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39"/>
  </p:notesMasterIdLst>
  <p:handoutMasterIdLst>
    <p:handoutMasterId r:id="rId140"/>
  </p:handoutMasterIdLst>
  <p:sldIdLst>
    <p:sldId id="413" r:id="rId2"/>
    <p:sldId id="391" r:id="rId3"/>
    <p:sldId id="1215" r:id="rId4"/>
    <p:sldId id="870" r:id="rId5"/>
    <p:sldId id="742" r:id="rId6"/>
    <p:sldId id="872" r:id="rId7"/>
    <p:sldId id="743" r:id="rId8"/>
    <p:sldId id="744" r:id="rId9"/>
    <p:sldId id="1214" r:id="rId10"/>
    <p:sldId id="990" r:id="rId11"/>
    <p:sldId id="991" r:id="rId12"/>
    <p:sldId id="1002" r:id="rId13"/>
    <p:sldId id="1016" r:id="rId14"/>
    <p:sldId id="1032" r:id="rId15"/>
    <p:sldId id="984" r:id="rId16"/>
    <p:sldId id="1188" r:id="rId17"/>
    <p:sldId id="1185" r:id="rId18"/>
    <p:sldId id="1182" r:id="rId19"/>
    <p:sldId id="1021" r:id="rId20"/>
    <p:sldId id="1019" r:id="rId21"/>
    <p:sldId id="1189" r:id="rId22"/>
    <p:sldId id="1190" r:id="rId23"/>
    <p:sldId id="1194" r:id="rId24"/>
    <p:sldId id="1192" r:id="rId25"/>
    <p:sldId id="1195" r:id="rId26"/>
    <p:sldId id="1204" r:id="rId27"/>
    <p:sldId id="1203" r:id="rId28"/>
    <p:sldId id="1209" r:id="rId29"/>
    <p:sldId id="1023" r:id="rId30"/>
    <p:sldId id="1186" r:id="rId31"/>
    <p:sldId id="1187" r:id="rId32"/>
    <p:sldId id="1205" r:id="rId33"/>
    <p:sldId id="1206" r:id="rId34"/>
    <p:sldId id="1196" r:id="rId35"/>
    <p:sldId id="1197" r:id="rId36"/>
    <p:sldId id="1200" r:id="rId37"/>
    <p:sldId id="1199" r:id="rId38"/>
    <p:sldId id="1201" r:id="rId39"/>
    <p:sldId id="1207" r:id="rId40"/>
    <p:sldId id="1208" r:id="rId41"/>
    <p:sldId id="1090" r:id="rId42"/>
    <p:sldId id="1094" r:id="rId43"/>
    <p:sldId id="1153" r:id="rId44"/>
    <p:sldId id="1152" r:id="rId45"/>
    <p:sldId id="1156" r:id="rId46"/>
    <p:sldId id="1154" r:id="rId47"/>
    <p:sldId id="1155" r:id="rId48"/>
    <p:sldId id="1158" r:id="rId49"/>
    <p:sldId id="1036" r:id="rId50"/>
    <p:sldId id="1045" r:id="rId51"/>
    <p:sldId id="1159" r:id="rId52"/>
    <p:sldId id="1160" r:id="rId53"/>
    <p:sldId id="1161" r:id="rId54"/>
    <p:sldId id="1163" r:id="rId55"/>
    <p:sldId id="1164" r:id="rId56"/>
    <p:sldId id="1165" r:id="rId57"/>
    <p:sldId id="1037" r:id="rId58"/>
    <p:sldId id="1027" r:id="rId59"/>
    <p:sldId id="1167" r:id="rId60"/>
    <p:sldId id="1168" r:id="rId61"/>
    <p:sldId id="1169" r:id="rId62"/>
    <p:sldId id="1170" r:id="rId63"/>
    <p:sldId id="746" r:id="rId64"/>
    <p:sldId id="1212" r:id="rId65"/>
    <p:sldId id="1041" r:id="rId66"/>
    <p:sldId id="1042" r:id="rId67"/>
    <p:sldId id="1043" r:id="rId68"/>
    <p:sldId id="1213" r:id="rId69"/>
    <p:sldId id="1211" r:id="rId70"/>
    <p:sldId id="1067" r:id="rId71"/>
    <p:sldId id="988" r:id="rId72"/>
    <p:sldId id="1166" r:id="rId73"/>
    <p:sldId id="989" r:id="rId74"/>
    <p:sldId id="1033" r:id="rId75"/>
    <p:sldId id="1034" r:id="rId76"/>
    <p:sldId id="987" r:id="rId77"/>
    <p:sldId id="1210" r:id="rId78"/>
    <p:sldId id="1077" r:id="rId79"/>
    <p:sldId id="1078" r:id="rId80"/>
    <p:sldId id="1046" r:id="rId81"/>
    <p:sldId id="1050" r:id="rId82"/>
    <p:sldId id="1051" r:id="rId83"/>
    <p:sldId id="1471" r:id="rId84"/>
    <p:sldId id="1472" r:id="rId85"/>
    <p:sldId id="1105" r:id="rId86"/>
    <p:sldId id="1108" r:id="rId87"/>
    <p:sldId id="1109" r:id="rId88"/>
    <p:sldId id="1038" r:id="rId89"/>
    <p:sldId id="1054" r:id="rId90"/>
    <p:sldId id="1058" r:id="rId91"/>
    <p:sldId id="1057" r:id="rId92"/>
    <p:sldId id="1056" r:id="rId93"/>
    <p:sldId id="1055" r:id="rId94"/>
    <p:sldId id="1074" r:id="rId95"/>
    <p:sldId id="1075" r:id="rId96"/>
    <p:sldId id="1076" r:id="rId97"/>
    <p:sldId id="1039" r:id="rId98"/>
    <p:sldId id="1449" r:id="rId99"/>
    <p:sldId id="1450" r:id="rId100"/>
    <p:sldId id="1468" r:id="rId101"/>
    <p:sldId id="1470" r:id="rId102"/>
    <p:sldId id="1040" r:id="rId103"/>
    <p:sldId id="1473" r:id="rId104"/>
    <p:sldId id="1059" r:id="rId105"/>
    <p:sldId id="1064" r:id="rId106"/>
    <p:sldId id="1063" r:id="rId107"/>
    <p:sldId id="1475" r:id="rId108"/>
    <p:sldId id="1476" r:id="rId109"/>
    <p:sldId id="1477" r:id="rId110"/>
    <p:sldId id="1478" r:id="rId111"/>
    <p:sldId id="1065" r:id="rId112"/>
    <p:sldId id="1066" r:id="rId113"/>
    <p:sldId id="1101" r:id="rId114"/>
    <p:sldId id="1102" r:id="rId115"/>
    <p:sldId id="1103" r:id="rId116"/>
    <p:sldId id="1327" r:id="rId117"/>
    <p:sldId id="1457" r:id="rId118"/>
    <p:sldId id="1459" r:id="rId119"/>
    <p:sldId id="1458" r:id="rId120"/>
    <p:sldId id="1456" r:id="rId121"/>
    <p:sldId id="1453" r:id="rId122"/>
    <p:sldId id="1454" r:id="rId123"/>
    <p:sldId id="1452" r:id="rId124"/>
    <p:sldId id="1479" r:id="rId125"/>
    <p:sldId id="1061" r:id="rId126"/>
    <p:sldId id="1463" r:id="rId127"/>
    <p:sldId id="1464" r:id="rId128"/>
    <p:sldId id="1465" r:id="rId129"/>
    <p:sldId id="1467" r:id="rId130"/>
    <p:sldId id="1111" r:id="rId131"/>
    <p:sldId id="1113" r:id="rId132"/>
    <p:sldId id="1114" r:id="rId133"/>
    <p:sldId id="1474" r:id="rId134"/>
    <p:sldId id="1062" r:id="rId135"/>
    <p:sldId id="1106" r:id="rId136"/>
    <p:sldId id="937" r:id="rId137"/>
    <p:sldId id="938" r:id="rId138"/>
  </p:sldIdLst>
  <p:sldSz cx="109728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3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240"/>
    <p:restoredTop sz="94714"/>
  </p:normalViewPr>
  <p:slideViewPr>
    <p:cSldViewPr>
      <p:cViewPr varScale="1">
        <p:scale>
          <a:sx n="163" d="100"/>
          <a:sy n="163" d="100"/>
        </p:scale>
        <p:origin x="192" y="928"/>
      </p:cViewPr>
      <p:guideLst>
        <p:guide orient="horz" pos="912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D523E1FB-F92C-634A-87EA-7C4874357DB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C0B1747E-8280-D747-9B44-E48C94D63FC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>
            <a:extLst>
              <a:ext uri="{FF2B5EF4-FFF2-40B4-BE49-F238E27FC236}">
                <a16:creationId xmlns:a16="http://schemas.microsoft.com/office/drawing/2014/main" id="{2EB6DCE3-C31C-6A4B-AF17-498B5557F1D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>
            <a:extLst>
              <a:ext uri="{FF2B5EF4-FFF2-40B4-BE49-F238E27FC236}">
                <a16:creationId xmlns:a16="http://schemas.microsoft.com/office/drawing/2014/main" id="{1A118BB8-DA0A-E44E-B875-72E13CE749D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093F5A72-6FDD-9B46-B43D-A41947EF4E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426A83E-BEEC-F945-BF64-4A8987A61C2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96CE4B8-7B0C-D248-8112-9FE160AFF57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A7BF467-7801-934B-8ACC-5F6C0CEA37C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1E4CDFAD-9FDE-AE4B-A582-DD63154900F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44AA105C-A252-DA4D-81DA-B2378CC3C82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2ACC8E54-C0B9-474E-A091-ECF93F5234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054ED6FC-7929-E145-B361-5F3E66963A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760" y="533400"/>
            <a:ext cx="4114800" cy="1143000"/>
          </a:xfrm>
        </p:spPr>
        <p:txBody>
          <a:bodyPr anchor="b"/>
          <a:lstStyle>
            <a:lvl1pPr>
              <a:defRPr sz="3200" b="0">
                <a:solidFill>
                  <a:srgbClr val="F5E985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760" y="1828800"/>
            <a:ext cx="4114800" cy="1752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0958752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8698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3860" y="304800"/>
            <a:ext cx="267462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04800"/>
            <a:ext cx="784098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345184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73992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712435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219200"/>
            <a:ext cx="466344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219200"/>
            <a:ext cx="466344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928027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313757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841177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291573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1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435101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619430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046519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4658928-5B04-004B-8A5B-0A90766E29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1097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A179ACF-B7E0-9747-A133-320D0A9C8D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1219200"/>
            <a:ext cx="950976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emf"/><Relationship Id="rId18" Type="http://schemas.openxmlformats.org/officeDocument/2006/relationships/image" Target="../media/image21.emf"/><Relationship Id="rId26" Type="http://schemas.openxmlformats.org/officeDocument/2006/relationships/image" Target="../media/image29.emf"/><Relationship Id="rId3" Type="http://schemas.openxmlformats.org/officeDocument/2006/relationships/image" Target="../media/image6.emf"/><Relationship Id="rId21" Type="http://schemas.openxmlformats.org/officeDocument/2006/relationships/image" Target="../media/image24.emf"/><Relationship Id="rId34" Type="http://schemas.openxmlformats.org/officeDocument/2006/relationships/image" Target="../media/image37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17" Type="http://schemas.openxmlformats.org/officeDocument/2006/relationships/image" Target="../media/image20.emf"/><Relationship Id="rId25" Type="http://schemas.openxmlformats.org/officeDocument/2006/relationships/image" Target="../media/image28.emf"/><Relationship Id="rId33" Type="http://schemas.openxmlformats.org/officeDocument/2006/relationships/image" Target="../media/image36.emf"/><Relationship Id="rId2" Type="http://schemas.openxmlformats.org/officeDocument/2006/relationships/image" Target="../media/image5.emf"/><Relationship Id="rId16" Type="http://schemas.openxmlformats.org/officeDocument/2006/relationships/image" Target="../media/image19.emf"/><Relationship Id="rId20" Type="http://schemas.openxmlformats.org/officeDocument/2006/relationships/image" Target="../media/image23.emf"/><Relationship Id="rId29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24" Type="http://schemas.openxmlformats.org/officeDocument/2006/relationships/image" Target="../media/image27.emf"/><Relationship Id="rId32" Type="http://schemas.openxmlformats.org/officeDocument/2006/relationships/image" Target="../media/image35.emf"/><Relationship Id="rId5" Type="http://schemas.openxmlformats.org/officeDocument/2006/relationships/image" Target="../media/image8.emf"/><Relationship Id="rId15" Type="http://schemas.openxmlformats.org/officeDocument/2006/relationships/image" Target="../media/image18.emf"/><Relationship Id="rId23" Type="http://schemas.openxmlformats.org/officeDocument/2006/relationships/image" Target="../media/image26.emf"/><Relationship Id="rId28" Type="http://schemas.openxmlformats.org/officeDocument/2006/relationships/image" Target="../media/image31.emf"/><Relationship Id="rId36" Type="http://schemas.openxmlformats.org/officeDocument/2006/relationships/image" Target="../media/image39.emf"/><Relationship Id="rId10" Type="http://schemas.openxmlformats.org/officeDocument/2006/relationships/image" Target="../media/image13.emf"/><Relationship Id="rId19" Type="http://schemas.openxmlformats.org/officeDocument/2006/relationships/image" Target="../media/image22.emf"/><Relationship Id="rId31" Type="http://schemas.openxmlformats.org/officeDocument/2006/relationships/image" Target="../media/image34.emf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emf"/><Relationship Id="rId22" Type="http://schemas.openxmlformats.org/officeDocument/2006/relationships/image" Target="../media/image25.emf"/><Relationship Id="rId27" Type="http://schemas.openxmlformats.org/officeDocument/2006/relationships/image" Target="../media/image30.emf"/><Relationship Id="rId30" Type="http://schemas.openxmlformats.org/officeDocument/2006/relationships/image" Target="../media/image33.emf"/><Relationship Id="rId35" Type="http://schemas.openxmlformats.org/officeDocument/2006/relationships/image" Target="../media/image38.emf"/><Relationship Id="rId8" Type="http://schemas.openxmlformats.org/officeDocument/2006/relationships/image" Target="../media/image11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emf"/><Relationship Id="rId18" Type="http://schemas.openxmlformats.org/officeDocument/2006/relationships/image" Target="../media/image21.emf"/><Relationship Id="rId26" Type="http://schemas.openxmlformats.org/officeDocument/2006/relationships/image" Target="../media/image29.emf"/><Relationship Id="rId3" Type="http://schemas.openxmlformats.org/officeDocument/2006/relationships/image" Target="../media/image6.emf"/><Relationship Id="rId21" Type="http://schemas.openxmlformats.org/officeDocument/2006/relationships/image" Target="../media/image24.emf"/><Relationship Id="rId34" Type="http://schemas.openxmlformats.org/officeDocument/2006/relationships/image" Target="../media/image37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17" Type="http://schemas.openxmlformats.org/officeDocument/2006/relationships/image" Target="../media/image20.emf"/><Relationship Id="rId25" Type="http://schemas.openxmlformats.org/officeDocument/2006/relationships/image" Target="../media/image28.emf"/><Relationship Id="rId33" Type="http://schemas.openxmlformats.org/officeDocument/2006/relationships/image" Target="../media/image36.emf"/><Relationship Id="rId2" Type="http://schemas.openxmlformats.org/officeDocument/2006/relationships/image" Target="../media/image5.emf"/><Relationship Id="rId16" Type="http://schemas.openxmlformats.org/officeDocument/2006/relationships/image" Target="../media/image19.emf"/><Relationship Id="rId20" Type="http://schemas.openxmlformats.org/officeDocument/2006/relationships/image" Target="../media/image23.emf"/><Relationship Id="rId29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24" Type="http://schemas.openxmlformats.org/officeDocument/2006/relationships/image" Target="../media/image27.emf"/><Relationship Id="rId32" Type="http://schemas.openxmlformats.org/officeDocument/2006/relationships/image" Target="../media/image35.emf"/><Relationship Id="rId5" Type="http://schemas.openxmlformats.org/officeDocument/2006/relationships/image" Target="../media/image8.emf"/><Relationship Id="rId15" Type="http://schemas.openxmlformats.org/officeDocument/2006/relationships/image" Target="../media/image18.emf"/><Relationship Id="rId23" Type="http://schemas.openxmlformats.org/officeDocument/2006/relationships/image" Target="../media/image26.emf"/><Relationship Id="rId28" Type="http://schemas.openxmlformats.org/officeDocument/2006/relationships/image" Target="../media/image31.emf"/><Relationship Id="rId36" Type="http://schemas.openxmlformats.org/officeDocument/2006/relationships/image" Target="../media/image39.emf"/><Relationship Id="rId10" Type="http://schemas.openxmlformats.org/officeDocument/2006/relationships/image" Target="../media/image13.emf"/><Relationship Id="rId19" Type="http://schemas.openxmlformats.org/officeDocument/2006/relationships/image" Target="../media/image22.emf"/><Relationship Id="rId31" Type="http://schemas.openxmlformats.org/officeDocument/2006/relationships/image" Target="../media/image34.emf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emf"/><Relationship Id="rId22" Type="http://schemas.openxmlformats.org/officeDocument/2006/relationships/image" Target="../media/image25.emf"/><Relationship Id="rId27" Type="http://schemas.openxmlformats.org/officeDocument/2006/relationships/image" Target="../media/image30.emf"/><Relationship Id="rId30" Type="http://schemas.openxmlformats.org/officeDocument/2006/relationships/image" Target="../media/image33.emf"/><Relationship Id="rId35" Type="http://schemas.openxmlformats.org/officeDocument/2006/relationships/image" Target="../media/image38.emf"/><Relationship Id="rId8" Type="http://schemas.openxmlformats.org/officeDocument/2006/relationships/image" Target="../media/image11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emf"/><Relationship Id="rId18" Type="http://schemas.openxmlformats.org/officeDocument/2006/relationships/image" Target="../media/image21.emf"/><Relationship Id="rId26" Type="http://schemas.openxmlformats.org/officeDocument/2006/relationships/image" Target="../media/image29.emf"/><Relationship Id="rId3" Type="http://schemas.openxmlformats.org/officeDocument/2006/relationships/image" Target="../media/image6.emf"/><Relationship Id="rId21" Type="http://schemas.openxmlformats.org/officeDocument/2006/relationships/image" Target="../media/image24.emf"/><Relationship Id="rId34" Type="http://schemas.openxmlformats.org/officeDocument/2006/relationships/image" Target="../media/image37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17" Type="http://schemas.openxmlformats.org/officeDocument/2006/relationships/image" Target="../media/image20.emf"/><Relationship Id="rId25" Type="http://schemas.openxmlformats.org/officeDocument/2006/relationships/image" Target="../media/image28.emf"/><Relationship Id="rId33" Type="http://schemas.openxmlformats.org/officeDocument/2006/relationships/image" Target="../media/image36.emf"/><Relationship Id="rId2" Type="http://schemas.openxmlformats.org/officeDocument/2006/relationships/image" Target="../media/image5.emf"/><Relationship Id="rId16" Type="http://schemas.openxmlformats.org/officeDocument/2006/relationships/image" Target="../media/image19.emf"/><Relationship Id="rId20" Type="http://schemas.openxmlformats.org/officeDocument/2006/relationships/image" Target="../media/image23.emf"/><Relationship Id="rId29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24" Type="http://schemas.openxmlformats.org/officeDocument/2006/relationships/image" Target="../media/image27.emf"/><Relationship Id="rId32" Type="http://schemas.openxmlformats.org/officeDocument/2006/relationships/image" Target="../media/image35.emf"/><Relationship Id="rId5" Type="http://schemas.openxmlformats.org/officeDocument/2006/relationships/image" Target="../media/image8.emf"/><Relationship Id="rId15" Type="http://schemas.openxmlformats.org/officeDocument/2006/relationships/image" Target="../media/image18.emf"/><Relationship Id="rId23" Type="http://schemas.openxmlformats.org/officeDocument/2006/relationships/image" Target="../media/image26.emf"/><Relationship Id="rId28" Type="http://schemas.openxmlformats.org/officeDocument/2006/relationships/image" Target="../media/image31.emf"/><Relationship Id="rId36" Type="http://schemas.openxmlformats.org/officeDocument/2006/relationships/image" Target="../media/image39.emf"/><Relationship Id="rId10" Type="http://schemas.openxmlformats.org/officeDocument/2006/relationships/image" Target="../media/image13.emf"/><Relationship Id="rId19" Type="http://schemas.openxmlformats.org/officeDocument/2006/relationships/image" Target="../media/image22.emf"/><Relationship Id="rId31" Type="http://schemas.openxmlformats.org/officeDocument/2006/relationships/image" Target="../media/image34.emf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emf"/><Relationship Id="rId22" Type="http://schemas.openxmlformats.org/officeDocument/2006/relationships/image" Target="../media/image25.emf"/><Relationship Id="rId27" Type="http://schemas.openxmlformats.org/officeDocument/2006/relationships/image" Target="../media/image30.emf"/><Relationship Id="rId30" Type="http://schemas.openxmlformats.org/officeDocument/2006/relationships/image" Target="../media/image33.emf"/><Relationship Id="rId35" Type="http://schemas.openxmlformats.org/officeDocument/2006/relationships/image" Target="../media/image38.emf"/><Relationship Id="rId8" Type="http://schemas.openxmlformats.org/officeDocument/2006/relationships/image" Target="../media/image11.emf"/></Relationships>
</file>

<file path=ppt/slides/_rels/slide6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emf"/><Relationship Id="rId18" Type="http://schemas.openxmlformats.org/officeDocument/2006/relationships/image" Target="../media/image21.emf"/><Relationship Id="rId26" Type="http://schemas.openxmlformats.org/officeDocument/2006/relationships/image" Target="../media/image29.emf"/><Relationship Id="rId3" Type="http://schemas.openxmlformats.org/officeDocument/2006/relationships/image" Target="../media/image6.emf"/><Relationship Id="rId21" Type="http://schemas.openxmlformats.org/officeDocument/2006/relationships/image" Target="../media/image24.emf"/><Relationship Id="rId34" Type="http://schemas.openxmlformats.org/officeDocument/2006/relationships/image" Target="../media/image37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17" Type="http://schemas.openxmlformats.org/officeDocument/2006/relationships/image" Target="../media/image20.emf"/><Relationship Id="rId25" Type="http://schemas.openxmlformats.org/officeDocument/2006/relationships/image" Target="../media/image28.emf"/><Relationship Id="rId33" Type="http://schemas.openxmlformats.org/officeDocument/2006/relationships/image" Target="../media/image36.emf"/><Relationship Id="rId2" Type="http://schemas.openxmlformats.org/officeDocument/2006/relationships/image" Target="../media/image5.emf"/><Relationship Id="rId16" Type="http://schemas.openxmlformats.org/officeDocument/2006/relationships/image" Target="../media/image19.emf"/><Relationship Id="rId20" Type="http://schemas.openxmlformats.org/officeDocument/2006/relationships/image" Target="../media/image23.emf"/><Relationship Id="rId29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24" Type="http://schemas.openxmlformats.org/officeDocument/2006/relationships/image" Target="../media/image27.emf"/><Relationship Id="rId32" Type="http://schemas.openxmlformats.org/officeDocument/2006/relationships/image" Target="../media/image35.emf"/><Relationship Id="rId5" Type="http://schemas.openxmlformats.org/officeDocument/2006/relationships/image" Target="../media/image8.emf"/><Relationship Id="rId15" Type="http://schemas.openxmlformats.org/officeDocument/2006/relationships/image" Target="../media/image18.emf"/><Relationship Id="rId23" Type="http://schemas.openxmlformats.org/officeDocument/2006/relationships/image" Target="../media/image26.emf"/><Relationship Id="rId28" Type="http://schemas.openxmlformats.org/officeDocument/2006/relationships/image" Target="../media/image31.emf"/><Relationship Id="rId36" Type="http://schemas.openxmlformats.org/officeDocument/2006/relationships/image" Target="../media/image39.emf"/><Relationship Id="rId10" Type="http://schemas.openxmlformats.org/officeDocument/2006/relationships/image" Target="../media/image13.emf"/><Relationship Id="rId19" Type="http://schemas.openxmlformats.org/officeDocument/2006/relationships/image" Target="../media/image22.emf"/><Relationship Id="rId31" Type="http://schemas.openxmlformats.org/officeDocument/2006/relationships/image" Target="../media/image34.emf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emf"/><Relationship Id="rId22" Type="http://schemas.openxmlformats.org/officeDocument/2006/relationships/image" Target="../media/image25.emf"/><Relationship Id="rId27" Type="http://schemas.openxmlformats.org/officeDocument/2006/relationships/image" Target="../media/image30.emf"/><Relationship Id="rId30" Type="http://schemas.openxmlformats.org/officeDocument/2006/relationships/image" Target="../media/image33.emf"/><Relationship Id="rId35" Type="http://schemas.openxmlformats.org/officeDocument/2006/relationships/image" Target="../media/image38.emf"/><Relationship Id="rId8" Type="http://schemas.openxmlformats.org/officeDocument/2006/relationships/image" Target="../media/image11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emf"/><Relationship Id="rId18" Type="http://schemas.openxmlformats.org/officeDocument/2006/relationships/image" Target="../media/image21.emf"/><Relationship Id="rId26" Type="http://schemas.openxmlformats.org/officeDocument/2006/relationships/image" Target="../media/image29.emf"/><Relationship Id="rId3" Type="http://schemas.openxmlformats.org/officeDocument/2006/relationships/image" Target="../media/image6.emf"/><Relationship Id="rId21" Type="http://schemas.openxmlformats.org/officeDocument/2006/relationships/image" Target="../media/image24.emf"/><Relationship Id="rId34" Type="http://schemas.openxmlformats.org/officeDocument/2006/relationships/image" Target="../media/image37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17" Type="http://schemas.openxmlformats.org/officeDocument/2006/relationships/image" Target="../media/image20.emf"/><Relationship Id="rId25" Type="http://schemas.openxmlformats.org/officeDocument/2006/relationships/image" Target="../media/image28.emf"/><Relationship Id="rId33" Type="http://schemas.openxmlformats.org/officeDocument/2006/relationships/image" Target="../media/image36.emf"/><Relationship Id="rId2" Type="http://schemas.openxmlformats.org/officeDocument/2006/relationships/image" Target="../media/image5.emf"/><Relationship Id="rId16" Type="http://schemas.openxmlformats.org/officeDocument/2006/relationships/image" Target="../media/image19.emf"/><Relationship Id="rId20" Type="http://schemas.openxmlformats.org/officeDocument/2006/relationships/image" Target="../media/image23.emf"/><Relationship Id="rId29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24" Type="http://schemas.openxmlformats.org/officeDocument/2006/relationships/image" Target="../media/image27.emf"/><Relationship Id="rId32" Type="http://schemas.openxmlformats.org/officeDocument/2006/relationships/image" Target="../media/image35.emf"/><Relationship Id="rId5" Type="http://schemas.openxmlformats.org/officeDocument/2006/relationships/image" Target="../media/image8.emf"/><Relationship Id="rId15" Type="http://schemas.openxmlformats.org/officeDocument/2006/relationships/image" Target="../media/image18.emf"/><Relationship Id="rId23" Type="http://schemas.openxmlformats.org/officeDocument/2006/relationships/image" Target="../media/image26.emf"/><Relationship Id="rId28" Type="http://schemas.openxmlformats.org/officeDocument/2006/relationships/image" Target="../media/image31.emf"/><Relationship Id="rId36" Type="http://schemas.openxmlformats.org/officeDocument/2006/relationships/image" Target="../media/image39.emf"/><Relationship Id="rId10" Type="http://schemas.openxmlformats.org/officeDocument/2006/relationships/image" Target="../media/image13.emf"/><Relationship Id="rId19" Type="http://schemas.openxmlformats.org/officeDocument/2006/relationships/image" Target="../media/image22.emf"/><Relationship Id="rId31" Type="http://schemas.openxmlformats.org/officeDocument/2006/relationships/image" Target="../media/image34.emf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emf"/><Relationship Id="rId22" Type="http://schemas.openxmlformats.org/officeDocument/2006/relationships/image" Target="../media/image25.emf"/><Relationship Id="rId27" Type="http://schemas.openxmlformats.org/officeDocument/2006/relationships/image" Target="../media/image30.emf"/><Relationship Id="rId30" Type="http://schemas.openxmlformats.org/officeDocument/2006/relationships/image" Target="../media/image33.emf"/><Relationship Id="rId35" Type="http://schemas.openxmlformats.org/officeDocument/2006/relationships/image" Target="../media/image38.emf"/><Relationship Id="rId8" Type="http://schemas.openxmlformats.org/officeDocument/2006/relationships/image" Target="../media/image11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2" descr="Screen shot 2013-08-28 at 12.04.38 PM.png">
            <a:extLst>
              <a:ext uri="{FF2B5EF4-FFF2-40B4-BE49-F238E27FC236}">
                <a16:creationId xmlns:a16="http://schemas.microsoft.com/office/drawing/2014/main" id="{0D149B69-8959-074B-B30E-A04FE691E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1"/>
            <a:ext cx="274320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50" name="Rectangle 2">
            <a:extLst>
              <a:ext uri="{FF2B5EF4-FFF2-40B4-BE49-F238E27FC236}">
                <a16:creationId xmlns:a16="http://schemas.microsoft.com/office/drawing/2014/main" id="{1E4CA6E5-C195-4140-A43D-42CDEC115A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648200"/>
            <a:ext cx="9144000" cy="15240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800" dirty="0">
                <a:cs typeface="+mn-cs"/>
              </a:rPr>
              <a:t>Instructor: Alexander Stoytchev</a:t>
            </a:r>
          </a:p>
          <a:p>
            <a:pPr algn="ctr" eaLnBrk="1" hangingPunct="1">
              <a:buFontTx/>
              <a:buNone/>
              <a:defRPr/>
            </a:pPr>
            <a:endParaRPr lang="en-US" sz="2800" dirty="0">
              <a:cs typeface="+mn-cs"/>
            </a:endParaRPr>
          </a:p>
          <a:p>
            <a:pPr algn="ctr" eaLnBrk="1" hangingPunct="1">
              <a:buFontTx/>
              <a:buNone/>
              <a:defRPr/>
            </a:pPr>
            <a:r>
              <a:rPr lang="en-US" dirty="0">
                <a:cs typeface="+mn-cs"/>
              </a:rPr>
              <a:t>http://</a:t>
            </a:r>
            <a:r>
              <a:rPr lang="en-US" dirty="0" err="1">
                <a:cs typeface="+mn-cs"/>
              </a:rPr>
              <a:t>www.ece.iastate.edu</a:t>
            </a:r>
            <a:r>
              <a:rPr lang="en-US" dirty="0">
                <a:cs typeface="+mn-cs"/>
              </a:rPr>
              <a:t>/~</a:t>
            </a:r>
            <a:r>
              <a:rPr lang="en-US" dirty="0" err="1">
                <a:cs typeface="+mn-cs"/>
              </a:rPr>
              <a:t>alexs</a:t>
            </a:r>
            <a:r>
              <a:rPr lang="en-US" dirty="0">
                <a:cs typeface="+mn-cs"/>
              </a:rPr>
              <a:t>/classes/</a:t>
            </a:r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id="{8C87097C-8EE2-E648-9F13-A69241539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113" y="877889"/>
            <a:ext cx="61087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CprE 281: </a:t>
            </a:r>
            <a:br>
              <a:rPr lang="en-US" altLang="en-US" sz="3600"/>
            </a:br>
            <a:r>
              <a:rPr lang="en-US" altLang="en-US" sz="3600"/>
              <a:t>Digital Logic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5AAD2B8-7508-E14B-91AC-730BCCAFBF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NAND Gate</a:t>
            </a:r>
          </a:p>
        </p:txBody>
      </p:sp>
      <p:graphicFrame>
        <p:nvGraphicFramePr>
          <p:cNvPr id="4" name="Group 605">
            <a:extLst>
              <a:ext uri="{FF2B5EF4-FFF2-40B4-BE49-F238E27FC236}">
                <a16:creationId xmlns:a16="http://schemas.microsoft.com/office/drawing/2014/main" id="{CAFFA7E1-32DD-134A-AC2B-370DF4F9DA21}"/>
              </a:ext>
            </a:extLst>
          </p:cNvPr>
          <p:cNvGraphicFramePr>
            <a:graphicFrameLocks noGrp="1"/>
          </p:cNvGraphicFramePr>
          <p:nvPr/>
        </p:nvGraphicFramePr>
        <p:xfrm>
          <a:off x="7620000" y="2438401"/>
          <a:ext cx="1485900" cy="1920875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4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4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5380" name="Picture 24" descr="Screen shot 2013-09-09 at 3.16.45 PM.png">
            <a:extLst>
              <a:ext uri="{FF2B5EF4-FFF2-40B4-BE49-F238E27FC236}">
                <a16:creationId xmlns:a16="http://schemas.microsoft.com/office/drawing/2014/main" id="{4295C085-6353-0943-AFFB-2425DF1E4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895600"/>
            <a:ext cx="38068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472BB76D-4CB1-E742-A6DC-7EA20C4896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1524000"/>
          </a:xfrm>
        </p:spPr>
        <p:txBody>
          <a:bodyPr/>
          <a:lstStyle/>
          <a:p>
            <a:r>
              <a:rPr lang="en-US" altLang="en-US"/>
              <a:t>Analysis of the 2-to-1 Multiplexer </a:t>
            </a:r>
            <a:br>
              <a:rPr lang="en-US" altLang="en-US"/>
            </a:br>
            <a:r>
              <a:rPr lang="en-US" altLang="en-US"/>
              <a:t>(when the input s=0)</a:t>
            </a:r>
          </a:p>
        </p:txBody>
      </p:sp>
      <p:pic>
        <p:nvPicPr>
          <p:cNvPr id="25602" name="Picture 3" descr="Screen shot 2016-10-07 at 2.02.10 PM.png">
            <a:extLst>
              <a:ext uri="{FF2B5EF4-FFF2-40B4-BE49-F238E27FC236}">
                <a16:creationId xmlns:a16="http://schemas.microsoft.com/office/drawing/2014/main" id="{6A53FA48-8B2F-9645-B778-8298C4187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2295525"/>
            <a:ext cx="3678238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21">
            <a:extLst>
              <a:ext uri="{FF2B5EF4-FFF2-40B4-BE49-F238E27FC236}">
                <a16:creationId xmlns:a16="http://schemas.microsoft.com/office/drawing/2014/main" id="{7D18F920-9C4A-CE40-89DD-97101C98A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1" y="3667126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25604" name="TextBox 22">
            <a:extLst>
              <a:ext uri="{FF2B5EF4-FFF2-40B4-BE49-F238E27FC236}">
                <a16:creationId xmlns:a16="http://schemas.microsoft.com/office/drawing/2014/main" id="{1EB88FA8-1F73-7E49-9D49-28C7CA6D7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300" y="19764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cxnSp>
        <p:nvCxnSpPr>
          <p:cNvPr id="25605" name="Straight Connector 23">
            <a:extLst>
              <a:ext uri="{FF2B5EF4-FFF2-40B4-BE49-F238E27FC236}">
                <a16:creationId xmlns:a16="http://schemas.microsoft.com/office/drawing/2014/main" id="{2FF44C6C-0DD5-474E-9AA0-14E503D5F64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33975" y="3744914"/>
            <a:ext cx="889000" cy="446087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95185AC0-61DE-7542-B3D1-0DA23F520D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1524000"/>
          </a:xfrm>
        </p:spPr>
        <p:txBody>
          <a:bodyPr/>
          <a:lstStyle/>
          <a:p>
            <a:r>
              <a:rPr lang="en-US" altLang="en-US"/>
              <a:t>Analysis of the 2-to-1 Multiplexer </a:t>
            </a:r>
            <a:br>
              <a:rPr lang="en-US" altLang="en-US"/>
            </a:br>
            <a:r>
              <a:rPr lang="en-US" altLang="en-US"/>
              <a:t>(when the input s=1)</a:t>
            </a:r>
          </a:p>
        </p:txBody>
      </p:sp>
      <p:pic>
        <p:nvPicPr>
          <p:cNvPr id="26626" name="Picture 3" descr="Screen shot 2016-10-07 at 2.02.10 PM.png">
            <a:extLst>
              <a:ext uri="{FF2B5EF4-FFF2-40B4-BE49-F238E27FC236}">
                <a16:creationId xmlns:a16="http://schemas.microsoft.com/office/drawing/2014/main" id="{CA229C5E-1346-3942-81B2-B5AEB2CDF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2295525"/>
            <a:ext cx="3678238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21">
            <a:extLst>
              <a:ext uri="{FF2B5EF4-FFF2-40B4-BE49-F238E27FC236}">
                <a16:creationId xmlns:a16="http://schemas.microsoft.com/office/drawing/2014/main" id="{21F99AD9-2554-E141-940C-BB7832970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1" y="3667126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26628" name="TextBox 22">
            <a:extLst>
              <a:ext uri="{FF2B5EF4-FFF2-40B4-BE49-F238E27FC236}">
                <a16:creationId xmlns:a16="http://schemas.microsoft.com/office/drawing/2014/main" id="{5CBC4E20-5742-8140-B1A8-6FF736B4E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300" y="19764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cxnSp>
        <p:nvCxnSpPr>
          <p:cNvPr id="26629" name="Straight Connector 23">
            <a:extLst>
              <a:ext uri="{FF2B5EF4-FFF2-40B4-BE49-F238E27FC236}">
                <a16:creationId xmlns:a16="http://schemas.microsoft.com/office/drawing/2014/main" id="{31382156-8DA0-9F44-A667-C181F4D8478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145089" y="4191001"/>
            <a:ext cx="877887" cy="449263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>
            <a:extLst>
              <a:ext uri="{FF2B5EF4-FFF2-40B4-BE49-F238E27FC236}">
                <a16:creationId xmlns:a16="http://schemas.microsoft.com/office/drawing/2014/main" id="{99F0CF60-F2F3-2D45-8CD6-E8DE479A72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More Compact Truth-Table Representation</a:t>
            </a:r>
          </a:p>
        </p:txBody>
      </p:sp>
      <p:grpSp>
        <p:nvGrpSpPr>
          <p:cNvPr id="103426" name="Group 2">
            <a:extLst>
              <a:ext uri="{FF2B5EF4-FFF2-40B4-BE49-F238E27FC236}">
                <a16:creationId xmlns:a16="http://schemas.microsoft.com/office/drawing/2014/main" id="{C986FA47-DC0A-F24F-8DB2-ED036A510EFF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1828800"/>
            <a:ext cx="1924050" cy="3481546"/>
            <a:chOff x="2573338" y="396875"/>
            <a:chExt cx="1924050" cy="3481546"/>
          </a:xfrm>
        </p:grpSpPr>
        <p:sp>
          <p:nvSpPr>
            <p:cNvPr id="103440" name="Rectangle 140">
              <a:extLst>
                <a:ext uri="{FF2B5EF4-FFF2-40B4-BE49-F238E27FC236}">
                  <a16:creationId xmlns:a16="http://schemas.microsoft.com/office/drawing/2014/main" id="{6185B9A2-2EC6-CE47-813E-E0C4283B728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73338" y="398463"/>
              <a:ext cx="1841500" cy="9525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03441" name="Rectangle 141">
              <a:extLst>
                <a:ext uri="{FF2B5EF4-FFF2-40B4-BE49-F238E27FC236}">
                  <a16:creationId xmlns:a16="http://schemas.microsoft.com/office/drawing/2014/main" id="{62F3DF9E-92E5-2240-A50A-444DC51A683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51213" y="403225"/>
              <a:ext cx="7937" cy="336550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03442" name="Rectangle 142">
              <a:extLst>
                <a:ext uri="{FF2B5EF4-FFF2-40B4-BE49-F238E27FC236}">
                  <a16:creationId xmlns:a16="http://schemas.microsoft.com/office/drawing/2014/main" id="{BD86C870-F009-4B43-BBD4-00A607D6AA4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89313" y="403225"/>
              <a:ext cx="6350" cy="336550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03443" name="Rectangle 143">
              <a:extLst>
                <a:ext uri="{FF2B5EF4-FFF2-40B4-BE49-F238E27FC236}">
                  <a16:creationId xmlns:a16="http://schemas.microsoft.com/office/drawing/2014/main" id="{54624E93-56A9-C24E-A04D-923F6442860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60663" y="835025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44" name="Rectangle 144">
              <a:extLst>
                <a:ext uri="{FF2B5EF4-FFF2-40B4-BE49-F238E27FC236}">
                  <a16:creationId xmlns:a16="http://schemas.microsoft.com/office/drawing/2014/main" id="{F713E3A0-9C30-3D45-8E2F-131217F7165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19413" y="835025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45" name="Rectangle 145">
              <a:extLst>
                <a:ext uri="{FF2B5EF4-FFF2-40B4-BE49-F238E27FC236}">
                  <a16:creationId xmlns:a16="http://schemas.microsoft.com/office/drawing/2014/main" id="{2765F375-A2CE-6449-9E47-32556B6346D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51213" y="754063"/>
              <a:ext cx="7937" cy="338137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03446" name="Rectangle 146">
              <a:extLst>
                <a:ext uri="{FF2B5EF4-FFF2-40B4-BE49-F238E27FC236}">
                  <a16:creationId xmlns:a16="http://schemas.microsoft.com/office/drawing/2014/main" id="{23659F61-23D3-4D48-912E-8853B313444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89313" y="754063"/>
              <a:ext cx="6350" cy="338137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03447" name="Rectangle 147">
              <a:extLst>
                <a:ext uri="{FF2B5EF4-FFF2-40B4-BE49-F238E27FC236}">
                  <a16:creationId xmlns:a16="http://schemas.microsoft.com/office/drawing/2014/main" id="{ADAF90D0-3F72-9E4C-8610-B3D25C727C1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86100" y="835025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48" name="Rectangle 148">
              <a:extLst>
                <a:ext uri="{FF2B5EF4-FFF2-40B4-BE49-F238E27FC236}">
                  <a16:creationId xmlns:a16="http://schemas.microsoft.com/office/drawing/2014/main" id="{A2C3AB7A-50D4-3246-8F63-E8A345A1191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56038" y="835025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49" name="Rectangle 149">
              <a:extLst>
                <a:ext uri="{FF2B5EF4-FFF2-40B4-BE49-F238E27FC236}">
                  <a16:creationId xmlns:a16="http://schemas.microsoft.com/office/drawing/2014/main" id="{BF3BFB75-DBF0-C844-9686-CB7EFBF0EF7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60663" y="1171575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50" name="Rectangle 150">
              <a:extLst>
                <a:ext uri="{FF2B5EF4-FFF2-40B4-BE49-F238E27FC236}">
                  <a16:creationId xmlns:a16="http://schemas.microsoft.com/office/drawing/2014/main" id="{69832BF0-06DC-AF44-B201-8B88D908BFE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19413" y="1171575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51" name="Rectangle 151">
              <a:extLst>
                <a:ext uri="{FF2B5EF4-FFF2-40B4-BE49-F238E27FC236}">
                  <a16:creationId xmlns:a16="http://schemas.microsoft.com/office/drawing/2014/main" id="{5E0D422F-E3DD-2641-A302-14C10B852FB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51213" y="1087438"/>
              <a:ext cx="7937" cy="336550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03452" name="Rectangle 152">
              <a:extLst>
                <a:ext uri="{FF2B5EF4-FFF2-40B4-BE49-F238E27FC236}">
                  <a16:creationId xmlns:a16="http://schemas.microsoft.com/office/drawing/2014/main" id="{3F01851F-9AB7-5F44-8EF8-3F8BE0A16E4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89313" y="1087438"/>
              <a:ext cx="6350" cy="336550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03453" name="Rectangle 153">
              <a:extLst>
                <a:ext uri="{FF2B5EF4-FFF2-40B4-BE49-F238E27FC236}">
                  <a16:creationId xmlns:a16="http://schemas.microsoft.com/office/drawing/2014/main" id="{1603A293-93E8-304C-BC6E-67F9C7591DD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86100" y="1171575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54" name="Rectangle 154">
              <a:extLst>
                <a:ext uri="{FF2B5EF4-FFF2-40B4-BE49-F238E27FC236}">
                  <a16:creationId xmlns:a16="http://schemas.microsoft.com/office/drawing/2014/main" id="{4356E345-8920-9240-ABFD-05173353EF6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56038" y="1171575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55" name="Rectangle 155">
              <a:extLst>
                <a:ext uri="{FF2B5EF4-FFF2-40B4-BE49-F238E27FC236}">
                  <a16:creationId xmlns:a16="http://schemas.microsoft.com/office/drawing/2014/main" id="{09866936-51BA-8841-96CD-E22DBB90296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60663" y="1503363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56" name="Rectangle 156">
              <a:extLst>
                <a:ext uri="{FF2B5EF4-FFF2-40B4-BE49-F238E27FC236}">
                  <a16:creationId xmlns:a16="http://schemas.microsoft.com/office/drawing/2014/main" id="{E5EF3721-EE2B-E943-A899-660CC1748C2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19413" y="1503363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57" name="Rectangle 157">
              <a:extLst>
                <a:ext uri="{FF2B5EF4-FFF2-40B4-BE49-F238E27FC236}">
                  <a16:creationId xmlns:a16="http://schemas.microsoft.com/office/drawing/2014/main" id="{22D0A1D6-5B75-324A-BB04-6FE84ECF1DE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51213" y="1420813"/>
              <a:ext cx="7937" cy="336550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03458" name="Rectangle 158">
              <a:extLst>
                <a:ext uri="{FF2B5EF4-FFF2-40B4-BE49-F238E27FC236}">
                  <a16:creationId xmlns:a16="http://schemas.microsoft.com/office/drawing/2014/main" id="{57478700-C539-924C-B57B-533BCE7769D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89313" y="1420813"/>
              <a:ext cx="6350" cy="336550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03459" name="Rectangle 159">
              <a:extLst>
                <a:ext uri="{FF2B5EF4-FFF2-40B4-BE49-F238E27FC236}">
                  <a16:creationId xmlns:a16="http://schemas.microsoft.com/office/drawing/2014/main" id="{EE11C2E3-9EFD-544F-B34E-9EA4162BA6A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86100" y="1503363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60" name="Rectangle 160">
              <a:extLst>
                <a:ext uri="{FF2B5EF4-FFF2-40B4-BE49-F238E27FC236}">
                  <a16:creationId xmlns:a16="http://schemas.microsoft.com/office/drawing/2014/main" id="{515AB068-0449-C54F-8290-CDC3CCA1060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56038" y="1503363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61" name="Rectangle 161">
              <a:extLst>
                <a:ext uri="{FF2B5EF4-FFF2-40B4-BE49-F238E27FC236}">
                  <a16:creationId xmlns:a16="http://schemas.microsoft.com/office/drawing/2014/main" id="{951CCC67-717A-1F48-89EB-2417D8E33BB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60663" y="1838325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62" name="Rectangle 162">
              <a:extLst>
                <a:ext uri="{FF2B5EF4-FFF2-40B4-BE49-F238E27FC236}">
                  <a16:creationId xmlns:a16="http://schemas.microsoft.com/office/drawing/2014/main" id="{8A407736-0BCE-4744-B6E5-EFA88BCDF68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19413" y="1838325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63" name="Rectangle 163">
              <a:extLst>
                <a:ext uri="{FF2B5EF4-FFF2-40B4-BE49-F238E27FC236}">
                  <a16:creationId xmlns:a16="http://schemas.microsoft.com/office/drawing/2014/main" id="{415ED247-726A-A847-AF28-5269EC4A3D5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51213" y="1752600"/>
              <a:ext cx="7937" cy="338138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03464" name="Rectangle 164">
              <a:extLst>
                <a:ext uri="{FF2B5EF4-FFF2-40B4-BE49-F238E27FC236}">
                  <a16:creationId xmlns:a16="http://schemas.microsoft.com/office/drawing/2014/main" id="{FCC1C763-BECA-BD46-903F-185E4E746AB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89313" y="1752600"/>
              <a:ext cx="6350" cy="338138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03465" name="Rectangle 165">
              <a:extLst>
                <a:ext uri="{FF2B5EF4-FFF2-40B4-BE49-F238E27FC236}">
                  <a16:creationId xmlns:a16="http://schemas.microsoft.com/office/drawing/2014/main" id="{CB7C8D77-F0E8-C54A-BB5C-924BC85224E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86100" y="1838325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66" name="Rectangle 166">
              <a:extLst>
                <a:ext uri="{FF2B5EF4-FFF2-40B4-BE49-F238E27FC236}">
                  <a16:creationId xmlns:a16="http://schemas.microsoft.com/office/drawing/2014/main" id="{D147E6BE-B7C8-D640-A6D3-23928ECCF42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56038" y="1838325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67" name="Rectangle 167">
              <a:extLst>
                <a:ext uri="{FF2B5EF4-FFF2-40B4-BE49-F238E27FC236}">
                  <a16:creationId xmlns:a16="http://schemas.microsoft.com/office/drawing/2014/main" id="{9CBC7588-7B0A-944C-89A2-752B5CC2924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60663" y="2176463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68" name="Rectangle 168">
              <a:extLst>
                <a:ext uri="{FF2B5EF4-FFF2-40B4-BE49-F238E27FC236}">
                  <a16:creationId xmlns:a16="http://schemas.microsoft.com/office/drawing/2014/main" id="{CC138BA5-446B-0144-A81F-29A2B2226D4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19413" y="2176463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69" name="Rectangle 169">
              <a:extLst>
                <a:ext uri="{FF2B5EF4-FFF2-40B4-BE49-F238E27FC236}">
                  <a16:creationId xmlns:a16="http://schemas.microsoft.com/office/drawing/2014/main" id="{9FC41E3A-719C-BB47-AC82-3AF380C5283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51213" y="2084388"/>
              <a:ext cx="7937" cy="338137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03470" name="Rectangle 170">
              <a:extLst>
                <a:ext uri="{FF2B5EF4-FFF2-40B4-BE49-F238E27FC236}">
                  <a16:creationId xmlns:a16="http://schemas.microsoft.com/office/drawing/2014/main" id="{BFD734D3-A8F7-2E4E-801C-4DF61259256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89313" y="2084388"/>
              <a:ext cx="6350" cy="338137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03471" name="Rectangle 171">
              <a:extLst>
                <a:ext uri="{FF2B5EF4-FFF2-40B4-BE49-F238E27FC236}">
                  <a16:creationId xmlns:a16="http://schemas.microsoft.com/office/drawing/2014/main" id="{FDB0325B-BC80-F045-8133-DE2BBA1E2C2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86100" y="2176463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72" name="Rectangle 172">
              <a:extLst>
                <a:ext uri="{FF2B5EF4-FFF2-40B4-BE49-F238E27FC236}">
                  <a16:creationId xmlns:a16="http://schemas.microsoft.com/office/drawing/2014/main" id="{7048528F-B76B-BF49-B45D-659AD17022A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56038" y="2176463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73" name="Rectangle 173">
              <a:extLst>
                <a:ext uri="{FF2B5EF4-FFF2-40B4-BE49-F238E27FC236}">
                  <a16:creationId xmlns:a16="http://schemas.microsoft.com/office/drawing/2014/main" id="{AD4CB54E-AB11-AA45-A73D-44CA0F1CACF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60663" y="2508250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74" name="Rectangle 174">
              <a:extLst>
                <a:ext uri="{FF2B5EF4-FFF2-40B4-BE49-F238E27FC236}">
                  <a16:creationId xmlns:a16="http://schemas.microsoft.com/office/drawing/2014/main" id="{48FE98DA-F1BC-BA40-BA79-B047641A402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19413" y="2508250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75" name="Rectangle 175">
              <a:extLst>
                <a:ext uri="{FF2B5EF4-FFF2-40B4-BE49-F238E27FC236}">
                  <a16:creationId xmlns:a16="http://schemas.microsoft.com/office/drawing/2014/main" id="{E0CF1983-7DBA-D047-9C88-D55510F887E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51213" y="2417763"/>
              <a:ext cx="7937" cy="338137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03476" name="Rectangle 176">
              <a:extLst>
                <a:ext uri="{FF2B5EF4-FFF2-40B4-BE49-F238E27FC236}">
                  <a16:creationId xmlns:a16="http://schemas.microsoft.com/office/drawing/2014/main" id="{CA6A560E-730D-7644-BF46-43685927C44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89313" y="2417763"/>
              <a:ext cx="6350" cy="338137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03477" name="Rectangle 177">
              <a:extLst>
                <a:ext uri="{FF2B5EF4-FFF2-40B4-BE49-F238E27FC236}">
                  <a16:creationId xmlns:a16="http://schemas.microsoft.com/office/drawing/2014/main" id="{E4FE18E1-1731-5342-8288-6D7266E374A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86100" y="2508250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78" name="Rectangle 178">
              <a:extLst>
                <a:ext uri="{FF2B5EF4-FFF2-40B4-BE49-F238E27FC236}">
                  <a16:creationId xmlns:a16="http://schemas.microsoft.com/office/drawing/2014/main" id="{290F009A-33E3-2141-9111-00400172437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56038" y="2508250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79" name="Rectangle 179">
              <a:extLst>
                <a:ext uri="{FF2B5EF4-FFF2-40B4-BE49-F238E27FC236}">
                  <a16:creationId xmlns:a16="http://schemas.microsoft.com/office/drawing/2014/main" id="{2C5361EF-2553-8A44-8965-518194DAFB4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60663" y="2840038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80" name="Rectangle 180">
              <a:extLst>
                <a:ext uri="{FF2B5EF4-FFF2-40B4-BE49-F238E27FC236}">
                  <a16:creationId xmlns:a16="http://schemas.microsoft.com/office/drawing/2014/main" id="{64E71EFE-A412-9642-B120-50A9B4C1B80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19413" y="2840038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81" name="Rectangle 181">
              <a:extLst>
                <a:ext uri="{FF2B5EF4-FFF2-40B4-BE49-F238E27FC236}">
                  <a16:creationId xmlns:a16="http://schemas.microsoft.com/office/drawing/2014/main" id="{4AC54F7A-A8F1-5246-912E-954E10E1C4E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51213" y="2751138"/>
              <a:ext cx="7937" cy="336550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03482" name="Rectangle 182">
              <a:extLst>
                <a:ext uri="{FF2B5EF4-FFF2-40B4-BE49-F238E27FC236}">
                  <a16:creationId xmlns:a16="http://schemas.microsoft.com/office/drawing/2014/main" id="{A15980B9-B17F-3445-B01C-B1652DA136F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89313" y="2751138"/>
              <a:ext cx="6350" cy="336550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03483" name="Rectangle 183">
              <a:extLst>
                <a:ext uri="{FF2B5EF4-FFF2-40B4-BE49-F238E27FC236}">
                  <a16:creationId xmlns:a16="http://schemas.microsoft.com/office/drawing/2014/main" id="{19E2D455-1769-7742-8309-78171E96BB1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86100" y="2840038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84" name="Rectangle 184">
              <a:extLst>
                <a:ext uri="{FF2B5EF4-FFF2-40B4-BE49-F238E27FC236}">
                  <a16:creationId xmlns:a16="http://schemas.microsoft.com/office/drawing/2014/main" id="{77DA8E9C-6FD8-B344-9CF1-A0DC7E611CF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56038" y="2840038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85" name="Rectangle 185">
              <a:extLst>
                <a:ext uri="{FF2B5EF4-FFF2-40B4-BE49-F238E27FC236}">
                  <a16:creationId xmlns:a16="http://schemas.microsoft.com/office/drawing/2014/main" id="{2603187C-C751-564F-AD9F-E00C5974504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60663" y="3179763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86" name="Rectangle 186">
              <a:extLst>
                <a:ext uri="{FF2B5EF4-FFF2-40B4-BE49-F238E27FC236}">
                  <a16:creationId xmlns:a16="http://schemas.microsoft.com/office/drawing/2014/main" id="{C9D49753-A022-B040-82F8-C76275A4062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19413" y="3179763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87" name="Rectangle 187">
              <a:extLst>
                <a:ext uri="{FF2B5EF4-FFF2-40B4-BE49-F238E27FC236}">
                  <a16:creationId xmlns:a16="http://schemas.microsoft.com/office/drawing/2014/main" id="{C1B7BCD8-9207-8B43-A442-8A598550B5C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51213" y="3082925"/>
              <a:ext cx="7937" cy="338138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03488" name="Rectangle 188">
              <a:extLst>
                <a:ext uri="{FF2B5EF4-FFF2-40B4-BE49-F238E27FC236}">
                  <a16:creationId xmlns:a16="http://schemas.microsoft.com/office/drawing/2014/main" id="{D552664A-FB15-2747-A7C5-4B24FB22088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89313" y="3082925"/>
              <a:ext cx="6350" cy="338138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03489" name="Rectangle 189">
              <a:extLst>
                <a:ext uri="{FF2B5EF4-FFF2-40B4-BE49-F238E27FC236}">
                  <a16:creationId xmlns:a16="http://schemas.microsoft.com/office/drawing/2014/main" id="{DE451590-263A-D64C-A4F8-AF599130008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86100" y="3179763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90" name="Rectangle 190">
              <a:extLst>
                <a:ext uri="{FF2B5EF4-FFF2-40B4-BE49-F238E27FC236}">
                  <a16:creationId xmlns:a16="http://schemas.microsoft.com/office/drawing/2014/main" id="{70B1E5E4-683F-4B47-B300-5E9F1ED826E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73338" y="3430588"/>
              <a:ext cx="1841500" cy="9525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03491" name="Rectangle 191">
              <a:extLst>
                <a:ext uri="{FF2B5EF4-FFF2-40B4-BE49-F238E27FC236}">
                  <a16:creationId xmlns:a16="http://schemas.microsoft.com/office/drawing/2014/main" id="{B53ABBE3-299E-C04A-8658-3B3DA995254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56038" y="3179763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92" name="Rectangle 192">
              <a:extLst>
                <a:ext uri="{FF2B5EF4-FFF2-40B4-BE49-F238E27FC236}">
                  <a16:creationId xmlns:a16="http://schemas.microsoft.com/office/drawing/2014/main" id="{B5AD3E8F-DD02-5F41-8D69-3945696E17A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79738" y="3632200"/>
              <a:ext cx="3093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Helvetica" pitchFamily="2" charset="0"/>
                </a:rPr>
                <a:t>(a)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93" name="Rectangle 193">
              <a:extLst>
                <a:ext uri="{FF2B5EF4-FFF2-40B4-BE49-F238E27FC236}">
                  <a16:creationId xmlns:a16="http://schemas.microsoft.com/office/drawing/2014/main" id="{92B89266-AF79-4341-B309-50A01EFEBC7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30563" y="3632200"/>
              <a:ext cx="5318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Helvetica" pitchFamily="2" charset="0"/>
                </a:rPr>
                <a:t>Truth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94" name="Rectangle 194">
              <a:extLst>
                <a:ext uri="{FF2B5EF4-FFF2-40B4-BE49-F238E27FC236}">
                  <a16:creationId xmlns:a16="http://schemas.microsoft.com/office/drawing/2014/main" id="{B19914A5-CCA1-6C41-A5D1-19B10F282F5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65550" y="3632200"/>
              <a:ext cx="496888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Helvetica" pitchFamily="2" charset="0"/>
                </a:rPr>
                <a:t>table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95" name="Text Box 195">
              <a:extLst>
                <a:ext uri="{FF2B5EF4-FFF2-40B4-BE49-F238E27FC236}">
                  <a16:creationId xmlns:a16="http://schemas.microsoft.com/office/drawing/2014/main" id="{1AF7C1D8-0A8E-7B41-BBE9-3A6651140D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6363" y="396875"/>
              <a:ext cx="2635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latin typeface="Times New Roman" panose="02020603050405020304" pitchFamily="18" charset="0"/>
                </a:rPr>
                <a:t>s</a:t>
              </a:r>
              <a:endParaRPr lang="en-US" altLang="en-US" sz="1600" b="0">
                <a:latin typeface="Times New Roman" panose="02020603050405020304" pitchFamily="18" charset="0"/>
              </a:endParaRPr>
            </a:p>
          </p:txBody>
        </p:sp>
        <p:sp>
          <p:nvSpPr>
            <p:cNvPr id="103496" name="Text Box 196">
              <a:extLst>
                <a:ext uri="{FF2B5EF4-FFF2-40B4-BE49-F238E27FC236}">
                  <a16:creationId xmlns:a16="http://schemas.microsoft.com/office/drawing/2014/main" id="{A585B5B7-34D3-D641-A910-9D9B408FAE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9713" y="396875"/>
              <a:ext cx="3444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latin typeface="Times New Roman" panose="02020603050405020304" pitchFamily="18" charset="0"/>
                </a:rPr>
                <a:t>x</a:t>
              </a:r>
              <a:r>
                <a:rPr lang="en-US" altLang="en-US" sz="1600" b="0" baseline="-25000">
                  <a:latin typeface="Times New Roman" panose="02020603050405020304" pitchFamily="18" charset="0"/>
                </a:rPr>
                <a:t>1</a:t>
              </a:r>
              <a:endParaRPr lang="en-US" altLang="en-US" sz="1600" b="0">
                <a:latin typeface="Times New Roman" panose="02020603050405020304" pitchFamily="18" charset="0"/>
              </a:endParaRPr>
            </a:p>
          </p:txBody>
        </p:sp>
        <p:sp>
          <p:nvSpPr>
            <p:cNvPr id="103497" name="Text Box 197">
              <a:extLst>
                <a:ext uri="{FF2B5EF4-FFF2-40B4-BE49-F238E27FC236}">
                  <a16:creationId xmlns:a16="http://schemas.microsoft.com/office/drawing/2014/main" id="{064FC049-2C43-CA42-814C-0C4989596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9738" y="398463"/>
              <a:ext cx="3444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latin typeface="Times New Roman" panose="02020603050405020304" pitchFamily="18" charset="0"/>
                </a:rPr>
                <a:t>x</a:t>
              </a:r>
              <a:r>
                <a:rPr lang="en-US" altLang="en-US" sz="1600" b="0" baseline="-25000">
                  <a:latin typeface="Times New Roman" panose="02020603050405020304" pitchFamily="18" charset="0"/>
                </a:rPr>
                <a:t>2</a:t>
              </a:r>
              <a:endParaRPr lang="en-US" altLang="en-US" sz="1600" b="0">
                <a:latin typeface="Times New Roman" panose="02020603050405020304" pitchFamily="18" charset="0"/>
              </a:endParaRPr>
            </a:p>
          </p:txBody>
        </p:sp>
        <p:sp>
          <p:nvSpPr>
            <p:cNvPr id="103498" name="Text Box 198">
              <a:extLst>
                <a:ext uri="{FF2B5EF4-FFF2-40B4-BE49-F238E27FC236}">
                  <a16:creationId xmlns:a16="http://schemas.microsoft.com/office/drawing/2014/main" id="{79747D1A-F416-DB48-BBB9-3180D194A1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5513" y="400050"/>
              <a:ext cx="10318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latin typeface="Times New Roman" panose="02020603050405020304" pitchFamily="18" charset="0"/>
                </a:rPr>
                <a:t>f </a:t>
              </a:r>
              <a:r>
                <a:rPr lang="en-US" altLang="en-US" sz="1600" b="0">
                  <a:latin typeface="Times New Roman" panose="02020603050405020304" pitchFamily="18" charset="0"/>
                </a:rPr>
                <a:t>(</a:t>
              </a:r>
              <a:r>
                <a:rPr lang="en-US" altLang="en-US" sz="1600" b="0" i="1">
                  <a:latin typeface="Times New Roman" panose="02020603050405020304" pitchFamily="18" charset="0"/>
                </a:rPr>
                <a:t>s</a:t>
              </a:r>
              <a:r>
                <a:rPr lang="en-US" altLang="en-US" sz="1600" b="0">
                  <a:latin typeface="Times New Roman" panose="02020603050405020304" pitchFamily="18" charset="0"/>
                </a:rPr>
                <a:t>, </a:t>
              </a:r>
              <a:r>
                <a:rPr lang="en-US" altLang="en-US" sz="1600" b="0" i="1">
                  <a:latin typeface="Times New Roman" panose="02020603050405020304" pitchFamily="18" charset="0"/>
                </a:rPr>
                <a:t>x</a:t>
              </a:r>
              <a:r>
                <a:rPr lang="en-US" altLang="en-US" sz="1600" b="0" baseline="-25000">
                  <a:latin typeface="Times New Roman" panose="02020603050405020304" pitchFamily="18" charset="0"/>
                </a:rPr>
                <a:t>1</a:t>
              </a:r>
              <a:r>
                <a:rPr lang="en-US" altLang="en-US" sz="1600" b="0">
                  <a:latin typeface="Times New Roman" panose="02020603050405020304" pitchFamily="18" charset="0"/>
                </a:rPr>
                <a:t>, </a:t>
              </a:r>
              <a:r>
                <a:rPr lang="en-US" altLang="en-US" sz="1600" b="0" i="1">
                  <a:latin typeface="Times New Roman" panose="02020603050405020304" pitchFamily="18" charset="0"/>
                </a:rPr>
                <a:t>x</a:t>
              </a:r>
              <a:r>
                <a:rPr lang="en-US" altLang="en-US" sz="1600" b="0" baseline="-25000">
                  <a:latin typeface="Times New Roman" panose="02020603050405020304" pitchFamily="18" charset="0"/>
                </a:rPr>
                <a:t>2</a:t>
              </a:r>
              <a:r>
                <a:rPr lang="en-US" altLang="en-US" sz="1600" b="0">
                  <a:latin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03499" name="Rectangle 199">
              <a:extLst>
                <a:ext uri="{FF2B5EF4-FFF2-40B4-BE49-F238E27FC236}">
                  <a16:creationId xmlns:a16="http://schemas.microsoft.com/office/drawing/2014/main" id="{28244BE3-86A0-3E43-8949-598CE6FF3D5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73338" y="749300"/>
              <a:ext cx="1841500" cy="9525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</p:grpSp>
      <p:sp>
        <p:nvSpPr>
          <p:cNvPr id="103427" name="TextBox 125">
            <a:extLst>
              <a:ext uri="{FF2B5EF4-FFF2-40B4-BE49-F238E27FC236}">
                <a16:creationId xmlns:a16="http://schemas.microsoft.com/office/drawing/2014/main" id="{E955E8BE-6743-934E-822A-32D1119D3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6477001"/>
            <a:ext cx="2643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2.33 from the textbook ]</a:t>
            </a:r>
          </a:p>
        </p:txBody>
      </p:sp>
      <p:grpSp>
        <p:nvGrpSpPr>
          <p:cNvPr id="103428" name="Group 64">
            <a:extLst>
              <a:ext uri="{FF2B5EF4-FFF2-40B4-BE49-F238E27FC236}">
                <a16:creationId xmlns:a16="http://schemas.microsoft.com/office/drawing/2014/main" id="{B543767B-352B-1840-B6A2-5893CE48E5AC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2590800"/>
            <a:ext cx="1447800" cy="1149350"/>
            <a:chOff x="2765425" y="6570663"/>
            <a:chExt cx="1447800" cy="1149350"/>
          </a:xfrm>
        </p:grpSpPr>
        <p:sp>
          <p:nvSpPr>
            <p:cNvPr id="103429" name="Rectangle 306">
              <a:extLst>
                <a:ext uri="{FF2B5EF4-FFF2-40B4-BE49-F238E27FC236}">
                  <a16:creationId xmlns:a16="http://schemas.microsoft.com/office/drawing/2014/main" id="{098712A8-7917-6B48-AEA1-17E209B0080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03525" y="6570663"/>
              <a:ext cx="1374775" cy="7937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03430" name="Rectangle 307">
              <a:extLst>
                <a:ext uri="{FF2B5EF4-FFF2-40B4-BE49-F238E27FC236}">
                  <a16:creationId xmlns:a16="http://schemas.microsoft.com/office/drawing/2014/main" id="{5BF41376-F871-3642-8D4A-A77A3AD41AF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08300" y="7004050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31" name="Rectangle 308">
              <a:extLst>
                <a:ext uri="{FF2B5EF4-FFF2-40B4-BE49-F238E27FC236}">
                  <a16:creationId xmlns:a16="http://schemas.microsoft.com/office/drawing/2014/main" id="{77543199-126A-EB48-B0FD-A070E11C3D1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08300" y="7370763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32" name="Text Box 314">
              <a:extLst>
                <a:ext uri="{FF2B5EF4-FFF2-40B4-BE49-F238E27FC236}">
                  <a16:creationId xmlns:a16="http://schemas.microsoft.com/office/drawing/2014/main" id="{F711BA97-4FB7-1F4D-9967-F941E1001B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1350" y="6615113"/>
              <a:ext cx="10318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latin typeface="Times New Roman" panose="02020603050405020304" pitchFamily="18" charset="0"/>
                </a:rPr>
                <a:t>f </a:t>
              </a:r>
              <a:r>
                <a:rPr lang="en-US" altLang="en-US" sz="1600" b="0">
                  <a:latin typeface="Times New Roman" panose="02020603050405020304" pitchFamily="18" charset="0"/>
                </a:rPr>
                <a:t>(</a:t>
              </a:r>
              <a:r>
                <a:rPr lang="en-US" altLang="en-US" sz="1600" b="0" i="1">
                  <a:latin typeface="Times New Roman" panose="02020603050405020304" pitchFamily="18" charset="0"/>
                </a:rPr>
                <a:t>s</a:t>
              </a:r>
              <a:r>
                <a:rPr lang="en-US" altLang="en-US" sz="1600" b="0">
                  <a:latin typeface="Times New Roman" panose="02020603050405020304" pitchFamily="18" charset="0"/>
                </a:rPr>
                <a:t>, </a:t>
              </a:r>
              <a:r>
                <a:rPr lang="en-US" altLang="en-US" sz="1600" b="0" i="1">
                  <a:latin typeface="Times New Roman" panose="02020603050405020304" pitchFamily="18" charset="0"/>
                </a:rPr>
                <a:t>x</a:t>
              </a:r>
              <a:r>
                <a:rPr lang="en-US" altLang="en-US" sz="1600" b="0" baseline="-25000">
                  <a:latin typeface="Times New Roman" panose="02020603050405020304" pitchFamily="18" charset="0"/>
                </a:rPr>
                <a:t>1</a:t>
              </a:r>
              <a:r>
                <a:rPr lang="en-US" altLang="en-US" sz="1600" b="0">
                  <a:latin typeface="Times New Roman" panose="02020603050405020304" pitchFamily="18" charset="0"/>
                </a:rPr>
                <a:t>, </a:t>
              </a:r>
              <a:r>
                <a:rPr lang="en-US" altLang="en-US" sz="1600" b="0" i="1">
                  <a:latin typeface="Times New Roman" panose="02020603050405020304" pitchFamily="18" charset="0"/>
                </a:rPr>
                <a:t>x</a:t>
              </a:r>
              <a:r>
                <a:rPr lang="en-US" altLang="en-US" sz="1600" b="0" baseline="-25000">
                  <a:latin typeface="Times New Roman" panose="02020603050405020304" pitchFamily="18" charset="0"/>
                </a:rPr>
                <a:t>2</a:t>
              </a:r>
              <a:r>
                <a:rPr lang="en-US" altLang="en-US" sz="1600" b="0">
                  <a:latin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03433" name="Text Box 315">
              <a:extLst>
                <a:ext uri="{FF2B5EF4-FFF2-40B4-BE49-F238E27FC236}">
                  <a16:creationId xmlns:a16="http://schemas.microsoft.com/office/drawing/2014/main" id="{E5526236-AA0E-2542-BE0B-1D5B1F8E26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2575" y="6637338"/>
              <a:ext cx="2635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latin typeface="Times New Roman" panose="02020603050405020304" pitchFamily="18" charset="0"/>
                </a:rPr>
                <a:t>s</a:t>
              </a:r>
              <a:endParaRPr lang="en-US" altLang="en-US" sz="1600" b="0">
                <a:latin typeface="Times New Roman" panose="02020603050405020304" pitchFamily="18" charset="0"/>
              </a:endParaRPr>
            </a:p>
          </p:txBody>
        </p:sp>
        <p:sp>
          <p:nvSpPr>
            <p:cNvPr id="103434" name="Text Box 316">
              <a:extLst>
                <a:ext uri="{FF2B5EF4-FFF2-40B4-BE49-F238E27FC236}">
                  <a16:creationId xmlns:a16="http://schemas.microsoft.com/office/drawing/2014/main" id="{C38B70BD-80F4-3D4E-84FC-90CCC97165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5825" y="6958013"/>
              <a:ext cx="3444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latin typeface="Times New Roman" panose="02020603050405020304" pitchFamily="18" charset="0"/>
                </a:rPr>
                <a:t>x</a:t>
              </a:r>
              <a:r>
                <a:rPr lang="en-US" altLang="en-US" sz="1600" b="0" baseline="-25000">
                  <a:latin typeface="Times New Roman" panose="02020603050405020304" pitchFamily="18" charset="0"/>
                </a:rPr>
                <a:t>1</a:t>
              </a:r>
              <a:endParaRPr lang="en-US" altLang="en-US" sz="1600" b="0">
                <a:latin typeface="Times New Roman" panose="02020603050405020304" pitchFamily="18" charset="0"/>
              </a:endParaRPr>
            </a:p>
          </p:txBody>
        </p:sp>
        <p:sp>
          <p:nvSpPr>
            <p:cNvPr id="103435" name="Text Box 317">
              <a:extLst>
                <a:ext uri="{FF2B5EF4-FFF2-40B4-BE49-F238E27FC236}">
                  <a16:creationId xmlns:a16="http://schemas.microsoft.com/office/drawing/2014/main" id="{0770AB5E-A01B-2A40-8FD0-F42958C43D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2650" y="7324726"/>
              <a:ext cx="3444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latin typeface="Times New Roman" panose="02020603050405020304" pitchFamily="18" charset="0"/>
                </a:rPr>
                <a:t>x</a:t>
              </a:r>
              <a:r>
                <a:rPr lang="en-US" altLang="en-US" sz="1600" b="0" baseline="-25000">
                  <a:latin typeface="Times New Roman" panose="02020603050405020304" pitchFamily="18" charset="0"/>
                </a:rPr>
                <a:t>2</a:t>
              </a:r>
              <a:endParaRPr lang="en-US" altLang="en-US" sz="1600" b="0">
                <a:latin typeface="Times New Roman" panose="02020603050405020304" pitchFamily="18" charset="0"/>
              </a:endParaRPr>
            </a:p>
          </p:txBody>
        </p:sp>
        <p:sp>
          <p:nvSpPr>
            <p:cNvPr id="103436" name="Rectangle 318">
              <a:extLst>
                <a:ext uri="{FF2B5EF4-FFF2-40B4-BE49-F238E27FC236}">
                  <a16:creationId xmlns:a16="http://schemas.microsoft.com/office/drawing/2014/main" id="{34AA8EA0-5F20-C34D-A8A2-42CBCEB2314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94000" y="6970713"/>
              <a:ext cx="1371600" cy="7937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03437" name="Rectangle 319">
              <a:extLst>
                <a:ext uri="{FF2B5EF4-FFF2-40B4-BE49-F238E27FC236}">
                  <a16:creationId xmlns:a16="http://schemas.microsoft.com/office/drawing/2014/main" id="{1E4028AE-BEC6-E64D-9B94-67832E00F35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65425" y="7712075"/>
              <a:ext cx="1374775" cy="7938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03438" name="Line 320">
              <a:extLst>
                <a:ext uri="{FF2B5EF4-FFF2-40B4-BE49-F238E27FC236}">
                  <a16:creationId xmlns:a16="http://schemas.microsoft.com/office/drawing/2014/main" id="{98AEAB65-4C01-814E-A357-B59AF87803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2138" y="6581776"/>
              <a:ext cx="0" cy="11318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9" name="Line 321">
              <a:extLst>
                <a:ext uri="{FF2B5EF4-FFF2-40B4-BE49-F238E27FC236}">
                  <a16:creationId xmlns:a16="http://schemas.microsoft.com/office/drawing/2014/main" id="{A278D12A-B4F3-D64D-AA5C-81DFBFF99F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3888" y="6577013"/>
              <a:ext cx="0" cy="11334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>
            <a:extLst>
              <a:ext uri="{FF2B5EF4-FFF2-40B4-BE49-F238E27FC236}">
                <a16:creationId xmlns:a16="http://schemas.microsoft.com/office/drawing/2014/main" id="{EAC4355A-82BD-1140-BEE0-2E397DED72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667000"/>
            <a:ext cx="9144000" cy="685800"/>
          </a:xfrm>
        </p:spPr>
        <p:txBody>
          <a:bodyPr/>
          <a:lstStyle/>
          <a:p>
            <a:r>
              <a:rPr lang="en-US" altLang="en-US" dirty="0"/>
              <a:t>4-to-1 Multiplexer</a:t>
            </a:r>
          </a:p>
        </p:txBody>
      </p:sp>
    </p:spTree>
    <p:extLst>
      <p:ext uri="{BB962C8B-B14F-4D97-AF65-F5344CB8AC3E}">
        <p14:creationId xmlns:p14="http://schemas.microsoft.com/office/powerpoint/2010/main" val="4072385631"/>
      </p:ext>
    </p:extLst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>
            <a:extLst>
              <a:ext uri="{FF2B5EF4-FFF2-40B4-BE49-F238E27FC236}">
                <a16:creationId xmlns:a16="http://schemas.microsoft.com/office/drawing/2014/main" id="{D3F4CE6B-F066-9E40-8865-8B760CF2B7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4-to-1 Multiplexer (Definition)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58E1B-986A-2C46-AFBE-7FF2CA796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295400"/>
            <a:ext cx="7848600" cy="495300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Has four inputs: w</a:t>
            </a:r>
            <a:r>
              <a:rPr lang="en-US" baseline="-25000" dirty="0"/>
              <a:t>0 </a:t>
            </a:r>
            <a:r>
              <a:rPr lang="en-US" dirty="0"/>
              <a:t>, w</a:t>
            </a:r>
            <a:r>
              <a:rPr lang="en-US" baseline="-25000" dirty="0"/>
              <a:t>1</a:t>
            </a:r>
            <a:r>
              <a:rPr lang="en-US" dirty="0"/>
              <a:t>, w</a:t>
            </a:r>
            <a:r>
              <a:rPr lang="en-US" baseline="-25000" dirty="0"/>
              <a:t>2</a:t>
            </a:r>
            <a:r>
              <a:rPr lang="en-US" dirty="0"/>
              <a:t>, w</a:t>
            </a:r>
            <a:r>
              <a:rPr lang="en-US" baseline="-25000" dirty="0"/>
              <a:t>3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Also has two select lines: s</a:t>
            </a:r>
            <a:r>
              <a:rPr lang="en-US" baseline="-25000" dirty="0"/>
              <a:t>1</a:t>
            </a:r>
            <a:r>
              <a:rPr lang="en-US" dirty="0"/>
              <a:t> and s</a:t>
            </a:r>
            <a:r>
              <a:rPr lang="en-US" baseline="-25000" dirty="0"/>
              <a:t>0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If s</a:t>
            </a:r>
            <a:r>
              <a:rPr lang="en-US" baseline="-25000" dirty="0"/>
              <a:t>1</a:t>
            </a:r>
            <a:r>
              <a:rPr lang="en-US" dirty="0"/>
              <a:t>=0 and s</a:t>
            </a:r>
            <a:r>
              <a:rPr lang="en-US" baseline="-25000" dirty="0"/>
              <a:t>0</a:t>
            </a:r>
            <a:r>
              <a:rPr lang="en-US" dirty="0"/>
              <a:t>=0, then the output f is equal to w</a:t>
            </a:r>
            <a:r>
              <a:rPr lang="en-US" baseline="-25000" dirty="0"/>
              <a:t>0</a:t>
            </a:r>
          </a:p>
          <a:p>
            <a:pPr>
              <a:defRPr/>
            </a:pPr>
            <a:r>
              <a:rPr lang="en-US" dirty="0"/>
              <a:t>If s</a:t>
            </a:r>
            <a:r>
              <a:rPr lang="en-US" baseline="-25000" dirty="0"/>
              <a:t>1</a:t>
            </a:r>
            <a:r>
              <a:rPr lang="en-US" dirty="0"/>
              <a:t>=0 and s</a:t>
            </a:r>
            <a:r>
              <a:rPr lang="en-US" baseline="-25000" dirty="0"/>
              <a:t>0</a:t>
            </a:r>
            <a:r>
              <a:rPr lang="en-US" dirty="0"/>
              <a:t>=1, then the output f is equal to w</a:t>
            </a:r>
            <a:r>
              <a:rPr lang="en-US" baseline="-25000" dirty="0"/>
              <a:t>1</a:t>
            </a:r>
          </a:p>
          <a:p>
            <a:pPr>
              <a:defRPr/>
            </a:pPr>
            <a:r>
              <a:rPr lang="en-US" dirty="0"/>
              <a:t>If s</a:t>
            </a:r>
            <a:r>
              <a:rPr lang="en-US" baseline="-25000" dirty="0"/>
              <a:t>1</a:t>
            </a:r>
            <a:r>
              <a:rPr lang="en-US" dirty="0"/>
              <a:t>=1 and s</a:t>
            </a:r>
            <a:r>
              <a:rPr lang="en-US" baseline="-25000" dirty="0"/>
              <a:t>0</a:t>
            </a:r>
            <a:r>
              <a:rPr lang="en-US" dirty="0"/>
              <a:t>=0, then the output f is equal to w</a:t>
            </a:r>
            <a:r>
              <a:rPr lang="en-US" baseline="-25000" dirty="0"/>
              <a:t>2</a:t>
            </a:r>
          </a:p>
          <a:p>
            <a:pPr>
              <a:defRPr/>
            </a:pPr>
            <a:r>
              <a:rPr lang="en-US" dirty="0"/>
              <a:t>If s</a:t>
            </a:r>
            <a:r>
              <a:rPr lang="en-US" baseline="-25000" dirty="0"/>
              <a:t>1</a:t>
            </a:r>
            <a:r>
              <a:rPr lang="en-US" dirty="0"/>
              <a:t>=1 and s</a:t>
            </a:r>
            <a:r>
              <a:rPr lang="en-US" baseline="-25000" dirty="0"/>
              <a:t>0</a:t>
            </a:r>
            <a:r>
              <a:rPr lang="en-US" dirty="0"/>
              <a:t>=1, then the output f is equal to w</a:t>
            </a:r>
            <a:r>
              <a:rPr lang="en-US" baseline="-25000" dirty="0"/>
              <a:t>3</a:t>
            </a:r>
          </a:p>
          <a:p>
            <a:pPr>
              <a:defRPr/>
            </a:pPr>
            <a:endParaRPr lang="en-US" baseline="-25000" dirty="0"/>
          </a:p>
          <a:p>
            <a:pPr marL="0" indent="0">
              <a:buNone/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>
            <a:extLst>
              <a:ext uri="{FF2B5EF4-FFF2-40B4-BE49-F238E27FC236}">
                <a16:creationId xmlns:a16="http://schemas.microsoft.com/office/drawing/2014/main" id="{B9597819-CDCF-7345-85B2-635C1B6E6D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4-to-1 Multiplexer (Definition)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D9412-7CE1-314B-B1B9-7FB49ABDA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295400"/>
            <a:ext cx="7848600" cy="495300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Has four inputs: w</a:t>
            </a:r>
            <a:r>
              <a:rPr lang="en-US" baseline="-25000" dirty="0"/>
              <a:t>0 </a:t>
            </a:r>
            <a:r>
              <a:rPr lang="en-US" dirty="0"/>
              <a:t>, w</a:t>
            </a:r>
            <a:r>
              <a:rPr lang="en-US" baseline="-25000" dirty="0"/>
              <a:t>1</a:t>
            </a:r>
            <a:r>
              <a:rPr lang="en-US" dirty="0"/>
              <a:t>, w</a:t>
            </a:r>
            <a:r>
              <a:rPr lang="en-US" baseline="-25000" dirty="0"/>
              <a:t>2</a:t>
            </a:r>
            <a:r>
              <a:rPr lang="en-US" dirty="0"/>
              <a:t>, w</a:t>
            </a:r>
            <a:r>
              <a:rPr lang="en-US" baseline="-25000" dirty="0"/>
              <a:t>3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Also has two select lines: s</a:t>
            </a:r>
            <a:r>
              <a:rPr lang="en-US" baseline="-25000" dirty="0"/>
              <a:t>1</a:t>
            </a:r>
            <a:r>
              <a:rPr lang="en-US" dirty="0"/>
              <a:t> and s</a:t>
            </a:r>
            <a:r>
              <a:rPr lang="en-US" baseline="-25000" dirty="0"/>
              <a:t>0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If s</a:t>
            </a:r>
            <a:r>
              <a:rPr lang="en-US" baseline="-25000" dirty="0"/>
              <a:t>1</a:t>
            </a:r>
            <a:r>
              <a:rPr lang="en-US" dirty="0"/>
              <a:t>=0 and s</a:t>
            </a:r>
            <a:r>
              <a:rPr lang="en-US" baseline="-25000" dirty="0"/>
              <a:t>0</a:t>
            </a:r>
            <a:r>
              <a:rPr lang="en-US" dirty="0"/>
              <a:t>=0, then the output f is equal to w</a:t>
            </a:r>
            <a:r>
              <a:rPr lang="en-US" baseline="-25000" dirty="0"/>
              <a:t>0</a:t>
            </a:r>
          </a:p>
          <a:p>
            <a:pPr>
              <a:defRPr/>
            </a:pPr>
            <a:r>
              <a:rPr lang="en-US" dirty="0"/>
              <a:t>If s</a:t>
            </a:r>
            <a:r>
              <a:rPr lang="en-US" baseline="-25000" dirty="0"/>
              <a:t>1</a:t>
            </a:r>
            <a:r>
              <a:rPr lang="en-US" dirty="0"/>
              <a:t>=0 and s</a:t>
            </a:r>
            <a:r>
              <a:rPr lang="en-US" baseline="-25000" dirty="0"/>
              <a:t>0</a:t>
            </a:r>
            <a:r>
              <a:rPr lang="en-US" dirty="0"/>
              <a:t>=1, then the output f is equal to w</a:t>
            </a:r>
            <a:r>
              <a:rPr lang="en-US" baseline="-25000" dirty="0"/>
              <a:t>1</a:t>
            </a:r>
          </a:p>
          <a:p>
            <a:pPr>
              <a:defRPr/>
            </a:pPr>
            <a:r>
              <a:rPr lang="en-US" dirty="0"/>
              <a:t>If s</a:t>
            </a:r>
            <a:r>
              <a:rPr lang="en-US" baseline="-25000" dirty="0"/>
              <a:t>1</a:t>
            </a:r>
            <a:r>
              <a:rPr lang="en-US" dirty="0"/>
              <a:t>=1 and s</a:t>
            </a:r>
            <a:r>
              <a:rPr lang="en-US" baseline="-25000" dirty="0"/>
              <a:t>0</a:t>
            </a:r>
            <a:r>
              <a:rPr lang="en-US" dirty="0"/>
              <a:t>=0, then the output f is equal to w</a:t>
            </a:r>
            <a:r>
              <a:rPr lang="en-US" baseline="-25000" dirty="0"/>
              <a:t>2</a:t>
            </a:r>
          </a:p>
          <a:p>
            <a:pPr>
              <a:defRPr/>
            </a:pPr>
            <a:r>
              <a:rPr lang="en-US" dirty="0"/>
              <a:t>If s</a:t>
            </a:r>
            <a:r>
              <a:rPr lang="en-US" baseline="-25000" dirty="0"/>
              <a:t>1</a:t>
            </a:r>
            <a:r>
              <a:rPr lang="en-US" dirty="0"/>
              <a:t>=1 and s</a:t>
            </a:r>
            <a:r>
              <a:rPr lang="en-US" baseline="-25000" dirty="0"/>
              <a:t>0</a:t>
            </a:r>
            <a:r>
              <a:rPr lang="en-US" dirty="0"/>
              <a:t>=1, then the output f is equal to w</a:t>
            </a:r>
            <a:r>
              <a:rPr lang="en-US" baseline="-25000" dirty="0"/>
              <a:t>3</a:t>
            </a:r>
          </a:p>
          <a:p>
            <a:pPr marL="0" indent="0">
              <a:buNone/>
              <a:defRPr/>
            </a:pPr>
            <a:endParaRPr lang="en-US" baseline="-25000" dirty="0"/>
          </a:p>
          <a:p>
            <a:pPr>
              <a:defRPr/>
            </a:pPr>
            <a:endParaRPr lang="en-US" baseline="-25000" dirty="0"/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105475" name="TextBox 3">
            <a:extLst>
              <a:ext uri="{FF2B5EF4-FFF2-40B4-BE49-F238E27FC236}">
                <a16:creationId xmlns:a16="http://schemas.microsoft.com/office/drawing/2014/main" id="{36B6E646-EC84-5740-9FC1-630CF60BB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2726" y="5867401"/>
            <a:ext cx="5172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We’ll talk more about this when we get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to chapter 4, but here is a quick preview.</a:t>
            </a:r>
          </a:p>
        </p:txBody>
      </p:sp>
    </p:spTree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>
            <a:extLst>
              <a:ext uri="{FF2B5EF4-FFF2-40B4-BE49-F238E27FC236}">
                <a16:creationId xmlns:a16="http://schemas.microsoft.com/office/drawing/2014/main" id="{3536AD38-3954-DB47-9C37-644ED01D49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Graphical Symbol and Truth Table</a:t>
            </a:r>
          </a:p>
        </p:txBody>
      </p:sp>
      <p:pic>
        <p:nvPicPr>
          <p:cNvPr id="106498" name="Picture 54" descr="Screen shot 2013-09-11 at 2.25.52 PM.png">
            <a:extLst>
              <a:ext uri="{FF2B5EF4-FFF2-40B4-BE49-F238E27FC236}">
                <a16:creationId xmlns:a16="http://schemas.microsoft.com/office/drawing/2014/main" id="{21A513F0-A80C-9A4E-B030-8B8CEA34F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6953250" cy="40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TextBox 125">
            <a:extLst>
              <a:ext uri="{FF2B5EF4-FFF2-40B4-BE49-F238E27FC236}">
                <a16:creationId xmlns:a16="http://schemas.microsoft.com/office/drawing/2014/main" id="{719E469F-5C44-D446-BD83-569A8575E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6477001"/>
            <a:ext cx="2692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4.2a-b from the textbook ]</a:t>
            </a:r>
          </a:p>
        </p:txBody>
      </p:sp>
    </p:spTree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 descr="Screen shot 2016-10-07 at 2.07.58 PM.png">
            <a:extLst>
              <a:ext uri="{FF2B5EF4-FFF2-40B4-BE49-F238E27FC236}">
                <a16:creationId xmlns:a16="http://schemas.microsoft.com/office/drawing/2014/main" id="{19308B6C-7FBF-E342-A292-A8043B611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9" y="1838325"/>
            <a:ext cx="3798887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Title 1">
            <a:extLst>
              <a:ext uri="{FF2B5EF4-FFF2-40B4-BE49-F238E27FC236}">
                <a16:creationId xmlns:a16="http://schemas.microsoft.com/office/drawing/2014/main" id="{8B6E6E11-8543-614F-B239-BCA8D36B97C7}"/>
              </a:ext>
            </a:extLst>
          </p:cNvPr>
          <p:cNvSpPr txBox="1">
            <a:spLocks/>
          </p:cNvSpPr>
          <p:nvPr/>
        </p:nvSpPr>
        <p:spPr bwMode="auto">
          <a:xfrm>
            <a:off x="914400" y="1905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Analysis of the 4-to-1 Multiplexer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( s</a:t>
            </a:r>
            <a:r>
              <a:rPr lang="en-US" altLang="en-US" sz="3600" baseline="-25000"/>
              <a:t>1</a:t>
            </a:r>
            <a:r>
              <a:rPr lang="en-US" altLang="en-US" sz="3600"/>
              <a:t>=0 and s</a:t>
            </a:r>
            <a:r>
              <a:rPr lang="en-US" altLang="en-US" sz="3600" baseline="-25000"/>
              <a:t>0</a:t>
            </a:r>
            <a:r>
              <a:rPr lang="en-US" altLang="en-US" sz="3600"/>
              <a:t>=0 )</a:t>
            </a:r>
          </a:p>
        </p:txBody>
      </p:sp>
      <p:sp>
        <p:nvSpPr>
          <p:cNvPr id="47107" name="TextBox 3">
            <a:extLst>
              <a:ext uri="{FF2B5EF4-FFF2-40B4-BE49-F238E27FC236}">
                <a16:creationId xmlns:a16="http://schemas.microsoft.com/office/drawing/2014/main" id="{E711C57F-15A6-3A44-863A-1703D5B95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813" y="4044951"/>
            <a:ext cx="563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sz="2800" baseline="-25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7108" name="TextBox 4">
            <a:extLst>
              <a:ext uri="{FF2B5EF4-FFF2-40B4-BE49-F238E27FC236}">
                <a16:creationId xmlns:a16="http://schemas.microsoft.com/office/drawing/2014/main" id="{F696FFED-7E9B-344B-8919-325AD44C7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75" y="1524001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sz="2800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47109" name="TextBox 5">
            <a:extLst>
              <a:ext uri="{FF2B5EF4-FFF2-40B4-BE49-F238E27FC236}">
                <a16:creationId xmlns:a16="http://schemas.microsoft.com/office/drawing/2014/main" id="{721A8C2F-825A-E342-8C92-3F3A2414A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1839" y="2190750"/>
            <a:ext cx="365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sz="2800" baseline="-25000">
              <a:solidFill>
                <a:srgbClr val="FF0000"/>
              </a:solidFill>
              <a:latin typeface="Times" pitchFamily="2" charset="0"/>
            </a:endParaRPr>
          </a:p>
        </p:txBody>
      </p:sp>
      <p:cxnSp>
        <p:nvCxnSpPr>
          <p:cNvPr id="47110" name="Straight Connector 6">
            <a:extLst>
              <a:ext uri="{FF2B5EF4-FFF2-40B4-BE49-F238E27FC236}">
                <a16:creationId xmlns:a16="http://schemas.microsoft.com/office/drawing/2014/main" id="{4734BD1B-C596-9648-B5EF-89E0CC318C1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94301" y="3700464"/>
            <a:ext cx="1128713" cy="915987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 descr="Screen shot 2016-10-07 at 2.07.58 PM.png">
            <a:extLst>
              <a:ext uri="{FF2B5EF4-FFF2-40B4-BE49-F238E27FC236}">
                <a16:creationId xmlns:a16="http://schemas.microsoft.com/office/drawing/2014/main" id="{1BCD72A6-56FA-D74E-969B-B32AFC2CC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9" y="1838325"/>
            <a:ext cx="3798887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Title 1">
            <a:extLst>
              <a:ext uri="{FF2B5EF4-FFF2-40B4-BE49-F238E27FC236}">
                <a16:creationId xmlns:a16="http://schemas.microsoft.com/office/drawing/2014/main" id="{3AE3D1C2-2105-9047-B7D8-ED9BC80ACFF1}"/>
              </a:ext>
            </a:extLst>
          </p:cNvPr>
          <p:cNvSpPr txBox="1">
            <a:spLocks/>
          </p:cNvSpPr>
          <p:nvPr/>
        </p:nvSpPr>
        <p:spPr bwMode="auto">
          <a:xfrm>
            <a:off x="914400" y="1905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Analysis of the 4-to-1 Multiplexer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( s</a:t>
            </a:r>
            <a:r>
              <a:rPr lang="en-US" altLang="en-US" sz="3600" baseline="-25000"/>
              <a:t>1</a:t>
            </a:r>
            <a:r>
              <a:rPr lang="en-US" altLang="en-US" sz="3600"/>
              <a:t>=0 and s</a:t>
            </a:r>
            <a:r>
              <a:rPr lang="en-US" altLang="en-US" sz="3600" baseline="-25000"/>
              <a:t>0</a:t>
            </a:r>
            <a:r>
              <a:rPr lang="en-US" altLang="en-US" sz="3600"/>
              <a:t>=1 )</a:t>
            </a:r>
          </a:p>
        </p:txBody>
      </p:sp>
      <p:sp>
        <p:nvSpPr>
          <p:cNvPr id="48131" name="TextBox 3">
            <a:extLst>
              <a:ext uri="{FF2B5EF4-FFF2-40B4-BE49-F238E27FC236}">
                <a16:creationId xmlns:a16="http://schemas.microsoft.com/office/drawing/2014/main" id="{1578742E-F161-5445-AAFB-4715777C6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813" y="4044951"/>
            <a:ext cx="563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sz="2800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8132" name="TextBox 4">
            <a:extLst>
              <a:ext uri="{FF2B5EF4-FFF2-40B4-BE49-F238E27FC236}">
                <a16:creationId xmlns:a16="http://schemas.microsoft.com/office/drawing/2014/main" id="{E317B6A4-D50E-054A-821E-46D78C8EC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75" y="1524001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" pitchFamily="2" charset="0"/>
              </a:rPr>
              <a:t>1</a:t>
            </a:r>
            <a:endParaRPr lang="en-US" altLang="en-US" sz="2800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48133" name="TextBox 5">
            <a:extLst>
              <a:ext uri="{FF2B5EF4-FFF2-40B4-BE49-F238E27FC236}">
                <a16:creationId xmlns:a16="http://schemas.microsoft.com/office/drawing/2014/main" id="{2736D16E-CFFC-8D4B-8ED4-9D39B6148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1839" y="2190750"/>
            <a:ext cx="365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sz="2800" baseline="-25000">
              <a:solidFill>
                <a:srgbClr val="FF0000"/>
              </a:solidFill>
              <a:latin typeface="Times" pitchFamily="2" charset="0"/>
            </a:endParaRPr>
          </a:p>
        </p:txBody>
      </p:sp>
      <p:cxnSp>
        <p:nvCxnSpPr>
          <p:cNvPr id="48134" name="Straight Connector 6">
            <a:extLst>
              <a:ext uri="{FF2B5EF4-FFF2-40B4-BE49-F238E27FC236}">
                <a16:creationId xmlns:a16="http://schemas.microsoft.com/office/drawing/2014/main" id="{C00F6D61-C580-4F48-B512-308C119CF13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87951" y="4303714"/>
            <a:ext cx="1135063" cy="312737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 descr="Screen shot 2016-10-07 at 2.07.58 PM.png">
            <a:extLst>
              <a:ext uri="{FF2B5EF4-FFF2-40B4-BE49-F238E27FC236}">
                <a16:creationId xmlns:a16="http://schemas.microsoft.com/office/drawing/2014/main" id="{584B1F16-B91A-6F46-886C-F3F497517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9" y="1838325"/>
            <a:ext cx="3798887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Title 1">
            <a:extLst>
              <a:ext uri="{FF2B5EF4-FFF2-40B4-BE49-F238E27FC236}">
                <a16:creationId xmlns:a16="http://schemas.microsoft.com/office/drawing/2014/main" id="{50360035-BD92-F347-AFDE-5196E3AF9599}"/>
              </a:ext>
            </a:extLst>
          </p:cNvPr>
          <p:cNvSpPr txBox="1">
            <a:spLocks/>
          </p:cNvSpPr>
          <p:nvPr/>
        </p:nvSpPr>
        <p:spPr bwMode="auto">
          <a:xfrm>
            <a:off x="914400" y="1905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Analysis of the 4-to-1 Multiplexer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( s</a:t>
            </a:r>
            <a:r>
              <a:rPr lang="en-US" altLang="en-US" sz="3600" baseline="-25000"/>
              <a:t>1</a:t>
            </a:r>
            <a:r>
              <a:rPr lang="en-US" altLang="en-US" sz="3600"/>
              <a:t>=1 and s</a:t>
            </a:r>
            <a:r>
              <a:rPr lang="en-US" altLang="en-US" sz="3600" baseline="-25000"/>
              <a:t>0</a:t>
            </a:r>
            <a:r>
              <a:rPr lang="en-US" altLang="en-US" sz="3600"/>
              <a:t>=0 )</a:t>
            </a:r>
          </a:p>
        </p:txBody>
      </p:sp>
      <p:sp>
        <p:nvSpPr>
          <p:cNvPr id="49155" name="TextBox 3">
            <a:extLst>
              <a:ext uri="{FF2B5EF4-FFF2-40B4-BE49-F238E27FC236}">
                <a16:creationId xmlns:a16="http://schemas.microsoft.com/office/drawing/2014/main" id="{CEB6C2D6-014E-3948-A0FF-D5D2CFB60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813" y="4044951"/>
            <a:ext cx="563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sz="2800" baseline="-25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49156" name="TextBox 4">
            <a:extLst>
              <a:ext uri="{FF2B5EF4-FFF2-40B4-BE49-F238E27FC236}">
                <a16:creationId xmlns:a16="http://schemas.microsoft.com/office/drawing/2014/main" id="{0A40CC0D-C9A2-2A4D-A25F-AC9269CEC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75" y="1524001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sz="2800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49157" name="TextBox 5">
            <a:extLst>
              <a:ext uri="{FF2B5EF4-FFF2-40B4-BE49-F238E27FC236}">
                <a16:creationId xmlns:a16="http://schemas.microsoft.com/office/drawing/2014/main" id="{2CE4F80D-2E49-2A48-BA25-3FA201023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1839" y="2190750"/>
            <a:ext cx="365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" pitchFamily="2" charset="0"/>
              </a:rPr>
              <a:t>1</a:t>
            </a:r>
            <a:endParaRPr lang="en-US" altLang="en-US" sz="2800" baseline="-25000">
              <a:solidFill>
                <a:srgbClr val="FF0000"/>
              </a:solidFill>
              <a:latin typeface="Times" pitchFamily="2" charset="0"/>
            </a:endParaRPr>
          </a:p>
        </p:txBody>
      </p:sp>
      <p:cxnSp>
        <p:nvCxnSpPr>
          <p:cNvPr id="49158" name="Straight Connector 6">
            <a:extLst>
              <a:ext uri="{FF2B5EF4-FFF2-40B4-BE49-F238E27FC236}">
                <a16:creationId xmlns:a16="http://schemas.microsoft.com/office/drawing/2014/main" id="{2E4A5E93-B828-9E4F-AE2E-4D4ACBE3A84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187951" y="4616451"/>
            <a:ext cx="1135063" cy="284163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B53A28FB-4623-1E45-9A39-E19A130A35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NOR Gate</a:t>
            </a:r>
          </a:p>
        </p:txBody>
      </p:sp>
      <p:pic>
        <p:nvPicPr>
          <p:cNvPr id="16386" name="Picture 2" descr="Screen shot 2013-09-09 at 2.24.59 PM.png">
            <a:extLst>
              <a:ext uri="{FF2B5EF4-FFF2-40B4-BE49-F238E27FC236}">
                <a16:creationId xmlns:a16="http://schemas.microsoft.com/office/drawing/2014/main" id="{22F60D51-7142-0641-9DAE-31953E41D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819400"/>
            <a:ext cx="36925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Group 605">
            <a:extLst>
              <a:ext uri="{FF2B5EF4-FFF2-40B4-BE49-F238E27FC236}">
                <a16:creationId xmlns:a16="http://schemas.microsoft.com/office/drawing/2014/main" id="{D5C125C4-579F-DD48-98CA-C01655E92670}"/>
              </a:ext>
            </a:extLst>
          </p:cNvPr>
          <p:cNvGraphicFramePr>
            <a:graphicFrameLocks noGrp="1"/>
          </p:cNvGraphicFramePr>
          <p:nvPr/>
        </p:nvGraphicFramePr>
        <p:xfrm>
          <a:off x="7620000" y="2438401"/>
          <a:ext cx="1485900" cy="1920875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4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4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 descr="Screen shot 2016-10-07 at 2.07.58 PM.png">
            <a:extLst>
              <a:ext uri="{FF2B5EF4-FFF2-40B4-BE49-F238E27FC236}">
                <a16:creationId xmlns:a16="http://schemas.microsoft.com/office/drawing/2014/main" id="{8791D20D-03AE-E04B-8711-AAA6873BB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9" y="1838325"/>
            <a:ext cx="3798887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Title 1">
            <a:extLst>
              <a:ext uri="{FF2B5EF4-FFF2-40B4-BE49-F238E27FC236}">
                <a16:creationId xmlns:a16="http://schemas.microsoft.com/office/drawing/2014/main" id="{E5515622-3003-DF44-9551-70E5C525C392}"/>
              </a:ext>
            </a:extLst>
          </p:cNvPr>
          <p:cNvSpPr txBox="1">
            <a:spLocks/>
          </p:cNvSpPr>
          <p:nvPr/>
        </p:nvSpPr>
        <p:spPr bwMode="auto">
          <a:xfrm>
            <a:off x="914400" y="1905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Analysis of the 4-to-1 Multiplexer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( s</a:t>
            </a:r>
            <a:r>
              <a:rPr lang="en-US" altLang="en-US" sz="3600" baseline="-25000"/>
              <a:t>1</a:t>
            </a:r>
            <a:r>
              <a:rPr lang="en-US" altLang="en-US" sz="3600"/>
              <a:t>=1 and s</a:t>
            </a:r>
            <a:r>
              <a:rPr lang="en-US" altLang="en-US" sz="3600" baseline="-25000"/>
              <a:t>0</a:t>
            </a:r>
            <a:r>
              <a:rPr lang="en-US" altLang="en-US" sz="3600"/>
              <a:t>=1 )</a:t>
            </a:r>
          </a:p>
        </p:txBody>
      </p:sp>
      <p:sp>
        <p:nvSpPr>
          <p:cNvPr id="50179" name="TextBox 3">
            <a:extLst>
              <a:ext uri="{FF2B5EF4-FFF2-40B4-BE49-F238E27FC236}">
                <a16:creationId xmlns:a16="http://schemas.microsoft.com/office/drawing/2014/main" id="{8145CC29-8B50-6D40-AAD1-FB53CED1F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813" y="4044951"/>
            <a:ext cx="563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sz="2800" baseline="-25000">
                <a:solidFill>
                  <a:srgbClr val="FF0000"/>
                </a:solidFill>
                <a:latin typeface="Times" pitchFamily="2" charset="0"/>
              </a:rPr>
              <a:t>3</a:t>
            </a:r>
          </a:p>
        </p:txBody>
      </p:sp>
      <p:sp>
        <p:nvSpPr>
          <p:cNvPr id="50180" name="TextBox 4">
            <a:extLst>
              <a:ext uri="{FF2B5EF4-FFF2-40B4-BE49-F238E27FC236}">
                <a16:creationId xmlns:a16="http://schemas.microsoft.com/office/drawing/2014/main" id="{193F3629-9350-9040-AE52-E342B9824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75" y="1524001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" pitchFamily="2" charset="0"/>
              </a:rPr>
              <a:t>1</a:t>
            </a:r>
            <a:endParaRPr lang="en-US" altLang="en-US" sz="2800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50181" name="TextBox 5">
            <a:extLst>
              <a:ext uri="{FF2B5EF4-FFF2-40B4-BE49-F238E27FC236}">
                <a16:creationId xmlns:a16="http://schemas.microsoft.com/office/drawing/2014/main" id="{A4B99A86-361A-2741-BCCB-12E0BA070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1839" y="2190750"/>
            <a:ext cx="365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" pitchFamily="2" charset="0"/>
              </a:rPr>
              <a:t>1</a:t>
            </a:r>
            <a:endParaRPr lang="en-US" altLang="en-US" sz="2800" baseline="-25000">
              <a:solidFill>
                <a:srgbClr val="FF0000"/>
              </a:solidFill>
              <a:latin typeface="Times" pitchFamily="2" charset="0"/>
            </a:endParaRPr>
          </a:p>
        </p:txBody>
      </p:sp>
      <p:cxnSp>
        <p:nvCxnSpPr>
          <p:cNvPr id="50182" name="Straight Connector 6">
            <a:extLst>
              <a:ext uri="{FF2B5EF4-FFF2-40B4-BE49-F238E27FC236}">
                <a16:creationId xmlns:a16="http://schemas.microsoft.com/office/drawing/2014/main" id="{F334C2F7-D5A7-9E4F-84A9-74E05F7764F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187951" y="4616450"/>
            <a:ext cx="1135063" cy="88265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>
            <a:extLst>
              <a:ext uri="{FF2B5EF4-FFF2-40B4-BE49-F238E27FC236}">
                <a16:creationId xmlns:a16="http://schemas.microsoft.com/office/drawing/2014/main" id="{D2B7529E-9078-9C41-9998-A8839CFE4D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-14288"/>
            <a:ext cx="9144000" cy="685801"/>
          </a:xfrm>
        </p:spPr>
        <p:txBody>
          <a:bodyPr/>
          <a:lstStyle/>
          <a:p>
            <a:r>
              <a:rPr lang="en-US" altLang="en-US"/>
              <a:t>The long-form truth table</a:t>
            </a:r>
          </a:p>
        </p:txBody>
      </p:sp>
    </p:spTree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>
            <a:extLst>
              <a:ext uri="{FF2B5EF4-FFF2-40B4-BE49-F238E27FC236}">
                <a16:creationId xmlns:a16="http://schemas.microsoft.com/office/drawing/2014/main" id="{F3E8BDB8-0465-D145-A6AD-DC359DF25D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-14288"/>
            <a:ext cx="9144000" cy="685801"/>
          </a:xfrm>
        </p:spPr>
        <p:txBody>
          <a:bodyPr/>
          <a:lstStyle/>
          <a:p>
            <a:r>
              <a:rPr lang="en-US" altLang="en-US"/>
              <a:t>The long-form truth table</a:t>
            </a:r>
          </a:p>
        </p:txBody>
      </p:sp>
      <p:pic>
        <p:nvPicPr>
          <p:cNvPr id="108546" name="Picture 4" descr="Screen shot 2013-09-11 at 2.45.49 PM.png">
            <a:extLst>
              <a:ext uri="{FF2B5EF4-FFF2-40B4-BE49-F238E27FC236}">
                <a16:creationId xmlns:a16="http://schemas.microsoft.com/office/drawing/2014/main" id="{663539FF-F7AB-1243-B2F5-CA2032D85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TextBox 5">
            <a:extLst>
              <a:ext uri="{FF2B5EF4-FFF2-40B4-BE49-F238E27FC236}">
                <a16:creationId xmlns:a16="http://schemas.microsoft.com/office/drawing/2014/main" id="{4BC70DD0-5C01-F24E-A73A-AA526D522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5564" y="6615114"/>
            <a:ext cx="36528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Times" pitchFamily="2" charset="0"/>
              </a:rPr>
              <a:t>[http://www.absoluteastronomy.com/topics/Multiplexer]</a:t>
            </a:r>
          </a:p>
        </p:txBody>
      </p:sp>
    </p:spTree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>
            <a:extLst>
              <a:ext uri="{FF2B5EF4-FFF2-40B4-BE49-F238E27FC236}">
                <a16:creationId xmlns:a16="http://schemas.microsoft.com/office/drawing/2014/main" id="{031939EF-7055-5F44-B6CD-95D9330C03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-14288"/>
            <a:ext cx="9144000" cy="685801"/>
          </a:xfrm>
        </p:spPr>
        <p:txBody>
          <a:bodyPr/>
          <a:lstStyle/>
          <a:p>
            <a:r>
              <a:rPr lang="en-US" altLang="en-US"/>
              <a:t>The long-form truth table</a:t>
            </a:r>
          </a:p>
        </p:txBody>
      </p:sp>
      <p:pic>
        <p:nvPicPr>
          <p:cNvPr id="109570" name="Picture 4" descr="Screen shot 2013-09-11 at 2.45.49 PM.png">
            <a:extLst>
              <a:ext uri="{FF2B5EF4-FFF2-40B4-BE49-F238E27FC236}">
                <a16:creationId xmlns:a16="http://schemas.microsoft.com/office/drawing/2014/main" id="{E7723E35-3851-7F40-9C9B-019EE8B70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TextBox 5">
            <a:extLst>
              <a:ext uri="{FF2B5EF4-FFF2-40B4-BE49-F238E27FC236}">
                <a16:creationId xmlns:a16="http://schemas.microsoft.com/office/drawing/2014/main" id="{89A79F75-3E2A-F048-A51A-1764CDA82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5564" y="6615114"/>
            <a:ext cx="36528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Times" pitchFamily="2" charset="0"/>
              </a:rPr>
              <a:t>[http://www.absoluteastronomy.com/topics/Multiplexer]</a:t>
            </a:r>
          </a:p>
        </p:txBody>
      </p:sp>
      <p:sp>
        <p:nvSpPr>
          <p:cNvPr id="109572" name="Rectangle 2">
            <a:extLst>
              <a:ext uri="{FF2B5EF4-FFF2-40B4-BE49-F238E27FC236}">
                <a16:creationId xmlns:a16="http://schemas.microsoft.com/office/drawing/2014/main" id="{2778C376-1015-0948-A232-EBE3DD288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7650" y="1176338"/>
            <a:ext cx="217488" cy="5294312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9573" name="Rectangle 2">
            <a:extLst>
              <a:ext uri="{FF2B5EF4-FFF2-40B4-BE49-F238E27FC236}">
                <a16:creationId xmlns:a16="http://schemas.microsoft.com/office/drawing/2014/main" id="{44DEF14A-9E66-7B4C-AE84-BAF9EF6FD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1196976"/>
            <a:ext cx="219075" cy="5294313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>
            <a:extLst>
              <a:ext uri="{FF2B5EF4-FFF2-40B4-BE49-F238E27FC236}">
                <a16:creationId xmlns:a16="http://schemas.microsoft.com/office/drawing/2014/main" id="{310173B9-EB20-1643-9D53-B6DDC97205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-14288"/>
            <a:ext cx="9144000" cy="685801"/>
          </a:xfrm>
        </p:spPr>
        <p:txBody>
          <a:bodyPr/>
          <a:lstStyle/>
          <a:p>
            <a:r>
              <a:rPr lang="en-US" altLang="en-US"/>
              <a:t>The long-form truth table</a:t>
            </a:r>
          </a:p>
        </p:txBody>
      </p:sp>
      <p:pic>
        <p:nvPicPr>
          <p:cNvPr id="110594" name="Picture 4" descr="Screen shot 2013-09-11 at 2.45.49 PM.png">
            <a:extLst>
              <a:ext uri="{FF2B5EF4-FFF2-40B4-BE49-F238E27FC236}">
                <a16:creationId xmlns:a16="http://schemas.microsoft.com/office/drawing/2014/main" id="{9B6F9060-9428-6140-A411-340886A1F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TextBox 5">
            <a:extLst>
              <a:ext uri="{FF2B5EF4-FFF2-40B4-BE49-F238E27FC236}">
                <a16:creationId xmlns:a16="http://schemas.microsoft.com/office/drawing/2014/main" id="{21969E8A-1176-EB4B-B4C2-7F7622FEC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5564" y="6615114"/>
            <a:ext cx="36528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Times" pitchFamily="2" charset="0"/>
              </a:rPr>
              <a:t>[http://www.absoluteastronomy.com/topics/Multiplexer]</a:t>
            </a:r>
          </a:p>
        </p:txBody>
      </p:sp>
      <p:sp>
        <p:nvSpPr>
          <p:cNvPr id="110596" name="Rectangle 2">
            <a:extLst>
              <a:ext uri="{FF2B5EF4-FFF2-40B4-BE49-F238E27FC236}">
                <a16:creationId xmlns:a16="http://schemas.microsoft.com/office/drawing/2014/main" id="{F60D472A-03C6-5A42-B2AF-190EBB17E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926" y="1176338"/>
            <a:ext cx="219075" cy="5294312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0597" name="Rectangle 2">
            <a:extLst>
              <a:ext uri="{FF2B5EF4-FFF2-40B4-BE49-F238E27FC236}">
                <a16:creationId xmlns:a16="http://schemas.microsoft.com/office/drawing/2014/main" id="{716BED0A-03A5-F343-920D-433A29863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3901" y="1196976"/>
            <a:ext cx="219075" cy="5294313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>
            <a:extLst>
              <a:ext uri="{FF2B5EF4-FFF2-40B4-BE49-F238E27FC236}">
                <a16:creationId xmlns:a16="http://schemas.microsoft.com/office/drawing/2014/main" id="{70AC35FD-3C7C-3B44-AF45-F8FBE5732C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-14288"/>
            <a:ext cx="9144000" cy="685801"/>
          </a:xfrm>
        </p:spPr>
        <p:txBody>
          <a:bodyPr/>
          <a:lstStyle/>
          <a:p>
            <a:r>
              <a:rPr lang="en-US" altLang="en-US"/>
              <a:t>The long-form truth table</a:t>
            </a:r>
          </a:p>
        </p:txBody>
      </p:sp>
      <p:pic>
        <p:nvPicPr>
          <p:cNvPr id="111618" name="Picture 4" descr="Screen shot 2013-09-11 at 2.45.49 PM.png">
            <a:extLst>
              <a:ext uri="{FF2B5EF4-FFF2-40B4-BE49-F238E27FC236}">
                <a16:creationId xmlns:a16="http://schemas.microsoft.com/office/drawing/2014/main" id="{957B0082-6F55-F344-BC08-C8C36F2DD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TextBox 5">
            <a:extLst>
              <a:ext uri="{FF2B5EF4-FFF2-40B4-BE49-F238E27FC236}">
                <a16:creationId xmlns:a16="http://schemas.microsoft.com/office/drawing/2014/main" id="{DBE01964-28EF-054A-89DB-7DC14FEA5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5564" y="6615114"/>
            <a:ext cx="36528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Times" pitchFamily="2" charset="0"/>
              </a:rPr>
              <a:t>[http://www.absoluteastronomy.com/topics/Multiplexer]</a:t>
            </a:r>
          </a:p>
        </p:txBody>
      </p:sp>
      <p:sp>
        <p:nvSpPr>
          <p:cNvPr id="111620" name="Rectangle 2">
            <a:extLst>
              <a:ext uri="{FF2B5EF4-FFF2-40B4-BE49-F238E27FC236}">
                <a16:creationId xmlns:a16="http://schemas.microsoft.com/office/drawing/2014/main" id="{F3A029BC-6E29-B545-8DB5-838EFF750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1375" y="1176338"/>
            <a:ext cx="217488" cy="5294312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1621" name="Rectangle 2">
            <a:extLst>
              <a:ext uri="{FF2B5EF4-FFF2-40B4-BE49-F238E27FC236}">
                <a16:creationId xmlns:a16="http://schemas.microsoft.com/office/drawing/2014/main" id="{E68808BE-159E-D14B-B529-B102D5854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2664" y="1196976"/>
            <a:ext cx="217487" cy="5294313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10E934B1-A99D-9949-BE3D-D6B6A5426505}"/>
              </a:ext>
            </a:extLst>
          </p:cNvPr>
          <p:cNvSpPr txBox="1">
            <a:spLocks/>
          </p:cNvSpPr>
          <p:nvPr/>
        </p:nvSpPr>
        <p:spPr bwMode="auto">
          <a:xfrm>
            <a:off x="914400" y="76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4-to-1 Multiplexer (SOP circuit)</a:t>
            </a:r>
          </a:p>
        </p:txBody>
      </p:sp>
      <p:sp>
        <p:nvSpPr>
          <p:cNvPr id="38914" name="TextBox 125">
            <a:extLst>
              <a:ext uri="{FF2B5EF4-FFF2-40B4-BE49-F238E27FC236}">
                <a16:creationId xmlns:a16="http://schemas.microsoft.com/office/drawing/2014/main" id="{4772A13B-B85F-1347-A909-6F0EFE12F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6477001"/>
            <a:ext cx="254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4.2c from the textbook ]</a:t>
            </a:r>
          </a:p>
        </p:txBody>
      </p:sp>
      <p:pic>
        <p:nvPicPr>
          <p:cNvPr id="38915" name="Picture 1" descr="Screen shot 2013-09-11 at 2.29.01 PM.png">
            <a:extLst>
              <a:ext uri="{FF2B5EF4-FFF2-40B4-BE49-F238E27FC236}">
                <a16:creationId xmlns:a16="http://schemas.microsoft.com/office/drawing/2014/main" id="{524DC23A-B348-4E49-A38F-487FCFE09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838200"/>
            <a:ext cx="677386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16" name="Group 3">
            <a:extLst>
              <a:ext uri="{FF2B5EF4-FFF2-40B4-BE49-F238E27FC236}">
                <a16:creationId xmlns:a16="http://schemas.microsoft.com/office/drawing/2014/main" id="{77979F7F-4449-0E49-B174-46EC55B50D35}"/>
              </a:ext>
            </a:extLst>
          </p:cNvPr>
          <p:cNvGrpSpPr>
            <a:grpSpLocks/>
          </p:cNvGrpSpPr>
          <p:nvPr/>
        </p:nvGrpSpPr>
        <p:grpSpPr bwMode="auto">
          <a:xfrm>
            <a:off x="2035176" y="5740400"/>
            <a:ext cx="7870825" cy="584200"/>
            <a:chOff x="762000" y="5638800"/>
            <a:chExt cx="7870825" cy="584776"/>
          </a:xfrm>
        </p:grpSpPr>
        <p:sp>
          <p:nvSpPr>
            <p:cNvPr id="38917" name="TextBox 36">
              <a:extLst>
                <a:ext uri="{FF2B5EF4-FFF2-40B4-BE49-F238E27FC236}">
                  <a16:creationId xmlns:a16="http://schemas.microsoft.com/office/drawing/2014/main" id="{6A2124C5-DB2E-2047-BB5B-05DAAA8093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5638800"/>
              <a:ext cx="7870825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f  = s</a:t>
              </a:r>
              <a:r>
                <a:rPr lang="en-US" altLang="en-US" sz="3200" b="0" i="1" baseline="-25000">
                  <a:latin typeface="Times" pitchFamily="2" charset="0"/>
                </a:rPr>
                <a:t>1</a:t>
              </a:r>
              <a:r>
                <a:rPr lang="en-US" altLang="en-US" sz="3200" b="0" i="1">
                  <a:latin typeface="Times" pitchFamily="2" charset="0"/>
                </a:rPr>
                <a:t> s</a:t>
              </a:r>
              <a:r>
                <a:rPr lang="en-US" altLang="en-US" sz="3200" b="0" i="1" baseline="-25000">
                  <a:latin typeface="Times" pitchFamily="2" charset="0"/>
                </a:rPr>
                <a:t>0</a:t>
              </a:r>
              <a:r>
                <a:rPr lang="en-US" altLang="en-US" sz="3200" b="0" i="1">
                  <a:latin typeface="Times" pitchFamily="2" charset="0"/>
                </a:rPr>
                <a:t> w</a:t>
              </a:r>
              <a:r>
                <a:rPr lang="en-US" altLang="en-US" sz="3200" b="0" i="1" baseline="-25000">
                  <a:latin typeface="Times" pitchFamily="2" charset="0"/>
                </a:rPr>
                <a:t>0</a:t>
              </a:r>
              <a:r>
                <a:rPr lang="en-US" altLang="en-US" sz="3200" b="0" i="1">
                  <a:latin typeface="Times" pitchFamily="2" charset="0"/>
                </a:rPr>
                <a:t> + s</a:t>
              </a:r>
              <a:r>
                <a:rPr lang="en-US" altLang="en-US" sz="3200" b="0" i="1" baseline="-25000">
                  <a:latin typeface="Times" pitchFamily="2" charset="0"/>
                </a:rPr>
                <a:t>1</a:t>
              </a:r>
              <a:r>
                <a:rPr lang="en-US" altLang="en-US" sz="3200" b="0" i="1">
                  <a:latin typeface="Times" pitchFamily="2" charset="0"/>
                </a:rPr>
                <a:t> s</a:t>
              </a:r>
              <a:r>
                <a:rPr lang="en-US" altLang="en-US" sz="3200" b="0" i="1" baseline="-25000">
                  <a:latin typeface="Times" pitchFamily="2" charset="0"/>
                </a:rPr>
                <a:t>0</a:t>
              </a:r>
              <a:r>
                <a:rPr lang="en-US" altLang="en-US" sz="3200" b="0" i="1">
                  <a:latin typeface="Times" pitchFamily="2" charset="0"/>
                </a:rPr>
                <a:t> w</a:t>
              </a:r>
              <a:r>
                <a:rPr lang="en-US" altLang="en-US" sz="3200" b="0" i="1" baseline="-25000">
                  <a:latin typeface="Times" pitchFamily="2" charset="0"/>
                </a:rPr>
                <a:t>1</a:t>
              </a:r>
              <a:r>
                <a:rPr lang="en-US" altLang="en-US" sz="3200" b="0" i="1">
                  <a:latin typeface="Times" pitchFamily="2" charset="0"/>
                </a:rPr>
                <a:t> + s</a:t>
              </a:r>
              <a:r>
                <a:rPr lang="en-US" altLang="en-US" sz="3200" b="0" i="1" baseline="-25000">
                  <a:latin typeface="Times" pitchFamily="2" charset="0"/>
                </a:rPr>
                <a:t>1</a:t>
              </a:r>
              <a:r>
                <a:rPr lang="en-US" altLang="en-US" sz="3200" b="0" i="1">
                  <a:latin typeface="Times" pitchFamily="2" charset="0"/>
                </a:rPr>
                <a:t> s</a:t>
              </a:r>
              <a:r>
                <a:rPr lang="en-US" altLang="en-US" sz="3200" b="0" i="1" baseline="-25000">
                  <a:latin typeface="Times" pitchFamily="2" charset="0"/>
                </a:rPr>
                <a:t>0</a:t>
              </a:r>
              <a:r>
                <a:rPr lang="en-US" altLang="en-US" sz="3200" b="0" i="1">
                  <a:latin typeface="Times" pitchFamily="2" charset="0"/>
                </a:rPr>
                <a:t> w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  <a:r>
                <a:rPr lang="en-US" altLang="en-US" sz="3200" b="0" i="1">
                  <a:latin typeface="Times" pitchFamily="2" charset="0"/>
                </a:rPr>
                <a:t> + s</a:t>
              </a:r>
              <a:r>
                <a:rPr lang="en-US" altLang="en-US" sz="3200" b="0" i="1" baseline="-25000">
                  <a:latin typeface="Times" pitchFamily="2" charset="0"/>
                </a:rPr>
                <a:t>1</a:t>
              </a:r>
              <a:r>
                <a:rPr lang="en-US" altLang="en-US" sz="3200" b="0" i="1">
                  <a:latin typeface="Times" pitchFamily="2" charset="0"/>
                </a:rPr>
                <a:t> s</a:t>
              </a:r>
              <a:r>
                <a:rPr lang="en-US" altLang="en-US" sz="3200" b="0" i="1" baseline="-25000">
                  <a:latin typeface="Times" pitchFamily="2" charset="0"/>
                </a:rPr>
                <a:t>0</a:t>
              </a:r>
              <a:r>
                <a:rPr lang="en-US" altLang="en-US" sz="3200" b="0" i="1">
                  <a:latin typeface="Times" pitchFamily="2" charset="0"/>
                </a:rPr>
                <a:t> w</a:t>
              </a:r>
              <a:r>
                <a:rPr lang="en-US" altLang="en-US" sz="3200" b="0" i="1" baseline="-25000">
                  <a:latin typeface="Times" pitchFamily="2" charset="0"/>
                </a:rPr>
                <a:t>3</a:t>
              </a:r>
              <a:r>
                <a:rPr lang="en-US" altLang="en-US" sz="3200" b="0" i="1">
                  <a:latin typeface="Times" pitchFamily="2" charset="0"/>
                </a:rPr>
                <a:t> 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  <p:cxnSp>
          <p:nvCxnSpPr>
            <p:cNvPr id="38918" name="Straight Connector 10">
              <a:extLst>
                <a:ext uri="{FF2B5EF4-FFF2-40B4-BE49-F238E27FC236}">
                  <a16:creationId xmlns:a16="http://schemas.microsoft.com/office/drawing/2014/main" id="{59A6660C-B5BC-1F4D-9007-C58AE6EF02B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524000" y="5800885"/>
              <a:ext cx="3048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19" name="Straight Connector 13">
              <a:extLst>
                <a:ext uri="{FF2B5EF4-FFF2-40B4-BE49-F238E27FC236}">
                  <a16:creationId xmlns:a16="http://schemas.microsoft.com/office/drawing/2014/main" id="{D10CF05E-1D85-7A4C-8E54-1643BA838EF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60563" y="5796118"/>
              <a:ext cx="3048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20" name="Straight Connector 14">
              <a:extLst>
                <a:ext uri="{FF2B5EF4-FFF2-40B4-BE49-F238E27FC236}">
                  <a16:creationId xmlns:a16="http://schemas.microsoft.com/office/drawing/2014/main" id="{C9843ACC-3F6B-3E46-BEA5-7B872F53A8B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32150" y="5807241"/>
              <a:ext cx="3048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21" name="Straight Connector 15">
              <a:extLst>
                <a:ext uri="{FF2B5EF4-FFF2-40B4-BE49-F238E27FC236}">
                  <a16:creationId xmlns:a16="http://schemas.microsoft.com/office/drawing/2014/main" id="{5E285EC0-D6AC-C040-9CA1-1C7236C488F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305425" y="5807241"/>
              <a:ext cx="3048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7F285E4B-79F5-4E4B-99F5-D8F96C9AC526}"/>
              </a:ext>
            </a:extLst>
          </p:cNvPr>
          <p:cNvSpPr txBox="1">
            <a:spLocks/>
          </p:cNvSpPr>
          <p:nvPr/>
        </p:nvSpPr>
        <p:spPr bwMode="auto">
          <a:xfrm>
            <a:off x="914400" y="1905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Analysis of the 4-to-1 Multiplexer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( s</a:t>
            </a:r>
            <a:r>
              <a:rPr lang="en-US" altLang="en-US" sz="3600" baseline="-25000"/>
              <a:t>1</a:t>
            </a:r>
            <a:r>
              <a:rPr lang="en-US" altLang="en-US" sz="3600"/>
              <a:t>=0 and s</a:t>
            </a:r>
            <a:r>
              <a:rPr lang="en-US" altLang="en-US" sz="3600" baseline="-25000"/>
              <a:t>0</a:t>
            </a:r>
            <a:r>
              <a:rPr lang="en-US" altLang="en-US" sz="3600"/>
              <a:t>=0 )</a:t>
            </a:r>
          </a:p>
        </p:txBody>
      </p:sp>
      <p:pic>
        <p:nvPicPr>
          <p:cNvPr id="39938" name="Picture 1" descr="Screen shot 2013-09-11 at 2.29.01 PM.png">
            <a:extLst>
              <a:ext uri="{FF2B5EF4-FFF2-40B4-BE49-F238E27FC236}">
                <a16:creationId xmlns:a16="http://schemas.microsoft.com/office/drawing/2014/main" id="{2EB306E1-7366-7541-93DB-49DDF47FF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643063"/>
            <a:ext cx="677386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Box 11">
            <a:extLst>
              <a:ext uri="{FF2B5EF4-FFF2-40B4-BE49-F238E27FC236}">
                <a16:creationId xmlns:a16="http://schemas.microsoft.com/office/drawing/2014/main" id="{D813600E-A7AC-1249-985B-53B36A091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975" y="2289176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39940" name="TextBox 12">
            <a:extLst>
              <a:ext uri="{FF2B5EF4-FFF2-40B4-BE49-F238E27FC236}">
                <a16:creationId xmlns:a16="http://schemas.microsoft.com/office/drawing/2014/main" id="{B283279F-1977-CE4C-8330-9E8523BFB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53828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</p:spTree>
  </p:cSld>
  <p:clrMapOvr>
    <a:masterClrMapping/>
  </p:clrMapOvr>
  <p:transition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52E3290F-1550-AD45-ACB0-34802DBA0F90}"/>
              </a:ext>
            </a:extLst>
          </p:cNvPr>
          <p:cNvSpPr txBox="1">
            <a:spLocks/>
          </p:cNvSpPr>
          <p:nvPr/>
        </p:nvSpPr>
        <p:spPr bwMode="auto">
          <a:xfrm>
            <a:off x="914400" y="1905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Analysis of the 4-to-1 Multiplexer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( s</a:t>
            </a:r>
            <a:r>
              <a:rPr lang="en-US" altLang="en-US" sz="3600" baseline="-25000"/>
              <a:t>1</a:t>
            </a:r>
            <a:r>
              <a:rPr lang="en-US" altLang="en-US" sz="3600"/>
              <a:t>=0 and s</a:t>
            </a:r>
            <a:r>
              <a:rPr lang="en-US" altLang="en-US" sz="3600" baseline="-25000"/>
              <a:t>0</a:t>
            </a:r>
            <a:r>
              <a:rPr lang="en-US" altLang="en-US" sz="3600"/>
              <a:t>=0 )</a:t>
            </a:r>
          </a:p>
        </p:txBody>
      </p:sp>
      <p:pic>
        <p:nvPicPr>
          <p:cNvPr id="40962" name="Picture 1" descr="Screen shot 2013-09-11 at 2.29.01 PM.png">
            <a:extLst>
              <a:ext uri="{FF2B5EF4-FFF2-40B4-BE49-F238E27FC236}">
                <a16:creationId xmlns:a16="http://schemas.microsoft.com/office/drawing/2014/main" id="{B0EF7E86-B53E-B640-8FF9-47E711C85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643063"/>
            <a:ext cx="677386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11">
            <a:extLst>
              <a:ext uri="{FF2B5EF4-FFF2-40B4-BE49-F238E27FC236}">
                <a16:creationId xmlns:a16="http://schemas.microsoft.com/office/drawing/2014/main" id="{2F6210A0-894F-5E4C-AC63-00B8E1BC1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975" y="2289176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0964" name="TextBox 12">
            <a:extLst>
              <a:ext uri="{FF2B5EF4-FFF2-40B4-BE49-F238E27FC236}">
                <a16:creationId xmlns:a16="http://schemas.microsoft.com/office/drawing/2014/main" id="{E253D10B-9A11-DF45-BBC2-46515F4C2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53828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0965" name="TextBox 21">
            <a:extLst>
              <a:ext uri="{FF2B5EF4-FFF2-40B4-BE49-F238E27FC236}">
                <a16:creationId xmlns:a16="http://schemas.microsoft.com/office/drawing/2014/main" id="{36C7C8D1-93C0-8046-80F7-F2F2A9CB4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0" y="19304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0966" name="TextBox 22">
            <a:extLst>
              <a:ext uri="{FF2B5EF4-FFF2-40B4-BE49-F238E27FC236}">
                <a16:creationId xmlns:a16="http://schemas.microsoft.com/office/drawing/2014/main" id="{8E8A24B6-D9C3-A343-92D8-7C9E31EB5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240665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0967" name="TextBox 23">
            <a:extLst>
              <a:ext uri="{FF2B5EF4-FFF2-40B4-BE49-F238E27FC236}">
                <a16:creationId xmlns:a16="http://schemas.microsoft.com/office/drawing/2014/main" id="{A5F9FDF2-58F3-3F47-BFC8-6E5B58853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0" y="307181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0968" name="TextBox 24">
            <a:extLst>
              <a:ext uri="{FF2B5EF4-FFF2-40B4-BE49-F238E27FC236}">
                <a16:creationId xmlns:a16="http://schemas.microsoft.com/office/drawing/2014/main" id="{D970C024-4FB1-AF4C-8FB0-A906C9090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354806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0969" name="TextBox 25">
            <a:extLst>
              <a:ext uri="{FF2B5EF4-FFF2-40B4-BE49-F238E27FC236}">
                <a16:creationId xmlns:a16="http://schemas.microsoft.com/office/drawing/2014/main" id="{15D791BE-B7A5-E948-9943-A0C27AFF0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0" y="421481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0970" name="TextBox 26">
            <a:extLst>
              <a:ext uri="{FF2B5EF4-FFF2-40B4-BE49-F238E27FC236}">
                <a16:creationId xmlns:a16="http://schemas.microsoft.com/office/drawing/2014/main" id="{6934F707-39D1-7D4D-B5D6-AC7C9C878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469106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0971" name="TextBox 27">
            <a:extLst>
              <a:ext uri="{FF2B5EF4-FFF2-40B4-BE49-F238E27FC236}">
                <a16:creationId xmlns:a16="http://schemas.microsoft.com/office/drawing/2014/main" id="{1D8507E9-4091-6148-89EC-32FA0A1A2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5139" y="5351463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0972" name="TextBox 28">
            <a:extLst>
              <a:ext uri="{FF2B5EF4-FFF2-40B4-BE49-F238E27FC236}">
                <a16:creationId xmlns:a16="http://schemas.microsoft.com/office/drawing/2014/main" id="{D116020D-104E-8A45-83D4-EC2130D64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58293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</p:spTree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6E2282BB-CAC0-614C-AB4B-9CC42E12E217}"/>
              </a:ext>
            </a:extLst>
          </p:cNvPr>
          <p:cNvSpPr txBox="1">
            <a:spLocks/>
          </p:cNvSpPr>
          <p:nvPr/>
        </p:nvSpPr>
        <p:spPr bwMode="auto">
          <a:xfrm>
            <a:off x="914400" y="1905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Analysis of the 4-to-1 Multiplexer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( s</a:t>
            </a:r>
            <a:r>
              <a:rPr lang="en-US" altLang="en-US" sz="3600" baseline="-25000"/>
              <a:t>1</a:t>
            </a:r>
            <a:r>
              <a:rPr lang="en-US" altLang="en-US" sz="3600"/>
              <a:t>=0 and s</a:t>
            </a:r>
            <a:r>
              <a:rPr lang="en-US" altLang="en-US" sz="3600" baseline="-25000"/>
              <a:t>0</a:t>
            </a:r>
            <a:r>
              <a:rPr lang="en-US" altLang="en-US" sz="3600"/>
              <a:t>=0 )</a:t>
            </a:r>
          </a:p>
        </p:txBody>
      </p:sp>
      <p:pic>
        <p:nvPicPr>
          <p:cNvPr id="41986" name="Picture 1" descr="Screen shot 2013-09-11 at 2.29.01 PM.png">
            <a:extLst>
              <a:ext uri="{FF2B5EF4-FFF2-40B4-BE49-F238E27FC236}">
                <a16:creationId xmlns:a16="http://schemas.microsoft.com/office/drawing/2014/main" id="{7431928C-411D-3340-8C36-A0D0EE48D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643063"/>
            <a:ext cx="677386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Box 11">
            <a:extLst>
              <a:ext uri="{FF2B5EF4-FFF2-40B4-BE49-F238E27FC236}">
                <a16:creationId xmlns:a16="http://schemas.microsoft.com/office/drawing/2014/main" id="{1B255DB0-B9E3-CB43-83C9-534247731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975" y="2289176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1988" name="TextBox 12">
            <a:extLst>
              <a:ext uri="{FF2B5EF4-FFF2-40B4-BE49-F238E27FC236}">
                <a16:creationId xmlns:a16="http://schemas.microsoft.com/office/drawing/2014/main" id="{FE6C1CCF-DC7F-3541-A5AF-CAA5E9344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53828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1989" name="TextBox 16">
            <a:extLst>
              <a:ext uri="{FF2B5EF4-FFF2-40B4-BE49-F238E27FC236}">
                <a16:creationId xmlns:a16="http://schemas.microsoft.com/office/drawing/2014/main" id="{3231A4E2-09FE-0B46-AF48-27DA28158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885951"/>
            <a:ext cx="5095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1990" name="TextBox 17">
            <a:extLst>
              <a:ext uri="{FF2B5EF4-FFF2-40B4-BE49-F238E27FC236}">
                <a16:creationId xmlns:a16="http://schemas.microsoft.com/office/drawing/2014/main" id="{7765FF64-F80E-6046-9D04-12717D3E7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9575" y="302895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41991" name="TextBox 18">
            <a:extLst>
              <a:ext uri="{FF2B5EF4-FFF2-40B4-BE49-F238E27FC236}">
                <a16:creationId xmlns:a16="http://schemas.microsoft.com/office/drawing/2014/main" id="{BC37D481-5DAB-714F-95E4-6D76ADF87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1" y="4176713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41992" name="TextBox 19">
            <a:extLst>
              <a:ext uri="{FF2B5EF4-FFF2-40B4-BE49-F238E27FC236}">
                <a16:creationId xmlns:a16="http://schemas.microsoft.com/office/drawing/2014/main" id="{4E1D499B-A4EC-C141-BD33-D90AC8E14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100" y="531495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41993" name="TextBox 21">
            <a:extLst>
              <a:ext uri="{FF2B5EF4-FFF2-40B4-BE49-F238E27FC236}">
                <a16:creationId xmlns:a16="http://schemas.microsoft.com/office/drawing/2014/main" id="{4B89F41B-A8F7-DA41-A34B-D6822E6FF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0" y="19304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1994" name="TextBox 22">
            <a:extLst>
              <a:ext uri="{FF2B5EF4-FFF2-40B4-BE49-F238E27FC236}">
                <a16:creationId xmlns:a16="http://schemas.microsoft.com/office/drawing/2014/main" id="{EC408075-1C3A-9946-98DD-ED92503C0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240665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1995" name="TextBox 23">
            <a:extLst>
              <a:ext uri="{FF2B5EF4-FFF2-40B4-BE49-F238E27FC236}">
                <a16:creationId xmlns:a16="http://schemas.microsoft.com/office/drawing/2014/main" id="{A74B5A7E-782D-BD46-8100-F0E84AA7D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0" y="307181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1996" name="TextBox 24">
            <a:extLst>
              <a:ext uri="{FF2B5EF4-FFF2-40B4-BE49-F238E27FC236}">
                <a16:creationId xmlns:a16="http://schemas.microsoft.com/office/drawing/2014/main" id="{EFC10E7B-A46F-1946-A573-42241BE40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354806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1997" name="TextBox 25">
            <a:extLst>
              <a:ext uri="{FF2B5EF4-FFF2-40B4-BE49-F238E27FC236}">
                <a16:creationId xmlns:a16="http://schemas.microsoft.com/office/drawing/2014/main" id="{CB2504EC-7EB8-F84C-826E-74FC16F63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0" y="421481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1998" name="TextBox 26">
            <a:extLst>
              <a:ext uri="{FF2B5EF4-FFF2-40B4-BE49-F238E27FC236}">
                <a16:creationId xmlns:a16="http://schemas.microsoft.com/office/drawing/2014/main" id="{4AD184A8-4948-ED4E-B595-848A29EA3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469106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1999" name="TextBox 27">
            <a:extLst>
              <a:ext uri="{FF2B5EF4-FFF2-40B4-BE49-F238E27FC236}">
                <a16:creationId xmlns:a16="http://schemas.microsoft.com/office/drawing/2014/main" id="{8728D0A2-0A9E-E040-8A05-B0109FB5D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5139" y="5351463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2000" name="TextBox 28">
            <a:extLst>
              <a:ext uri="{FF2B5EF4-FFF2-40B4-BE49-F238E27FC236}">
                <a16:creationId xmlns:a16="http://schemas.microsoft.com/office/drawing/2014/main" id="{58D35F96-D99F-1643-B077-9B142AD06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58293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A8B81FA6-C78F-7A44-B70E-E68A40AC9D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do we need two more gates?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14064-E692-F942-AA87-76963AEA703D}"/>
              </a:ext>
            </a:extLst>
          </p:cNvPr>
          <p:cNvSpPr txBox="1">
            <a:spLocks/>
          </p:cNvSpPr>
          <p:nvPr/>
        </p:nvSpPr>
        <p:spPr>
          <a:xfrm>
            <a:off x="1524000" y="1219200"/>
            <a:ext cx="79248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They can be implemented with fewer transistors.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Each of the new gates can be used to implement </a:t>
            </a:r>
          </a:p>
          <a:p>
            <a:pPr marL="0" indent="0" algn="ctr">
              <a:buNone/>
              <a:defRPr/>
            </a:pPr>
            <a:r>
              <a:rPr lang="en-US" dirty="0"/>
              <a:t>the three basic logic gates: NOT, AND, OR.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8B456639-C294-0E45-9482-53FC320F4A72}"/>
              </a:ext>
            </a:extLst>
          </p:cNvPr>
          <p:cNvSpPr txBox="1">
            <a:spLocks/>
          </p:cNvSpPr>
          <p:nvPr/>
        </p:nvSpPr>
        <p:spPr bwMode="auto">
          <a:xfrm>
            <a:off x="914400" y="1905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Analysis of the 4-to-1 Multiplexer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( s</a:t>
            </a:r>
            <a:r>
              <a:rPr lang="en-US" altLang="en-US" sz="3600" baseline="-25000"/>
              <a:t>1</a:t>
            </a:r>
            <a:r>
              <a:rPr lang="en-US" altLang="en-US" sz="3600"/>
              <a:t>=0 and s</a:t>
            </a:r>
            <a:r>
              <a:rPr lang="en-US" altLang="en-US" sz="3600" baseline="-25000"/>
              <a:t>0</a:t>
            </a:r>
            <a:r>
              <a:rPr lang="en-US" altLang="en-US" sz="3600"/>
              <a:t>=0 )</a:t>
            </a:r>
          </a:p>
        </p:txBody>
      </p:sp>
      <p:pic>
        <p:nvPicPr>
          <p:cNvPr id="43010" name="Picture 1" descr="Screen shot 2013-09-11 at 2.29.01 PM.png">
            <a:extLst>
              <a:ext uri="{FF2B5EF4-FFF2-40B4-BE49-F238E27FC236}">
                <a16:creationId xmlns:a16="http://schemas.microsoft.com/office/drawing/2014/main" id="{4C3C9EDD-A150-BA4A-938A-0076C025C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643063"/>
            <a:ext cx="677386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Box 11">
            <a:extLst>
              <a:ext uri="{FF2B5EF4-FFF2-40B4-BE49-F238E27FC236}">
                <a16:creationId xmlns:a16="http://schemas.microsoft.com/office/drawing/2014/main" id="{BE0C97C2-C1B8-904A-A537-D3BE610D6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975" y="2289176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3012" name="TextBox 12">
            <a:extLst>
              <a:ext uri="{FF2B5EF4-FFF2-40B4-BE49-F238E27FC236}">
                <a16:creationId xmlns:a16="http://schemas.microsoft.com/office/drawing/2014/main" id="{C7385154-DC15-8F49-AE56-3A05D6615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53828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3013" name="TextBox 16">
            <a:extLst>
              <a:ext uri="{FF2B5EF4-FFF2-40B4-BE49-F238E27FC236}">
                <a16:creationId xmlns:a16="http://schemas.microsoft.com/office/drawing/2014/main" id="{1CF22F01-B5FD-9043-A3C0-9AC34155C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885951"/>
            <a:ext cx="5095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3014" name="TextBox 17">
            <a:extLst>
              <a:ext uri="{FF2B5EF4-FFF2-40B4-BE49-F238E27FC236}">
                <a16:creationId xmlns:a16="http://schemas.microsoft.com/office/drawing/2014/main" id="{EBAB9AE2-5AC4-8F4A-8DF2-2DE06FC7B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9575" y="302895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43015" name="TextBox 18">
            <a:extLst>
              <a:ext uri="{FF2B5EF4-FFF2-40B4-BE49-F238E27FC236}">
                <a16:creationId xmlns:a16="http://schemas.microsoft.com/office/drawing/2014/main" id="{C2C3FD4A-9D75-5540-94E2-51C98D8E5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1" y="4176713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43016" name="TextBox 19">
            <a:extLst>
              <a:ext uri="{FF2B5EF4-FFF2-40B4-BE49-F238E27FC236}">
                <a16:creationId xmlns:a16="http://schemas.microsoft.com/office/drawing/2014/main" id="{C15B4245-1C34-8342-8223-CFBCD1496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100" y="531495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43017" name="TextBox 20">
            <a:extLst>
              <a:ext uri="{FF2B5EF4-FFF2-40B4-BE49-F238E27FC236}">
                <a16:creationId xmlns:a16="http://schemas.microsoft.com/office/drawing/2014/main" id="{588DD16D-A57E-0B4A-B04A-209A20B97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2364" y="3492501"/>
            <a:ext cx="509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3018" name="TextBox 21">
            <a:extLst>
              <a:ext uri="{FF2B5EF4-FFF2-40B4-BE49-F238E27FC236}">
                <a16:creationId xmlns:a16="http://schemas.microsoft.com/office/drawing/2014/main" id="{714A7952-35F1-5D45-BAC0-65CA1DF5D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0" y="19304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3019" name="TextBox 22">
            <a:extLst>
              <a:ext uri="{FF2B5EF4-FFF2-40B4-BE49-F238E27FC236}">
                <a16:creationId xmlns:a16="http://schemas.microsoft.com/office/drawing/2014/main" id="{13EB69A9-027D-B044-9293-2BEE708F1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240665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3020" name="TextBox 23">
            <a:extLst>
              <a:ext uri="{FF2B5EF4-FFF2-40B4-BE49-F238E27FC236}">
                <a16:creationId xmlns:a16="http://schemas.microsoft.com/office/drawing/2014/main" id="{9CB60262-FF19-CB4E-8831-6802EE67E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0" y="307181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3021" name="TextBox 24">
            <a:extLst>
              <a:ext uri="{FF2B5EF4-FFF2-40B4-BE49-F238E27FC236}">
                <a16:creationId xmlns:a16="http://schemas.microsoft.com/office/drawing/2014/main" id="{C9AF90F3-8F3D-4440-BF77-CE105C214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354806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3022" name="TextBox 25">
            <a:extLst>
              <a:ext uri="{FF2B5EF4-FFF2-40B4-BE49-F238E27FC236}">
                <a16:creationId xmlns:a16="http://schemas.microsoft.com/office/drawing/2014/main" id="{E178B156-2FE5-C34D-9613-4991899FD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0" y="421481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3023" name="TextBox 26">
            <a:extLst>
              <a:ext uri="{FF2B5EF4-FFF2-40B4-BE49-F238E27FC236}">
                <a16:creationId xmlns:a16="http://schemas.microsoft.com/office/drawing/2014/main" id="{AE823D93-63B4-ED4F-B53E-EC058BF4F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469106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3024" name="TextBox 27">
            <a:extLst>
              <a:ext uri="{FF2B5EF4-FFF2-40B4-BE49-F238E27FC236}">
                <a16:creationId xmlns:a16="http://schemas.microsoft.com/office/drawing/2014/main" id="{491E4296-A901-A64E-8504-E699CED49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5139" y="5351463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3025" name="TextBox 28">
            <a:extLst>
              <a:ext uri="{FF2B5EF4-FFF2-40B4-BE49-F238E27FC236}">
                <a16:creationId xmlns:a16="http://schemas.microsoft.com/office/drawing/2014/main" id="{1B61D88D-DD54-2B43-8C93-367E8DC3B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58293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</p:spTree>
  </p:cSld>
  <p:clrMapOvr>
    <a:masterClrMapping/>
  </p:clrMapOvr>
  <p:transition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2A16A0F6-B04A-294A-A2B2-823FBB91C3A4}"/>
              </a:ext>
            </a:extLst>
          </p:cNvPr>
          <p:cNvSpPr txBox="1">
            <a:spLocks/>
          </p:cNvSpPr>
          <p:nvPr/>
        </p:nvSpPr>
        <p:spPr bwMode="auto">
          <a:xfrm>
            <a:off x="914400" y="1905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Analysis of the 4-to-1 Multiplexer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( s</a:t>
            </a:r>
            <a:r>
              <a:rPr lang="en-US" altLang="en-US" sz="3600" baseline="-25000"/>
              <a:t>1</a:t>
            </a:r>
            <a:r>
              <a:rPr lang="en-US" altLang="en-US" sz="3600"/>
              <a:t>=0 and s</a:t>
            </a:r>
            <a:r>
              <a:rPr lang="en-US" altLang="en-US" sz="3600" baseline="-25000"/>
              <a:t>0</a:t>
            </a:r>
            <a:r>
              <a:rPr lang="en-US" altLang="en-US" sz="3600"/>
              <a:t>=1 )</a:t>
            </a:r>
          </a:p>
        </p:txBody>
      </p:sp>
      <p:pic>
        <p:nvPicPr>
          <p:cNvPr id="44034" name="Picture 1" descr="Screen shot 2013-09-11 at 2.29.01 PM.png">
            <a:extLst>
              <a:ext uri="{FF2B5EF4-FFF2-40B4-BE49-F238E27FC236}">
                <a16:creationId xmlns:a16="http://schemas.microsoft.com/office/drawing/2014/main" id="{811E9214-A8E1-1343-91F4-F84DC04DC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643063"/>
            <a:ext cx="677386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Box 11">
            <a:extLst>
              <a:ext uri="{FF2B5EF4-FFF2-40B4-BE49-F238E27FC236}">
                <a16:creationId xmlns:a16="http://schemas.microsoft.com/office/drawing/2014/main" id="{391B129E-5ECC-474A-9A14-A04593656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975" y="2289176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4036" name="TextBox 12">
            <a:extLst>
              <a:ext uri="{FF2B5EF4-FFF2-40B4-BE49-F238E27FC236}">
                <a16:creationId xmlns:a16="http://schemas.microsoft.com/office/drawing/2014/main" id="{3AD943E1-DEED-DE41-82B3-13DEBD868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53828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4037" name="TextBox 16">
            <a:extLst>
              <a:ext uri="{FF2B5EF4-FFF2-40B4-BE49-F238E27FC236}">
                <a16:creationId xmlns:a16="http://schemas.microsoft.com/office/drawing/2014/main" id="{D0F7E64F-9152-0D42-B261-8A7F5C343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1885951"/>
            <a:ext cx="338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44038" name="TextBox 17">
            <a:extLst>
              <a:ext uri="{FF2B5EF4-FFF2-40B4-BE49-F238E27FC236}">
                <a16:creationId xmlns:a16="http://schemas.microsoft.com/office/drawing/2014/main" id="{437FBEB9-30C7-1940-862C-46DC528CA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2425" y="3028951"/>
            <a:ext cx="509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4039" name="TextBox 18">
            <a:extLst>
              <a:ext uri="{FF2B5EF4-FFF2-40B4-BE49-F238E27FC236}">
                <a16:creationId xmlns:a16="http://schemas.microsoft.com/office/drawing/2014/main" id="{8EBCDB3B-A9A7-3943-9461-EEC7FCFD0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1" y="4176713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44040" name="TextBox 19">
            <a:extLst>
              <a:ext uri="{FF2B5EF4-FFF2-40B4-BE49-F238E27FC236}">
                <a16:creationId xmlns:a16="http://schemas.microsoft.com/office/drawing/2014/main" id="{C98E6EFB-0DFA-154F-A286-64C6E8CFB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100" y="531495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44041" name="TextBox 20">
            <a:extLst>
              <a:ext uri="{FF2B5EF4-FFF2-40B4-BE49-F238E27FC236}">
                <a16:creationId xmlns:a16="http://schemas.microsoft.com/office/drawing/2014/main" id="{601E59E2-6CEC-5741-869D-E73F7DDCE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2364" y="3492501"/>
            <a:ext cx="509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4042" name="TextBox 13">
            <a:extLst>
              <a:ext uri="{FF2B5EF4-FFF2-40B4-BE49-F238E27FC236}">
                <a16:creationId xmlns:a16="http://schemas.microsoft.com/office/drawing/2014/main" id="{C4BBFBDA-F9A2-1F41-AD8A-2BB6F2277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0" y="19304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4043" name="TextBox 14">
            <a:extLst>
              <a:ext uri="{FF2B5EF4-FFF2-40B4-BE49-F238E27FC236}">
                <a16:creationId xmlns:a16="http://schemas.microsoft.com/office/drawing/2014/main" id="{3E6790C3-6376-724C-8990-574EF5369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240665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4044" name="TextBox 15">
            <a:extLst>
              <a:ext uri="{FF2B5EF4-FFF2-40B4-BE49-F238E27FC236}">
                <a16:creationId xmlns:a16="http://schemas.microsoft.com/office/drawing/2014/main" id="{78C648DF-25D0-BA47-9D4F-8379CCC19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0" y="307181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4045" name="TextBox 23">
            <a:extLst>
              <a:ext uri="{FF2B5EF4-FFF2-40B4-BE49-F238E27FC236}">
                <a16:creationId xmlns:a16="http://schemas.microsoft.com/office/drawing/2014/main" id="{70DE1568-2917-B54C-A3CE-E749FCC6F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354806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4046" name="TextBox 24">
            <a:extLst>
              <a:ext uri="{FF2B5EF4-FFF2-40B4-BE49-F238E27FC236}">
                <a16:creationId xmlns:a16="http://schemas.microsoft.com/office/drawing/2014/main" id="{874FF620-D565-B04C-A504-E63077BF4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0" y="421481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4047" name="TextBox 25">
            <a:extLst>
              <a:ext uri="{FF2B5EF4-FFF2-40B4-BE49-F238E27FC236}">
                <a16:creationId xmlns:a16="http://schemas.microsoft.com/office/drawing/2014/main" id="{1EA3EB1F-EF83-6245-A315-323CCB50F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469106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4048" name="TextBox 26">
            <a:extLst>
              <a:ext uri="{FF2B5EF4-FFF2-40B4-BE49-F238E27FC236}">
                <a16:creationId xmlns:a16="http://schemas.microsoft.com/office/drawing/2014/main" id="{FC279A99-D60A-C443-A9CD-96BE6E8C9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5139" y="5351463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4049" name="TextBox 27">
            <a:extLst>
              <a:ext uri="{FF2B5EF4-FFF2-40B4-BE49-F238E27FC236}">
                <a16:creationId xmlns:a16="http://schemas.microsoft.com/office/drawing/2014/main" id="{B35741C3-A2B5-944A-BAC5-4163BC7E9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58293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</p:spTree>
  </p:cSld>
  <p:clrMapOvr>
    <a:masterClrMapping/>
  </p:clrMapOvr>
  <p:transition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581A26D2-FDE5-E947-AFFA-4ACD0716D6FB}"/>
              </a:ext>
            </a:extLst>
          </p:cNvPr>
          <p:cNvSpPr txBox="1">
            <a:spLocks/>
          </p:cNvSpPr>
          <p:nvPr/>
        </p:nvSpPr>
        <p:spPr bwMode="auto">
          <a:xfrm>
            <a:off x="914400" y="1905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Analysis of the 4-to-1 Multiplexer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( s</a:t>
            </a:r>
            <a:r>
              <a:rPr lang="en-US" altLang="en-US" sz="3600" baseline="-25000"/>
              <a:t>1</a:t>
            </a:r>
            <a:r>
              <a:rPr lang="en-US" altLang="en-US" sz="3600"/>
              <a:t>=1 and s</a:t>
            </a:r>
            <a:r>
              <a:rPr lang="en-US" altLang="en-US" sz="3600" baseline="-25000"/>
              <a:t>0</a:t>
            </a:r>
            <a:r>
              <a:rPr lang="en-US" altLang="en-US" sz="3600"/>
              <a:t>=0 )</a:t>
            </a:r>
          </a:p>
        </p:txBody>
      </p:sp>
      <p:pic>
        <p:nvPicPr>
          <p:cNvPr id="45058" name="Picture 1" descr="Screen shot 2013-09-11 at 2.29.01 PM.png">
            <a:extLst>
              <a:ext uri="{FF2B5EF4-FFF2-40B4-BE49-F238E27FC236}">
                <a16:creationId xmlns:a16="http://schemas.microsoft.com/office/drawing/2014/main" id="{CFE2083A-E626-4C4D-BEAA-63EBBD0D0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643063"/>
            <a:ext cx="677386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Box 11">
            <a:extLst>
              <a:ext uri="{FF2B5EF4-FFF2-40B4-BE49-F238E27FC236}">
                <a16:creationId xmlns:a16="http://schemas.microsoft.com/office/drawing/2014/main" id="{26A1DF21-641D-954E-ABD9-F0414CB21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975" y="2289176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5060" name="TextBox 12">
            <a:extLst>
              <a:ext uri="{FF2B5EF4-FFF2-40B4-BE49-F238E27FC236}">
                <a16:creationId xmlns:a16="http://schemas.microsoft.com/office/drawing/2014/main" id="{2BB13168-82B8-3C40-A3E2-8536A7BFA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53828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5061" name="TextBox 16">
            <a:extLst>
              <a:ext uri="{FF2B5EF4-FFF2-40B4-BE49-F238E27FC236}">
                <a16:creationId xmlns:a16="http://schemas.microsoft.com/office/drawing/2014/main" id="{24BD6FB7-BE4A-6245-8E76-4661E496D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1885951"/>
            <a:ext cx="338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45062" name="TextBox 17">
            <a:extLst>
              <a:ext uri="{FF2B5EF4-FFF2-40B4-BE49-F238E27FC236}">
                <a16:creationId xmlns:a16="http://schemas.microsoft.com/office/drawing/2014/main" id="{703E7F0D-3C14-9B41-B9C5-255E74426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9575" y="302895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45063" name="TextBox 18">
            <a:extLst>
              <a:ext uri="{FF2B5EF4-FFF2-40B4-BE49-F238E27FC236}">
                <a16:creationId xmlns:a16="http://schemas.microsoft.com/office/drawing/2014/main" id="{8D994C4B-FD2F-2B43-A65A-3235B529E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7189" y="4176713"/>
            <a:ext cx="5095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45064" name="TextBox 19">
            <a:extLst>
              <a:ext uri="{FF2B5EF4-FFF2-40B4-BE49-F238E27FC236}">
                <a16:creationId xmlns:a16="http://schemas.microsoft.com/office/drawing/2014/main" id="{C17DA50F-DDF1-AC40-AD20-81759FD0E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100" y="531495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45065" name="TextBox 20">
            <a:extLst>
              <a:ext uri="{FF2B5EF4-FFF2-40B4-BE49-F238E27FC236}">
                <a16:creationId xmlns:a16="http://schemas.microsoft.com/office/drawing/2014/main" id="{909AF701-62BC-9646-90E5-793FE14FB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2364" y="3492501"/>
            <a:ext cx="509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45066" name="TextBox 13">
            <a:extLst>
              <a:ext uri="{FF2B5EF4-FFF2-40B4-BE49-F238E27FC236}">
                <a16:creationId xmlns:a16="http://schemas.microsoft.com/office/drawing/2014/main" id="{75874135-79F6-5943-BBF1-7B6B7C1EE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0" y="19304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5067" name="TextBox 14">
            <a:extLst>
              <a:ext uri="{FF2B5EF4-FFF2-40B4-BE49-F238E27FC236}">
                <a16:creationId xmlns:a16="http://schemas.microsoft.com/office/drawing/2014/main" id="{7AC0CC28-8A93-4548-AC7A-4BE2DB87F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240665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5068" name="TextBox 15">
            <a:extLst>
              <a:ext uri="{FF2B5EF4-FFF2-40B4-BE49-F238E27FC236}">
                <a16:creationId xmlns:a16="http://schemas.microsoft.com/office/drawing/2014/main" id="{0B58ED67-06FD-B440-90B6-55E778F45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0" y="307181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5069" name="TextBox 23">
            <a:extLst>
              <a:ext uri="{FF2B5EF4-FFF2-40B4-BE49-F238E27FC236}">
                <a16:creationId xmlns:a16="http://schemas.microsoft.com/office/drawing/2014/main" id="{43E2E017-CEDB-3348-B096-6D4FBB9F6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354806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5070" name="TextBox 24">
            <a:extLst>
              <a:ext uri="{FF2B5EF4-FFF2-40B4-BE49-F238E27FC236}">
                <a16:creationId xmlns:a16="http://schemas.microsoft.com/office/drawing/2014/main" id="{B1530688-6636-244A-A256-22FDE23E9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0" y="421481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5071" name="TextBox 25">
            <a:extLst>
              <a:ext uri="{FF2B5EF4-FFF2-40B4-BE49-F238E27FC236}">
                <a16:creationId xmlns:a16="http://schemas.microsoft.com/office/drawing/2014/main" id="{015D586B-18B2-C14A-A507-11FE512CC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469106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5072" name="TextBox 26">
            <a:extLst>
              <a:ext uri="{FF2B5EF4-FFF2-40B4-BE49-F238E27FC236}">
                <a16:creationId xmlns:a16="http://schemas.microsoft.com/office/drawing/2014/main" id="{76C2248D-C02A-5147-8D1B-EA3025C4E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5139" y="5351463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5073" name="TextBox 27">
            <a:extLst>
              <a:ext uri="{FF2B5EF4-FFF2-40B4-BE49-F238E27FC236}">
                <a16:creationId xmlns:a16="http://schemas.microsoft.com/office/drawing/2014/main" id="{C27852FB-FE1A-A84E-8D72-9F4B9D1CB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58293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</p:spTree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B49955C4-9A8A-B94E-9767-232B4BD4A006}"/>
              </a:ext>
            </a:extLst>
          </p:cNvPr>
          <p:cNvSpPr txBox="1">
            <a:spLocks/>
          </p:cNvSpPr>
          <p:nvPr/>
        </p:nvSpPr>
        <p:spPr bwMode="auto">
          <a:xfrm>
            <a:off x="914400" y="1905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Analysis of the 4-to-1 Multiplexer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( s</a:t>
            </a:r>
            <a:r>
              <a:rPr lang="en-US" altLang="en-US" sz="3600" baseline="-25000"/>
              <a:t>1</a:t>
            </a:r>
            <a:r>
              <a:rPr lang="en-US" altLang="en-US" sz="3600"/>
              <a:t>=1 and s</a:t>
            </a:r>
            <a:r>
              <a:rPr lang="en-US" altLang="en-US" sz="3600" baseline="-25000"/>
              <a:t>0</a:t>
            </a:r>
            <a:r>
              <a:rPr lang="en-US" altLang="en-US" sz="3600"/>
              <a:t>=1 )</a:t>
            </a:r>
          </a:p>
        </p:txBody>
      </p:sp>
      <p:pic>
        <p:nvPicPr>
          <p:cNvPr id="46082" name="Picture 1" descr="Screen shot 2013-09-11 at 2.29.01 PM.png">
            <a:extLst>
              <a:ext uri="{FF2B5EF4-FFF2-40B4-BE49-F238E27FC236}">
                <a16:creationId xmlns:a16="http://schemas.microsoft.com/office/drawing/2014/main" id="{587BAE05-F7AD-5D4D-A77E-FE645398F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643063"/>
            <a:ext cx="677386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Box 11">
            <a:extLst>
              <a:ext uri="{FF2B5EF4-FFF2-40B4-BE49-F238E27FC236}">
                <a16:creationId xmlns:a16="http://schemas.microsoft.com/office/drawing/2014/main" id="{A7507DA0-DA8C-AA4C-8F4A-387CDD39E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975" y="2289176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6084" name="TextBox 12">
            <a:extLst>
              <a:ext uri="{FF2B5EF4-FFF2-40B4-BE49-F238E27FC236}">
                <a16:creationId xmlns:a16="http://schemas.microsoft.com/office/drawing/2014/main" id="{3C87345F-6345-DB43-8132-0CCE6C7F2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53828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6085" name="TextBox 16">
            <a:extLst>
              <a:ext uri="{FF2B5EF4-FFF2-40B4-BE49-F238E27FC236}">
                <a16:creationId xmlns:a16="http://schemas.microsoft.com/office/drawing/2014/main" id="{574692FF-74BC-CE4E-89B9-9D228AAF5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1885951"/>
            <a:ext cx="338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46086" name="TextBox 17">
            <a:extLst>
              <a:ext uri="{FF2B5EF4-FFF2-40B4-BE49-F238E27FC236}">
                <a16:creationId xmlns:a16="http://schemas.microsoft.com/office/drawing/2014/main" id="{C565172E-3CFA-9E4E-B1C9-FA809731C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9575" y="302895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46087" name="TextBox 18">
            <a:extLst>
              <a:ext uri="{FF2B5EF4-FFF2-40B4-BE49-F238E27FC236}">
                <a16:creationId xmlns:a16="http://schemas.microsoft.com/office/drawing/2014/main" id="{B5F5DDCE-EDD3-3842-8A04-5AC87770C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1" y="4176713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46088" name="TextBox 19">
            <a:extLst>
              <a:ext uri="{FF2B5EF4-FFF2-40B4-BE49-F238E27FC236}">
                <a16:creationId xmlns:a16="http://schemas.microsoft.com/office/drawing/2014/main" id="{60A2D2C4-1F89-D44F-9E4E-A090F09C8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950" y="5314951"/>
            <a:ext cx="509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3</a:t>
            </a:r>
          </a:p>
        </p:txBody>
      </p:sp>
      <p:sp>
        <p:nvSpPr>
          <p:cNvPr id="46089" name="TextBox 20">
            <a:extLst>
              <a:ext uri="{FF2B5EF4-FFF2-40B4-BE49-F238E27FC236}">
                <a16:creationId xmlns:a16="http://schemas.microsoft.com/office/drawing/2014/main" id="{F0BA4111-A17B-0D46-9164-5B9F839EF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2364" y="3492501"/>
            <a:ext cx="509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3</a:t>
            </a:r>
          </a:p>
        </p:txBody>
      </p:sp>
      <p:sp>
        <p:nvSpPr>
          <p:cNvPr id="46090" name="TextBox 13">
            <a:extLst>
              <a:ext uri="{FF2B5EF4-FFF2-40B4-BE49-F238E27FC236}">
                <a16:creationId xmlns:a16="http://schemas.microsoft.com/office/drawing/2014/main" id="{19E4E9FE-90E4-5741-8843-432C56AE6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0" y="19304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6091" name="TextBox 14">
            <a:extLst>
              <a:ext uri="{FF2B5EF4-FFF2-40B4-BE49-F238E27FC236}">
                <a16:creationId xmlns:a16="http://schemas.microsoft.com/office/drawing/2014/main" id="{3ED2F596-A21B-1646-8C24-1D04E4C64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240665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6092" name="TextBox 15">
            <a:extLst>
              <a:ext uri="{FF2B5EF4-FFF2-40B4-BE49-F238E27FC236}">
                <a16:creationId xmlns:a16="http://schemas.microsoft.com/office/drawing/2014/main" id="{2B78692E-E5BF-C844-B4A0-4B2F37126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0" y="307181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6093" name="TextBox 23">
            <a:extLst>
              <a:ext uri="{FF2B5EF4-FFF2-40B4-BE49-F238E27FC236}">
                <a16:creationId xmlns:a16="http://schemas.microsoft.com/office/drawing/2014/main" id="{EF900F15-F52F-8F40-B9AD-20E7FF7E1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354806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6094" name="TextBox 24">
            <a:extLst>
              <a:ext uri="{FF2B5EF4-FFF2-40B4-BE49-F238E27FC236}">
                <a16:creationId xmlns:a16="http://schemas.microsoft.com/office/drawing/2014/main" id="{C3D5E331-0F89-2446-8F0C-759C3E869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0" y="421481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6095" name="TextBox 25">
            <a:extLst>
              <a:ext uri="{FF2B5EF4-FFF2-40B4-BE49-F238E27FC236}">
                <a16:creationId xmlns:a16="http://schemas.microsoft.com/office/drawing/2014/main" id="{4DFE59E1-3104-5A4F-828A-E9F35FB2B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469106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6096" name="TextBox 26">
            <a:extLst>
              <a:ext uri="{FF2B5EF4-FFF2-40B4-BE49-F238E27FC236}">
                <a16:creationId xmlns:a16="http://schemas.microsoft.com/office/drawing/2014/main" id="{20DCCCD5-C0CC-484A-A00D-480BAF455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5139" y="5351463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6097" name="TextBox 27">
            <a:extLst>
              <a:ext uri="{FF2B5EF4-FFF2-40B4-BE49-F238E27FC236}">
                <a16:creationId xmlns:a16="http://schemas.microsoft.com/office/drawing/2014/main" id="{A0BF639F-C826-6245-A586-AF36E1DB1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58293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</p:spTree>
  </p:cSld>
  <p:clrMapOvr>
    <a:masterClrMapping/>
  </p:clrMapOvr>
  <p:transition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>
            <a:extLst>
              <a:ext uri="{FF2B5EF4-FFF2-40B4-BE49-F238E27FC236}">
                <a16:creationId xmlns:a16="http://schemas.microsoft.com/office/drawing/2014/main" id="{EAC4355A-82BD-1140-BEE0-2E397DED72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667000"/>
            <a:ext cx="9144000" cy="1066800"/>
          </a:xfrm>
        </p:spPr>
        <p:txBody>
          <a:bodyPr/>
          <a:lstStyle/>
          <a:p>
            <a:r>
              <a:rPr lang="en-US" altLang="en-US" dirty="0"/>
              <a:t>4-to-1 Multiplexer</a:t>
            </a:r>
            <a:br>
              <a:rPr lang="en-US" altLang="en-US" dirty="0"/>
            </a:br>
            <a:r>
              <a:rPr lang="en-US" altLang="en-US" dirty="0"/>
              <a:t>(alternative implementation)</a:t>
            </a:r>
          </a:p>
        </p:txBody>
      </p:sp>
    </p:spTree>
    <p:extLst>
      <p:ext uri="{BB962C8B-B14F-4D97-AF65-F5344CB8AC3E}">
        <p14:creationId xmlns:p14="http://schemas.microsoft.com/office/powerpoint/2010/main" val="1864069300"/>
      </p:ext>
    </p:extLst>
  </p:cSld>
  <p:clrMapOvr>
    <a:masterClrMapping/>
  </p:clrMapOvr>
  <p:transition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01" name="Title 1">
            <a:extLst>
              <a:ext uri="{FF2B5EF4-FFF2-40B4-BE49-F238E27FC236}">
                <a16:creationId xmlns:a16="http://schemas.microsoft.com/office/drawing/2014/main" id="{59B99CA9-7040-504D-8980-D7D05577A3A9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Using three 2-to-1 multiplexers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to build one 4-to-1 multiplexer</a:t>
            </a:r>
          </a:p>
        </p:txBody>
      </p:sp>
      <p:pic>
        <p:nvPicPr>
          <p:cNvPr id="2" name="Picture 1" descr="Screen shot 2016-10-07 at 1.35.15 PM.png">
            <a:extLst>
              <a:ext uri="{FF2B5EF4-FFF2-40B4-BE49-F238E27FC236}">
                <a16:creationId xmlns:a16="http://schemas.microsoft.com/office/drawing/2014/main" id="{E13CFCC1-F374-ED05-BDFC-C8B42C1B9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16064"/>
            <a:ext cx="431800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25">
            <a:extLst>
              <a:ext uri="{FF2B5EF4-FFF2-40B4-BE49-F238E27FC236}">
                <a16:creationId xmlns:a16="http://schemas.microsoft.com/office/drawing/2014/main" id="{2B7D0A40-0F72-DF97-924F-2A598B721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6477001"/>
            <a:ext cx="246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" pitchFamily="2" charset="0"/>
              </a:rPr>
              <a:t>[ Figure 4.3 from the textbook ]</a:t>
            </a:r>
          </a:p>
        </p:txBody>
      </p:sp>
    </p:spTree>
  </p:cSld>
  <p:clrMapOvr>
    <a:masterClrMapping/>
  </p:clrMapOvr>
  <p:transition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40790FE0-8D37-1242-BFB9-46AAD6646119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/>
              <a:t>Analysis of the Hierarchical Implementation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/>
              <a:t>( s</a:t>
            </a:r>
            <a:r>
              <a:rPr lang="en-US" altLang="en-US" sz="3200" baseline="-25000"/>
              <a:t>1</a:t>
            </a:r>
            <a:r>
              <a:rPr lang="en-US" altLang="en-US" sz="3200"/>
              <a:t>=0 and s</a:t>
            </a:r>
            <a:r>
              <a:rPr lang="en-US" altLang="en-US" sz="3200" baseline="-25000"/>
              <a:t>0</a:t>
            </a:r>
            <a:r>
              <a:rPr lang="en-US" altLang="en-US" sz="3200"/>
              <a:t>=0 )</a:t>
            </a:r>
          </a:p>
        </p:txBody>
      </p:sp>
      <p:pic>
        <p:nvPicPr>
          <p:cNvPr id="60418" name="Picture 1" descr="Screen shot 2016-10-07 at 1.35.15 PM.png">
            <a:extLst>
              <a:ext uri="{FF2B5EF4-FFF2-40B4-BE49-F238E27FC236}">
                <a16:creationId xmlns:a16="http://schemas.microsoft.com/office/drawing/2014/main" id="{CC192390-B2F8-4F46-BE10-9ECC86880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16064"/>
            <a:ext cx="431800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Box 125">
            <a:extLst>
              <a:ext uri="{FF2B5EF4-FFF2-40B4-BE49-F238E27FC236}">
                <a16:creationId xmlns:a16="http://schemas.microsoft.com/office/drawing/2014/main" id="{B6730878-47E5-5E46-8B32-60F019285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6477001"/>
            <a:ext cx="246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" pitchFamily="2" charset="0"/>
              </a:rPr>
              <a:t>[ Figure 4.3 from the textbook ]</a:t>
            </a:r>
          </a:p>
        </p:txBody>
      </p:sp>
      <p:sp>
        <p:nvSpPr>
          <p:cNvPr id="60420" name="TextBox 40">
            <a:extLst>
              <a:ext uri="{FF2B5EF4-FFF2-40B4-BE49-F238E27FC236}">
                <a16:creationId xmlns:a16="http://schemas.microsoft.com/office/drawing/2014/main" id="{E868ACEE-7F93-A646-A4BB-7CA6BF24A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525" y="17351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60421" name="TextBox 41">
            <a:extLst>
              <a:ext uri="{FF2B5EF4-FFF2-40B4-BE49-F238E27FC236}">
                <a16:creationId xmlns:a16="http://schemas.microsoft.com/office/drawing/2014/main" id="{933F5FD2-C5B5-F643-AC22-C5269401D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51" y="1203326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60422" name="TextBox 42">
            <a:extLst>
              <a:ext uri="{FF2B5EF4-FFF2-40B4-BE49-F238E27FC236}">
                <a16:creationId xmlns:a16="http://schemas.microsoft.com/office/drawing/2014/main" id="{2B7278D0-37E7-F142-B9C5-9E6F98F8D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4464" y="3660776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60423" name="TextBox 43">
            <a:extLst>
              <a:ext uri="{FF2B5EF4-FFF2-40B4-BE49-F238E27FC236}">
                <a16:creationId xmlns:a16="http://schemas.microsoft.com/office/drawing/2014/main" id="{641594C5-B59B-374F-B9AA-AAFDA8725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3275" y="2593976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60424" name="TextBox 44">
            <a:extLst>
              <a:ext uri="{FF2B5EF4-FFF2-40B4-BE49-F238E27FC236}">
                <a16:creationId xmlns:a16="http://schemas.microsoft.com/office/drawing/2014/main" id="{F23D2369-7682-D044-BAC2-C41A24B2A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3275" y="488315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cxnSp>
        <p:nvCxnSpPr>
          <p:cNvPr id="60425" name="Straight Connector 3">
            <a:extLst>
              <a:ext uri="{FF2B5EF4-FFF2-40B4-BE49-F238E27FC236}">
                <a16:creationId xmlns:a16="http://schemas.microsoft.com/office/drawing/2014/main" id="{3D528F75-B93E-4D44-8ADC-2FB16D52F46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48163" y="3292475"/>
            <a:ext cx="533400" cy="23495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6" name="Straight Connector 48">
            <a:extLst>
              <a:ext uri="{FF2B5EF4-FFF2-40B4-BE49-F238E27FC236}">
                <a16:creationId xmlns:a16="http://schemas.microsoft.com/office/drawing/2014/main" id="{A9BEE4C5-621A-C94B-BFD8-DABECD12E75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43400" y="5562600"/>
            <a:ext cx="533400" cy="23495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7" name="Straight Connector 49">
            <a:extLst>
              <a:ext uri="{FF2B5EF4-FFF2-40B4-BE49-F238E27FC236}">
                <a16:creationId xmlns:a16="http://schemas.microsoft.com/office/drawing/2014/main" id="{238B77A1-F21E-F943-AAC1-B269320E1A5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40463" y="4448175"/>
            <a:ext cx="533400" cy="23495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28" name="TextBox 50">
            <a:extLst>
              <a:ext uri="{FF2B5EF4-FFF2-40B4-BE49-F238E27FC236}">
                <a16:creationId xmlns:a16="http://schemas.microsoft.com/office/drawing/2014/main" id="{543837B3-0AB2-154D-A778-C46D50406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7525" y="4189413"/>
            <a:ext cx="508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60429" name="TextBox 50">
            <a:extLst>
              <a:ext uri="{FF2B5EF4-FFF2-40B4-BE49-F238E27FC236}">
                <a16:creationId xmlns:a16="http://schemas.microsoft.com/office/drawing/2014/main" id="{268FBD8B-5ACB-D44B-9BBF-4E86941CB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8650" y="3960813"/>
            <a:ext cx="508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60430" name="TextBox 50">
            <a:extLst>
              <a:ext uri="{FF2B5EF4-FFF2-40B4-BE49-F238E27FC236}">
                <a16:creationId xmlns:a16="http://schemas.microsoft.com/office/drawing/2014/main" id="{22092A8A-26AF-2143-94DF-5F6385055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7064" y="4865688"/>
            <a:ext cx="511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</p:spTree>
  </p:cSld>
  <p:clrMapOvr>
    <a:masterClrMapping/>
  </p:clrMapOvr>
  <p:transition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CC4C45FA-9DF1-BC40-A09E-D2F87C80CD13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/>
              <a:t>Analysis of the Hierarchical Implementation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/>
              <a:t>( s</a:t>
            </a:r>
            <a:r>
              <a:rPr lang="en-US" altLang="en-US" sz="3200" baseline="-25000"/>
              <a:t>1</a:t>
            </a:r>
            <a:r>
              <a:rPr lang="en-US" altLang="en-US" sz="3200"/>
              <a:t>=0 and s</a:t>
            </a:r>
            <a:r>
              <a:rPr lang="en-US" altLang="en-US" sz="3200" baseline="-25000"/>
              <a:t>0</a:t>
            </a:r>
            <a:r>
              <a:rPr lang="en-US" altLang="en-US" sz="3200"/>
              <a:t>=1 )</a:t>
            </a:r>
          </a:p>
        </p:txBody>
      </p:sp>
      <p:pic>
        <p:nvPicPr>
          <p:cNvPr id="61442" name="Picture 1" descr="Screen shot 2016-10-07 at 1.35.15 PM.png">
            <a:extLst>
              <a:ext uri="{FF2B5EF4-FFF2-40B4-BE49-F238E27FC236}">
                <a16:creationId xmlns:a16="http://schemas.microsoft.com/office/drawing/2014/main" id="{CA025FEE-0634-5142-BECD-D50B233A6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16064"/>
            <a:ext cx="431800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Box 125">
            <a:extLst>
              <a:ext uri="{FF2B5EF4-FFF2-40B4-BE49-F238E27FC236}">
                <a16:creationId xmlns:a16="http://schemas.microsoft.com/office/drawing/2014/main" id="{829FBC5E-C731-6346-9D23-A7068D113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6477001"/>
            <a:ext cx="246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4.3 from the textbook ]</a:t>
            </a:r>
          </a:p>
        </p:txBody>
      </p:sp>
      <p:sp>
        <p:nvSpPr>
          <p:cNvPr id="61444" name="TextBox 40">
            <a:extLst>
              <a:ext uri="{FF2B5EF4-FFF2-40B4-BE49-F238E27FC236}">
                <a16:creationId xmlns:a16="http://schemas.microsoft.com/office/drawing/2014/main" id="{DA76C5E4-ECF2-AA43-AC1E-C391D24C4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525" y="17351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61445" name="TextBox 41">
            <a:extLst>
              <a:ext uri="{FF2B5EF4-FFF2-40B4-BE49-F238E27FC236}">
                <a16:creationId xmlns:a16="http://schemas.microsoft.com/office/drawing/2014/main" id="{3BB526F5-E43F-194D-95AD-317803510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51" y="1203326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61446" name="TextBox 42">
            <a:extLst>
              <a:ext uri="{FF2B5EF4-FFF2-40B4-BE49-F238E27FC236}">
                <a16:creationId xmlns:a16="http://schemas.microsoft.com/office/drawing/2014/main" id="{0CA620B5-1D7E-A24A-A027-9DEFD5482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4464" y="3660776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61447" name="TextBox 43">
            <a:extLst>
              <a:ext uri="{FF2B5EF4-FFF2-40B4-BE49-F238E27FC236}">
                <a16:creationId xmlns:a16="http://schemas.microsoft.com/office/drawing/2014/main" id="{52A1BD11-928C-0E43-BB39-1000E6D48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3275" y="2593976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61448" name="TextBox 44">
            <a:extLst>
              <a:ext uri="{FF2B5EF4-FFF2-40B4-BE49-F238E27FC236}">
                <a16:creationId xmlns:a16="http://schemas.microsoft.com/office/drawing/2014/main" id="{A9B68CB4-E4E9-1849-BEFD-AED2AD0F1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3275" y="488315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cxnSp>
        <p:nvCxnSpPr>
          <p:cNvPr id="61449" name="Straight Connector 3">
            <a:extLst>
              <a:ext uri="{FF2B5EF4-FFF2-40B4-BE49-F238E27FC236}">
                <a16:creationId xmlns:a16="http://schemas.microsoft.com/office/drawing/2014/main" id="{CE64F322-2D1A-5E4C-95F3-BF80DAB677B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332289" y="3527426"/>
            <a:ext cx="549275" cy="28257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0" name="Straight Connector 48">
            <a:extLst>
              <a:ext uri="{FF2B5EF4-FFF2-40B4-BE49-F238E27FC236}">
                <a16:creationId xmlns:a16="http://schemas.microsoft.com/office/drawing/2014/main" id="{40CE9056-A3C9-FC4B-8FEF-9D18DF3B62F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348164" y="5797551"/>
            <a:ext cx="528637" cy="26987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1" name="Straight Connector 49">
            <a:extLst>
              <a:ext uri="{FF2B5EF4-FFF2-40B4-BE49-F238E27FC236}">
                <a16:creationId xmlns:a16="http://schemas.microsoft.com/office/drawing/2014/main" id="{C798675D-51B9-2744-9AB5-163DE115A5D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40463" y="4448175"/>
            <a:ext cx="533400" cy="23495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52" name="TextBox 50">
            <a:extLst>
              <a:ext uri="{FF2B5EF4-FFF2-40B4-BE49-F238E27FC236}">
                <a16:creationId xmlns:a16="http://schemas.microsoft.com/office/drawing/2014/main" id="{BA071807-8F65-C74D-8F3E-1C429FABB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7525" y="4189413"/>
            <a:ext cx="508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61453" name="TextBox 50">
            <a:extLst>
              <a:ext uri="{FF2B5EF4-FFF2-40B4-BE49-F238E27FC236}">
                <a16:creationId xmlns:a16="http://schemas.microsoft.com/office/drawing/2014/main" id="{171922AD-8CA5-EB4E-8DA1-821244177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8651" y="3960813"/>
            <a:ext cx="511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61454" name="TextBox 50">
            <a:extLst>
              <a:ext uri="{FF2B5EF4-FFF2-40B4-BE49-F238E27FC236}">
                <a16:creationId xmlns:a16="http://schemas.microsoft.com/office/drawing/2014/main" id="{4DC82D61-25AB-144D-BCC9-AED727E8D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7064" y="4865688"/>
            <a:ext cx="511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3</a:t>
            </a:r>
          </a:p>
        </p:txBody>
      </p:sp>
    </p:spTree>
  </p:cSld>
  <p:clrMapOvr>
    <a:masterClrMapping/>
  </p:clrMapOvr>
  <p:transition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3BA13533-9170-494A-BC9B-F931C2D32A92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/>
              <a:t>Analysis of the Hierarchical Implementation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/>
              <a:t>( s</a:t>
            </a:r>
            <a:r>
              <a:rPr lang="en-US" altLang="en-US" sz="3200" baseline="-25000"/>
              <a:t>1</a:t>
            </a:r>
            <a:r>
              <a:rPr lang="en-US" altLang="en-US" sz="3200"/>
              <a:t>=1 and s</a:t>
            </a:r>
            <a:r>
              <a:rPr lang="en-US" altLang="en-US" sz="3200" baseline="-25000"/>
              <a:t>0</a:t>
            </a:r>
            <a:r>
              <a:rPr lang="en-US" altLang="en-US" sz="3200"/>
              <a:t>=0 )</a:t>
            </a:r>
          </a:p>
        </p:txBody>
      </p:sp>
      <p:pic>
        <p:nvPicPr>
          <p:cNvPr id="62466" name="Picture 1" descr="Screen shot 2016-10-07 at 1.35.15 PM.png">
            <a:extLst>
              <a:ext uri="{FF2B5EF4-FFF2-40B4-BE49-F238E27FC236}">
                <a16:creationId xmlns:a16="http://schemas.microsoft.com/office/drawing/2014/main" id="{B6BC4C53-CA71-C341-B66C-10487F677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16064"/>
            <a:ext cx="431800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extBox 125">
            <a:extLst>
              <a:ext uri="{FF2B5EF4-FFF2-40B4-BE49-F238E27FC236}">
                <a16:creationId xmlns:a16="http://schemas.microsoft.com/office/drawing/2014/main" id="{5CB43D0E-A314-D448-BA58-1A08E5247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6477001"/>
            <a:ext cx="246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4.3 from the textbook ]</a:t>
            </a:r>
          </a:p>
        </p:txBody>
      </p:sp>
      <p:sp>
        <p:nvSpPr>
          <p:cNvPr id="62468" name="TextBox 40">
            <a:extLst>
              <a:ext uri="{FF2B5EF4-FFF2-40B4-BE49-F238E27FC236}">
                <a16:creationId xmlns:a16="http://schemas.microsoft.com/office/drawing/2014/main" id="{6AF73CA8-6FD7-5C45-922B-D3FCF8E4A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525" y="17351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62469" name="TextBox 41">
            <a:extLst>
              <a:ext uri="{FF2B5EF4-FFF2-40B4-BE49-F238E27FC236}">
                <a16:creationId xmlns:a16="http://schemas.microsoft.com/office/drawing/2014/main" id="{65D4D6C3-5387-F746-8E50-F5838AC69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51" y="1203326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62470" name="TextBox 42">
            <a:extLst>
              <a:ext uri="{FF2B5EF4-FFF2-40B4-BE49-F238E27FC236}">
                <a16:creationId xmlns:a16="http://schemas.microsoft.com/office/drawing/2014/main" id="{423FC404-ED12-B549-9807-88351C243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4464" y="3660776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62471" name="TextBox 43">
            <a:extLst>
              <a:ext uri="{FF2B5EF4-FFF2-40B4-BE49-F238E27FC236}">
                <a16:creationId xmlns:a16="http://schemas.microsoft.com/office/drawing/2014/main" id="{E2453B46-9F33-784C-A0A6-782B21873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3275" y="2593976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62472" name="TextBox 44">
            <a:extLst>
              <a:ext uri="{FF2B5EF4-FFF2-40B4-BE49-F238E27FC236}">
                <a16:creationId xmlns:a16="http://schemas.microsoft.com/office/drawing/2014/main" id="{DC8A46E5-A801-9549-B781-36FA716EC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3275" y="488315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cxnSp>
        <p:nvCxnSpPr>
          <p:cNvPr id="62473" name="Straight Connector 3">
            <a:extLst>
              <a:ext uri="{FF2B5EF4-FFF2-40B4-BE49-F238E27FC236}">
                <a16:creationId xmlns:a16="http://schemas.microsoft.com/office/drawing/2014/main" id="{1548EC56-CEC0-9D40-95CD-A593031C136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48163" y="3292475"/>
            <a:ext cx="533400" cy="23495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74" name="Straight Connector 48">
            <a:extLst>
              <a:ext uri="{FF2B5EF4-FFF2-40B4-BE49-F238E27FC236}">
                <a16:creationId xmlns:a16="http://schemas.microsoft.com/office/drawing/2014/main" id="{6E630CDC-61F5-314C-8B69-4E8E0EE7507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43400" y="5562600"/>
            <a:ext cx="533400" cy="23495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75" name="Straight Connector 49">
            <a:extLst>
              <a:ext uri="{FF2B5EF4-FFF2-40B4-BE49-F238E27FC236}">
                <a16:creationId xmlns:a16="http://schemas.microsoft.com/office/drawing/2014/main" id="{CE9C0A8D-2F39-B541-83E3-1B4FC9F3744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245225" y="4683126"/>
            <a:ext cx="528638" cy="2254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76" name="TextBox 50">
            <a:extLst>
              <a:ext uri="{FF2B5EF4-FFF2-40B4-BE49-F238E27FC236}">
                <a16:creationId xmlns:a16="http://schemas.microsoft.com/office/drawing/2014/main" id="{100E68E6-91A4-E540-B23E-4451E19D5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7525" y="4189413"/>
            <a:ext cx="508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62477" name="TextBox 50">
            <a:extLst>
              <a:ext uri="{FF2B5EF4-FFF2-40B4-BE49-F238E27FC236}">
                <a16:creationId xmlns:a16="http://schemas.microsoft.com/office/drawing/2014/main" id="{79C15DD1-78B4-E14A-BDA6-B6B3DD118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8650" y="3960813"/>
            <a:ext cx="508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62478" name="TextBox 50">
            <a:extLst>
              <a:ext uri="{FF2B5EF4-FFF2-40B4-BE49-F238E27FC236}">
                <a16:creationId xmlns:a16="http://schemas.microsoft.com/office/drawing/2014/main" id="{0189C3EF-CCB9-7645-B1E6-13E885C6B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7064" y="4865688"/>
            <a:ext cx="511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</p:spTree>
  </p:cSld>
  <p:clrMapOvr>
    <a:masterClrMapping/>
  </p:clrMapOvr>
  <p:transition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id="{A92DCC71-A227-1640-8D87-55902831BC50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/>
              <a:t>Analysis of the Hierarchical Implementation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/>
              <a:t>( s</a:t>
            </a:r>
            <a:r>
              <a:rPr lang="en-US" altLang="en-US" sz="3200" baseline="-25000"/>
              <a:t>1</a:t>
            </a:r>
            <a:r>
              <a:rPr lang="en-US" altLang="en-US" sz="3200"/>
              <a:t>=1 and s</a:t>
            </a:r>
            <a:r>
              <a:rPr lang="en-US" altLang="en-US" sz="3200" baseline="-25000"/>
              <a:t>0</a:t>
            </a:r>
            <a:r>
              <a:rPr lang="en-US" altLang="en-US" sz="3200"/>
              <a:t>=1 )</a:t>
            </a:r>
          </a:p>
        </p:txBody>
      </p:sp>
      <p:pic>
        <p:nvPicPr>
          <p:cNvPr id="63490" name="Picture 1" descr="Screen shot 2016-10-07 at 1.35.15 PM.png">
            <a:extLst>
              <a:ext uri="{FF2B5EF4-FFF2-40B4-BE49-F238E27FC236}">
                <a16:creationId xmlns:a16="http://schemas.microsoft.com/office/drawing/2014/main" id="{818CE4FA-C0BA-E247-9696-2A4225808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16064"/>
            <a:ext cx="431800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Box 125">
            <a:extLst>
              <a:ext uri="{FF2B5EF4-FFF2-40B4-BE49-F238E27FC236}">
                <a16:creationId xmlns:a16="http://schemas.microsoft.com/office/drawing/2014/main" id="{9A402704-5AA1-9A4D-90F8-30DDA67A8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6477001"/>
            <a:ext cx="246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4.3 from the textbook ]</a:t>
            </a:r>
          </a:p>
        </p:txBody>
      </p:sp>
      <p:sp>
        <p:nvSpPr>
          <p:cNvPr id="63492" name="TextBox 40">
            <a:extLst>
              <a:ext uri="{FF2B5EF4-FFF2-40B4-BE49-F238E27FC236}">
                <a16:creationId xmlns:a16="http://schemas.microsoft.com/office/drawing/2014/main" id="{E35D0F3D-516C-CF49-8E18-75B7731AB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525" y="17351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63493" name="TextBox 41">
            <a:extLst>
              <a:ext uri="{FF2B5EF4-FFF2-40B4-BE49-F238E27FC236}">
                <a16:creationId xmlns:a16="http://schemas.microsoft.com/office/drawing/2014/main" id="{7AE02A5F-A45B-B64E-8823-1C8A49E8D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51" y="1203326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63494" name="TextBox 42">
            <a:extLst>
              <a:ext uri="{FF2B5EF4-FFF2-40B4-BE49-F238E27FC236}">
                <a16:creationId xmlns:a16="http://schemas.microsoft.com/office/drawing/2014/main" id="{E4477843-FADB-DE4E-9E63-F2A733FB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4464" y="3660776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63495" name="TextBox 43">
            <a:extLst>
              <a:ext uri="{FF2B5EF4-FFF2-40B4-BE49-F238E27FC236}">
                <a16:creationId xmlns:a16="http://schemas.microsoft.com/office/drawing/2014/main" id="{2EAFC260-1962-5D4E-A4CD-17A643BC9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3275" y="2593976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63496" name="TextBox 44">
            <a:extLst>
              <a:ext uri="{FF2B5EF4-FFF2-40B4-BE49-F238E27FC236}">
                <a16:creationId xmlns:a16="http://schemas.microsoft.com/office/drawing/2014/main" id="{B094D0BA-DF7D-404B-A4F6-D0ED0C1A2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3275" y="488315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cxnSp>
        <p:nvCxnSpPr>
          <p:cNvPr id="63497" name="Straight Connector 3">
            <a:extLst>
              <a:ext uri="{FF2B5EF4-FFF2-40B4-BE49-F238E27FC236}">
                <a16:creationId xmlns:a16="http://schemas.microsoft.com/office/drawing/2014/main" id="{44D9C9AF-53E9-D741-A02F-EAA1D0E1ACC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332289" y="3527426"/>
            <a:ext cx="549275" cy="28257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8" name="Straight Connector 48">
            <a:extLst>
              <a:ext uri="{FF2B5EF4-FFF2-40B4-BE49-F238E27FC236}">
                <a16:creationId xmlns:a16="http://schemas.microsoft.com/office/drawing/2014/main" id="{4A1CA321-52A0-6E49-B6B6-F4B6E0803ED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348164" y="5797551"/>
            <a:ext cx="528637" cy="26987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499" name="TextBox 50">
            <a:extLst>
              <a:ext uri="{FF2B5EF4-FFF2-40B4-BE49-F238E27FC236}">
                <a16:creationId xmlns:a16="http://schemas.microsoft.com/office/drawing/2014/main" id="{A97A2675-3F77-8C46-9086-E478E5103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7525" y="4189413"/>
            <a:ext cx="508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3</a:t>
            </a:r>
          </a:p>
        </p:txBody>
      </p:sp>
      <p:cxnSp>
        <p:nvCxnSpPr>
          <p:cNvPr id="63500" name="Straight Connector 13">
            <a:extLst>
              <a:ext uri="{FF2B5EF4-FFF2-40B4-BE49-F238E27FC236}">
                <a16:creationId xmlns:a16="http://schemas.microsoft.com/office/drawing/2014/main" id="{D2EC5D71-BEF8-5544-AF60-52D8B2FCFAB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245225" y="4683126"/>
            <a:ext cx="528638" cy="2254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501" name="TextBox 50">
            <a:extLst>
              <a:ext uri="{FF2B5EF4-FFF2-40B4-BE49-F238E27FC236}">
                <a16:creationId xmlns:a16="http://schemas.microsoft.com/office/drawing/2014/main" id="{C0EF4BAF-FAD7-F747-841F-FA0D3AF2C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8651" y="3960813"/>
            <a:ext cx="511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63502" name="TextBox 50">
            <a:extLst>
              <a:ext uri="{FF2B5EF4-FFF2-40B4-BE49-F238E27FC236}">
                <a16:creationId xmlns:a16="http://schemas.microsoft.com/office/drawing/2014/main" id="{34940409-E342-8C4C-B404-D6B4D0C76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7064" y="4865688"/>
            <a:ext cx="511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3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8B93F6D9-8785-F446-9C0E-1102D753D2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51C73-6239-8640-A0C0-16CEAE1D2367}"/>
              </a:ext>
            </a:extLst>
          </p:cNvPr>
          <p:cNvSpPr txBox="1">
            <a:spLocks/>
          </p:cNvSpPr>
          <p:nvPr/>
        </p:nvSpPr>
        <p:spPr>
          <a:xfrm>
            <a:off x="1524000" y="1219200"/>
            <a:ext cx="79248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Any Boolean function can be implemented </a:t>
            </a:r>
          </a:p>
          <a:p>
            <a:pPr marL="0" indent="0" algn="ctr">
              <a:buNone/>
              <a:defRPr/>
            </a:pPr>
            <a:r>
              <a:rPr lang="en-US" dirty="0"/>
              <a:t>with only NAND gates!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>
            <a:extLst>
              <a:ext uri="{FF2B5EF4-FFF2-40B4-BE49-F238E27FC236}">
                <a16:creationId xmlns:a16="http://schemas.microsoft.com/office/drawing/2014/main" id="{31CAD39A-343F-B745-98CD-4695D1AFE1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Analogy: Railroad Switches</a:t>
            </a:r>
          </a:p>
        </p:txBody>
      </p:sp>
      <p:pic>
        <p:nvPicPr>
          <p:cNvPr id="114690" name="Picture 2">
            <a:extLst>
              <a:ext uri="{FF2B5EF4-FFF2-40B4-BE49-F238E27FC236}">
                <a16:creationId xmlns:a16="http://schemas.microsoft.com/office/drawing/2014/main" id="{4FA76B41-3B3F-164E-B2BA-4605EB57A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143000"/>
            <a:ext cx="30194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1" name="TextBox 125">
            <a:extLst>
              <a:ext uri="{FF2B5EF4-FFF2-40B4-BE49-F238E27FC236}">
                <a16:creationId xmlns:a16="http://schemas.microsoft.com/office/drawing/2014/main" id="{2DAA1182-10D4-1944-8B48-8CF1324AF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538" y="6553201"/>
            <a:ext cx="3471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http://en.wikipedia.org/wiki/Railroad_switch]</a:t>
            </a:r>
          </a:p>
        </p:txBody>
      </p:sp>
      <p:pic>
        <p:nvPicPr>
          <p:cNvPr id="114692" name="Picture 2">
            <a:extLst>
              <a:ext uri="{FF2B5EF4-FFF2-40B4-BE49-F238E27FC236}">
                <a16:creationId xmlns:a16="http://schemas.microsoft.com/office/drawing/2014/main" id="{C5620D6D-BDBB-CF4D-8F10-9CF875A51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1143000"/>
            <a:ext cx="30194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Picture 2">
            <a:extLst>
              <a:ext uri="{FF2B5EF4-FFF2-40B4-BE49-F238E27FC236}">
                <a16:creationId xmlns:a16="http://schemas.microsoft.com/office/drawing/2014/main" id="{0F4D8E69-2616-E24B-8378-E18E102FA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4267200"/>
            <a:ext cx="30194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>
            <a:extLst>
              <a:ext uri="{FF2B5EF4-FFF2-40B4-BE49-F238E27FC236}">
                <a16:creationId xmlns:a16="http://schemas.microsoft.com/office/drawing/2014/main" id="{ABFCAF60-3A00-9E47-BAF6-45D815B1D8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Analogy: Railroad Switches</a:t>
            </a:r>
          </a:p>
        </p:txBody>
      </p:sp>
      <p:pic>
        <p:nvPicPr>
          <p:cNvPr id="115714" name="Picture 2">
            <a:extLst>
              <a:ext uri="{FF2B5EF4-FFF2-40B4-BE49-F238E27FC236}">
                <a16:creationId xmlns:a16="http://schemas.microsoft.com/office/drawing/2014/main" id="{6F1A01FE-E088-AB46-B847-A2F2DC994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143000"/>
            <a:ext cx="30194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TextBox 125">
            <a:extLst>
              <a:ext uri="{FF2B5EF4-FFF2-40B4-BE49-F238E27FC236}">
                <a16:creationId xmlns:a16="http://schemas.microsoft.com/office/drawing/2014/main" id="{1110CA66-6AA6-B64A-8DA8-CC2F5F0FE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538" y="6553201"/>
            <a:ext cx="3471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http://en.wikipedia.org/wiki/Railroad_switch]</a:t>
            </a:r>
          </a:p>
        </p:txBody>
      </p:sp>
      <p:pic>
        <p:nvPicPr>
          <p:cNvPr id="115716" name="Picture 2">
            <a:extLst>
              <a:ext uri="{FF2B5EF4-FFF2-40B4-BE49-F238E27FC236}">
                <a16:creationId xmlns:a16="http://schemas.microsoft.com/office/drawing/2014/main" id="{096E5E48-0557-6D41-A458-B4D667B2E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1143000"/>
            <a:ext cx="30194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7" name="Picture 2">
            <a:extLst>
              <a:ext uri="{FF2B5EF4-FFF2-40B4-BE49-F238E27FC236}">
                <a16:creationId xmlns:a16="http://schemas.microsoft.com/office/drawing/2014/main" id="{95B2A287-A019-C546-A72C-E6B104EFF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4267200"/>
            <a:ext cx="30194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8" name="TextBox 6">
            <a:extLst>
              <a:ext uri="{FF2B5EF4-FFF2-40B4-BE49-F238E27FC236}">
                <a16:creationId xmlns:a16="http://schemas.microsoft.com/office/drawing/2014/main" id="{52D25C66-BF86-8F4E-A816-1CD6FAE82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2100" y="4733926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" pitchFamily="2" charset="0"/>
              </a:rPr>
              <a:t>s</a:t>
            </a:r>
            <a:r>
              <a:rPr lang="en-US" altLang="en-US" sz="2800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15719" name="TextBox 7">
            <a:extLst>
              <a:ext uri="{FF2B5EF4-FFF2-40B4-BE49-F238E27FC236}">
                <a16:creationId xmlns:a16="http://schemas.microsoft.com/office/drawing/2014/main" id="{B865643B-741F-B347-A30E-71D426200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264" y="1143000"/>
            <a:ext cx="617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sz="3200" baseline="-25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115720" name="TextBox 9">
            <a:extLst>
              <a:ext uri="{FF2B5EF4-FFF2-40B4-BE49-F238E27FC236}">
                <a16:creationId xmlns:a16="http://schemas.microsoft.com/office/drawing/2014/main" id="{7CECFC78-FDA9-5A4B-AD0C-AF70F72C5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867401"/>
            <a:ext cx="338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" pitchFamily="2" charset="0"/>
              </a:rPr>
              <a:t>f</a:t>
            </a:r>
            <a:endParaRPr lang="en-US" altLang="en-US" sz="3600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15721" name="TextBox 10">
            <a:extLst>
              <a:ext uri="{FF2B5EF4-FFF2-40B4-BE49-F238E27FC236}">
                <a16:creationId xmlns:a16="http://schemas.microsoft.com/office/drawing/2014/main" id="{65AF8B3E-E4D5-AA4C-8DAD-22128E927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168400"/>
            <a:ext cx="617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sz="3200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15722" name="TextBox 11">
            <a:extLst>
              <a:ext uri="{FF2B5EF4-FFF2-40B4-BE49-F238E27FC236}">
                <a16:creationId xmlns:a16="http://schemas.microsoft.com/office/drawing/2014/main" id="{E451F8EE-E6D8-D441-8BBF-9AE494293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4" y="1143000"/>
            <a:ext cx="617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sz="3200" baseline="-25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115723" name="TextBox 12">
            <a:extLst>
              <a:ext uri="{FF2B5EF4-FFF2-40B4-BE49-F238E27FC236}">
                <a16:creationId xmlns:a16="http://schemas.microsoft.com/office/drawing/2014/main" id="{C2A885EC-285C-A743-91FC-6377508BE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6264" y="1143000"/>
            <a:ext cx="617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sz="3200" baseline="-25000">
                <a:solidFill>
                  <a:srgbClr val="FF0000"/>
                </a:solidFill>
                <a:latin typeface="Times" pitchFamily="2" charset="0"/>
              </a:rPr>
              <a:t>3</a:t>
            </a:r>
          </a:p>
        </p:txBody>
      </p:sp>
    </p:spTree>
  </p:cSld>
  <p:clrMapOvr>
    <a:masterClrMapping/>
  </p:clrMapOvr>
  <p:transition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1">
            <a:extLst>
              <a:ext uri="{FF2B5EF4-FFF2-40B4-BE49-F238E27FC236}">
                <a16:creationId xmlns:a16="http://schemas.microsoft.com/office/drawing/2014/main" id="{F8423ABD-25EC-464D-B5FF-4535328F7E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Analogy: Railroad Switches</a:t>
            </a:r>
          </a:p>
        </p:txBody>
      </p:sp>
      <p:pic>
        <p:nvPicPr>
          <p:cNvPr id="116738" name="Picture 2">
            <a:extLst>
              <a:ext uri="{FF2B5EF4-FFF2-40B4-BE49-F238E27FC236}">
                <a16:creationId xmlns:a16="http://schemas.microsoft.com/office/drawing/2014/main" id="{75494643-F836-DA47-81B1-21090D810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143000"/>
            <a:ext cx="30194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9" name="TextBox 125">
            <a:extLst>
              <a:ext uri="{FF2B5EF4-FFF2-40B4-BE49-F238E27FC236}">
                <a16:creationId xmlns:a16="http://schemas.microsoft.com/office/drawing/2014/main" id="{F92E8806-EF93-444B-AD7B-DF9E66391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538" y="6553201"/>
            <a:ext cx="3471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http://en.wikipedia.org/wiki/Railroad_switch]</a:t>
            </a:r>
          </a:p>
        </p:txBody>
      </p:sp>
      <p:pic>
        <p:nvPicPr>
          <p:cNvPr id="116740" name="Picture 2">
            <a:extLst>
              <a:ext uri="{FF2B5EF4-FFF2-40B4-BE49-F238E27FC236}">
                <a16:creationId xmlns:a16="http://schemas.microsoft.com/office/drawing/2014/main" id="{6DBBA499-4B1E-AF41-8578-781E0AF54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1143000"/>
            <a:ext cx="30194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1" name="Picture 2">
            <a:extLst>
              <a:ext uri="{FF2B5EF4-FFF2-40B4-BE49-F238E27FC236}">
                <a16:creationId xmlns:a16="http://schemas.microsoft.com/office/drawing/2014/main" id="{C05FE0EE-179F-6A4A-AD1A-135B9C096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4267200"/>
            <a:ext cx="30194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2" name="TextBox 6">
            <a:extLst>
              <a:ext uri="{FF2B5EF4-FFF2-40B4-BE49-F238E27FC236}">
                <a16:creationId xmlns:a16="http://schemas.microsoft.com/office/drawing/2014/main" id="{23F0B7EE-4277-2D4A-8142-FA39351A7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2100" y="4733926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" pitchFamily="2" charset="0"/>
              </a:rPr>
              <a:t>s</a:t>
            </a:r>
            <a:r>
              <a:rPr lang="en-US" altLang="en-US" sz="2800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16743" name="TextBox 7">
            <a:extLst>
              <a:ext uri="{FF2B5EF4-FFF2-40B4-BE49-F238E27FC236}">
                <a16:creationId xmlns:a16="http://schemas.microsoft.com/office/drawing/2014/main" id="{FA4A85C5-A234-5D40-AA06-C8736E122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264" y="1143000"/>
            <a:ext cx="617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sz="3200" baseline="-25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116744" name="TextBox 9">
            <a:extLst>
              <a:ext uri="{FF2B5EF4-FFF2-40B4-BE49-F238E27FC236}">
                <a16:creationId xmlns:a16="http://schemas.microsoft.com/office/drawing/2014/main" id="{BE3283EF-162E-1C48-AAC6-51594021E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867401"/>
            <a:ext cx="338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" pitchFamily="2" charset="0"/>
              </a:rPr>
              <a:t>f</a:t>
            </a:r>
            <a:endParaRPr lang="en-US" altLang="en-US" sz="3600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16745" name="TextBox 10">
            <a:extLst>
              <a:ext uri="{FF2B5EF4-FFF2-40B4-BE49-F238E27FC236}">
                <a16:creationId xmlns:a16="http://schemas.microsoft.com/office/drawing/2014/main" id="{797AF8A9-C497-084D-80E5-FB865C802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168400"/>
            <a:ext cx="617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sz="3200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16746" name="TextBox 11">
            <a:extLst>
              <a:ext uri="{FF2B5EF4-FFF2-40B4-BE49-F238E27FC236}">
                <a16:creationId xmlns:a16="http://schemas.microsoft.com/office/drawing/2014/main" id="{B5EB6EF6-5D78-9144-A0AB-A94DEF1C0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4" y="1143000"/>
            <a:ext cx="617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sz="3200" baseline="-25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116747" name="TextBox 12">
            <a:extLst>
              <a:ext uri="{FF2B5EF4-FFF2-40B4-BE49-F238E27FC236}">
                <a16:creationId xmlns:a16="http://schemas.microsoft.com/office/drawing/2014/main" id="{7CA889A5-05F9-5B42-AFF5-6BDB341FE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6264" y="1143000"/>
            <a:ext cx="617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sz="3200" baseline="-25000">
                <a:solidFill>
                  <a:srgbClr val="FF0000"/>
                </a:solidFill>
                <a:latin typeface="Times" pitchFamily="2" charset="0"/>
              </a:rPr>
              <a:t>3</a:t>
            </a:r>
          </a:p>
        </p:txBody>
      </p:sp>
      <p:sp>
        <p:nvSpPr>
          <p:cNvPr id="116748" name="Oval 13">
            <a:extLst>
              <a:ext uri="{FF2B5EF4-FFF2-40B4-BE49-F238E27FC236}">
                <a16:creationId xmlns:a16="http://schemas.microsoft.com/office/drawing/2014/main" id="{52E9EE97-FE99-2E44-9D54-B3D9ADFE8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622425"/>
            <a:ext cx="609600" cy="5334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6749" name="Oval 14">
            <a:extLst>
              <a:ext uri="{FF2B5EF4-FFF2-40B4-BE49-F238E27FC236}">
                <a16:creationId xmlns:a16="http://schemas.microsoft.com/office/drawing/2014/main" id="{19F0E6DC-A8B6-6C46-80AB-EB238A408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1600200"/>
            <a:ext cx="609600" cy="5334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cxnSp>
        <p:nvCxnSpPr>
          <p:cNvPr id="116750" name="Straight Connector 15">
            <a:extLst>
              <a:ext uri="{FF2B5EF4-FFF2-40B4-BE49-F238E27FC236}">
                <a16:creationId xmlns:a16="http://schemas.microsoft.com/office/drawing/2014/main" id="{36C2C0EB-4B13-BD49-9AD3-E3B94AC4C20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267200" y="2111376"/>
            <a:ext cx="4495800" cy="222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6751" name="TextBox 16">
            <a:extLst>
              <a:ext uri="{FF2B5EF4-FFF2-40B4-BE49-F238E27FC236}">
                <a16:creationId xmlns:a16="http://schemas.microsoft.com/office/drawing/2014/main" id="{DF95F1A1-DA54-3541-AA34-9564DC8E9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5200" y="2333626"/>
            <a:ext cx="150714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0000"/>
                </a:solidFill>
                <a:latin typeface="Times" pitchFamily="2" charset="0"/>
              </a:rPr>
              <a:t>these two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0000"/>
                </a:solidFill>
                <a:latin typeface="Times" pitchFamily="2" charset="0"/>
              </a:rPr>
              <a:t>switches are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0000"/>
                </a:solidFill>
                <a:latin typeface="Times" pitchFamily="2" charset="0"/>
              </a:rPr>
              <a:t>controlled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0000"/>
                </a:solidFill>
                <a:latin typeface="Times" pitchFamily="2" charset="0"/>
              </a:rPr>
              <a:t>together</a:t>
            </a:r>
          </a:p>
        </p:txBody>
      </p:sp>
      <p:sp>
        <p:nvSpPr>
          <p:cNvPr id="116752" name="TextBox 17">
            <a:extLst>
              <a:ext uri="{FF2B5EF4-FFF2-40B4-BE49-F238E27FC236}">
                <a16:creationId xmlns:a16="http://schemas.microsoft.com/office/drawing/2014/main" id="{9B52CB0D-BDBF-E442-9234-FAFB1F829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1752601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" pitchFamily="2" charset="0"/>
              </a:rPr>
              <a:t>s</a:t>
            </a:r>
            <a:r>
              <a:rPr lang="en-US" altLang="en-US" sz="2800" baseline="-25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</p:spTree>
  </p:cSld>
  <p:clrMapOvr>
    <a:masterClrMapping/>
  </p:clrMapOvr>
  <p:transition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>
            <a:extLst>
              <a:ext uri="{FF2B5EF4-FFF2-40B4-BE49-F238E27FC236}">
                <a16:creationId xmlns:a16="http://schemas.microsoft.com/office/drawing/2014/main" id="{EAC4355A-82BD-1140-BEE0-2E397DED72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667000"/>
            <a:ext cx="9144000" cy="685800"/>
          </a:xfrm>
        </p:spPr>
        <p:txBody>
          <a:bodyPr/>
          <a:lstStyle/>
          <a:p>
            <a:r>
              <a:rPr lang="en-US" altLang="en-US" dirty="0"/>
              <a:t>16-to-1 Multiplexer</a:t>
            </a:r>
          </a:p>
        </p:txBody>
      </p:sp>
    </p:spTree>
    <p:extLst>
      <p:ext uri="{BB962C8B-B14F-4D97-AF65-F5344CB8AC3E}">
        <p14:creationId xmlns:p14="http://schemas.microsoft.com/office/powerpoint/2010/main" val="2756362878"/>
      </p:ext>
    </p:extLst>
  </p:cSld>
  <p:clrMapOvr>
    <a:masterClrMapping/>
  </p:clrMapOvr>
  <p:transition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81" name="Group 1">
            <a:extLst>
              <a:ext uri="{FF2B5EF4-FFF2-40B4-BE49-F238E27FC236}">
                <a16:creationId xmlns:a16="http://schemas.microsoft.com/office/drawing/2014/main" id="{44119119-B888-1445-88C4-4FF1B6FA1576}"/>
              </a:ext>
            </a:extLst>
          </p:cNvPr>
          <p:cNvGrpSpPr>
            <a:grpSpLocks/>
          </p:cNvGrpSpPr>
          <p:nvPr/>
        </p:nvGrpSpPr>
        <p:grpSpPr bwMode="auto">
          <a:xfrm>
            <a:off x="4149725" y="1031876"/>
            <a:ext cx="3252208" cy="5521325"/>
            <a:chOff x="3138488" y="352425"/>
            <a:chExt cx="3252208" cy="5521325"/>
          </a:xfrm>
        </p:grpSpPr>
        <p:sp>
          <p:nvSpPr>
            <p:cNvPr id="122884" name="Line 4">
              <a:extLst>
                <a:ext uri="{FF2B5EF4-FFF2-40B4-BE49-F238E27FC236}">
                  <a16:creationId xmlns:a16="http://schemas.microsoft.com/office/drawing/2014/main" id="{BFA89A95-0D24-0F49-A1A0-D87E85B627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6625" y="3817938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885" name="Line 5">
              <a:extLst>
                <a:ext uri="{FF2B5EF4-FFF2-40B4-BE49-F238E27FC236}">
                  <a16:creationId xmlns:a16="http://schemas.microsoft.com/office/drawing/2014/main" id="{E2203EF5-1A43-2249-A639-43B130FB77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49713" y="4065588"/>
              <a:ext cx="57150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886" name="Freeform 6">
              <a:extLst>
                <a:ext uri="{FF2B5EF4-FFF2-40B4-BE49-F238E27FC236}">
                  <a16:creationId xmlns:a16="http://schemas.microsoft.com/office/drawing/2014/main" id="{3D122528-B730-3D44-AED7-D6D940C67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4275" y="3665538"/>
              <a:ext cx="325438" cy="801687"/>
            </a:xfrm>
            <a:custGeom>
              <a:avLst/>
              <a:gdLst>
                <a:gd name="T0" fmla="*/ 2147483646 w 409"/>
                <a:gd name="T1" fmla="*/ 2147483646 h 1010"/>
                <a:gd name="T2" fmla="*/ 2147483646 w 409"/>
                <a:gd name="T3" fmla="*/ 2147483646 h 1010"/>
                <a:gd name="T4" fmla="*/ 0 w 409"/>
                <a:gd name="T5" fmla="*/ 0 h 1010"/>
                <a:gd name="T6" fmla="*/ 0 w 409"/>
                <a:gd name="T7" fmla="*/ 2147483646 h 1010"/>
                <a:gd name="T8" fmla="*/ 2147483646 w 409"/>
                <a:gd name="T9" fmla="*/ 2147483646 h 10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"/>
                <a:gd name="T16" fmla="*/ 0 h 1010"/>
                <a:gd name="T17" fmla="*/ 409 w 409"/>
                <a:gd name="T18" fmla="*/ 1010 h 10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" h="1010">
                  <a:moveTo>
                    <a:pt x="409" y="817"/>
                  </a:moveTo>
                  <a:lnTo>
                    <a:pt x="409" y="192"/>
                  </a:lnTo>
                  <a:lnTo>
                    <a:pt x="0" y="0"/>
                  </a:lnTo>
                  <a:lnTo>
                    <a:pt x="0" y="1010"/>
                  </a:lnTo>
                  <a:lnTo>
                    <a:pt x="409" y="81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887" name="Freeform 7">
              <a:extLst>
                <a:ext uri="{FF2B5EF4-FFF2-40B4-BE49-F238E27FC236}">
                  <a16:creationId xmlns:a16="http://schemas.microsoft.com/office/drawing/2014/main" id="{27891E64-942F-AE47-93B1-E950ED368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425" y="3360738"/>
              <a:ext cx="420688" cy="342900"/>
            </a:xfrm>
            <a:custGeom>
              <a:avLst/>
              <a:gdLst>
                <a:gd name="T0" fmla="*/ 2147483646 w 529"/>
                <a:gd name="T1" fmla="*/ 0 h 432"/>
                <a:gd name="T2" fmla="*/ 0 w 529"/>
                <a:gd name="T3" fmla="*/ 0 h 432"/>
                <a:gd name="T4" fmla="*/ 0 w 529"/>
                <a:gd name="T5" fmla="*/ 2147483646 h 432"/>
                <a:gd name="T6" fmla="*/ 0 60000 65536"/>
                <a:gd name="T7" fmla="*/ 0 60000 65536"/>
                <a:gd name="T8" fmla="*/ 0 60000 65536"/>
                <a:gd name="T9" fmla="*/ 0 w 529"/>
                <a:gd name="T10" fmla="*/ 0 h 432"/>
                <a:gd name="T11" fmla="*/ 529 w 529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9" h="432">
                  <a:moveTo>
                    <a:pt x="529" y="0"/>
                  </a:moveTo>
                  <a:lnTo>
                    <a:pt x="0" y="0"/>
                  </a:lnTo>
                  <a:lnTo>
                    <a:pt x="0" y="43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888" name="Rectangle 8">
              <a:extLst>
                <a:ext uri="{FF2B5EF4-FFF2-40B4-BE49-F238E27FC236}">
                  <a16:creationId xmlns:a16="http://schemas.microsoft.com/office/drawing/2014/main" id="{C1B4AA89-2B60-5A48-B287-6CBCAF6D9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5163" y="3676650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w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2889" name="Freeform 9">
              <a:extLst>
                <a:ext uri="{FF2B5EF4-FFF2-40B4-BE49-F238E27FC236}">
                  <a16:creationId xmlns:a16="http://schemas.microsoft.com/office/drawing/2014/main" id="{C159D302-4A9F-4A4D-9383-62471B92A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825" y="3532188"/>
              <a:ext cx="439738" cy="247650"/>
            </a:xfrm>
            <a:custGeom>
              <a:avLst/>
              <a:gdLst>
                <a:gd name="T0" fmla="*/ 2147483646 w 553"/>
                <a:gd name="T1" fmla="*/ 0 h 312"/>
                <a:gd name="T2" fmla="*/ 0 w 553"/>
                <a:gd name="T3" fmla="*/ 0 h 312"/>
                <a:gd name="T4" fmla="*/ 0 w 553"/>
                <a:gd name="T5" fmla="*/ 2147483646 h 312"/>
                <a:gd name="T6" fmla="*/ 0 60000 65536"/>
                <a:gd name="T7" fmla="*/ 0 60000 65536"/>
                <a:gd name="T8" fmla="*/ 0 60000 65536"/>
                <a:gd name="T9" fmla="*/ 0 w 553"/>
                <a:gd name="T10" fmla="*/ 0 h 312"/>
                <a:gd name="T11" fmla="*/ 553 w 553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3" h="312">
                  <a:moveTo>
                    <a:pt x="553" y="0"/>
                  </a:moveTo>
                  <a:lnTo>
                    <a:pt x="0" y="0"/>
                  </a:lnTo>
                  <a:lnTo>
                    <a:pt x="0" y="31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890" name="Line 10">
              <a:extLst>
                <a:ext uri="{FF2B5EF4-FFF2-40B4-BE49-F238E27FC236}">
                  <a16:creationId xmlns:a16="http://schemas.microsoft.com/office/drawing/2014/main" id="{27517817-CD74-B949-9A2D-F93B7EEE81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6625" y="4314825"/>
              <a:ext cx="24765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891" name="Rectangle 11">
              <a:extLst>
                <a:ext uri="{FF2B5EF4-FFF2-40B4-BE49-F238E27FC236}">
                  <a16:creationId xmlns:a16="http://schemas.microsoft.com/office/drawing/2014/main" id="{63059E76-6F56-1D4D-A15F-829878219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5813" y="3763963"/>
              <a:ext cx="1047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8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2892" name="Rectangle 12">
              <a:extLst>
                <a:ext uri="{FF2B5EF4-FFF2-40B4-BE49-F238E27FC236}">
                  <a16:creationId xmlns:a16="http://schemas.microsoft.com/office/drawing/2014/main" id="{E1C28F81-65F1-D74E-9AAD-83A766AED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8488" y="4187825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w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2893" name="Freeform 13">
              <a:extLst>
                <a:ext uri="{FF2B5EF4-FFF2-40B4-BE49-F238E27FC236}">
                  <a16:creationId xmlns:a16="http://schemas.microsoft.com/office/drawing/2014/main" id="{F5BFB67C-877E-134C-A8AA-A60B89798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675" y="4141788"/>
              <a:ext cx="38100" cy="39687"/>
            </a:xfrm>
            <a:custGeom>
              <a:avLst/>
              <a:gdLst>
                <a:gd name="T0" fmla="*/ 2147483646 w 48"/>
                <a:gd name="T1" fmla="*/ 2147483646 h 48"/>
                <a:gd name="T2" fmla="*/ 2147483646 w 48"/>
                <a:gd name="T3" fmla="*/ 2147483646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2147483646 w 48"/>
                <a:gd name="T21" fmla="*/ 2147483646 h 48"/>
                <a:gd name="T22" fmla="*/ 2147483646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0 h 48"/>
                <a:gd name="T42" fmla="*/ 2147483646 w 48"/>
                <a:gd name="T43" fmla="*/ 0 h 48"/>
                <a:gd name="T44" fmla="*/ 2147483646 w 48"/>
                <a:gd name="T45" fmla="*/ 0 h 48"/>
                <a:gd name="T46" fmla="*/ 2147483646 w 48"/>
                <a:gd name="T47" fmla="*/ 0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0 w 48"/>
                <a:gd name="T65" fmla="*/ 2147483646 h 48"/>
                <a:gd name="T66" fmla="*/ 0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2147483646 h 48"/>
                <a:gd name="T86" fmla="*/ 2147483646 w 48"/>
                <a:gd name="T87" fmla="*/ 2147483646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3" y="46"/>
                  </a:lnTo>
                  <a:lnTo>
                    <a:pt x="35" y="46"/>
                  </a:lnTo>
                  <a:lnTo>
                    <a:pt x="36" y="44"/>
                  </a:lnTo>
                  <a:lnTo>
                    <a:pt x="37" y="44"/>
                  </a:lnTo>
                  <a:lnTo>
                    <a:pt x="37" y="43"/>
                  </a:lnTo>
                  <a:lnTo>
                    <a:pt x="38" y="43"/>
                  </a:lnTo>
                  <a:lnTo>
                    <a:pt x="39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3" y="40"/>
                  </a:lnTo>
                  <a:lnTo>
                    <a:pt x="43" y="38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5" y="35"/>
                  </a:lnTo>
                  <a:lnTo>
                    <a:pt x="47" y="34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8" y="28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2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4" y="11"/>
                  </a:lnTo>
                  <a:lnTo>
                    <a:pt x="43" y="10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40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6"/>
                  </a:lnTo>
                  <a:lnTo>
                    <a:pt x="15" y="46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894" name="Freeform 14">
              <a:extLst>
                <a:ext uri="{FF2B5EF4-FFF2-40B4-BE49-F238E27FC236}">
                  <a16:creationId xmlns:a16="http://schemas.microsoft.com/office/drawing/2014/main" id="{78A92CBB-4D79-B348-A317-10C016F01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325" y="4156075"/>
              <a:ext cx="23813" cy="23813"/>
            </a:xfrm>
            <a:custGeom>
              <a:avLst/>
              <a:gdLst>
                <a:gd name="T0" fmla="*/ 2147483646 w 30"/>
                <a:gd name="T1" fmla="*/ 2147483646 h 30"/>
                <a:gd name="T2" fmla="*/ 2147483646 w 30"/>
                <a:gd name="T3" fmla="*/ 2147483646 h 30"/>
                <a:gd name="T4" fmla="*/ 2147483646 w 30"/>
                <a:gd name="T5" fmla="*/ 2147483646 h 30"/>
                <a:gd name="T6" fmla="*/ 2147483646 w 30"/>
                <a:gd name="T7" fmla="*/ 2147483646 h 30"/>
                <a:gd name="T8" fmla="*/ 2147483646 w 30"/>
                <a:gd name="T9" fmla="*/ 2147483646 h 30"/>
                <a:gd name="T10" fmla="*/ 2147483646 w 30"/>
                <a:gd name="T11" fmla="*/ 2147483646 h 30"/>
                <a:gd name="T12" fmla="*/ 2147483646 w 30"/>
                <a:gd name="T13" fmla="*/ 2147483646 h 30"/>
                <a:gd name="T14" fmla="*/ 2147483646 w 30"/>
                <a:gd name="T15" fmla="*/ 2147483646 h 30"/>
                <a:gd name="T16" fmla="*/ 2147483646 w 30"/>
                <a:gd name="T17" fmla="*/ 2147483646 h 30"/>
                <a:gd name="T18" fmla="*/ 2147483646 w 30"/>
                <a:gd name="T19" fmla="*/ 2147483646 h 30"/>
                <a:gd name="T20" fmla="*/ 2147483646 w 30"/>
                <a:gd name="T21" fmla="*/ 2147483646 h 30"/>
                <a:gd name="T22" fmla="*/ 2147483646 w 30"/>
                <a:gd name="T23" fmla="*/ 2147483646 h 30"/>
                <a:gd name="T24" fmla="*/ 2147483646 w 30"/>
                <a:gd name="T25" fmla="*/ 2147483646 h 30"/>
                <a:gd name="T26" fmla="*/ 2147483646 w 30"/>
                <a:gd name="T27" fmla="*/ 2147483646 h 30"/>
                <a:gd name="T28" fmla="*/ 2147483646 w 30"/>
                <a:gd name="T29" fmla="*/ 2147483646 h 30"/>
                <a:gd name="T30" fmla="*/ 2147483646 w 30"/>
                <a:gd name="T31" fmla="*/ 2147483646 h 30"/>
                <a:gd name="T32" fmla="*/ 2147483646 w 30"/>
                <a:gd name="T33" fmla="*/ 2147483646 h 30"/>
                <a:gd name="T34" fmla="*/ 2147483646 w 30"/>
                <a:gd name="T35" fmla="*/ 2147483646 h 30"/>
                <a:gd name="T36" fmla="*/ 2147483646 w 30"/>
                <a:gd name="T37" fmla="*/ 2147483646 h 30"/>
                <a:gd name="T38" fmla="*/ 2147483646 w 30"/>
                <a:gd name="T39" fmla="*/ 0 h 30"/>
                <a:gd name="T40" fmla="*/ 2147483646 w 30"/>
                <a:gd name="T41" fmla="*/ 0 h 30"/>
                <a:gd name="T42" fmla="*/ 2147483646 w 30"/>
                <a:gd name="T43" fmla="*/ 0 h 30"/>
                <a:gd name="T44" fmla="*/ 2147483646 w 30"/>
                <a:gd name="T45" fmla="*/ 0 h 30"/>
                <a:gd name="T46" fmla="*/ 2147483646 w 30"/>
                <a:gd name="T47" fmla="*/ 0 h 30"/>
                <a:gd name="T48" fmla="*/ 2147483646 w 30"/>
                <a:gd name="T49" fmla="*/ 2147483646 h 30"/>
                <a:gd name="T50" fmla="*/ 2147483646 w 30"/>
                <a:gd name="T51" fmla="*/ 2147483646 h 30"/>
                <a:gd name="T52" fmla="*/ 2147483646 w 30"/>
                <a:gd name="T53" fmla="*/ 2147483646 h 30"/>
                <a:gd name="T54" fmla="*/ 2147483646 w 30"/>
                <a:gd name="T55" fmla="*/ 2147483646 h 30"/>
                <a:gd name="T56" fmla="*/ 2147483646 w 30"/>
                <a:gd name="T57" fmla="*/ 2147483646 h 30"/>
                <a:gd name="T58" fmla="*/ 2147483646 w 30"/>
                <a:gd name="T59" fmla="*/ 2147483646 h 30"/>
                <a:gd name="T60" fmla="*/ 2147483646 w 30"/>
                <a:gd name="T61" fmla="*/ 2147483646 h 30"/>
                <a:gd name="T62" fmla="*/ 0 w 30"/>
                <a:gd name="T63" fmla="*/ 2147483646 h 30"/>
                <a:gd name="T64" fmla="*/ 0 w 30"/>
                <a:gd name="T65" fmla="*/ 2147483646 h 30"/>
                <a:gd name="T66" fmla="*/ 0 w 30"/>
                <a:gd name="T67" fmla="*/ 2147483646 h 30"/>
                <a:gd name="T68" fmla="*/ 0 w 30"/>
                <a:gd name="T69" fmla="*/ 2147483646 h 30"/>
                <a:gd name="T70" fmla="*/ 2147483646 w 30"/>
                <a:gd name="T71" fmla="*/ 2147483646 h 30"/>
                <a:gd name="T72" fmla="*/ 2147483646 w 30"/>
                <a:gd name="T73" fmla="*/ 2147483646 h 30"/>
                <a:gd name="T74" fmla="*/ 2147483646 w 30"/>
                <a:gd name="T75" fmla="*/ 2147483646 h 30"/>
                <a:gd name="T76" fmla="*/ 2147483646 w 30"/>
                <a:gd name="T77" fmla="*/ 2147483646 h 30"/>
                <a:gd name="T78" fmla="*/ 2147483646 w 30"/>
                <a:gd name="T79" fmla="*/ 2147483646 h 30"/>
                <a:gd name="T80" fmla="*/ 2147483646 w 30"/>
                <a:gd name="T81" fmla="*/ 2147483646 h 30"/>
                <a:gd name="T82" fmla="*/ 2147483646 w 30"/>
                <a:gd name="T83" fmla="*/ 2147483646 h 30"/>
                <a:gd name="T84" fmla="*/ 2147483646 w 30"/>
                <a:gd name="T85" fmla="*/ 2147483646 h 30"/>
                <a:gd name="T86" fmla="*/ 2147483646 w 30"/>
                <a:gd name="T87" fmla="*/ 2147483646 h 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0"/>
                <a:gd name="T134" fmla="*/ 30 w 30"/>
                <a:gd name="T135" fmla="*/ 30 h 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0">
                  <a:moveTo>
                    <a:pt x="15" y="30"/>
                  </a:moveTo>
                  <a:lnTo>
                    <a:pt x="15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29"/>
                  </a:lnTo>
                  <a:lnTo>
                    <a:pt x="19" y="29"/>
                  </a:lnTo>
                  <a:lnTo>
                    <a:pt x="20" y="29"/>
                  </a:lnTo>
                  <a:lnTo>
                    <a:pt x="21" y="27"/>
                  </a:lnTo>
                  <a:lnTo>
                    <a:pt x="22" y="27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5" y="26"/>
                  </a:lnTo>
                  <a:lnTo>
                    <a:pt x="25" y="25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4"/>
                  </a:lnTo>
                  <a:lnTo>
                    <a:pt x="27" y="23"/>
                  </a:lnTo>
                  <a:lnTo>
                    <a:pt x="28" y="21"/>
                  </a:lnTo>
                  <a:lnTo>
                    <a:pt x="28" y="20"/>
                  </a:lnTo>
                  <a:lnTo>
                    <a:pt x="28" y="19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28" y="9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6" y="26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2" y="29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895" name="Freeform 15">
              <a:extLst>
                <a:ext uri="{FF2B5EF4-FFF2-40B4-BE49-F238E27FC236}">
                  <a16:creationId xmlns:a16="http://schemas.microsoft.com/office/drawing/2014/main" id="{EF8AF3D1-78AD-A44B-9582-C45490EA5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675" y="4046538"/>
              <a:ext cx="38100" cy="38100"/>
            </a:xfrm>
            <a:custGeom>
              <a:avLst/>
              <a:gdLst>
                <a:gd name="T0" fmla="*/ 2147483646 w 48"/>
                <a:gd name="T1" fmla="*/ 2147483646 h 48"/>
                <a:gd name="T2" fmla="*/ 2147483646 w 48"/>
                <a:gd name="T3" fmla="*/ 2147483646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2147483646 w 48"/>
                <a:gd name="T21" fmla="*/ 2147483646 h 48"/>
                <a:gd name="T22" fmla="*/ 2147483646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0 h 48"/>
                <a:gd name="T42" fmla="*/ 2147483646 w 48"/>
                <a:gd name="T43" fmla="*/ 0 h 48"/>
                <a:gd name="T44" fmla="*/ 2147483646 w 48"/>
                <a:gd name="T45" fmla="*/ 0 h 48"/>
                <a:gd name="T46" fmla="*/ 2147483646 w 48"/>
                <a:gd name="T47" fmla="*/ 0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0 w 48"/>
                <a:gd name="T65" fmla="*/ 2147483646 h 48"/>
                <a:gd name="T66" fmla="*/ 0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2147483646 h 48"/>
                <a:gd name="T86" fmla="*/ 2147483646 w 48"/>
                <a:gd name="T87" fmla="*/ 2147483646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3" y="45"/>
                  </a:lnTo>
                  <a:lnTo>
                    <a:pt x="35" y="45"/>
                  </a:lnTo>
                  <a:lnTo>
                    <a:pt x="36" y="44"/>
                  </a:lnTo>
                  <a:lnTo>
                    <a:pt x="37" y="44"/>
                  </a:lnTo>
                  <a:lnTo>
                    <a:pt x="37" y="43"/>
                  </a:lnTo>
                  <a:lnTo>
                    <a:pt x="38" y="43"/>
                  </a:lnTo>
                  <a:lnTo>
                    <a:pt x="39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39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5" y="35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4" y="11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5"/>
                  </a:lnTo>
                  <a:lnTo>
                    <a:pt x="15" y="45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896" name="Freeform 16">
              <a:extLst>
                <a:ext uri="{FF2B5EF4-FFF2-40B4-BE49-F238E27FC236}">
                  <a16:creationId xmlns:a16="http://schemas.microsoft.com/office/drawing/2014/main" id="{3CC8B61F-12A6-AA47-AE59-76C91F0EA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325" y="4060825"/>
              <a:ext cx="23813" cy="23813"/>
            </a:xfrm>
            <a:custGeom>
              <a:avLst/>
              <a:gdLst>
                <a:gd name="T0" fmla="*/ 2147483646 w 30"/>
                <a:gd name="T1" fmla="*/ 2147483646 h 30"/>
                <a:gd name="T2" fmla="*/ 2147483646 w 30"/>
                <a:gd name="T3" fmla="*/ 2147483646 h 30"/>
                <a:gd name="T4" fmla="*/ 2147483646 w 30"/>
                <a:gd name="T5" fmla="*/ 2147483646 h 30"/>
                <a:gd name="T6" fmla="*/ 2147483646 w 30"/>
                <a:gd name="T7" fmla="*/ 2147483646 h 30"/>
                <a:gd name="T8" fmla="*/ 2147483646 w 30"/>
                <a:gd name="T9" fmla="*/ 2147483646 h 30"/>
                <a:gd name="T10" fmla="*/ 2147483646 w 30"/>
                <a:gd name="T11" fmla="*/ 2147483646 h 30"/>
                <a:gd name="T12" fmla="*/ 2147483646 w 30"/>
                <a:gd name="T13" fmla="*/ 2147483646 h 30"/>
                <a:gd name="T14" fmla="*/ 2147483646 w 30"/>
                <a:gd name="T15" fmla="*/ 2147483646 h 30"/>
                <a:gd name="T16" fmla="*/ 2147483646 w 30"/>
                <a:gd name="T17" fmla="*/ 2147483646 h 30"/>
                <a:gd name="T18" fmla="*/ 2147483646 w 30"/>
                <a:gd name="T19" fmla="*/ 2147483646 h 30"/>
                <a:gd name="T20" fmla="*/ 2147483646 w 30"/>
                <a:gd name="T21" fmla="*/ 2147483646 h 30"/>
                <a:gd name="T22" fmla="*/ 2147483646 w 30"/>
                <a:gd name="T23" fmla="*/ 2147483646 h 30"/>
                <a:gd name="T24" fmla="*/ 2147483646 w 30"/>
                <a:gd name="T25" fmla="*/ 2147483646 h 30"/>
                <a:gd name="T26" fmla="*/ 2147483646 w 30"/>
                <a:gd name="T27" fmla="*/ 2147483646 h 30"/>
                <a:gd name="T28" fmla="*/ 2147483646 w 30"/>
                <a:gd name="T29" fmla="*/ 2147483646 h 30"/>
                <a:gd name="T30" fmla="*/ 2147483646 w 30"/>
                <a:gd name="T31" fmla="*/ 2147483646 h 30"/>
                <a:gd name="T32" fmla="*/ 2147483646 w 30"/>
                <a:gd name="T33" fmla="*/ 2147483646 h 30"/>
                <a:gd name="T34" fmla="*/ 2147483646 w 30"/>
                <a:gd name="T35" fmla="*/ 2147483646 h 30"/>
                <a:gd name="T36" fmla="*/ 2147483646 w 30"/>
                <a:gd name="T37" fmla="*/ 2147483646 h 30"/>
                <a:gd name="T38" fmla="*/ 2147483646 w 30"/>
                <a:gd name="T39" fmla="*/ 0 h 30"/>
                <a:gd name="T40" fmla="*/ 2147483646 w 30"/>
                <a:gd name="T41" fmla="*/ 0 h 30"/>
                <a:gd name="T42" fmla="*/ 2147483646 w 30"/>
                <a:gd name="T43" fmla="*/ 0 h 30"/>
                <a:gd name="T44" fmla="*/ 2147483646 w 30"/>
                <a:gd name="T45" fmla="*/ 0 h 30"/>
                <a:gd name="T46" fmla="*/ 2147483646 w 30"/>
                <a:gd name="T47" fmla="*/ 0 h 30"/>
                <a:gd name="T48" fmla="*/ 2147483646 w 30"/>
                <a:gd name="T49" fmla="*/ 2147483646 h 30"/>
                <a:gd name="T50" fmla="*/ 2147483646 w 30"/>
                <a:gd name="T51" fmla="*/ 2147483646 h 30"/>
                <a:gd name="T52" fmla="*/ 2147483646 w 30"/>
                <a:gd name="T53" fmla="*/ 2147483646 h 30"/>
                <a:gd name="T54" fmla="*/ 2147483646 w 30"/>
                <a:gd name="T55" fmla="*/ 2147483646 h 30"/>
                <a:gd name="T56" fmla="*/ 2147483646 w 30"/>
                <a:gd name="T57" fmla="*/ 2147483646 h 30"/>
                <a:gd name="T58" fmla="*/ 2147483646 w 30"/>
                <a:gd name="T59" fmla="*/ 2147483646 h 30"/>
                <a:gd name="T60" fmla="*/ 2147483646 w 30"/>
                <a:gd name="T61" fmla="*/ 2147483646 h 30"/>
                <a:gd name="T62" fmla="*/ 0 w 30"/>
                <a:gd name="T63" fmla="*/ 2147483646 h 30"/>
                <a:gd name="T64" fmla="*/ 0 w 30"/>
                <a:gd name="T65" fmla="*/ 2147483646 h 30"/>
                <a:gd name="T66" fmla="*/ 0 w 30"/>
                <a:gd name="T67" fmla="*/ 2147483646 h 30"/>
                <a:gd name="T68" fmla="*/ 0 w 30"/>
                <a:gd name="T69" fmla="*/ 2147483646 h 30"/>
                <a:gd name="T70" fmla="*/ 2147483646 w 30"/>
                <a:gd name="T71" fmla="*/ 2147483646 h 30"/>
                <a:gd name="T72" fmla="*/ 2147483646 w 30"/>
                <a:gd name="T73" fmla="*/ 2147483646 h 30"/>
                <a:gd name="T74" fmla="*/ 2147483646 w 30"/>
                <a:gd name="T75" fmla="*/ 2147483646 h 30"/>
                <a:gd name="T76" fmla="*/ 2147483646 w 30"/>
                <a:gd name="T77" fmla="*/ 2147483646 h 30"/>
                <a:gd name="T78" fmla="*/ 2147483646 w 30"/>
                <a:gd name="T79" fmla="*/ 2147483646 h 30"/>
                <a:gd name="T80" fmla="*/ 2147483646 w 30"/>
                <a:gd name="T81" fmla="*/ 2147483646 h 30"/>
                <a:gd name="T82" fmla="*/ 2147483646 w 30"/>
                <a:gd name="T83" fmla="*/ 2147483646 h 30"/>
                <a:gd name="T84" fmla="*/ 2147483646 w 30"/>
                <a:gd name="T85" fmla="*/ 2147483646 h 30"/>
                <a:gd name="T86" fmla="*/ 2147483646 w 30"/>
                <a:gd name="T87" fmla="*/ 2147483646 h 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0"/>
                <a:gd name="T134" fmla="*/ 30 w 30"/>
                <a:gd name="T135" fmla="*/ 30 h 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0">
                  <a:moveTo>
                    <a:pt x="15" y="30"/>
                  </a:moveTo>
                  <a:lnTo>
                    <a:pt x="15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19" y="28"/>
                  </a:lnTo>
                  <a:lnTo>
                    <a:pt x="20" y="28"/>
                  </a:lnTo>
                  <a:lnTo>
                    <a:pt x="21" y="27"/>
                  </a:lnTo>
                  <a:lnTo>
                    <a:pt x="22" y="27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5" y="26"/>
                  </a:lnTo>
                  <a:lnTo>
                    <a:pt x="25" y="25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4"/>
                  </a:lnTo>
                  <a:lnTo>
                    <a:pt x="27" y="22"/>
                  </a:lnTo>
                  <a:lnTo>
                    <a:pt x="28" y="21"/>
                  </a:lnTo>
                  <a:lnTo>
                    <a:pt x="28" y="20"/>
                  </a:lnTo>
                  <a:lnTo>
                    <a:pt x="28" y="19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0"/>
                  </a:lnTo>
                  <a:lnTo>
                    <a:pt x="30" y="9"/>
                  </a:lnTo>
                  <a:lnTo>
                    <a:pt x="28" y="9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4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6" y="26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2" y="28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897" name="Freeform 17">
              <a:extLst>
                <a:ext uri="{FF2B5EF4-FFF2-40B4-BE49-F238E27FC236}">
                  <a16:creationId xmlns:a16="http://schemas.microsoft.com/office/drawing/2014/main" id="{A49635C8-D94B-CE49-9060-AFC898910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675" y="3951288"/>
              <a:ext cx="38100" cy="38100"/>
            </a:xfrm>
            <a:custGeom>
              <a:avLst/>
              <a:gdLst>
                <a:gd name="T0" fmla="*/ 2147483646 w 48"/>
                <a:gd name="T1" fmla="*/ 2147483646 h 48"/>
                <a:gd name="T2" fmla="*/ 2147483646 w 48"/>
                <a:gd name="T3" fmla="*/ 2147483646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2147483646 w 48"/>
                <a:gd name="T21" fmla="*/ 2147483646 h 48"/>
                <a:gd name="T22" fmla="*/ 2147483646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0 h 48"/>
                <a:gd name="T42" fmla="*/ 2147483646 w 48"/>
                <a:gd name="T43" fmla="*/ 0 h 48"/>
                <a:gd name="T44" fmla="*/ 2147483646 w 48"/>
                <a:gd name="T45" fmla="*/ 0 h 48"/>
                <a:gd name="T46" fmla="*/ 2147483646 w 48"/>
                <a:gd name="T47" fmla="*/ 0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0 w 48"/>
                <a:gd name="T65" fmla="*/ 2147483646 h 48"/>
                <a:gd name="T66" fmla="*/ 0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2147483646 h 48"/>
                <a:gd name="T86" fmla="*/ 2147483646 w 48"/>
                <a:gd name="T87" fmla="*/ 2147483646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9" y="46"/>
                  </a:lnTo>
                  <a:lnTo>
                    <a:pt x="30" y="46"/>
                  </a:lnTo>
                  <a:lnTo>
                    <a:pt x="31" y="46"/>
                  </a:lnTo>
                  <a:lnTo>
                    <a:pt x="32" y="46"/>
                  </a:lnTo>
                  <a:lnTo>
                    <a:pt x="33" y="45"/>
                  </a:lnTo>
                  <a:lnTo>
                    <a:pt x="35" y="45"/>
                  </a:lnTo>
                  <a:lnTo>
                    <a:pt x="36" y="44"/>
                  </a:lnTo>
                  <a:lnTo>
                    <a:pt x="37" y="44"/>
                  </a:lnTo>
                  <a:lnTo>
                    <a:pt x="37" y="43"/>
                  </a:lnTo>
                  <a:lnTo>
                    <a:pt x="38" y="43"/>
                  </a:lnTo>
                  <a:lnTo>
                    <a:pt x="39" y="42"/>
                  </a:lnTo>
                  <a:lnTo>
                    <a:pt x="41" y="42"/>
                  </a:lnTo>
                  <a:lnTo>
                    <a:pt x="41" y="40"/>
                  </a:lnTo>
                  <a:lnTo>
                    <a:pt x="42" y="39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5" y="34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8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4" y="10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9" y="4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7" y="40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5"/>
                  </a:lnTo>
                  <a:lnTo>
                    <a:pt x="15" y="45"/>
                  </a:lnTo>
                  <a:lnTo>
                    <a:pt x="15" y="46"/>
                  </a:lnTo>
                  <a:lnTo>
                    <a:pt x="17" y="46"/>
                  </a:lnTo>
                  <a:lnTo>
                    <a:pt x="18" y="46"/>
                  </a:lnTo>
                  <a:lnTo>
                    <a:pt x="19" y="46"/>
                  </a:lnTo>
                  <a:lnTo>
                    <a:pt x="20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898" name="Freeform 18">
              <a:extLst>
                <a:ext uri="{FF2B5EF4-FFF2-40B4-BE49-F238E27FC236}">
                  <a16:creationId xmlns:a16="http://schemas.microsoft.com/office/drawing/2014/main" id="{0583BDA1-9F8D-4A42-B680-1F0785463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325" y="3965575"/>
              <a:ext cx="23813" cy="23813"/>
            </a:xfrm>
            <a:custGeom>
              <a:avLst/>
              <a:gdLst>
                <a:gd name="T0" fmla="*/ 2147483646 w 30"/>
                <a:gd name="T1" fmla="*/ 2147483646 h 30"/>
                <a:gd name="T2" fmla="*/ 2147483646 w 30"/>
                <a:gd name="T3" fmla="*/ 2147483646 h 30"/>
                <a:gd name="T4" fmla="*/ 2147483646 w 30"/>
                <a:gd name="T5" fmla="*/ 2147483646 h 30"/>
                <a:gd name="T6" fmla="*/ 2147483646 w 30"/>
                <a:gd name="T7" fmla="*/ 2147483646 h 30"/>
                <a:gd name="T8" fmla="*/ 2147483646 w 30"/>
                <a:gd name="T9" fmla="*/ 2147483646 h 30"/>
                <a:gd name="T10" fmla="*/ 2147483646 w 30"/>
                <a:gd name="T11" fmla="*/ 2147483646 h 30"/>
                <a:gd name="T12" fmla="*/ 2147483646 w 30"/>
                <a:gd name="T13" fmla="*/ 2147483646 h 30"/>
                <a:gd name="T14" fmla="*/ 2147483646 w 30"/>
                <a:gd name="T15" fmla="*/ 2147483646 h 30"/>
                <a:gd name="T16" fmla="*/ 2147483646 w 30"/>
                <a:gd name="T17" fmla="*/ 2147483646 h 30"/>
                <a:gd name="T18" fmla="*/ 2147483646 w 30"/>
                <a:gd name="T19" fmla="*/ 2147483646 h 30"/>
                <a:gd name="T20" fmla="*/ 2147483646 w 30"/>
                <a:gd name="T21" fmla="*/ 2147483646 h 30"/>
                <a:gd name="T22" fmla="*/ 2147483646 w 30"/>
                <a:gd name="T23" fmla="*/ 2147483646 h 30"/>
                <a:gd name="T24" fmla="*/ 2147483646 w 30"/>
                <a:gd name="T25" fmla="*/ 2147483646 h 30"/>
                <a:gd name="T26" fmla="*/ 2147483646 w 30"/>
                <a:gd name="T27" fmla="*/ 2147483646 h 30"/>
                <a:gd name="T28" fmla="*/ 2147483646 w 30"/>
                <a:gd name="T29" fmla="*/ 2147483646 h 30"/>
                <a:gd name="T30" fmla="*/ 2147483646 w 30"/>
                <a:gd name="T31" fmla="*/ 2147483646 h 30"/>
                <a:gd name="T32" fmla="*/ 2147483646 w 30"/>
                <a:gd name="T33" fmla="*/ 2147483646 h 30"/>
                <a:gd name="T34" fmla="*/ 2147483646 w 30"/>
                <a:gd name="T35" fmla="*/ 2147483646 h 30"/>
                <a:gd name="T36" fmla="*/ 2147483646 w 30"/>
                <a:gd name="T37" fmla="*/ 2147483646 h 30"/>
                <a:gd name="T38" fmla="*/ 2147483646 w 30"/>
                <a:gd name="T39" fmla="*/ 0 h 30"/>
                <a:gd name="T40" fmla="*/ 2147483646 w 30"/>
                <a:gd name="T41" fmla="*/ 0 h 30"/>
                <a:gd name="T42" fmla="*/ 2147483646 w 30"/>
                <a:gd name="T43" fmla="*/ 0 h 30"/>
                <a:gd name="T44" fmla="*/ 2147483646 w 30"/>
                <a:gd name="T45" fmla="*/ 0 h 30"/>
                <a:gd name="T46" fmla="*/ 2147483646 w 30"/>
                <a:gd name="T47" fmla="*/ 0 h 30"/>
                <a:gd name="T48" fmla="*/ 2147483646 w 30"/>
                <a:gd name="T49" fmla="*/ 2147483646 h 30"/>
                <a:gd name="T50" fmla="*/ 2147483646 w 30"/>
                <a:gd name="T51" fmla="*/ 2147483646 h 30"/>
                <a:gd name="T52" fmla="*/ 2147483646 w 30"/>
                <a:gd name="T53" fmla="*/ 2147483646 h 30"/>
                <a:gd name="T54" fmla="*/ 2147483646 w 30"/>
                <a:gd name="T55" fmla="*/ 2147483646 h 30"/>
                <a:gd name="T56" fmla="*/ 2147483646 w 30"/>
                <a:gd name="T57" fmla="*/ 2147483646 h 30"/>
                <a:gd name="T58" fmla="*/ 2147483646 w 30"/>
                <a:gd name="T59" fmla="*/ 2147483646 h 30"/>
                <a:gd name="T60" fmla="*/ 2147483646 w 30"/>
                <a:gd name="T61" fmla="*/ 2147483646 h 30"/>
                <a:gd name="T62" fmla="*/ 0 w 30"/>
                <a:gd name="T63" fmla="*/ 2147483646 h 30"/>
                <a:gd name="T64" fmla="*/ 0 w 30"/>
                <a:gd name="T65" fmla="*/ 2147483646 h 30"/>
                <a:gd name="T66" fmla="*/ 0 w 30"/>
                <a:gd name="T67" fmla="*/ 2147483646 h 30"/>
                <a:gd name="T68" fmla="*/ 0 w 30"/>
                <a:gd name="T69" fmla="*/ 2147483646 h 30"/>
                <a:gd name="T70" fmla="*/ 2147483646 w 30"/>
                <a:gd name="T71" fmla="*/ 2147483646 h 30"/>
                <a:gd name="T72" fmla="*/ 2147483646 w 30"/>
                <a:gd name="T73" fmla="*/ 2147483646 h 30"/>
                <a:gd name="T74" fmla="*/ 2147483646 w 30"/>
                <a:gd name="T75" fmla="*/ 2147483646 h 30"/>
                <a:gd name="T76" fmla="*/ 2147483646 w 30"/>
                <a:gd name="T77" fmla="*/ 2147483646 h 30"/>
                <a:gd name="T78" fmla="*/ 2147483646 w 30"/>
                <a:gd name="T79" fmla="*/ 2147483646 h 30"/>
                <a:gd name="T80" fmla="*/ 2147483646 w 30"/>
                <a:gd name="T81" fmla="*/ 2147483646 h 30"/>
                <a:gd name="T82" fmla="*/ 2147483646 w 30"/>
                <a:gd name="T83" fmla="*/ 2147483646 h 30"/>
                <a:gd name="T84" fmla="*/ 2147483646 w 30"/>
                <a:gd name="T85" fmla="*/ 2147483646 h 30"/>
                <a:gd name="T86" fmla="*/ 2147483646 w 30"/>
                <a:gd name="T87" fmla="*/ 2147483646 h 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0"/>
                <a:gd name="T134" fmla="*/ 30 w 30"/>
                <a:gd name="T135" fmla="*/ 30 h 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0">
                  <a:moveTo>
                    <a:pt x="15" y="30"/>
                  </a:moveTo>
                  <a:lnTo>
                    <a:pt x="15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29"/>
                  </a:lnTo>
                  <a:lnTo>
                    <a:pt x="19" y="29"/>
                  </a:lnTo>
                  <a:lnTo>
                    <a:pt x="20" y="29"/>
                  </a:lnTo>
                  <a:lnTo>
                    <a:pt x="21" y="28"/>
                  </a:lnTo>
                  <a:lnTo>
                    <a:pt x="22" y="28"/>
                  </a:lnTo>
                  <a:lnTo>
                    <a:pt x="24" y="28"/>
                  </a:lnTo>
                  <a:lnTo>
                    <a:pt x="24" y="27"/>
                  </a:lnTo>
                  <a:lnTo>
                    <a:pt x="25" y="27"/>
                  </a:lnTo>
                  <a:lnTo>
                    <a:pt x="25" y="26"/>
                  </a:lnTo>
                  <a:lnTo>
                    <a:pt x="26" y="26"/>
                  </a:lnTo>
                  <a:lnTo>
                    <a:pt x="26" y="24"/>
                  </a:lnTo>
                  <a:lnTo>
                    <a:pt x="27" y="24"/>
                  </a:lnTo>
                  <a:lnTo>
                    <a:pt x="27" y="23"/>
                  </a:lnTo>
                  <a:lnTo>
                    <a:pt x="28" y="22"/>
                  </a:lnTo>
                  <a:lnTo>
                    <a:pt x="28" y="21"/>
                  </a:lnTo>
                  <a:lnTo>
                    <a:pt x="28" y="20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6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8" y="9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7" y="6"/>
                  </a:lnTo>
                  <a:lnTo>
                    <a:pt x="26" y="5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6" y="27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2" y="29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899" name="Line 19">
              <a:extLst>
                <a:ext uri="{FF2B5EF4-FFF2-40B4-BE49-F238E27FC236}">
                  <a16:creationId xmlns:a16="http://schemas.microsoft.com/office/drawing/2014/main" id="{8B80BBD4-BEDC-0847-B70F-6E6D7FA8CA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6625" y="1147763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00" name="Line 20">
              <a:extLst>
                <a:ext uri="{FF2B5EF4-FFF2-40B4-BE49-F238E27FC236}">
                  <a16:creationId xmlns:a16="http://schemas.microsoft.com/office/drawing/2014/main" id="{DC123AC4-C85D-414E-9BA4-66C21F8B61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49713" y="1395413"/>
              <a:ext cx="72390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01" name="Freeform 21">
              <a:extLst>
                <a:ext uri="{FF2B5EF4-FFF2-40B4-BE49-F238E27FC236}">
                  <a16:creationId xmlns:a16="http://schemas.microsoft.com/office/drawing/2014/main" id="{AA80AEBE-98F9-504D-B5F8-AE3C69443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4275" y="995363"/>
              <a:ext cx="325438" cy="819150"/>
            </a:xfrm>
            <a:custGeom>
              <a:avLst/>
              <a:gdLst>
                <a:gd name="T0" fmla="*/ 2147483646 w 409"/>
                <a:gd name="T1" fmla="*/ 2147483646 h 1034"/>
                <a:gd name="T2" fmla="*/ 2147483646 w 409"/>
                <a:gd name="T3" fmla="*/ 2147483646 h 1034"/>
                <a:gd name="T4" fmla="*/ 0 w 409"/>
                <a:gd name="T5" fmla="*/ 0 h 1034"/>
                <a:gd name="T6" fmla="*/ 0 w 409"/>
                <a:gd name="T7" fmla="*/ 2147483646 h 1034"/>
                <a:gd name="T8" fmla="*/ 2147483646 w 409"/>
                <a:gd name="T9" fmla="*/ 2147483646 h 10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"/>
                <a:gd name="T16" fmla="*/ 0 h 1034"/>
                <a:gd name="T17" fmla="*/ 409 w 409"/>
                <a:gd name="T18" fmla="*/ 1034 h 10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" h="1034">
                  <a:moveTo>
                    <a:pt x="409" y="817"/>
                  </a:moveTo>
                  <a:lnTo>
                    <a:pt x="409" y="217"/>
                  </a:lnTo>
                  <a:lnTo>
                    <a:pt x="0" y="0"/>
                  </a:lnTo>
                  <a:lnTo>
                    <a:pt x="0" y="1034"/>
                  </a:lnTo>
                  <a:lnTo>
                    <a:pt x="409" y="81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02" name="Freeform 22">
              <a:extLst>
                <a:ext uri="{FF2B5EF4-FFF2-40B4-BE49-F238E27FC236}">
                  <a16:creationId xmlns:a16="http://schemas.microsoft.com/office/drawing/2014/main" id="{D241CD3A-EAC8-8448-9F14-861E7D7EA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625" y="688975"/>
              <a:ext cx="304800" cy="344488"/>
            </a:xfrm>
            <a:custGeom>
              <a:avLst/>
              <a:gdLst>
                <a:gd name="T0" fmla="*/ 0 w 384"/>
                <a:gd name="T1" fmla="*/ 0 h 432"/>
                <a:gd name="T2" fmla="*/ 2147483646 w 384"/>
                <a:gd name="T3" fmla="*/ 0 h 432"/>
                <a:gd name="T4" fmla="*/ 2147483646 w 384"/>
                <a:gd name="T5" fmla="*/ 2147483646 h 432"/>
                <a:gd name="T6" fmla="*/ 0 60000 65536"/>
                <a:gd name="T7" fmla="*/ 0 60000 65536"/>
                <a:gd name="T8" fmla="*/ 0 60000 65536"/>
                <a:gd name="T9" fmla="*/ 0 w 384"/>
                <a:gd name="T10" fmla="*/ 0 h 432"/>
                <a:gd name="T11" fmla="*/ 384 w 384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432">
                  <a:moveTo>
                    <a:pt x="0" y="0"/>
                  </a:moveTo>
                  <a:lnTo>
                    <a:pt x="384" y="0"/>
                  </a:lnTo>
                  <a:lnTo>
                    <a:pt x="384" y="43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03" name="Rectangle 23">
              <a:extLst>
                <a:ext uri="{FF2B5EF4-FFF2-40B4-BE49-F238E27FC236}">
                  <a16:creationId xmlns:a16="http://schemas.microsoft.com/office/drawing/2014/main" id="{81432E7F-3AE5-5841-A421-0E57FB869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9138" y="4275138"/>
              <a:ext cx="1397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11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2904" name="Rectangle 24">
              <a:extLst>
                <a:ext uri="{FF2B5EF4-FFF2-40B4-BE49-F238E27FC236}">
                  <a16:creationId xmlns:a16="http://schemas.microsoft.com/office/drawing/2014/main" id="{C967766A-9872-0249-A7D5-60ECC4F11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0563" y="566738"/>
              <a:ext cx="11541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2905" name="Rectangle 25">
              <a:extLst>
                <a:ext uri="{FF2B5EF4-FFF2-40B4-BE49-F238E27FC236}">
                  <a16:creationId xmlns:a16="http://schemas.microsoft.com/office/drawing/2014/main" id="{67A8E5F4-146E-8847-B9D8-21218284E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2000" y="654050"/>
              <a:ext cx="1047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2906" name="Rectangle 26">
              <a:extLst>
                <a:ext uri="{FF2B5EF4-FFF2-40B4-BE49-F238E27FC236}">
                  <a16:creationId xmlns:a16="http://schemas.microsoft.com/office/drawing/2014/main" id="{529D1202-A633-6E4E-AFF3-950A2449EA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6750" y="1014413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w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2907" name="Freeform 27">
              <a:extLst>
                <a:ext uri="{FF2B5EF4-FFF2-40B4-BE49-F238E27FC236}">
                  <a16:creationId xmlns:a16="http://schemas.microsoft.com/office/drawing/2014/main" id="{775A647C-364B-CB4D-A4F2-C205C6B73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625" y="479425"/>
              <a:ext cx="457200" cy="630238"/>
            </a:xfrm>
            <a:custGeom>
              <a:avLst/>
              <a:gdLst>
                <a:gd name="T0" fmla="*/ 0 w 577"/>
                <a:gd name="T1" fmla="*/ 0 h 793"/>
                <a:gd name="T2" fmla="*/ 2147483646 w 577"/>
                <a:gd name="T3" fmla="*/ 0 h 793"/>
                <a:gd name="T4" fmla="*/ 2147483646 w 577"/>
                <a:gd name="T5" fmla="*/ 2147483646 h 793"/>
                <a:gd name="T6" fmla="*/ 0 60000 65536"/>
                <a:gd name="T7" fmla="*/ 0 60000 65536"/>
                <a:gd name="T8" fmla="*/ 0 60000 65536"/>
                <a:gd name="T9" fmla="*/ 0 w 577"/>
                <a:gd name="T10" fmla="*/ 0 h 793"/>
                <a:gd name="T11" fmla="*/ 577 w 577"/>
                <a:gd name="T12" fmla="*/ 793 h 7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7" h="793">
                  <a:moveTo>
                    <a:pt x="0" y="0"/>
                  </a:moveTo>
                  <a:lnTo>
                    <a:pt x="577" y="0"/>
                  </a:lnTo>
                  <a:lnTo>
                    <a:pt x="577" y="793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08" name="Rectangle 28">
              <a:extLst>
                <a:ext uri="{FF2B5EF4-FFF2-40B4-BE49-F238E27FC236}">
                  <a16:creationId xmlns:a16="http://schemas.microsoft.com/office/drawing/2014/main" id="{DCBA910E-99A1-6C4E-BB5B-EA99701F77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5813" y="1101725"/>
              <a:ext cx="1047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2909" name="Rectangle 29">
              <a:extLst>
                <a:ext uri="{FF2B5EF4-FFF2-40B4-BE49-F238E27FC236}">
                  <a16:creationId xmlns:a16="http://schemas.microsoft.com/office/drawing/2014/main" id="{01B71257-9A1F-8943-8439-FB5A40A4A1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0563" y="352425"/>
              <a:ext cx="11541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2910" name="Line 30">
              <a:extLst>
                <a:ext uri="{FF2B5EF4-FFF2-40B4-BE49-F238E27FC236}">
                  <a16:creationId xmlns:a16="http://schemas.microsoft.com/office/drawing/2014/main" id="{B4A26D5D-CBCB-B145-ABC9-AB788FCA6F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6625" y="1662113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11" name="Rectangle 31">
              <a:extLst>
                <a:ext uri="{FF2B5EF4-FFF2-40B4-BE49-F238E27FC236}">
                  <a16:creationId xmlns:a16="http://schemas.microsoft.com/office/drawing/2014/main" id="{79A6B057-6064-AE49-93B3-C28E55252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2000" y="439738"/>
              <a:ext cx="1047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2912" name="Rectangle 32">
              <a:extLst>
                <a:ext uri="{FF2B5EF4-FFF2-40B4-BE49-F238E27FC236}">
                  <a16:creationId xmlns:a16="http://schemas.microsoft.com/office/drawing/2014/main" id="{5ADF92BD-3EBC-FB42-94A7-EC7A437FA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5163" y="1525588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w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2913" name="Freeform 33">
              <a:extLst>
                <a:ext uri="{FF2B5EF4-FFF2-40B4-BE49-F238E27FC236}">
                  <a16:creationId xmlns:a16="http://schemas.microsoft.com/office/drawing/2014/main" id="{987AEE38-690E-E64E-8C6F-29DE06A6D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675" y="1471613"/>
              <a:ext cx="38100" cy="38100"/>
            </a:xfrm>
            <a:custGeom>
              <a:avLst/>
              <a:gdLst>
                <a:gd name="T0" fmla="*/ 2147483646 w 48"/>
                <a:gd name="T1" fmla="*/ 2147483646 h 48"/>
                <a:gd name="T2" fmla="*/ 2147483646 w 48"/>
                <a:gd name="T3" fmla="*/ 2147483646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2147483646 w 48"/>
                <a:gd name="T21" fmla="*/ 2147483646 h 48"/>
                <a:gd name="T22" fmla="*/ 2147483646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0 h 48"/>
                <a:gd name="T42" fmla="*/ 2147483646 w 48"/>
                <a:gd name="T43" fmla="*/ 0 h 48"/>
                <a:gd name="T44" fmla="*/ 2147483646 w 48"/>
                <a:gd name="T45" fmla="*/ 0 h 48"/>
                <a:gd name="T46" fmla="*/ 2147483646 w 48"/>
                <a:gd name="T47" fmla="*/ 0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0 w 48"/>
                <a:gd name="T65" fmla="*/ 2147483646 h 48"/>
                <a:gd name="T66" fmla="*/ 0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2147483646 h 48"/>
                <a:gd name="T86" fmla="*/ 2147483646 w 48"/>
                <a:gd name="T87" fmla="*/ 2147483646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3" y="46"/>
                  </a:lnTo>
                  <a:lnTo>
                    <a:pt x="35" y="46"/>
                  </a:lnTo>
                  <a:lnTo>
                    <a:pt x="36" y="45"/>
                  </a:lnTo>
                  <a:lnTo>
                    <a:pt x="37" y="45"/>
                  </a:lnTo>
                  <a:lnTo>
                    <a:pt x="37" y="43"/>
                  </a:lnTo>
                  <a:lnTo>
                    <a:pt x="38" y="43"/>
                  </a:lnTo>
                  <a:lnTo>
                    <a:pt x="39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3" y="40"/>
                  </a:lnTo>
                  <a:lnTo>
                    <a:pt x="43" y="39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5" y="35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8" y="28"/>
                  </a:lnTo>
                  <a:lnTo>
                    <a:pt x="48" y="27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2"/>
                  </a:lnTo>
                  <a:lnTo>
                    <a:pt x="48" y="21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4" y="11"/>
                  </a:lnTo>
                  <a:lnTo>
                    <a:pt x="43" y="10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5" y="37"/>
                  </a:lnTo>
                  <a:lnTo>
                    <a:pt x="5" y="39"/>
                  </a:lnTo>
                  <a:lnTo>
                    <a:pt x="6" y="40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2" y="45"/>
                  </a:lnTo>
                  <a:lnTo>
                    <a:pt x="13" y="45"/>
                  </a:lnTo>
                  <a:lnTo>
                    <a:pt x="14" y="46"/>
                  </a:lnTo>
                  <a:lnTo>
                    <a:pt x="15" y="46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14" name="Freeform 34">
              <a:extLst>
                <a:ext uri="{FF2B5EF4-FFF2-40B4-BE49-F238E27FC236}">
                  <a16:creationId xmlns:a16="http://schemas.microsoft.com/office/drawing/2014/main" id="{1A18107D-3E97-134B-9D46-F4FBDE078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325" y="1484313"/>
              <a:ext cx="23813" cy="23812"/>
            </a:xfrm>
            <a:custGeom>
              <a:avLst/>
              <a:gdLst>
                <a:gd name="T0" fmla="*/ 2147483646 w 30"/>
                <a:gd name="T1" fmla="*/ 2147483646 h 30"/>
                <a:gd name="T2" fmla="*/ 2147483646 w 30"/>
                <a:gd name="T3" fmla="*/ 2147483646 h 30"/>
                <a:gd name="T4" fmla="*/ 2147483646 w 30"/>
                <a:gd name="T5" fmla="*/ 2147483646 h 30"/>
                <a:gd name="T6" fmla="*/ 2147483646 w 30"/>
                <a:gd name="T7" fmla="*/ 2147483646 h 30"/>
                <a:gd name="T8" fmla="*/ 2147483646 w 30"/>
                <a:gd name="T9" fmla="*/ 2147483646 h 30"/>
                <a:gd name="T10" fmla="*/ 2147483646 w 30"/>
                <a:gd name="T11" fmla="*/ 2147483646 h 30"/>
                <a:gd name="T12" fmla="*/ 2147483646 w 30"/>
                <a:gd name="T13" fmla="*/ 2147483646 h 30"/>
                <a:gd name="T14" fmla="*/ 2147483646 w 30"/>
                <a:gd name="T15" fmla="*/ 2147483646 h 30"/>
                <a:gd name="T16" fmla="*/ 2147483646 w 30"/>
                <a:gd name="T17" fmla="*/ 2147483646 h 30"/>
                <a:gd name="T18" fmla="*/ 2147483646 w 30"/>
                <a:gd name="T19" fmla="*/ 2147483646 h 30"/>
                <a:gd name="T20" fmla="*/ 2147483646 w 30"/>
                <a:gd name="T21" fmla="*/ 2147483646 h 30"/>
                <a:gd name="T22" fmla="*/ 2147483646 w 30"/>
                <a:gd name="T23" fmla="*/ 2147483646 h 30"/>
                <a:gd name="T24" fmla="*/ 2147483646 w 30"/>
                <a:gd name="T25" fmla="*/ 2147483646 h 30"/>
                <a:gd name="T26" fmla="*/ 2147483646 w 30"/>
                <a:gd name="T27" fmla="*/ 2147483646 h 30"/>
                <a:gd name="T28" fmla="*/ 2147483646 w 30"/>
                <a:gd name="T29" fmla="*/ 2147483646 h 30"/>
                <a:gd name="T30" fmla="*/ 2147483646 w 30"/>
                <a:gd name="T31" fmla="*/ 2147483646 h 30"/>
                <a:gd name="T32" fmla="*/ 2147483646 w 30"/>
                <a:gd name="T33" fmla="*/ 2147483646 h 30"/>
                <a:gd name="T34" fmla="*/ 2147483646 w 30"/>
                <a:gd name="T35" fmla="*/ 2147483646 h 30"/>
                <a:gd name="T36" fmla="*/ 2147483646 w 30"/>
                <a:gd name="T37" fmla="*/ 2147483646 h 30"/>
                <a:gd name="T38" fmla="*/ 2147483646 w 30"/>
                <a:gd name="T39" fmla="*/ 0 h 30"/>
                <a:gd name="T40" fmla="*/ 2147483646 w 30"/>
                <a:gd name="T41" fmla="*/ 0 h 30"/>
                <a:gd name="T42" fmla="*/ 2147483646 w 30"/>
                <a:gd name="T43" fmla="*/ 0 h 30"/>
                <a:gd name="T44" fmla="*/ 2147483646 w 30"/>
                <a:gd name="T45" fmla="*/ 0 h 30"/>
                <a:gd name="T46" fmla="*/ 2147483646 w 30"/>
                <a:gd name="T47" fmla="*/ 0 h 30"/>
                <a:gd name="T48" fmla="*/ 2147483646 w 30"/>
                <a:gd name="T49" fmla="*/ 2147483646 h 30"/>
                <a:gd name="T50" fmla="*/ 2147483646 w 30"/>
                <a:gd name="T51" fmla="*/ 2147483646 h 30"/>
                <a:gd name="T52" fmla="*/ 2147483646 w 30"/>
                <a:gd name="T53" fmla="*/ 2147483646 h 30"/>
                <a:gd name="T54" fmla="*/ 2147483646 w 30"/>
                <a:gd name="T55" fmla="*/ 2147483646 h 30"/>
                <a:gd name="T56" fmla="*/ 2147483646 w 30"/>
                <a:gd name="T57" fmla="*/ 2147483646 h 30"/>
                <a:gd name="T58" fmla="*/ 2147483646 w 30"/>
                <a:gd name="T59" fmla="*/ 2147483646 h 30"/>
                <a:gd name="T60" fmla="*/ 2147483646 w 30"/>
                <a:gd name="T61" fmla="*/ 2147483646 h 30"/>
                <a:gd name="T62" fmla="*/ 0 w 30"/>
                <a:gd name="T63" fmla="*/ 2147483646 h 30"/>
                <a:gd name="T64" fmla="*/ 0 w 30"/>
                <a:gd name="T65" fmla="*/ 2147483646 h 30"/>
                <a:gd name="T66" fmla="*/ 0 w 30"/>
                <a:gd name="T67" fmla="*/ 2147483646 h 30"/>
                <a:gd name="T68" fmla="*/ 0 w 30"/>
                <a:gd name="T69" fmla="*/ 2147483646 h 30"/>
                <a:gd name="T70" fmla="*/ 2147483646 w 30"/>
                <a:gd name="T71" fmla="*/ 2147483646 h 30"/>
                <a:gd name="T72" fmla="*/ 2147483646 w 30"/>
                <a:gd name="T73" fmla="*/ 2147483646 h 30"/>
                <a:gd name="T74" fmla="*/ 2147483646 w 30"/>
                <a:gd name="T75" fmla="*/ 2147483646 h 30"/>
                <a:gd name="T76" fmla="*/ 2147483646 w 30"/>
                <a:gd name="T77" fmla="*/ 2147483646 h 30"/>
                <a:gd name="T78" fmla="*/ 2147483646 w 30"/>
                <a:gd name="T79" fmla="*/ 2147483646 h 30"/>
                <a:gd name="T80" fmla="*/ 2147483646 w 30"/>
                <a:gd name="T81" fmla="*/ 2147483646 h 30"/>
                <a:gd name="T82" fmla="*/ 2147483646 w 30"/>
                <a:gd name="T83" fmla="*/ 2147483646 h 30"/>
                <a:gd name="T84" fmla="*/ 2147483646 w 30"/>
                <a:gd name="T85" fmla="*/ 2147483646 h 30"/>
                <a:gd name="T86" fmla="*/ 2147483646 w 30"/>
                <a:gd name="T87" fmla="*/ 2147483646 h 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0"/>
                <a:gd name="T134" fmla="*/ 30 w 30"/>
                <a:gd name="T135" fmla="*/ 30 h 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0">
                  <a:moveTo>
                    <a:pt x="15" y="30"/>
                  </a:moveTo>
                  <a:lnTo>
                    <a:pt x="15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29"/>
                  </a:lnTo>
                  <a:lnTo>
                    <a:pt x="19" y="29"/>
                  </a:lnTo>
                  <a:lnTo>
                    <a:pt x="20" y="29"/>
                  </a:lnTo>
                  <a:lnTo>
                    <a:pt x="21" y="28"/>
                  </a:lnTo>
                  <a:lnTo>
                    <a:pt x="22" y="28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5" y="26"/>
                  </a:lnTo>
                  <a:lnTo>
                    <a:pt x="25" y="25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4"/>
                  </a:lnTo>
                  <a:lnTo>
                    <a:pt x="27" y="23"/>
                  </a:lnTo>
                  <a:lnTo>
                    <a:pt x="28" y="22"/>
                  </a:lnTo>
                  <a:lnTo>
                    <a:pt x="28" y="20"/>
                  </a:lnTo>
                  <a:lnTo>
                    <a:pt x="28" y="19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6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6" y="5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6" y="26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2" y="29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15" name="Freeform 35">
              <a:extLst>
                <a:ext uri="{FF2B5EF4-FFF2-40B4-BE49-F238E27FC236}">
                  <a16:creationId xmlns:a16="http://schemas.microsoft.com/office/drawing/2014/main" id="{B16FA3BB-BB48-3149-9A70-297972140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675" y="1376363"/>
              <a:ext cx="38100" cy="38100"/>
            </a:xfrm>
            <a:custGeom>
              <a:avLst/>
              <a:gdLst>
                <a:gd name="T0" fmla="*/ 2147483646 w 48"/>
                <a:gd name="T1" fmla="*/ 2147483646 h 48"/>
                <a:gd name="T2" fmla="*/ 2147483646 w 48"/>
                <a:gd name="T3" fmla="*/ 2147483646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2147483646 w 48"/>
                <a:gd name="T21" fmla="*/ 2147483646 h 48"/>
                <a:gd name="T22" fmla="*/ 2147483646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0 h 48"/>
                <a:gd name="T42" fmla="*/ 2147483646 w 48"/>
                <a:gd name="T43" fmla="*/ 0 h 48"/>
                <a:gd name="T44" fmla="*/ 2147483646 w 48"/>
                <a:gd name="T45" fmla="*/ 0 h 48"/>
                <a:gd name="T46" fmla="*/ 2147483646 w 48"/>
                <a:gd name="T47" fmla="*/ 0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0 w 48"/>
                <a:gd name="T65" fmla="*/ 2147483646 h 48"/>
                <a:gd name="T66" fmla="*/ 0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2147483646 h 48"/>
                <a:gd name="T86" fmla="*/ 2147483646 w 48"/>
                <a:gd name="T87" fmla="*/ 2147483646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3" y="46"/>
                  </a:lnTo>
                  <a:lnTo>
                    <a:pt x="35" y="46"/>
                  </a:lnTo>
                  <a:lnTo>
                    <a:pt x="36" y="44"/>
                  </a:lnTo>
                  <a:lnTo>
                    <a:pt x="37" y="44"/>
                  </a:lnTo>
                  <a:lnTo>
                    <a:pt x="37" y="43"/>
                  </a:lnTo>
                  <a:lnTo>
                    <a:pt x="38" y="43"/>
                  </a:lnTo>
                  <a:lnTo>
                    <a:pt x="39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3" y="40"/>
                  </a:lnTo>
                  <a:lnTo>
                    <a:pt x="43" y="38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5" y="35"/>
                  </a:lnTo>
                  <a:lnTo>
                    <a:pt x="47" y="34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8" y="28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2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4" y="11"/>
                  </a:lnTo>
                  <a:lnTo>
                    <a:pt x="43" y="10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40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6"/>
                  </a:lnTo>
                  <a:lnTo>
                    <a:pt x="15" y="46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16" name="Freeform 36">
              <a:extLst>
                <a:ext uri="{FF2B5EF4-FFF2-40B4-BE49-F238E27FC236}">
                  <a16:creationId xmlns:a16="http://schemas.microsoft.com/office/drawing/2014/main" id="{93061AF2-B22B-054B-A892-B4914CA76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325" y="1389063"/>
              <a:ext cx="23813" cy="23812"/>
            </a:xfrm>
            <a:custGeom>
              <a:avLst/>
              <a:gdLst>
                <a:gd name="T0" fmla="*/ 2147483646 w 30"/>
                <a:gd name="T1" fmla="*/ 2147483646 h 30"/>
                <a:gd name="T2" fmla="*/ 2147483646 w 30"/>
                <a:gd name="T3" fmla="*/ 2147483646 h 30"/>
                <a:gd name="T4" fmla="*/ 2147483646 w 30"/>
                <a:gd name="T5" fmla="*/ 2147483646 h 30"/>
                <a:gd name="T6" fmla="*/ 2147483646 w 30"/>
                <a:gd name="T7" fmla="*/ 2147483646 h 30"/>
                <a:gd name="T8" fmla="*/ 2147483646 w 30"/>
                <a:gd name="T9" fmla="*/ 2147483646 h 30"/>
                <a:gd name="T10" fmla="*/ 2147483646 w 30"/>
                <a:gd name="T11" fmla="*/ 2147483646 h 30"/>
                <a:gd name="T12" fmla="*/ 2147483646 w 30"/>
                <a:gd name="T13" fmla="*/ 2147483646 h 30"/>
                <a:gd name="T14" fmla="*/ 2147483646 w 30"/>
                <a:gd name="T15" fmla="*/ 2147483646 h 30"/>
                <a:gd name="T16" fmla="*/ 2147483646 w 30"/>
                <a:gd name="T17" fmla="*/ 2147483646 h 30"/>
                <a:gd name="T18" fmla="*/ 2147483646 w 30"/>
                <a:gd name="T19" fmla="*/ 2147483646 h 30"/>
                <a:gd name="T20" fmla="*/ 2147483646 w 30"/>
                <a:gd name="T21" fmla="*/ 2147483646 h 30"/>
                <a:gd name="T22" fmla="*/ 2147483646 w 30"/>
                <a:gd name="T23" fmla="*/ 2147483646 h 30"/>
                <a:gd name="T24" fmla="*/ 2147483646 w 30"/>
                <a:gd name="T25" fmla="*/ 2147483646 h 30"/>
                <a:gd name="T26" fmla="*/ 2147483646 w 30"/>
                <a:gd name="T27" fmla="*/ 2147483646 h 30"/>
                <a:gd name="T28" fmla="*/ 2147483646 w 30"/>
                <a:gd name="T29" fmla="*/ 2147483646 h 30"/>
                <a:gd name="T30" fmla="*/ 2147483646 w 30"/>
                <a:gd name="T31" fmla="*/ 2147483646 h 30"/>
                <a:gd name="T32" fmla="*/ 2147483646 w 30"/>
                <a:gd name="T33" fmla="*/ 2147483646 h 30"/>
                <a:gd name="T34" fmla="*/ 2147483646 w 30"/>
                <a:gd name="T35" fmla="*/ 2147483646 h 30"/>
                <a:gd name="T36" fmla="*/ 2147483646 w 30"/>
                <a:gd name="T37" fmla="*/ 2147483646 h 30"/>
                <a:gd name="T38" fmla="*/ 2147483646 w 30"/>
                <a:gd name="T39" fmla="*/ 0 h 30"/>
                <a:gd name="T40" fmla="*/ 2147483646 w 30"/>
                <a:gd name="T41" fmla="*/ 0 h 30"/>
                <a:gd name="T42" fmla="*/ 2147483646 w 30"/>
                <a:gd name="T43" fmla="*/ 0 h 30"/>
                <a:gd name="T44" fmla="*/ 2147483646 w 30"/>
                <a:gd name="T45" fmla="*/ 0 h 30"/>
                <a:gd name="T46" fmla="*/ 2147483646 w 30"/>
                <a:gd name="T47" fmla="*/ 0 h 30"/>
                <a:gd name="T48" fmla="*/ 2147483646 w 30"/>
                <a:gd name="T49" fmla="*/ 2147483646 h 30"/>
                <a:gd name="T50" fmla="*/ 2147483646 w 30"/>
                <a:gd name="T51" fmla="*/ 2147483646 h 30"/>
                <a:gd name="T52" fmla="*/ 2147483646 w 30"/>
                <a:gd name="T53" fmla="*/ 2147483646 h 30"/>
                <a:gd name="T54" fmla="*/ 2147483646 w 30"/>
                <a:gd name="T55" fmla="*/ 2147483646 h 30"/>
                <a:gd name="T56" fmla="*/ 2147483646 w 30"/>
                <a:gd name="T57" fmla="*/ 2147483646 h 30"/>
                <a:gd name="T58" fmla="*/ 2147483646 w 30"/>
                <a:gd name="T59" fmla="*/ 2147483646 h 30"/>
                <a:gd name="T60" fmla="*/ 2147483646 w 30"/>
                <a:gd name="T61" fmla="*/ 2147483646 h 30"/>
                <a:gd name="T62" fmla="*/ 0 w 30"/>
                <a:gd name="T63" fmla="*/ 2147483646 h 30"/>
                <a:gd name="T64" fmla="*/ 0 w 30"/>
                <a:gd name="T65" fmla="*/ 2147483646 h 30"/>
                <a:gd name="T66" fmla="*/ 0 w 30"/>
                <a:gd name="T67" fmla="*/ 2147483646 h 30"/>
                <a:gd name="T68" fmla="*/ 0 w 30"/>
                <a:gd name="T69" fmla="*/ 2147483646 h 30"/>
                <a:gd name="T70" fmla="*/ 2147483646 w 30"/>
                <a:gd name="T71" fmla="*/ 2147483646 h 30"/>
                <a:gd name="T72" fmla="*/ 2147483646 w 30"/>
                <a:gd name="T73" fmla="*/ 2147483646 h 30"/>
                <a:gd name="T74" fmla="*/ 2147483646 w 30"/>
                <a:gd name="T75" fmla="*/ 2147483646 h 30"/>
                <a:gd name="T76" fmla="*/ 2147483646 w 30"/>
                <a:gd name="T77" fmla="*/ 2147483646 h 30"/>
                <a:gd name="T78" fmla="*/ 2147483646 w 30"/>
                <a:gd name="T79" fmla="*/ 2147483646 h 30"/>
                <a:gd name="T80" fmla="*/ 2147483646 w 30"/>
                <a:gd name="T81" fmla="*/ 2147483646 h 30"/>
                <a:gd name="T82" fmla="*/ 2147483646 w 30"/>
                <a:gd name="T83" fmla="*/ 2147483646 h 30"/>
                <a:gd name="T84" fmla="*/ 2147483646 w 30"/>
                <a:gd name="T85" fmla="*/ 2147483646 h 30"/>
                <a:gd name="T86" fmla="*/ 2147483646 w 30"/>
                <a:gd name="T87" fmla="*/ 2147483646 h 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0"/>
                <a:gd name="T134" fmla="*/ 30 w 30"/>
                <a:gd name="T135" fmla="*/ 30 h 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0">
                  <a:moveTo>
                    <a:pt x="15" y="30"/>
                  </a:moveTo>
                  <a:lnTo>
                    <a:pt x="15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29"/>
                  </a:lnTo>
                  <a:lnTo>
                    <a:pt x="19" y="29"/>
                  </a:lnTo>
                  <a:lnTo>
                    <a:pt x="20" y="29"/>
                  </a:lnTo>
                  <a:lnTo>
                    <a:pt x="21" y="27"/>
                  </a:lnTo>
                  <a:lnTo>
                    <a:pt x="22" y="27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5" y="26"/>
                  </a:lnTo>
                  <a:lnTo>
                    <a:pt x="25" y="25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4"/>
                  </a:lnTo>
                  <a:lnTo>
                    <a:pt x="27" y="23"/>
                  </a:lnTo>
                  <a:lnTo>
                    <a:pt x="28" y="21"/>
                  </a:lnTo>
                  <a:lnTo>
                    <a:pt x="28" y="20"/>
                  </a:lnTo>
                  <a:lnTo>
                    <a:pt x="28" y="19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28" y="9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6" y="26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2" y="29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17" name="Freeform 37">
              <a:extLst>
                <a:ext uri="{FF2B5EF4-FFF2-40B4-BE49-F238E27FC236}">
                  <a16:creationId xmlns:a16="http://schemas.microsoft.com/office/drawing/2014/main" id="{4EB2BE98-E9F0-1849-A18D-185FD4C00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675" y="1300163"/>
              <a:ext cx="38100" cy="38100"/>
            </a:xfrm>
            <a:custGeom>
              <a:avLst/>
              <a:gdLst>
                <a:gd name="T0" fmla="*/ 2147483646 w 48"/>
                <a:gd name="T1" fmla="*/ 2147483646 h 48"/>
                <a:gd name="T2" fmla="*/ 2147483646 w 48"/>
                <a:gd name="T3" fmla="*/ 2147483646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2147483646 w 48"/>
                <a:gd name="T21" fmla="*/ 2147483646 h 48"/>
                <a:gd name="T22" fmla="*/ 2147483646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0 h 48"/>
                <a:gd name="T42" fmla="*/ 2147483646 w 48"/>
                <a:gd name="T43" fmla="*/ 0 h 48"/>
                <a:gd name="T44" fmla="*/ 2147483646 w 48"/>
                <a:gd name="T45" fmla="*/ 0 h 48"/>
                <a:gd name="T46" fmla="*/ 2147483646 w 48"/>
                <a:gd name="T47" fmla="*/ 0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0 w 48"/>
                <a:gd name="T65" fmla="*/ 2147483646 h 48"/>
                <a:gd name="T66" fmla="*/ 0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2147483646 h 48"/>
                <a:gd name="T86" fmla="*/ 2147483646 w 48"/>
                <a:gd name="T87" fmla="*/ 2147483646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3" y="45"/>
                  </a:lnTo>
                  <a:lnTo>
                    <a:pt x="35" y="45"/>
                  </a:lnTo>
                  <a:lnTo>
                    <a:pt x="36" y="44"/>
                  </a:lnTo>
                  <a:lnTo>
                    <a:pt x="37" y="44"/>
                  </a:lnTo>
                  <a:lnTo>
                    <a:pt x="37" y="43"/>
                  </a:lnTo>
                  <a:lnTo>
                    <a:pt x="38" y="43"/>
                  </a:lnTo>
                  <a:lnTo>
                    <a:pt x="39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39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5" y="35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4" y="11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5"/>
                  </a:lnTo>
                  <a:lnTo>
                    <a:pt x="15" y="45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18" name="Freeform 38">
              <a:extLst>
                <a:ext uri="{FF2B5EF4-FFF2-40B4-BE49-F238E27FC236}">
                  <a16:creationId xmlns:a16="http://schemas.microsoft.com/office/drawing/2014/main" id="{0807060D-2F8C-6542-B355-1FACF2B5F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325" y="1293813"/>
              <a:ext cx="23813" cy="23812"/>
            </a:xfrm>
            <a:custGeom>
              <a:avLst/>
              <a:gdLst>
                <a:gd name="T0" fmla="*/ 2147483646 w 30"/>
                <a:gd name="T1" fmla="*/ 2147483646 h 30"/>
                <a:gd name="T2" fmla="*/ 2147483646 w 30"/>
                <a:gd name="T3" fmla="*/ 2147483646 h 30"/>
                <a:gd name="T4" fmla="*/ 2147483646 w 30"/>
                <a:gd name="T5" fmla="*/ 2147483646 h 30"/>
                <a:gd name="T6" fmla="*/ 2147483646 w 30"/>
                <a:gd name="T7" fmla="*/ 2147483646 h 30"/>
                <a:gd name="T8" fmla="*/ 2147483646 w 30"/>
                <a:gd name="T9" fmla="*/ 2147483646 h 30"/>
                <a:gd name="T10" fmla="*/ 2147483646 w 30"/>
                <a:gd name="T11" fmla="*/ 2147483646 h 30"/>
                <a:gd name="T12" fmla="*/ 2147483646 w 30"/>
                <a:gd name="T13" fmla="*/ 2147483646 h 30"/>
                <a:gd name="T14" fmla="*/ 2147483646 w 30"/>
                <a:gd name="T15" fmla="*/ 2147483646 h 30"/>
                <a:gd name="T16" fmla="*/ 2147483646 w 30"/>
                <a:gd name="T17" fmla="*/ 2147483646 h 30"/>
                <a:gd name="T18" fmla="*/ 2147483646 w 30"/>
                <a:gd name="T19" fmla="*/ 2147483646 h 30"/>
                <a:gd name="T20" fmla="*/ 2147483646 w 30"/>
                <a:gd name="T21" fmla="*/ 2147483646 h 30"/>
                <a:gd name="T22" fmla="*/ 2147483646 w 30"/>
                <a:gd name="T23" fmla="*/ 2147483646 h 30"/>
                <a:gd name="T24" fmla="*/ 2147483646 w 30"/>
                <a:gd name="T25" fmla="*/ 2147483646 h 30"/>
                <a:gd name="T26" fmla="*/ 2147483646 w 30"/>
                <a:gd name="T27" fmla="*/ 2147483646 h 30"/>
                <a:gd name="T28" fmla="*/ 2147483646 w 30"/>
                <a:gd name="T29" fmla="*/ 2147483646 h 30"/>
                <a:gd name="T30" fmla="*/ 2147483646 w 30"/>
                <a:gd name="T31" fmla="*/ 2147483646 h 30"/>
                <a:gd name="T32" fmla="*/ 2147483646 w 30"/>
                <a:gd name="T33" fmla="*/ 2147483646 h 30"/>
                <a:gd name="T34" fmla="*/ 2147483646 w 30"/>
                <a:gd name="T35" fmla="*/ 2147483646 h 30"/>
                <a:gd name="T36" fmla="*/ 2147483646 w 30"/>
                <a:gd name="T37" fmla="*/ 2147483646 h 30"/>
                <a:gd name="T38" fmla="*/ 2147483646 w 30"/>
                <a:gd name="T39" fmla="*/ 0 h 30"/>
                <a:gd name="T40" fmla="*/ 2147483646 w 30"/>
                <a:gd name="T41" fmla="*/ 0 h 30"/>
                <a:gd name="T42" fmla="*/ 2147483646 w 30"/>
                <a:gd name="T43" fmla="*/ 0 h 30"/>
                <a:gd name="T44" fmla="*/ 2147483646 w 30"/>
                <a:gd name="T45" fmla="*/ 0 h 30"/>
                <a:gd name="T46" fmla="*/ 2147483646 w 30"/>
                <a:gd name="T47" fmla="*/ 0 h 30"/>
                <a:gd name="T48" fmla="*/ 2147483646 w 30"/>
                <a:gd name="T49" fmla="*/ 2147483646 h 30"/>
                <a:gd name="T50" fmla="*/ 2147483646 w 30"/>
                <a:gd name="T51" fmla="*/ 2147483646 h 30"/>
                <a:gd name="T52" fmla="*/ 2147483646 w 30"/>
                <a:gd name="T53" fmla="*/ 2147483646 h 30"/>
                <a:gd name="T54" fmla="*/ 2147483646 w 30"/>
                <a:gd name="T55" fmla="*/ 2147483646 h 30"/>
                <a:gd name="T56" fmla="*/ 2147483646 w 30"/>
                <a:gd name="T57" fmla="*/ 2147483646 h 30"/>
                <a:gd name="T58" fmla="*/ 2147483646 w 30"/>
                <a:gd name="T59" fmla="*/ 2147483646 h 30"/>
                <a:gd name="T60" fmla="*/ 2147483646 w 30"/>
                <a:gd name="T61" fmla="*/ 2147483646 h 30"/>
                <a:gd name="T62" fmla="*/ 0 w 30"/>
                <a:gd name="T63" fmla="*/ 2147483646 h 30"/>
                <a:gd name="T64" fmla="*/ 0 w 30"/>
                <a:gd name="T65" fmla="*/ 2147483646 h 30"/>
                <a:gd name="T66" fmla="*/ 0 w 30"/>
                <a:gd name="T67" fmla="*/ 2147483646 h 30"/>
                <a:gd name="T68" fmla="*/ 0 w 30"/>
                <a:gd name="T69" fmla="*/ 2147483646 h 30"/>
                <a:gd name="T70" fmla="*/ 2147483646 w 30"/>
                <a:gd name="T71" fmla="*/ 2147483646 h 30"/>
                <a:gd name="T72" fmla="*/ 2147483646 w 30"/>
                <a:gd name="T73" fmla="*/ 2147483646 h 30"/>
                <a:gd name="T74" fmla="*/ 2147483646 w 30"/>
                <a:gd name="T75" fmla="*/ 2147483646 h 30"/>
                <a:gd name="T76" fmla="*/ 2147483646 w 30"/>
                <a:gd name="T77" fmla="*/ 2147483646 h 30"/>
                <a:gd name="T78" fmla="*/ 2147483646 w 30"/>
                <a:gd name="T79" fmla="*/ 2147483646 h 30"/>
                <a:gd name="T80" fmla="*/ 2147483646 w 30"/>
                <a:gd name="T81" fmla="*/ 2147483646 h 30"/>
                <a:gd name="T82" fmla="*/ 2147483646 w 30"/>
                <a:gd name="T83" fmla="*/ 2147483646 h 30"/>
                <a:gd name="T84" fmla="*/ 2147483646 w 30"/>
                <a:gd name="T85" fmla="*/ 2147483646 h 30"/>
                <a:gd name="T86" fmla="*/ 2147483646 w 30"/>
                <a:gd name="T87" fmla="*/ 2147483646 h 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0"/>
                <a:gd name="T134" fmla="*/ 30 w 30"/>
                <a:gd name="T135" fmla="*/ 30 h 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0">
                  <a:moveTo>
                    <a:pt x="15" y="30"/>
                  </a:moveTo>
                  <a:lnTo>
                    <a:pt x="15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19" y="28"/>
                  </a:lnTo>
                  <a:lnTo>
                    <a:pt x="20" y="28"/>
                  </a:lnTo>
                  <a:lnTo>
                    <a:pt x="21" y="27"/>
                  </a:lnTo>
                  <a:lnTo>
                    <a:pt x="22" y="27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5" y="26"/>
                  </a:lnTo>
                  <a:lnTo>
                    <a:pt x="25" y="25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4"/>
                  </a:lnTo>
                  <a:lnTo>
                    <a:pt x="27" y="22"/>
                  </a:lnTo>
                  <a:lnTo>
                    <a:pt x="28" y="21"/>
                  </a:lnTo>
                  <a:lnTo>
                    <a:pt x="28" y="20"/>
                  </a:lnTo>
                  <a:lnTo>
                    <a:pt x="28" y="19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0"/>
                  </a:lnTo>
                  <a:lnTo>
                    <a:pt x="30" y="9"/>
                  </a:lnTo>
                  <a:lnTo>
                    <a:pt x="28" y="9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4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6" y="26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2" y="28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19" name="Line 39">
              <a:extLst>
                <a:ext uri="{FF2B5EF4-FFF2-40B4-BE49-F238E27FC236}">
                  <a16:creationId xmlns:a16="http://schemas.microsoft.com/office/drawing/2014/main" id="{AD927693-CC2F-344F-8019-35F409BA3A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6625" y="2482850"/>
              <a:ext cx="24765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20" name="Freeform 40">
              <a:extLst>
                <a:ext uri="{FF2B5EF4-FFF2-40B4-BE49-F238E27FC236}">
                  <a16:creationId xmlns:a16="http://schemas.microsoft.com/office/drawing/2014/main" id="{CFCF6FAC-B080-3044-8051-C3792B5B7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4275" y="2330450"/>
              <a:ext cx="325438" cy="820738"/>
            </a:xfrm>
            <a:custGeom>
              <a:avLst/>
              <a:gdLst>
                <a:gd name="T0" fmla="*/ 2147483646 w 409"/>
                <a:gd name="T1" fmla="*/ 2147483646 h 1033"/>
                <a:gd name="T2" fmla="*/ 2147483646 w 409"/>
                <a:gd name="T3" fmla="*/ 2147483646 h 1033"/>
                <a:gd name="T4" fmla="*/ 0 w 409"/>
                <a:gd name="T5" fmla="*/ 0 h 1033"/>
                <a:gd name="T6" fmla="*/ 0 w 409"/>
                <a:gd name="T7" fmla="*/ 2147483646 h 1033"/>
                <a:gd name="T8" fmla="*/ 2147483646 w 409"/>
                <a:gd name="T9" fmla="*/ 2147483646 h 10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"/>
                <a:gd name="T16" fmla="*/ 0 h 1033"/>
                <a:gd name="T17" fmla="*/ 409 w 409"/>
                <a:gd name="T18" fmla="*/ 1033 h 10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" h="1033">
                  <a:moveTo>
                    <a:pt x="409" y="817"/>
                  </a:moveTo>
                  <a:lnTo>
                    <a:pt x="409" y="216"/>
                  </a:lnTo>
                  <a:lnTo>
                    <a:pt x="0" y="0"/>
                  </a:lnTo>
                  <a:lnTo>
                    <a:pt x="0" y="1033"/>
                  </a:lnTo>
                  <a:lnTo>
                    <a:pt x="409" y="81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21" name="Freeform 41">
              <a:extLst>
                <a:ext uri="{FF2B5EF4-FFF2-40B4-BE49-F238E27FC236}">
                  <a16:creationId xmlns:a16="http://schemas.microsoft.com/office/drawing/2014/main" id="{969FFFA7-95E4-2E47-9B78-5A4824CDF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425" y="2025650"/>
              <a:ext cx="420688" cy="342900"/>
            </a:xfrm>
            <a:custGeom>
              <a:avLst/>
              <a:gdLst>
                <a:gd name="T0" fmla="*/ 2147483646 w 529"/>
                <a:gd name="T1" fmla="*/ 0 h 433"/>
                <a:gd name="T2" fmla="*/ 0 w 529"/>
                <a:gd name="T3" fmla="*/ 0 h 433"/>
                <a:gd name="T4" fmla="*/ 0 w 529"/>
                <a:gd name="T5" fmla="*/ 2147483646 h 433"/>
                <a:gd name="T6" fmla="*/ 0 60000 65536"/>
                <a:gd name="T7" fmla="*/ 0 60000 65536"/>
                <a:gd name="T8" fmla="*/ 0 60000 65536"/>
                <a:gd name="T9" fmla="*/ 0 w 529"/>
                <a:gd name="T10" fmla="*/ 0 h 433"/>
                <a:gd name="T11" fmla="*/ 529 w 529"/>
                <a:gd name="T12" fmla="*/ 433 h 4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9" h="433">
                  <a:moveTo>
                    <a:pt x="529" y="0"/>
                  </a:moveTo>
                  <a:lnTo>
                    <a:pt x="0" y="0"/>
                  </a:lnTo>
                  <a:lnTo>
                    <a:pt x="0" y="433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22" name="Rectangle 42">
              <a:extLst>
                <a:ext uri="{FF2B5EF4-FFF2-40B4-BE49-F238E27FC236}">
                  <a16:creationId xmlns:a16="http://schemas.microsoft.com/office/drawing/2014/main" id="{4D2284BD-3D47-0C46-AFFD-E584AF330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5813" y="1612900"/>
              <a:ext cx="1047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3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2923" name="Rectangle 43">
              <a:extLst>
                <a:ext uri="{FF2B5EF4-FFF2-40B4-BE49-F238E27FC236}">
                  <a16:creationId xmlns:a16="http://schemas.microsoft.com/office/drawing/2014/main" id="{5C1804E1-6AE1-C942-A334-539CE006E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5163" y="2346325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w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2924" name="Freeform 44">
              <a:extLst>
                <a:ext uri="{FF2B5EF4-FFF2-40B4-BE49-F238E27FC236}">
                  <a16:creationId xmlns:a16="http://schemas.microsoft.com/office/drawing/2014/main" id="{00A3508E-0F6F-324F-B99B-E3EB2208F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825" y="2197100"/>
              <a:ext cx="439738" cy="247650"/>
            </a:xfrm>
            <a:custGeom>
              <a:avLst/>
              <a:gdLst>
                <a:gd name="T0" fmla="*/ 2147483646 w 553"/>
                <a:gd name="T1" fmla="*/ 0 h 313"/>
                <a:gd name="T2" fmla="*/ 0 w 553"/>
                <a:gd name="T3" fmla="*/ 0 h 313"/>
                <a:gd name="T4" fmla="*/ 0 w 553"/>
                <a:gd name="T5" fmla="*/ 2147483646 h 313"/>
                <a:gd name="T6" fmla="*/ 0 60000 65536"/>
                <a:gd name="T7" fmla="*/ 0 60000 65536"/>
                <a:gd name="T8" fmla="*/ 0 60000 65536"/>
                <a:gd name="T9" fmla="*/ 0 w 553"/>
                <a:gd name="T10" fmla="*/ 0 h 313"/>
                <a:gd name="T11" fmla="*/ 553 w 553"/>
                <a:gd name="T12" fmla="*/ 313 h 3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3" h="313">
                  <a:moveTo>
                    <a:pt x="553" y="0"/>
                  </a:moveTo>
                  <a:lnTo>
                    <a:pt x="0" y="0"/>
                  </a:lnTo>
                  <a:lnTo>
                    <a:pt x="0" y="313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25" name="Line 45">
              <a:extLst>
                <a:ext uri="{FF2B5EF4-FFF2-40B4-BE49-F238E27FC236}">
                  <a16:creationId xmlns:a16="http://schemas.microsoft.com/office/drawing/2014/main" id="{98955593-DF6F-C343-A25C-92EA16E689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6625" y="2997200"/>
              <a:ext cx="24765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26" name="Rectangle 46">
              <a:extLst>
                <a:ext uri="{FF2B5EF4-FFF2-40B4-BE49-F238E27FC236}">
                  <a16:creationId xmlns:a16="http://schemas.microsoft.com/office/drawing/2014/main" id="{FE79F23A-1002-7C4A-A2F8-4627CAE7C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5813" y="2432050"/>
              <a:ext cx="1047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4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2927" name="Rectangle 47">
              <a:extLst>
                <a:ext uri="{FF2B5EF4-FFF2-40B4-BE49-F238E27FC236}">
                  <a16:creationId xmlns:a16="http://schemas.microsoft.com/office/drawing/2014/main" id="{788E2FE0-1311-AE4F-967E-7CA354807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5163" y="2857500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w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2928" name="Freeform 48">
              <a:extLst>
                <a:ext uri="{FF2B5EF4-FFF2-40B4-BE49-F238E27FC236}">
                  <a16:creationId xmlns:a16="http://schemas.microsoft.com/office/drawing/2014/main" id="{9478B591-3247-2145-BF0F-35A6096B3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675" y="2806700"/>
              <a:ext cx="38100" cy="38100"/>
            </a:xfrm>
            <a:custGeom>
              <a:avLst/>
              <a:gdLst>
                <a:gd name="T0" fmla="*/ 2147483646 w 48"/>
                <a:gd name="T1" fmla="*/ 2147483646 h 48"/>
                <a:gd name="T2" fmla="*/ 2147483646 w 48"/>
                <a:gd name="T3" fmla="*/ 2147483646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2147483646 w 48"/>
                <a:gd name="T21" fmla="*/ 2147483646 h 48"/>
                <a:gd name="T22" fmla="*/ 2147483646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0 h 48"/>
                <a:gd name="T42" fmla="*/ 2147483646 w 48"/>
                <a:gd name="T43" fmla="*/ 0 h 48"/>
                <a:gd name="T44" fmla="*/ 2147483646 w 48"/>
                <a:gd name="T45" fmla="*/ 0 h 48"/>
                <a:gd name="T46" fmla="*/ 2147483646 w 48"/>
                <a:gd name="T47" fmla="*/ 0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0 w 48"/>
                <a:gd name="T65" fmla="*/ 2147483646 h 48"/>
                <a:gd name="T66" fmla="*/ 0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2147483646 h 48"/>
                <a:gd name="T86" fmla="*/ 2147483646 w 48"/>
                <a:gd name="T87" fmla="*/ 2147483646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9" y="46"/>
                  </a:lnTo>
                  <a:lnTo>
                    <a:pt x="30" y="46"/>
                  </a:lnTo>
                  <a:lnTo>
                    <a:pt x="31" y="46"/>
                  </a:lnTo>
                  <a:lnTo>
                    <a:pt x="32" y="46"/>
                  </a:lnTo>
                  <a:lnTo>
                    <a:pt x="33" y="45"/>
                  </a:lnTo>
                  <a:lnTo>
                    <a:pt x="35" y="45"/>
                  </a:lnTo>
                  <a:lnTo>
                    <a:pt x="36" y="44"/>
                  </a:lnTo>
                  <a:lnTo>
                    <a:pt x="37" y="44"/>
                  </a:lnTo>
                  <a:lnTo>
                    <a:pt x="37" y="43"/>
                  </a:lnTo>
                  <a:lnTo>
                    <a:pt x="38" y="43"/>
                  </a:lnTo>
                  <a:lnTo>
                    <a:pt x="39" y="42"/>
                  </a:lnTo>
                  <a:lnTo>
                    <a:pt x="41" y="42"/>
                  </a:lnTo>
                  <a:lnTo>
                    <a:pt x="41" y="40"/>
                  </a:lnTo>
                  <a:lnTo>
                    <a:pt x="42" y="39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5" y="34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8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4" y="10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9" y="4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7" y="40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5"/>
                  </a:lnTo>
                  <a:lnTo>
                    <a:pt x="15" y="45"/>
                  </a:lnTo>
                  <a:lnTo>
                    <a:pt x="15" y="46"/>
                  </a:lnTo>
                  <a:lnTo>
                    <a:pt x="17" y="46"/>
                  </a:lnTo>
                  <a:lnTo>
                    <a:pt x="18" y="46"/>
                  </a:lnTo>
                  <a:lnTo>
                    <a:pt x="19" y="46"/>
                  </a:lnTo>
                  <a:lnTo>
                    <a:pt x="20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29" name="Freeform 49">
              <a:extLst>
                <a:ext uri="{FF2B5EF4-FFF2-40B4-BE49-F238E27FC236}">
                  <a16:creationId xmlns:a16="http://schemas.microsoft.com/office/drawing/2014/main" id="{F09014A5-EF7F-CB43-8F2C-804CA6DFB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325" y="2820988"/>
              <a:ext cx="23813" cy="23812"/>
            </a:xfrm>
            <a:custGeom>
              <a:avLst/>
              <a:gdLst>
                <a:gd name="T0" fmla="*/ 2147483646 w 30"/>
                <a:gd name="T1" fmla="*/ 2147483646 h 30"/>
                <a:gd name="T2" fmla="*/ 2147483646 w 30"/>
                <a:gd name="T3" fmla="*/ 2147483646 h 30"/>
                <a:gd name="T4" fmla="*/ 2147483646 w 30"/>
                <a:gd name="T5" fmla="*/ 2147483646 h 30"/>
                <a:gd name="T6" fmla="*/ 2147483646 w 30"/>
                <a:gd name="T7" fmla="*/ 2147483646 h 30"/>
                <a:gd name="T8" fmla="*/ 2147483646 w 30"/>
                <a:gd name="T9" fmla="*/ 2147483646 h 30"/>
                <a:gd name="T10" fmla="*/ 2147483646 w 30"/>
                <a:gd name="T11" fmla="*/ 2147483646 h 30"/>
                <a:gd name="T12" fmla="*/ 2147483646 w 30"/>
                <a:gd name="T13" fmla="*/ 2147483646 h 30"/>
                <a:gd name="T14" fmla="*/ 2147483646 w 30"/>
                <a:gd name="T15" fmla="*/ 2147483646 h 30"/>
                <a:gd name="T16" fmla="*/ 2147483646 w 30"/>
                <a:gd name="T17" fmla="*/ 2147483646 h 30"/>
                <a:gd name="T18" fmla="*/ 2147483646 w 30"/>
                <a:gd name="T19" fmla="*/ 2147483646 h 30"/>
                <a:gd name="T20" fmla="*/ 2147483646 w 30"/>
                <a:gd name="T21" fmla="*/ 2147483646 h 30"/>
                <a:gd name="T22" fmla="*/ 2147483646 w 30"/>
                <a:gd name="T23" fmla="*/ 2147483646 h 30"/>
                <a:gd name="T24" fmla="*/ 2147483646 w 30"/>
                <a:gd name="T25" fmla="*/ 2147483646 h 30"/>
                <a:gd name="T26" fmla="*/ 2147483646 w 30"/>
                <a:gd name="T27" fmla="*/ 2147483646 h 30"/>
                <a:gd name="T28" fmla="*/ 2147483646 w 30"/>
                <a:gd name="T29" fmla="*/ 2147483646 h 30"/>
                <a:gd name="T30" fmla="*/ 2147483646 w 30"/>
                <a:gd name="T31" fmla="*/ 2147483646 h 30"/>
                <a:gd name="T32" fmla="*/ 2147483646 w 30"/>
                <a:gd name="T33" fmla="*/ 2147483646 h 30"/>
                <a:gd name="T34" fmla="*/ 2147483646 w 30"/>
                <a:gd name="T35" fmla="*/ 2147483646 h 30"/>
                <a:gd name="T36" fmla="*/ 2147483646 w 30"/>
                <a:gd name="T37" fmla="*/ 2147483646 h 30"/>
                <a:gd name="T38" fmla="*/ 2147483646 w 30"/>
                <a:gd name="T39" fmla="*/ 0 h 30"/>
                <a:gd name="T40" fmla="*/ 2147483646 w 30"/>
                <a:gd name="T41" fmla="*/ 0 h 30"/>
                <a:gd name="T42" fmla="*/ 2147483646 w 30"/>
                <a:gd name="T43" fmla="*/ 0 h 30"/>
                <a:gd name="T44" fmla="*/ 2147483646 w 30"/>
                <a:gd name="T45" fmla="*/ 0 h 30"/>
                <a:gd name="T46" fmla="*/ 2147483646 w 30"/>
                <a:gd name="T47" fmla="*/ 0 h 30"/>
                <a:gd name="T48" fmla="*/ 2147483646 w 30"/>
                <a:gd name="T49" fmla="*/ 2147483646 h 30"/>
                <a:gd name="T50" fmla="*/ 2147483646 w 30"/>
                <a:gd name="T51" fmla="*/ 2147483646 h 30"/>
                <a:gd name="T52" fmla="*/ 2147483646 w 30"/>
                <a:gd name="T53" fmla="*/ 2147483646 h 30"/>
                <a:gd name="T54" fmla="*/ 2147483646 w 30"/>
                <a:gd name="T55" fmla="*/ 2147483646 h 30"/>
                <a:gd name="T56" fmla="*/ 2147483646 w 30"/>
                <a:gd name="T57" fmla="*/ 2147483646 h 30"/>
                <a:gd name="T58" fmla="*/ 2147483646 w 30"/>
                <a:gd name="T59" fmla="*/ 2147483646 h 30"/>
                <a:gd name="T60" fmla="*/ 2147483646 w 30"/>
                <a:gd name="T61" fmla="*/ 2147483646 h 30"/>
                <a:gd name="T62" fmla="*/ 0 w 30"/>
                <a:gd name="T63" fmla="*/ 2147483646 h 30"/>
                <a:gd name="T64" fmla="*/ 0 w 30"/>
                <a:gd name="T65" fmla="*/ 2147483646 h 30"/>
                <a:gd name="T66" fmla="*/ 0 w 30"/>
                <a:gd name="T67" fmla="*/ 2147483646 h 30"/>
                <a:gd name="T68" fmla="*/ 0 w 30"/>
                <a:gd name="T69" fmla="*/ 2147483646 h 30"/>
                <a:gd name="T70" fmla="*/ 2147483646 w 30"/>
                <a:gd name="T71" fmla="*/ 2147483646 h 30"/>
                <a:gd name="T72" fmla="*/ 2147483646 w 30"/>
                <a:gd name="T73" fmla="*/ 2147483646 h 30"/>
                <a:gd name="T74" fmla="*/ 2147483646 w 30"/>
                <a:gd name="T75" fmla="*/ 2147483646 h 30"/>
                <a:gd name="T76" fmla="*/ 2147483646 w 30"/>
                <a:gd name="T77" fmla="*/ 2147483646 h 30"/>
                <a:gd name="T78" fmla="*/ 2147483646 w 30"/>
                <a:gd name="T79" fmla="*/ 2147483646 h 30"/>
                <a:gd name="T80" fmla="*/ 2147483646 w 30"/>
                <a:gd name="T81" fmla="*/ 2147483646 h 30"/>
                <a:gd name="T82" fmla="*/ 2147483646 w 30"/>
                <a:gd name="T83" fmla="*/ 2147483646 h 30"/>
                <a:gd name="T84" fmla="*/ 2147483646 w 30"/>
                <a:gd name="T85" fmla="*/ 2147483646 h 30"/>
                <a:gd name="T86" fmla="*/ 2147483646 w 30"/>
                <a:gd name="T87" fmla="*/ 2147483646 h 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0"/>
                <a:gd name="T134" fmla="*/ 30 w 30"/>
                <a:gd name="T135" fmla="*/ 30 h 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0">
                  <a:moveTo>
                    <a:pt x="15" y="30"/>
                  </a:moveTo>
                  <a:lnTo>
                    <a:pt x="15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29"/>
                  </a:lnTo>
                  <a:lnTo>
                    <a:pt x="19" y="29"/>
                  </a:lnTo>
                  <a:lnTo>
                    <a:pt x="20" y="29"/>
                  </a:lnTo>
                  <a:lnTo>
                    <a:pt x="21" y="28"/>
                  </a:lnTo>
                  <a:lnTo>
                    <a:pt x="22" y="28"/>
                  </a:lnTo>
                  <a:lnTo>
                    <a:pt x="24" y="28"/>
                  </a:lnTo>
                  <a:lnTo>
                    <a:pt x="24" y="27"/>
                  </a:lnTo>
                  <a:lnTo>
                    <a:pt x="25" y="27"/>
                  </a:lnTo>
                  <a:lnTo>
                    <a:pt x="25" y="26"/>
                  </a:lnTo>
                  <a:lnTo>
                    <a:pt x="26" y="26"/>
                  </a:lnTo>
                  <a:lnTo>
                    <a:pt x="26" y="24"/>
                  </a:lnTo>
                  <a:lnTo>
                    <a:pt x="27" y="24"/>
                  </a:lnTo>
                  <a:lnTo>
                    <a:pt x="27" y="23"/>
                  </a:lnTo>
                  <a:lnTo>
                    <a:pt x="28" y="22"/>
                  </a:lnTo>
                  <a:lnTo>
                    <a:pt x="28" y="21"/>
                  </a:lnTo>
                  <a:lnTo>
                    <a:pt x="28" y="20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6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8" y="9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7" y="6"/>
                  </a:lnTo>
                  <a:lnTo>
                    <a:pt x="26" y="5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6" y="27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2" y="29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30" name="Freeform 50">
              <a:extLst>
                <a:ext uri="{FF2B5EF4-FFF2-40B4-BE49-F238E27FC236}">
                  <a16:creationId xmlns:a16="http://schemas.microsoft.com/office/drawing/2014/main" id="{C1F5C08E-1918-7B48-9E29-7B3D9BE7A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675" y="2711450"/>
              <a:ext cx="38100" cy="38100"/>
            </a:xfrm>
            <a:custGeom>
              <a:avLst/>
              <a:gdLst>
                <a:gd name="T0" fmla="*/ 2147483646 w 48"/>
                <a:gd name="T1" fmla="*/ 2147483646 h 48"/>
                <a:gd name="T2" fmla="*/ 2147483646 w 48"/>
                <a:gd name="T3" fmla="*/ 2147483646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2147483646 w 48"/>
                <a:gd name="T21" fmla="*/ 2147483646 h 48"/>
                <a:gd name="T22" fmla="*/ 2147483646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0 h 48"/>
                <a:gd name="T42" fmla="*/ 2147483646 w 48"/>
                <a:gd name="T43" fmla="*/ 0 h 48"/>
                <a:gd name="T44" fmla="*/ 2147483646 w 48"/>
                <a:gd name="T45" fmla="*/ 0 h 48"/>
                <a:gd name="T46" fmla="*/ 2147483646 w 48"/>
                <a:gd name="T47" fmla="*/ 0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0 w 48"/>
                <a:gd name="T65" fmla="*/ 2147483646 h 48"/>
                <a:gd name="T66" fmla="*/ 0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2147483646 h 48"/>
                <a:gd name="T86" fmla="*/ 2147483646 w 48"/>
                <a:gd name="T87" fmla="*/ 2147483646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3" y="46"/>
                  </a:lnTo>
                  <a:lnTo>
                    <a:pt x="35" y="46"/>
                  </a:lnTo>
                  <a:lnTo>
                    <a:pt x="36" y="45"/>
                  </a:lnTo>
                  <a:lnTo>
                    <a:pt x="37" y="45"/>
                  </a:lnTo>
                  <a:lnTo>
                    <a:pt x="37" y="44"/>
                  </a:lnTo>
                  <a:lnTo>
                    <a:pt x="38" y="44"/>
                  </a:lnTo>
                  <a:lnTo>
                    <a:pt x="39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3" y="40"/>
                  </a:lnTo>
                  <a:lnTo>
                    <a:pt x="43" y="39"/>
                  </a:lnTo>
                  <a:lnTo>
                    <a:pt x="44" y="38"/>
                  </a:lnTo>
                  <a:lnTo>
                    <a:pt x="44" y="36"/>
                  </a:lnTo>
                  <a:lnTo>
                    <a:pt x="45" y="35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8" y="28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2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5" y="14"/>
                  </a:lnTo>
                  <a:lnTo>
                    <a:pt x="45" y="12"/>
                  </a:lnTo>
                  <a:lnTo>
                    <a:pt x="44" y="11"/>
                  </a:lnTo>
                  <a:lnTo>
                    <a:pt x="43" y="10"/>
                  </a:lnTo>
                  <a:lnTo>
                    <a:pt x="43" y="9"/>
                  </a:lnTo>
                  <a:lnTo>
                    <a:pt x="42" y="8"/>
                  </a:lnTo>
                  <a:lnTo>
                    <a:pt x="41" y="8"/>
                  </a:lnTo>
                  <a:lnTo>
                    <a:pt x="41" y="6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6" y="40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4"/>
                  </a:lnTo>
                  <a:lnTo>
                    <a:pt x="11" y="44"/>
                  </a:lnTo>
                  <a:lnTo>
                    <a:pt x="12" y="45"/>
                  </a:lnTo>
                  <a:lnTo>
                    <a:pt x="13" y="45"/>
                  </a:lnTo>
                  <a:lnTo>
                    <a:pt x="14" y="46"/>
                  </a:lnTo>
                  <a:lnTo>
                    <a:pt x="15" y="46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31" name="Freeform 51">
              <a:extLst>
                <a:ext uri="{FF2B5EF4-FFF2-40B4-BE49-F238E27FC236}">
                  <a16:creationId xmlns:a16="http://schemas.microsoft.com/office/drawing/2014/main" id="{07FA2D3A-2AC0-944B-AB23-4EE35DBF9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325" y="2725738"/>
              <a:ext cx="23813" cy="23812"/>
            </a:xfrm>
            <a:custGeom>
              <a:avLst/>
              <a:gdLst>
                <a:gd name="T0" fmla="*/ 2147483646 w 30"/>
                <a:gd name="T1" fmla="*/ 2147483646 h 30"/>
                <a:gd name="T2" fmla="*/ 2147483646 w 30"/>
                <a:gd name="T3" fmla="*/ 2147483646 h 30"/>
                <a:gd name="T4" fmla="*/ 2147483646 w 30"/>
                <a:gd name="T5" fmla="*/ 2147483646 h 30"/>
                <a:gd name="T6" fmla="*/ 2147483646 w 30"/>
                <a:gd name="T7" fmla="*/ 2147483646 h 30"/>
                <a:gd name="T8" fmla="*/ 2147483646 w 30"/>
                <a:gd name="T9" fmla="*/ 2147483646 h 30"/>
                <a:gd name="T10" fmla="*/ 2147483646 w 30"/>
                <a:gd name="T11" fmla="*/ 2147483646 h 30"/>
                <a:gd name="T12" fmla="*/ 2147483646 w 30"/>
                <a:gd name="T13" fmla="*/ 2147483646 h 30"/>
                <a:gd name="T14" fmla="*/ 2147483646 w 30"/>
                <a:gd name="T15" fmla="*/ 2147483646 h 30"/>
                <a:gd name="T16" fmla="*/ 2147483646 w 30"/>
                <a:gd name="T17" fmla="*/ 2147483646 h 30"/>
                <a:gd name="T18" fmla="*/ 2147483646 w 30"/>
                <a:gd name="T19" fmla="*/ 2147483646 h 30"/>
                <a:gd name="T20" fmla="*/ 2147483646 w 30"/>
                <a:gd name="T21" fmla="*/ 2147483646 h 30"/>
                <a:gd name="T22" fmla="*/ 2147483646 w 30"/>
                <a:gd name="T23" fmla="*/ 2147483646 h 30"/>
                <a:gd name="T24" fmla="*/ 2147483646 w 30"/>
                <a:gd name="T25" fmla="*/ 2147483646 h 30"/>
                <a:gd name="T26" fmla="*/ 2147483646 w 30"/>
                <a:gd name="T27" fmla="*/ 2147483646 h 30"/>
                <a:gd name="T28" fmla="*/ 2147483646 w 30"/>
                <a:gd name="T29" fmla="*/ 2147483646 h 30"/>
                <a:gd name="T30" fmla="*/ 2147483646 w 30"/>
                <a:gd name="T31" fmla="*/ 2147483646 h 30"/>
                <a:gd name="T32" fmla="*/ 2147483646 w 30"/>
                <a:gd name="T33" fmla="*/ 2147483646 h 30"/>
                <a:gd name="T34" fmla="*/ 2147483646 w 30"/>
                <a:gd name="T35" fmla="*/ 2147483646 h 30"/>
                <a:gd name="T36" fmla="*/ 2147483646 w 30"/>
                <a:gd name="T37" fmla="*/ 2147483646 h 30"/>
                <a:gd name="T38" fmla="*/ 2147483646 w 30"/>
                <a:gd name="T39" fmla="*/ 0 h 30"/>
                <a:gd name="T40" fmla="*/ 2147483646 w 30"/>
                <a:gd name="T41" fmla="*/ 0 h 30"/>
                <a:gd name="T42" fmla="*/ 2147483646 w 30"/>
                <a:gd name="T43" fmla="*/ 0 h 30"/>
                <a:gd name="T44" fmla="*/ 2147483646 w 30"/>
                <a:gd name="T45" fmla="*/ 0 h 30"/>
                <a:gd name="T46" fmla="*/ 2147483646 w 30"/>
                <a:gd name="T47" fmla="*/ 0 h 30"/>
                <a:gd name="T48" fmla="*/ 2147483646 w 30"/>
                <a:gd name="T49" fmla="*/ 2147483646 h 30"/>
                <a:gd name="T50" fmla="*/ 2147483646 w 30"/>
                <a:gd name="T51" fmla="*/ 2147483646 h 30"/>
                <a:gd name="T52" fmla="*/ 2147483646 w 30"/>
                <a:gd name="T53" fmla="*/ 2147483646 h 30"/>
                <a:gd name="T54" fmla="*/ 2147483646 w 30"/>
                <a:gd name="T55" fmla="*/ 2147483646 h 30"/>
                <a:gd name="T56" fmla="*/ 2147483646 w 30"/>
                <a:gd name="T57" fmla="*/ 2147483646 h 30"/>
                <a:gd name="T58" fmla="*/ 2147483646 w 30"/>
                <a:gd name="T59" fmla="*/ 2147483646 h 30"/>
                <a:gd name="T60" fmla="*/ 2147483646 w 30"/>
                <a:gd name="T61" fmla="*/ 2147483646 h 30"/>
                <a:gd name="T62" fmla="*/ 0 w 30"/>
                <a:gd name="T63" fmla="*/ 2147483646 h 30"/>
                <a:gd name="T64" fmla="*/ 0 w 30"/>
                <a:gd name="T65" fmla="*/ 2147483646 h 30"/>
                <a:gd name="T66" fmla="*/ 0 w 30"/>
                <a:gd name="T67" fmla="*/ 2147483646 h 30"/>
                <a:gd name="T68" fmla="*/ 0 w 30"/>
                <a:gd name="T69" fmla="*/ 2147483646 h 30"/>
                <a:gd name="T70" fmla="*/ 2147483646 w 30"/>
                <a:gd name="T71" fmla="*/ 2147483646 h 30"/>
                <a:gd name="T72" fmla="*/ 2147483646 w 30"/>
                <a:gd name="T73" fmla="*/ 2147483646 h 30"/>
                <a:gd name="T74" fmla="*/ 2147483646 w 30"/>
                <a:gd name="T75" fmla="*/ 2147483646 h 30"/>
                <a:gd name="T76" fmla="*/ 2147483646 w 30"/>
                <a:gd name="T77" fmla="*/ 2147483646 h 30"/>
                <a:gd name="T78" fmla="*/ 2147483646 w 30"/>
                <a:gd name="T79" fmla="*/ 2147483646 h 30"/>
                <a:gd name="T80" fmla="*/ 2147483646 w 30"/>
                <a:gd name="T81" fmla="*/ 2147483646 h 30"/>
                <a:gd name="T82" fmla="*/ 2147483646 w 30"/>
                <a:gd name="T83" fmla="*/ 2147483646 h 30"/>
                <a:gd name="T84" fmla="*/ 2147483646 w 30"/>
                <a:gd name="T85" fmla="*/ 2147483646 h 30"/>
                <a:gd name="T86" fmla="*/ 2147483646 w 30"/>
                <a:gd name="T87" fmla="*/ 2147483646 h 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0"/>
                <a:gd name="T134" fmla="*/ 30 w 30"/>
                <a:gd name="T135" fmla="*/ 30 h 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0">
                  <a:moveTo>
                    <a:pt x="15" y="30"/>
                  </a:moveTo>
                  <a:lnTo>
                    <a:pt x="15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29"/>
                  </a:lnTo>
                  <a:lnTo>
                    <a:pt x="19" y="29"/>
                  </a:lnTo>
                  <a:lnTo>
                    <a:pt x="20" y="29"/>
                  </a:lnTo>
                  <a:lnTo>
                    <a:pt x="21" y="28"/>
                  </a:lnTo>
                  <a:lnTo>
                    <a:pt x="22" y="28"/>
                  </a:lnTo>
                  <a:lnTo>
                    <a:pt x="24" y="28"/>
                  </a:lnTo>
                  <a:lnTo>
                    <a:pt x="24" y="27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4"/>
                  </a:lnTo>
                  <a:lnTo>
                    <a:pt x="27" y="23"/>
                  </a:lnTo>
                  <a:lnTo>
                    <a:pt x="28" y="22"/>
                  </a:lnTo>
                  <a:lnTo>
                    <a:pt x="28" y="21"/>
                  </a:lnTo>
                  <a:lnTo>
                    <a:pt x="28" y="19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6"/>
                  </a:lnTo>
                  <a:lnTo>
                    <a:pt x="30" y="15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8" y="9"/>
                  </a:lnTo>
                  <a:lnTo>
                    <a:pt x="28" y="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6" y="5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3"/>
                  </a:lnTo>
                  <a:lnTo>
                    <a:pt x="6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6" y="27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2" y="29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32" name="Freeform 52">
              <a:extLst>
                <a:ext uri="{FF2B5EF4-FFF2-40B4-BE49-F238E27FC236}">
                  <a16:creationId xmlns:a16="http://schemas.microsoft.com/office/drawing/2014/main" id="{ED79DB8A-201E-6D4B-AA89-F3B8BBF56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675" y="2616200"/>
              <a:ext cx="38100" cy="38100"/>
            </a:xfrm>
            <a:custGeom>
              <a:avLst/>
              <a:gdLst>
                <a:gd name="T0" fmla="*/ 2147483646 w 48"/>
                <a:gd name="T1" fmla="*/ 2147483646 h 48"/>
                <a:gd name="T2" fmla="*/ 2147483646 w 48"/>
                <a:gd name="T3" fmla="*/ 2147483646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2147483646 w 48"/>
                <a:gd name="T21" fmla="*/ 2147483646 h 48"/>
                <a:gd name="T22" fmla="*/ 2147483646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0 h 48"/>
                <a:gd name="T42" fmla="*/ 2147483646 w 48"/>
                <a:gd name="T43" fmla="*/ 0 h 48"/>
                <a:gd name="T44" fmla="*/ 2147483646 w 48"/>
                <a:gd name="T45" fmla="*/ 0 h 48"/>
                <a:gd name="T46" fmla="*/ 2147483646 w 48"/>
                <a:gd name="T47" fmla="*/ 0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0 w 48"/>
                <a:gd name="T65" fmla="*/ 2147483646 h 48"/>
                <a:gd name="T66" fmla="*/ 0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2147483646 h 48"/>
                <a:gd name="T86" fmla="*/ 2147483646 w 48"/>
                <a:gd name="T87" fmla="*/ 2147483646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3" y="46"/>
                  </a:lnTo>
                  <a:lnTo>
                    <a:pt x="35" y="46"/>
                  </a:lnTo>
                  <a:lnTo>
                    <a:pt x="36" y="45"/>
                  </a:lnTo>
                  <a:lnTo>
                    <a:pt x="37" y="45"/>
                  </a:lnTo>
                  <a:lnTo>
                    <a:pt x="37" y="43"/>
                  </a:lnTo>
                  <a:lnTo>
                    <a:pt x="38" y="43"/>
                  </a:lnTo>
                  <a:lnTo>
                    <a:pt x="39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3" y="40"/>
                  </a:lnTo>
                  <a:lnTo>
                    <a:pt x="43" y="39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5" y="35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8" y="28"/>
                  </a:lnTo>
                  <a:lnTo>
                    <a:pt x="48" y="27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2"/>
                  </a:lnTo>
                  <a:lnTo>
                    <a:pt x="48" y="21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4" y="11"/>
                  </a:lnTo>
                  <a:lnTo>
                    <a:pt x="43" y="10"/>
                  </a:lnTo>
                  <a:lnTo>
                    <a:pt x="43" y="9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5" y="37"/>
                  </a:lnTo>
                  <a:lnTo>
                    <a:pt x="5" y="39"/>
                  </a:lnTo>
                  <a:lnTo>
                    <a:pt x="6" y="40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2" y="45"/>
                  </a:lnTo>
                  <a:lnTo>
                    <a:pt x="13" y="45"/>
                  </a:lnTo>
                  <a:lnTo>
                    <a:pt x="14" y="46"/>
                  </a:lnTo>
                  <a:lnTo>
                    <a:pt x="15" y="46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33" name="Freeform 53">
              <a:extLst>
                <a:ext uri="{FF2B5EF4-FFF2-40B4-BE49-F238E27FC236}">
                  <a16:creationId xmlns:a16="http://schemas.microsoft.com/office/drawing/2014/main" id="{F25AEDE4-E56D-FF40-80B4-792F0A5A2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325" y="2628900"/>
              <a:ext cx="23813" cy="25400"/>
            </a:xfrm>
            <a:custGeom>
              <a:avLst/>
              <a:gdLst>
                <a:gd name="T0" fmla="*/ 2147483646 w 30"/>
                <a:gd name="T1" fmla="*/ 2147483646 h 30"/>
                <a:gd name="T2" fmla="*/ 2147483646 w 30"/>
                <a:gd name="T3" fmla="*/ 2147483646 h 30"/>
                <a:gd name="T4" fmla="*/ 2147483646 w 30"/>
                <a:gd name="T5" fmla="*/ 2147483646 h 30"/>
                <a:gd name="T6" fmla="*/ 2147483646 w 30"/>
                <a:gd name="T7" fmla="*/ 2147483646 h 30"/>
                <a:gd name="T8" fmla="*/ 2147483646 w 30"/>
                <a:gd name="T9" fmla="*/ 2147483646 h 30"/>
                <a:gd name="T10" fmla="*/ 2147483646 w 30"/>
                <a:gd name="T11" fmla="*/ 2147483646 h 30"/>
                <a:gd name="T12" fmla="*/ 2147483646 w 30"/>
                <a:gd name="T13" fmla="*/ 2147483646 h 30"/>
                <a:gd name="T14" fmla="*/ 2147483646 w 30"/>
                <a:gd name="T15" fmla="*/ 2147483646 h 30"/>
                <a:gd name="T16" fmla="*/ 2147483646 w 30"/>
                <a:gd name="T17" fmla="*/ 2147483646 h 30"/>
                <a:gd name="T18" fmla="*/ 2147483646 w 30"/>
                <a:gd name="T19" fmla="*/ 2147483646 h 30"/>
                <a:gd name="T20" fmla="*/ 2147483646 w 30"/>
                <a:gd name="T21" fmla="*/ 2147483646 h 30"/>
                <a:gd name="T22" fmla="*/ 2147483646 w 30"/>
                <a:gd name="T23" fmla="*/ 2147483646 h 30"/>
                <a:gd name="T24" fmla="*/ 2147483646 w 30"/>
                <a:gd name="T25" fmla="*/ 2147483646 h 30"/>
                <a:gd name="T26" fmla="*/ 2147483646 w 30"/>
                <a:gd name="T27" fmla="*/ 2147483646 h 30"/>
                <a:gd name="T28" fmla="*/ 2147483646 w 30"/>
                <a:gd name="T29" fmla="*/ 2147483646 h 30"/>
                <a:gd name="T30" fmla="*/ 2147483646 w 30"/>
                <a:gd name="T31" fmla="*/ 2147483646 h 30"/>
                <a:gd name="T32" fmla="*/ 2147483646 w 30"/>
                <a:gd name="T33" fmla="*/ 2147483646 h 30"/>
                <a:gd name="T34" fmla="*/ 2147483646 w 30"/>
                <a:gd name="T35" fmla="*/ 2147483646 h 30"/>
                <a:gd name="T36" fmla="*/ 2147483646 w 30"/>
                <a:gd name="T37" fmla="*/ 2147483646 h 30"/>
                <a:gd name="T38" fmla="*/ 2147483646 w 30"/>
                <a:gd name="T39" fmla="*/ 0 h 30"/>
                <a:gd name="T40" fmla="*/ 2147483646 w 30"/>
                <a:gd name="T41" fmla="*/ 0 h 30"/>
                <a:gd name="T42" fmla="*/ 2147483646 w 30"/>
                <a:gd name="T43" fmla="*/ 0 h 30"/>
                <a:gd name="T44" fmla="*/ 2147483646 w 30"/>
                <a:gd name="T45" fmla="*/ 0 h 30"/>
                <a:gd name="T46" fmla="*/ 2147483646 w 30"/>
                <a:gd name="T47" fmla="*/ 0 h 30"/>
                <a:gd name="T48" fmla="*/ 2147483646 w 30"/>
                <a:gd name="T49" fmla="*/ 2147483646 h 30"/>
                <a:gd name="T50" fmla="*/ 2147483646 w 30"/>
                <a:gd name="T51" fmla="*/ 2147483646 h 30"/>
                <a:gd name="T52" fmla="*/ 2147483646 w 30"/>
                <a:gd name="T53" fmla="*/ 2147483646 h 30"/>
                <a:gd name="T54" fmla="*/ 2147483646 w 30"/>
                <a:gd name="T55" fmla="*/ 2147483646 h 30"/>
                <a:gd name="T56" fmla="*/ 2147483646 w 30"/>
                <a:gd name="T57" fmla="*/ 2147483646 h 30"/>
                <a:gd name="T58" fmla="*/ 2147483646 w 30"/>
                <a:gd name="T59" fmla="*/ 2147483646 h 30"/>
                <a:gd name="T60" fmla="*/ 2147483646 w 30"/>
                <a:gd name="T61" fmla="*/ 2147483646 h 30"/>
                <a:gd name="T62" fmla="*/ 0 w 30"/>
                <a:gd name="T63" fmla="*/ 2147483646 h 30"/>
                <a:gd name="T64" fmla="*/ 0 w 30"/>
                <a:gd name="T65" fmla="*/ 2147483646 h 30"/>
                <a:gd name="T66" fmla="*/ 0 w 30"/>
                <a:gd name="T67" fmla="*/ 2147483646 h 30"/>
                <a:gd name="T68" fmla="*/ 0 w 30"/>
                <a:gd name="T69" fmla="*/ 2147483646 h 30"/>
                <a:gd name="T70" fmla="*/ 2147483646 w 30"/>
                <a:gd name="T71" fmla="*/ 2147483646 h 30"/>
                <a:gd name="T72" fmla="*/ 2147483646 w 30"/>
                <a:gd name="T73" fmla="*/ 2147483646 h 30"/>
                <a:gd name="T74" fmla="*/ 2147483646 w 30"/>
                <a:gd name="T75" fmla="*/ 2147483646 h 30"/>
                <a:gd name="T76" fmla="*/ 2147483646 w 30"/>
                <a:gd name="T77" fmla="*/ 2147483646 h 30"/>
                <a:gd name="T78" fmla="*/ 2147483646 w 30"/>
                <a:gd name="T79" fmla="*/ 2147483646 h 30"/>
                <a:gd name="T80" fmla="*/ 2147483646 w 30"/>
                <a:gd name="T81" fmla="*/ 2147483646 h 30"/>
                <a:gd name="T82" fmla="*/ 2147483646 w 30"/>
                <a:gd name="T83" fmla="*/ 2147483646 h 30"/>
                <a:gd name="T84" fmla="*/ 2147483646 w 30"/>
                <a:gd name="T85" fmla="*/ 2147483646 h 30"/>
                <a:gd name="T86" fmla="*/ 2147483646 w 30"/>
                <a:gd name="T87" fmla="*/ 2147483646 h 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0"/>
                <a:gd name="T134" fmla="*/ 30 w 30"/>
                <a:gd name="T135" fmla="*/ 30 h 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0">
                  <a:moveTo>
                    <a:pt x="15" y="30"/>
                  </a:moveTo>
                  <a:lnTo>
                    <a:pt x="15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29"/>
                  </a:lnTo>
                  <a:lnTo>
                    <a:pt x="19" y="29"/>
                  </a:lnTo>
                  <a:lnTo>
                    <a:pt x="20" y="29"/>
                  </a:lnTo>
                  <a:lnTo>
                    <a:pt x="21" y="28"/>
                  </a:lnTo>
                  <a:lnTo>
                    <a:pt x="22" y="28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5" y="26"/>
                  </a:lnTo>
                  <a:lnTo>
                    <a:pt x="25" y="25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4"/>
                  </a:lnTo>
                  <a:lnTo>
                    <a:pt x="27" y="23"/>
                  </a:lnTo>
                  <a:lnTo>
                    <a:pt x="28" y="22"/>
                  </a:lnTo>
                  <a:lnTo>
                    <a:pt x="28" y="20"/>
                  </a:lnTo>
                  <a:lnTo>
                    <a:pt x="28" y="19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6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6" y="5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6" y="26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2" y="29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34" name="Line 54">
              <a:extLst>
                <a:ext uri="{FF2B5EF4-FFF2-40B4-BE49-F238E27FC236}">
                  <a16:creationId xmlns:a16="http://schemas.microsoft.com/office/drawing/2014/main" id="{ADA4C6A0-9413-4445-A289-ADDD38FCE7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6625" y="5133975"/>
              <a:ext cx="24765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35" name="Line 55">
              <a:extLst>
                <a:ext uri="{FF2B5EF4-FFF2-40B4-BE49-F238E27FC236}">
                  <a16:creationId xmlns:a16="http://schemas.microsoft.com/office/drawing/2014/main" id="{DE6E81C3-A100-684E-A76C-DCF6DAD644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49713" y="5402263"/>
              <a:ext cx="72390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36" name="Freeform 56">
              <a:extLst>
                <a:ext uri="{FF2B5EF4-FFF2-40B4-BE49-F238E27FC236}">
                  <a16:creationId xmlns:a16="http://schemas.microsoft.com/office/drawing/2014/main" id="{BB3E5846-96C3-C44B-8906-32C0646F8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4275" y="5072063"/>
              <a:ext cx="325438" cy="801687"/>
            </a:xfrm>
            <a:custGeom>
              <a:avLst/>
              <a:gdLst>
                <a:gd name="T0" fmla="*/ 2147483646 w 409"/>
                <a:gd name="T1" fmla="*/ 2147483646 h 1009"/>
                <a:gd name="T2" fmla="*/ 2147483646 w 409"/>
                <a:gd name="T3" fmla="*/ 2147483646 h 1009"/>
                <a:gd name="T4" fmla="*/ 0 w 409"/>
                <a:gd name="T5" fmla="*/ 0 h 1009"/>
                <a:gd name="T6" fmla="*/ 0 w 409"/>
                <a:gd name="T7" fmla="*/ 2147483646 h 1009"/>
                <a:gd name="T8" fmla="*/ 2147483646 w 409"/>
                <a:gd name="T9" fmla="*/ 2147483646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"/>
                <a:gd name="T16" fmla="*/ 0 h 1009"/>
                <a:gd name="T17" fmla="*/ 409 w 409"/>
                <a:gd name="T18" fmla="*/ 1009 h 10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" h="1009">
                  <a:moveTo>
                    <a:pt x="409" y="817"/>
                  </a:moveTo>
                  <a:lnTo>
                    <a:pt x="409" y="192"/>
                  </a:lnTo>
                  <a:lnTo>
                    <a:pt x="0" y="0"/>
                  </a:lnTo>
                  <a:lnTo>
                    <a:pt x="0" y="1009"/>
                  </a:lnTo>
                  <a:lnTo>
                    <a:pt x="409" y="81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37" name="Line 57">
              <a:extLst>
                <a:ext uri="{FF2B5EF4-FFF2-40B4-BE49-F238E27FC236}">
                  <a16:creationId xmlns:a16="http://schemas.microsoft.com/office/drawing/2014/main" id="{430AE393-70E9-804C-9A95-7EBE883CC0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1425" y="4695825"/>
              <a:ext cx="1588" cy="3429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38" name="Rectangle 58">
              <a:extLst>
                <a:ext uri="{FF2B5EF4-FFF2-40B4-BE49-F238E27FC236}">
                  <a16:creationId xmlns:a16="http://schemas.microsoft.com/office/drawing/2014/main" id="{06F3C957-8D73-4140-82F4-6CDEFEAD4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5813" y="2943225"/>
              <a:ext cx="1047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7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2939" name="Rectangle 59">
              <a:extLst>
                <a:ext uri="{FF2B5EF4-FFF2-40B4-BE49-F238E27FC236}">
                  <a16:creationId xmlns:a16="http://schemas.microsoft.com/office/drawing/2014/main" id="{96311C88-410E-044F-A945-0796DC110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8488" y="5008563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w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2940" name="Freeform 60">
              <a:extLst>
                <a:ext uri="{FF2B5EF4-FFF2-40B4-BE49-F238E27FC236}">
                  <a16:creationId xmlns:a16="http://schemas.microsoft.com/office/drawing/2014/main" id="{5CCAD570-2DEE-0540-9D3F-C9E00917E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825" y="4867275"/>
              <a:ext cx="439738" cy="228600"/>
            </a:xfrm>
            <a:custGeom>
              <a:avLst/>
              <a:gdLst>
                <a:gd name="T0" fmla="*/ 2147483646 w 553"/>
                <a:gd name="T1" fmla="*/ 0 h 289"/>
                <a:gd name="T2" fmla="*/ 0 w 553"/>
                <a:gd name="T3" fmla="*/ 0 h 289"/>
                <a:gd name="T4" fmla="*/ 0 w 553"/>
                <a:gd name="T5" fmla="*/ 2147483646 h 289"/>
                <a:gd name="T6" fmla="*/ 0 60000 65536"/>
                <a:gd name="T7" fmla="*/ 0 60000 65536"/>
                <a:gd name="T8" fmla="*/ 0 60000 65536"/>
                <a:gd name="T9" fmla="*/ 0 w 553"/>
                <a:gd name="T10" fmla="*/ 0 h 289"/>
                <a:gd name="T11" fmla="*/ 553 w 553"/>
                <a:gd name="T12" fmla="*/ 289 h 2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3" h="289">
                  <a:moveTo>
                    <a:pt x="553" y="0"/>
                  </a:moveTo>
                  <a:lnTo>
                    <a:pt x="0" y="0"/>
                  </a:lnTo>
                  <a:lnTo>
                    <a:pt x="0" y="289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41" name="Line 61">
              <a:extLst>
                <a:ext uri="{FF2B5EF4-FFF2-40B4-BE49-F238E27FC236}">
                  <a16:creationId xmlns:a16="http://schemas.microsoft.com/office/drawing/2014/main" id="{30F36EB8-A4BD-8E49-8869-C9B39D8819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6625" y="5649913"/>
              <a:ext cx="2476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42" name="Rectangle 62">
              <a:extLst>
                <a:ext uri="{FF2B5EF4-FFF2-40B4-BE49-F238E27FC236}">
                  <a16:creationId xmlns:a16="http://schemas.microsoft.com/office/drawing/2014/main" id="{F36586CA-BC35-6D46-9F7E-D5DD8321B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9138" y="5095875"/>
              <a:ext cx="1397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12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2943" name="Rectangle 63">
              <a:extLst>
                <a:ext uri="{FF2B5EF4-FFF2-40B4-BE49-F238E27FC236}">
                  <a16:creationId xmlns:a16="http://schemas.microsoft.com/office/drawing/2014/main" id="{2AEB2681-949C-2B44-AA4D-428C3E7773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8488" y="5591175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w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2944" name="Freeform 64">
              <a:extLst>
                <a:ext uri="{FF2B5EF4-FFF2-40B4-BE49-F238E27FC236}">
                  <a16:creationId xmlns:a16="http://schemas.microsoft.com/office/drawing/2014/main" id="{43945CFC-3A51-3A46-B32E-1AD6C721C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675" y="5478463"/>
              <a:ext cx="38100" cy="38100"/>
            </a:xfrm>
            <a:custGeom>
              <a:avLst/>
              <a:gdLst>
                <a:gd name="T0" fmla="*/ 2147483646 w 48"/>
                <a:gd name="T1" fmla="*/ 2147483646 h 48"/>
                <a:gd name="T2" fmla="*/ 2147483646 w 48"/>
                <a:gd name="T3" fmla="*/ 2147483646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2147483646 w 48"/>
                <a:gd name="T21" fmla="*/ 2147483646 h 48"/>
                <a:gd name="T22" fmla="*/ 2147483646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0 h 48"/>
                <a:gd name="T42" fmla="*/ 2147483646 w 48"/>
                <a:gd name="T43" fmla="*/ 0 h 48"/>
                <a:gd name="T44" fmla="*/ 2147483646 w 48"/>
                <a:gd name="T45" fmla="*/ 0 h 48"/>
                <a:gd name="T46" fmla="*/ 2147483646 w 48"/>
                <a:gd name="T47" fmla="*/ 0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0 w 48"/>
                <a:gd name="T65" fmla="*/ 2147483646 h 48"/>
                <a:gd name="T66" fmla="*/ 0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2147483646 h 48"/>
                <a:gd name="T86" fmla="*/ 2147483646 w 48"/>
                <a:gd name="T87" fmla="*/ 2147483646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3" y="46"/>
                  </a:lnTo>
                  <a:lnTo>
                    <a:pt x="35" y="46"/>
                  </a:lnTo>
                  <a:lnTo>
                    <a:pt x="36" y="45"/>
                  </a:lnTo>
                  <a:lnTo>
                    <a:pt x="37" y="45"/>
                  </a:lnTo>
                  <a:lnTo>
                    <a:pt x="37" y="44"/>
                  </a:lnTo>
                  <a:lnTo>
                    <a:pt x="38" y="44"/>
                  </a:lnTo>
                  <a:lnTo>
                    <a:pt x="39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3" y="40"/>
                  </a:lnTo>
                  <a:lnTo>
                    <a:pt x="43" y="39"/>
                  </a:lnTo>
                  <a:lnTo>
                    <a:pt x="44" y="38"/>
                  </a:lnTo>
                  <a:lnTo>
                    <a:pt x="44" y="36"/>
                  </a:lnTo>
                  <a:lnTo>
                    <a:pt x="45" y="35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8" y="28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2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5" y="14"/>
                  </a:lnTo>
                  <a:lnTo>
                    <a:pt x="45" y="12"/>
                  </a:lnTo>
                  <a:lnTo>
                    <a:pt x="44" y="11"/>
                  </a:lnTo>
                  <a:lnTo>
                    <a:pt x="43" y="10"/>
                  </a:lnTo>
                  <a:lnTo>
                    <a:pt x="43" y="9"/>
                  </a:lnTo>
                  <a:lnTo>
                    <a:pt x="42" y="8"/>
                  </a:lnTo>
                  <a:lnTo>
                    <a:pt x="41" y="8"/>
                  </a:lnTo>
                  <a:lnTo>
                    <a:pt x="41" y="6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6" y="40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4"/>
                  </a:lnTo>
                  <a:lnTo>
                    <a:pt x="11" y="44"/>
                  </a:lnTo>
                  <a:lnTo>
                    <a:pt x="12" y="45"/>
                  </a:lnTo>
                  <a:lnTo>
                    <a:pt x="13" y="45"/>
                  </a:lnTo>
                  <a:lnTo>
                    <a:pt x="14" y="46"/>
                  </a:lnTo>
                  <a:lnTo>
                    <a:pt x="15" y="46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45" name="Freeform 65">
              <a:extLst>
                <a:ext uri="{FF2B5EF4-FFF2-40B4-BE49-F238E27FC236}">
                  <a16:creationId xmlns:a16="http://schemas.microsoft.com/office/drawing/2014/main" id="{2D5698A3-7324-A047-AE44-451B19BCD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325" y="5472113"/>
              <a:ext cx="23813" cy="23812"/>
            </a:xfrm>
            <a:custGeom>
              <a:avLst/>
              <a:gdLst>
                <a:gd name="T0" fmla="*/ 2147483646 w 30"/>
                <a:gd name="T1" fmla="*/ 2147483646 h 30"/>
                <a:gd name="T2" fmla="*/ 2147483646 w 30"/>
                <a:gd name="T3" fmla="*/ 2147483646 h 30"/>
                <a:gd name="T4" fmla="*/ 2147483646 w 30"/>
                <a:gd name="T5" fmla="*/ 2147483646 h 30"/>
                <a:gd name="T6" fmla="*/ 2147483646 w 30"/>
                <a:gd name="T7" fmla="*/ 2147483646 h 30"/>
                <a:gd name="T8" fmla="*/ 2147483646 w 30"/>
                <a:gd name="T9" fmla="*/ 2147483646 h 30"/>
                <a:gd name="T10" fmla="*/ 2147483646 w 30"/>
                <a:gd name="T11" fmla="*/ 2147483646 h 30"/>
                <a:gd name="T12" fmla="*/ 2147483646 w 30"/>
                <a:gd name="T13" fmla="*/ 2147483646 h 30"/>
                <a:gd name="T14" fmla="*/ 2147483646 w 30"/>
                <a:gd name="T15" fmla="*/ 2147483646 h 30"/>
                <a:gd name="T16" fmla="*/ 2147483646 w 30"/>
                <a:gd name="T17" fmla="*/ 2147483646 h 30"/>
                <a:gd name="T18" fmla="*/ 2147483646 w 30"/>
                <a:gd name="T19" fmla="*/ 2147483646 h 30"/>
                <a:gd name="T20" fmla="*/ 2147483646 w 30"/>
                <a:gd name="T21" fmla="*/ 2147483646 h 30"/>
                <a:gd name="T22" fmla="*/ 2147483646 w 30"/>
                <a:gd name="T23" fmla="*/ 2147483646 h 30"/>
                <a:gd name="T24" fmla="*/ 2147483646 w 30"/>
                <a:gd name="T25" fmla="*/ 2147483646 h 30"/>
                <a:gd name="T26" fmla="*/ 2147483646 w 30"/>
                <a:gd name="T27" fmla="*/ 2147483646 h 30"/>
                <a:gd name="T28" fmla="*/ 2147483646 w 30"/>
                <a:gd name="T29" fmla="*/ 2147483646 h 30"/>
                <a:gd name="T30" fmla="*/ 2147483646 w 30"/>
                <a:gd name="T31" fmla="*/ 2147483646 h 30"/>
                <a:gd name="T32" fmla="*/ 2147483646 w 30"/>
                <a:gd name="T33" fmla="*/ 2147483646 h 30"/>
                <a:gd name="T34" fmla="*/ 2147483646 w 30"/>
                <a:gd name="T35" fmla="*/ 2147483646 h 30"/>
                <a:gd name="T36" fmla="*/ 2147483646 w 30"/>
                <a:gd name="T37" fmla="*/ 2147483646 h 30"/>
                <a:gd name="T38" fmla="*/ 2147483646 w 30"/>
                <a:gd name="T39" fmla="*/ 0 h 30"/>
                <a:gd name="T40" fmla="*/ 2147483646 w 30"/>
                <a:gd name="T41" fmla="*/ 0 h 30"/>
                <a:gd name="T42" fmla="*/ 2147483646 w 30"/>
                <a:gd name="T43" fmla="*/ 0 h 30"/>
                <a:gd name="T44" fmla="*/ 2147483646 w 30"/>
                <a:gd name="T45" fmla="*/ 0 h 30"/>
                <a:gd name="T46" fmla="*/ 2147483646 w 30"/>
                <a:gd name="T47" fmla="*/ 0 h 30"/>
                <a:gd name="T48" fmla="*/ 2147483646 w 30"/>
                <a:gd name="T49" fmla="*/ 2147483646 h 30"/>
                <a:gd name="T50" fmla="*/ 2147483646 w 30"/>
                <a:gd name="T51" fmla="*/ 2147483646 h 30"/>
                <a:gd name="T52" fmla="*/ 2147483646 w 30"/>
                <a:gd name="T53" fmla="*/ 2147483646 h 30"/>
                <a:gd name="T54" fmla="*/ 2147483646 w 30"/>
                <a:gd name="T55" fmla="*/ 2147483646 h 30"/>
                <a:gd name="T56" fmla="*/ 2147483646 w 30"/>
                <a:gd name="T57" fmla="*/ 2147483646 h 30"/>
                <a:gd name="T58" fmla="*/ 2147483646 w 30"/>
                <a:gd name="T59" fmla="*/ 2147483646 h 30"/>
                <a:gd name="T60" fmla="*/ 2147483646 w 30"/>
                <a:gd name="T61" fmla="*/ 2147483646 h 30"/>
                <a:gd name="T62" fmla="*/ 0 w 30"/>
                <a:gd name="T63" fmla="*/ 2147483646 h 30"/>
                <a:gd name="T64" fmla="*/ 0 w 30"/>
                <a:gd name="T65" fmla="*/ 2147483646 h 30"/>
                <a:gd name="T66" fmla="*/ 0 w 30"/>
                <a:gd name="T67" fmla="*/ 2147483646 h 30"/>
                <a:gd name="T68" fmla="*/ 0 w 30"/>
                <a:gd name="T69" fmla="*/ 2147483646 h 30"/>
                <a:gd name="T70" fmla="*/ 2147483646 w 30"/>
                <a:gd name="T71" fmla="*/ 2147483646 h 30"/>
                <a:gd name="T72" fmla="*/ 2147483646 w 30"/>
                <a:gd name="T73" fmla="*/ 2147483646 h 30"/>
                <a:gd name="T74" fmla="*/ 2147483646 w 30"/>
                <a:gd name="T75" fmla="*/ 2147483646 h 30"/>
                <a:gd name="T76" fmla="*/ 2147483646 w 30"/>
                <a:gd name="T77" fmla="*/ 2147483646 h 30"/>
                <a:gd name="T78" fmla="*/ 2147483646 w 30"/>
                <a:gd name="T79" fmla="*/ 2147483646 h 30"/>
                <a:gd name="T80" fmla="*/ 2147483646 w 30"/>
                <a:gd name="T81" fmla="*/ 2147483646 h 30"/>
                <a:gd name="T82" fmla="*/ 2147483646 w 30"/>
                <a:gd name="T83" fmla="*/ 2147483646 h 30"/>
                <a:gd name="T84" fmla="*/ 2147483646 w 30"/>
                <a:gd name="T85" fmla="*/ 2147483646 h 30"/>
                <a:gd name="T86" fmla="*/ 2147483646 w 30"/>
                <a:gd name="T87" fmla="*/ 2147483646 h 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0"/>
                <a:gd name="T134" fmla="*/ 30 w 30"/>
                <a:gd name="T135" fmla="*/ 30 h 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0">
                  <a:moveTo>
                    <a:pt x="15" y="30"/>
                  </a:moveTo>
                  <a:lnTo>
                    <a:pt x="15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29"/>
                  </a:lnTo>
                  <a:lnTo>
                    <a:pt x="19" y="29"/>
                  </a:lnTo>
                  <a:lnTo>
                    <a:pt x="20" y="29"/>
                  </a:lnTo>
                  <a:lnTo>
                    <a:pt x="21" y="28"/>
                  </a:lnTo>
                  <a:lnTo>
                    <a:pt x="22" y="28"/>
                  </a:lnTo>
                  <a:lnTo>
                    <a:pt x="24" y="28"/>
                  </a:lnTo>
                  <a:lnTo>
                    <a:pt x="24" y="27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4"/>
                  </a:lnTo>
                  <a:lnTo>
                    <a:pt x="27" y="23"/>
                  </a:lnTo>
                  <a:lnTo>
                    <a:pt x="28" y="22"/>
                  </a:lnTo>
                  <a:lnTo>
                    <a:pt x="28" y="21"/>
                  </a:lnTo>
                  <a:lnTo>
                    <a:pt x="28" y="19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6"/>
                  </a:lnTo>
                  <a:lnTo>
                    <a:pt x="30" y="15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8" y="9"/>
                  </a:lnTo>
                  <a:lnTo>
                    <a:pt x="28" y="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6" y="5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3"/>
                  </a:lnTo>
                  <a:lnTo>
                    <a:pt x="6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6" y="27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2" y="29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46" name="Freeform 66">
              <a:extLst>
                <a:ext uri="{FF2B5EF4-FFF2-40B4-BE49-F238E27FC236}">
                  <a16:creationId xmlns:a16="http://schemas.microsoft.com/office/drawing/2014/main" id="{A5601763-2FF6-694F-92B3-2B88DC0C6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675" y="5383213"/>
              <a:ext cx="38100" cy="38100"/>
            </a:xfrm>
            <a:custGeom>
              <a:avLst/>
              <a:gdLst>
                <a:gd name="T0" fmla="*/ 2147483646 w 48"/>
                <a:gd name="T1" fmla="*/ 2147483646 h 48"/>
                <a:gd name="T2" fmla="*/ 2147483646 w 48"/>
                <a:gd name="T3" fmla="*/ 2147483646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2147483646 w 48"/>
                <a:gd name="T21" fmla="*/ 2147483646 h 48"/>
                <a:gd name="T22" fmla="*/ 2147483646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0 h 48"/>
                <a:gd name="T42" fmla="*/ 2147483646 w 48"/>
                <a:gd name="T43" fmla="*/ 0 h 48"/>
                <a:gd name="T44" fmla="*/ 2147483646 w 48"/>
                <a:gd name="T45" fmla="*/ 0 h 48"/>
                <a:gd name="T46" fmla="*/ 2147483646 w 48"/>
                <a:gd name="T47" fmla="*/ 0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0 w 48"/>
                <a:gd name="T65" fmla="*/ 2147483646 h 48"/>
                <a:gd name="T66" fmla="*/ 0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2147483646 h 48"/>
                <a:gd name="T86" fmla="*/ 2147483646 w 48"/>
                <a:gd name="T87" fmla="*/ 2147483646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3" y="46"/>
                  </a:lnTo>
                  <a:lnTo>
                    <a:pt x="35" y="46"/>
                  </a:lnTo>
                  <a:lnTo>
                    <a:pt x="36" y="45"/>
                  </a:lnTo>
                  <a:lnTo>
                    <a:pt x="37" y="45"/>
                  </a:lnTo>
                  <a:lnTo>
                    <a:pt x="37" y="43"/>
                  </a:lnTo>
                  <a:lnTo>
                    <a:pt x="38" y="43"/>
                  </a:lnTo>
                  <a:lnTo>
                    <a:pt x="39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3" y="40"/>
                  </a:lnTo>
                  <a:lnTo>
                    <a:pt x="43" y="39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5" y="35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8" y="28"/>
                  </a:lnTo>
                  <a:lnTo>
                    <a:pt x="48" y="27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2"/>
                  </a:lnTo>
                  <a:lnTo>
                    <a:pt x="48" y="21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4" y="11"/>
                  </a:lnTo>
                  <a:lnTo>
                    <a:pt x="43" y="10"/>
                  </a:lnTo>
                  <a:lnTo>
                    <a:pt x="43" y="9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5" y="37"/>
                  </a:lnTo>
                  <a:lnTo>
                    <a:pt x="5" y="39"/>
                  </a:lnTo>
                  <a:lnTo>
                    <a:pt x="6" y="40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2" y="45"/>
                  </a:lnTo>
                  <a:lnTo>
                    <a:pt x="13" y="45"/>
                  </a:lnTo>
                  <a:lnTo>
                    <a:pt x="14" y="46"/>
                  </a:lnTo>
                  <a:lnTo>
                    <a:pt x="15" y="46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47" name="Freeform 67">
              <a:extLst>
                <a:ext uri="{FF2B5EF4-FFF2-40B4-BE49-F238E27FC236}">
                  <a16:creationId xmlns:a16="http://schemas.microsoft.com/office/drawing/2014/main" id="{787A716A-42F4-BB4E-8469-5C4528FBB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325" y="5395913"/>
              <a:ext cx="23813" cy="23812"/>
            </a:xfrm>
            <a:custGeom>
              <a:avLst/>
              <a:gdLst>
                <a:gd name="T0" fmla="*/ 2147483646 w 30"/>
                <a:gd name="T1" fmla="*/ 2147483646 h 30"/>
                <a:gd name="T2" fmla="*/ 2147483646 w 30"/>
                <a:gd name="T3" fmla="*/ 2147483646 h 30"/>
                <a:gd name="T4" fmla="*/ 2147483646 w 30"/>
                <a:gd name="T5" fmla="*/ 2147483646 h 30"/>
                <a:gd name="T6" fmla="*/ 2147483646 w 30"/>
                <a:gd name="T7" fmla="*/ 2147483646 h 30"/>
                <a:gd name="T8" fmla="*/ 2147483646 w 30"/>
                <a:gd name="T9" fmla="*/ 2147483646 h 30"/>
                <a:gd name="T10" fmla="*/ 2147483646 w 30"/>
                <a:gd name="T11" fmla="*/ 2147483646 h 30"/>
                <a:gd name="T12" fmla="*/ 2147483646 w 30"/>
                <a:gd name="T13" fmla="*/ 2147483646 h 30"/>
                <a:gd name="T14" fmla="*/ 2147483646 w 30"/>
                <a:gd name="T15" fmla="*/ 2147483646 h 30"/>
                <a:gd name="T16" fmla="*/ 2147483646 w 30"/>
                <a:gd name="T17" fmla="*/ 2147483646 h 30"/>
                <a:gd name="T18" fmla="*/ 2147483646 w 30"/>
                <a:gd name="T19" fmla="*/ 2147483646 h 30"/>
                <a:gd name="T20" fmla="*/ 2147483646 w 30"/>
                <a:gd name="T21" fmla="*/ 2147483646 h 30"/>
                <a:gd name="T22" fmla="*/ 2147483646 w 30"/>
                <a:gd name="T23" fmla="*/ 2147483646 h 30"/>
                <a:gd name="T24" fmla="*/ 2147483646 w 30"/>
                <a:gd name="T25" fmla="*/ 2147483646 h 30"/>
                <a:gd name="T26" fmla="*/ 2147483646 w 30"/>
                <a:gd name="T27" fmla="*/ 2147483646 h 30"/>
                <a:gd name="T28" fmla="*/ 2147483646 w 30"/>
                <a:gd name="T29" fmla="*/ 2147483646 h 30"/>
                <a:gd name="T30" fmla="*/ 2147483646 w 30"/>
                <a:gd name="T31" fmla="*/ 2147483646 h 30"/>
                <a:gd name="T32" fmla="*/ 2147483646 w 30"/>
                <a:gd name="T33" fmla="*/ 2147483646 h 30"/>
                <a:gd name="T34" fmla="*/ 2147483646 w 30"/>
                <a:gd name="T35" fmla="*/ 2147483646 h 30"/>
                <a:gd name="T36" fmla="*/ 2147483646 w 30"/>
                <a:gd name="T37" fmla="*/ 2147483646 h 30"/>
                <a:gd name="T38" fmla="*/ 2147483646 w 30"/>
                <a:gd name="T39" fmla="*/ 0 h 30"/>
                <a:gd name="T40" fmla="*/ 2147483646 w 30"/>
                <a:gd name="T41" fmla="*/ 0 h 30"/>
                <a:gd name="T42" fmla="*/ 2147483646 w 30"/>
                <a:gd name="T43" fmla="*/ 0 h 30"/>
                <a:gd name="T44" fmla="*/ 2147483646 w 30"/>
                <a:gd name="T45" fmla="*/ 0 h 30"/>
                <a:gd name="T46" fmla="*/ 2147483646 w 30"/>
                <a:gd name="T47" fmla="*/ 0 h 30"/>
                <a:gd name="T48" fmla="*/ 2147483646 w 30"/>
                <a:gd name="T49" fmla="*/ 2147483646 h 30"/>
                <a:gd name="T50" fmla="*/ 2147483646 w 30"/>
                <a:gd name="T51" fmla="*/ 2147483646 h 30"/>
                <a:gd name="T52" fmla="*/ 2147483646 w 30"/>
                <a:gd name="T53" fmla="*/ 2147483646 h 30"/>
                <a:gd name="T54" fmla="*/ 2147483646 w 30"/>
                <a:gd name="T55" fmla="*/ 2147483646 h 30"/>
                <a:gd name="T56" fmla="*/ 2147483646 w 30"/>
                <a:gd name="T57" fmla="*/ 2147483646 h 30"/>
                <a:gd name="T58" fmla="*/ 2147483646 w 30"/>
                <a:gd name="T59" fmla="*/ 2147483646 h 30"/>
                <a:gd name="T60" fmla="*/ 2147483646 w 30"/>
                <a:gd name="T61" fmla="*/ 2147483646 h 30"/>
                <a:gd name="T62" fmla="*/ 0 w 30"/>
                <a:gd name="T63" fmla="*/ 2147483646 h 30"/>
                <a:gd name="T64" fmla="*/ 0 w 30"/>
                <a:gd name="T65" fmla="*/ 2147483646 h 30"/>
                <a:gd name="T66" fmla="*/ 0 w 30"/>
                <a:gd name="T67" fmla="*/ 2147483646 h 30"/>
                <a:gd name="T68" fmla="*/ 0 w 30"/>
                <a:gd name="T69" fmla="*/ 2147483646 h 30"/>
                <a:gd name="T70" fmla="*/ 2147483646 w 30"/>
                <a:gd name="T71" fmla="*/ 2147483646 h 30"/>
                <a:gd name="T72" fmla="*/ 2147483646 w 30"/>
                <a:gd name="T73" fmla="*/ 2147483646 h 30"/>
                <a:gd name="T74" fmla="*/ 2147483646 w 30"/>
                <a:gd name="T75" fmla="*/ 2147483646 h 30"/>
                <a:gd name="T76" fmla="*/ 2147483646 w 30"/>
                <a:gd name="T77" fmla="*/ 2147483646 h 30"/>
                <a:gd name="T78" fmla="*/ 2147483646 w 30"/>
                <a:gd name="T79" fmla="*/ 2147483646 h 30"/>
                <a:gd name="T80" fmla="*/ 2147483646 w 30"/>
                <a:gd name="T81" fmla="*/ 2147483646 h 30"/>
                <a:gd name="T82" fmla="*/ 2147483646 w 30"/>
                <a:gd name="T83" fmla="*/ 2147483646 h 30"/>
                <a:gd name="T84" fmla="*/ 2147483646 w 30"/>
                <a:gd name="T85" fmla="*/ 2147483646 h 30"/>
                <a:gd name="T86" fmla="*/ 2147483646 w 30"/>
                <a:gd name="T87" fmla="*/ 2147483646 h 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0"/>
                <a:gd name="T134" fmla="*/ 30 w 30"/>
                <a:gd name="T135" fmla="*/ 30 h 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0">
                  <a:moveTo>
                    <a:pt x="15" y="30"/>
                  </a:moveTo>
                  <a:lnTo>
                    <a:pt x="15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29"/>
                  </a:lnTo>
                  <a:lnTo>
                    <a:pt x="19" y="29"/>
                  </a:lnTo>
                  <a:lnTo>
                    <a:pt x="20" y="29"/>
                  </a:lnTo>
                  <a:lnTo>
                    <a:pt x="21" y="28"/>
                  </a:lnTo>
                  <a:lnTo>
                    <a:pt x="22" y="28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5" y="26"/>
                  </a:lnTo>
                  <a:lnTo>
                    <a:pt x="25" y="25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4"/>
                  </a:lnTo>
                  <a:lnTo>
                    <a:pt x="27" y="23"/>
                  </a:lnTo>
                  <a:lnTo>
                    <a:pt x="28" y="22"/>
                  </a:lnTo>
                  <a:lnTo>
                    <a:pt x="28" y="20"/>
                  </a:lnTo>
                  <a:lnTo>
                    <a:pt x="28" y="19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6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6" y="5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6" y="26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2" y="29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48" name="Freeform 68">
              <a:extLst>
                <a:ext uri="{FF2B5EF4-FFF2-40B4-BE49-F238E27FC236}">
                  <a16:creationId xmlns:a16="http://schemas.microsoft.com/office/drawing/2014/main" id="{8C74A2D9-2296-5944-97A3-863F5526E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675" y="5287963"/>
              <a:ext cx="38100" cy="38100"/>
            </a:xfrm>
            <a:custGeom>
              <a:avLst/>
              <a:gdLst>
                <a:gd name="T0" fmla="*/ 2147483646 w 48"/>
                <a:gd name="T1" fmla="*/ 2147483646 h 48"/>
                <a:gd name="T2" fmla="*/ 2147483646 w 48"/>
                <a:gd name="T3" fmla="*/ 2147483646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2147483646 w 48"/>
                <a:gd name="T21" fmla="*/ 2147483646 h 48"/>
                <a:gd name="T22" fmla="*/ 2147483646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0 h 48"/>
                <a:gd name="T42" fmla="*/ 2147483646 w 48"/>
                <a:gd name="T43" fmla="*/ 0 h 48"/>
                <a:gd name="T44" fmla="*/ 2147483646 w 48"/>
                <a:gd name="T45" fmla="*/ 0 h 48"/>
                <a:gd name="T46" fmla="*/ 2147483646 w 48"/>
                <a:gd name="T47" fmla="*/ 0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0 w 48"/>
                <a:gd name="T65" fmla="*/ 2147483646 h 48"/>
                <a:gd name="T66" fmla="*/ 0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2147483646 h 48"/>
                <a:gd name="T86" fmla="*/ 2147483646 w 48"/>
                <a:gd name="T87" fmla="*/ 2147483646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3" y="46"/>
                  </a:lnTo>
                  <a:lnTo>
                    <a:pt x="35" y="46"/>
                  </a:lnTo>
                  <a:lnTo>
                    <a:pt x="36" y="45"/>
                  </a:lnTo>
                  <a:lnTo>
                    <a:pt x="37" y="45"/>
                  </a:lnTo>
                  <a:lnTo>
                    <a:pt x="37" y="43"/>
                  </a:lnTo>
                  <a:lnTo>
                    <a:pt x="38" y="43"/>
                  </a:lnTo>
                  <a:lnTo>
                    <a:pt x="39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3" y="40"/>
                  </a:lnTo>
                  <a:lnTo>
                    <a:pt x="43" y="38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5" y="35"/>
                  </a:lnTo>
                  <a:lnTo>
                    <a:pt x="47" y="34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8" y="28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2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4" y="11"/>
                  </a:lnTo>
                  <a:lnTo>
                    <a:pt x="43" y="10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40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2" y="45"/>
                  </a:lnTo>
                  <a:lnTo>
                    <a:pt x="13" y="45"/>
                  </a:lnTo>
                  <a:lnTo>
                    <a:pt x="14" y="46"/>
                  </a:lnTo>
                  <a:lnTo>
                    <a:pt x="15" y="46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49" name="Freeform 69">
              <a:extLst>
                <a:ext uri="{FF2B5EF4-FFF2-40B4-BE49-F238E27FC236}">
                  <a16:creationId xmlns:a16="http://schemas.microsoft.com/office/drawing/2014/main" id="{F690AAE9-6002-E343-AFD0-12521CD08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325" y="5300663"/>
              <a:ext cx="23813" cy="23812"/>
            </a:xfrm>
            <a:custGeom>
              <a:avLst/>
              <a:gdLst>
                <a:gd name="T0" fmla="*/ 2147483646 w 30"/>
                <a:gd name="T1" fmla="*/ 2147483646 h 30"/>
                <a:gd name="T2" fmla="*/ 2147483646 w 30"/>
                <a:gd name="T3" fmla="*/ 2147483646 h 30"/>
                <a:gd name="T4" fmla="*/ 2147483646 w 30"/>
                <a:gd name="T5" fmla="*/ 2147483646 h 30"/>
                <a:gd name="T6" fmla="*/ 2147483646 w 30"/>
                <a:gd name="T7" fmla="*/ 2147483646 h 30"/>
                <a:gd name="T8" fmla="*/ 2147483646 w 30"/>
                <a:gd name="T9" fmla="*/ 2147483646 h 30"/>
                <a:gd name="T10" fmla="*/ 2147483646 w 30"/>
                <a:gd name="T11" fmla="*/ 2147483646 h 30"/>
                <a:gd name="T12" fmla="*/ 2147483646 w 30"/>
                <a:gd name="T13" fmla="*/ 2147483646 h 30"/>
                <a:gd name="T14" fmla="*/ 2147483646 w 30"/>
                <a:gd name="T15" fmla="*/ 2147483646 h 30"/>
                <a:gd name="T16" fmla="*/ 2147483646 w 30"/>
                <a:gd name="T17" fmla="*/ 2147483646 h 30"/>
                <a:gd name="T18" fmla="*/ 2147483646 w 30"/>
                <a:gd name="T19" fmla="*/ 2147483646 h 30"/>
                <a:gd name="T20" fmla="*/ 2147483646 w 30"/>
                <a:gd name="T21" fmla="*/ 2147483646 h 30"/>
                <a:gd name="T22" fmla="*/ 2147483646 w 30"/>
                <a:gd name="T23" fmla="*/ 2147483646 h 30"/>
                <a:gd name="T24" fmla="*/ 2147483646 w 30"/>
                <a:gd name="T25" fmla="*/ 2147483646 h 30"/>
                <a:gd name="T26" fmla="*/ 2147483646 w 30"/>
                <a:gd name="T27" fmla="*/ 2147483646 h 30"/>
                <a:gd name="T28" fmla="*/ 2147483646 w 30"/>
                <a:gd name="T29" fmla="*/ 2147483646 h 30"/>
                <a:gd name="T30" fmla="*/ 2147483646 w 30"/>
                <a:gd name="T31" fmla="*/ 2147483646 h 30"/>
                <a:gd name="T32" fmla="*/ 2147483646 w 30"/>
                <a:gd name="T33" fmla="*/ 2147483646 h 30"/>
                <a:gd name="T34" fmla="*/ 2147483646 w 30"/>
                <a:gd name="T35" fmla="*/ 2147483646 h 30"/>
                <a:gd name="T36" fmla="*/ 2147483646 w 30"/>
                <a:gd name="T37" fmla="*/ 2147483646 h 30"/>
                <a:gd name="T38" fmla="*/ 2147483646 w 30"/>
                <a:gd name="T39" fmla="*/ 0 h 30"/>
                <a:gd name="T40" fmla="*/ 2147483646 w 30"/>
                <a:gd name="T41" fmla="*/ 0 h 30"/>
                <a:gd name="T42" fmla="*/ 2147483646 w 30"/>
                <a:gd name="T43" fmla="*/ 0 h 30"/>
                <a:gd name="T44" fmla="*/ 2147483646 w 30"/>
                <a:gd name="T45" fmla="*/ 0 h 30"/>
                <a:gd name="T46" fmla="*/ 2147483646 w 30"/>
                <a:gd name="T47" fmla="*/ 0 h 30"/>
                <a:gd name="T48" fmla="*/ 2147483646 w 30"/>
                <a:gd name="T49" fmla="*/ 2147483646 h 30"/>
                <a:gd name="T50" fmla="*/ 2147483646 w 30"/>
                <a:gd name="T51" fmla="*/ 2147483646 h 30"/>
                <a:gd name="T52" fmla="*/ 2147483646 w 30"/>
                <a:gd name="T53" fmla="*/ 2147483646 h 30"/>
                <a:gd name="T54" fmla="*/ 2147483646 w 30"/>
                <a:gd name="T55" fmla="*/ 2147483646 h 30"/>
                <a:gd name="T56" fmla="*/ 2147483646 w 30"/>
                <a:gd name="T57" fmla="*/ 2147483646 h 30"/>
                <a:gd name="T58" fmla="*/ 2147483646 w 30"/>
                <a:gd name="T59" fmla="*/ 2147483646 h 30"/>
                <a:gd name="T60" fmla="*/ 2147483646 w 30"/>
                <a:gd name="T61" fmla="*/ 2147483646 h 30"/>
                <a:gd name="T62" fmla="*/ 0 w 30"/>
                <a:gd name="T63" fmla="*/ 2147483646 h 30"/>
                <a:gd name="T64" fmla="*/ 0 w 30"/>
                <a:gd name="T65" fmla="*/ 2147483646 h 30"/>
                <a:gd name="T66" fmla="*/ 0 w 30"/>
                <a:gd name="T67" fmla="*/ 2147483646 h 30"/>
                <a:gd name="T68" fmla="*/ 0 w 30"/>
                <a:gd name="T69" fmla="*/ 2147483646 h 30"/>
                <a:gd name="T70" fmla="*/ 2147483646 w 30"/>
                <a:gd name="T71" fmla="*/ 2147483646 h 30"/>
                <a:gd name="T72" fmla="*/ 2147483646 w 30"/>
                <a:gd name="T73" fmla="*/ 2147483646 h 30"/>
                <a:gd name="T74" fmla="*/ 2147483646 w 30"/>
                <a:gd name="T75" fmla="*/ 2147483646 h 30"/>
                <a:gd name="T76" fmla="*/ 2147483646 w 30"/>
                <a:gd name="T77" fmla="*/ 2147483646 h 30"/>
                <a:gd name="T78" fmla="*/ 2147483646 w 30"/>
                <a:gd name="T79" fmla="*/ 2147483646 h 30"/>
                <a:gd name="T80" fmla="*/ 2147483646 w 30"/>
                <a:gd name="T81" fmla="*/ 2147483646 h 30"/>
                <a:gd name="T82" fmla="*/ 2147483646 w 30"/>
                <a:gd name="T83" fmla="*/ 2147483646 h 30"/>
                <a:gd name="T84" fmla="*/ 2147483646 w 30"/>
                <a:gd name="T85" fmla="*/ 2147483646 h 30"/>
                <a:gd name="T86" fmla="*/ 2147483646 w 30"/>
                <a:gd name="T87" fmla="*/ 2147483646 h 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0"/>
                <a:gd name="T134" fmla="*/ 30 w 30"/>
                <a:gd name="T135" fmla="*/ 30 h 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0">
                  <a:moveTo>
                    <a:pt x="15" y="30"/>
                  </a:moveTo>
                  <a:lnTo>
                    <a:pt x="15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29"/>
                  </a:lnTo>
                  <a:lnTo>
                    <a:pt x="19" y="29"/>
                  </a:lnTo>
                  <a:lnTo>
                    <a:pt x="20" y="29"/>
                  </a:lnTo>
                  <a:lnTo>
                    <a:pt x="21" y="28"/>
                  </a:lnTo>
                  <a:lnTo>
                    <a:pt x="22" y="28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5" y="26"/>
                  </a:lnTo>
                  <a:lnTo>
                    <a:pt x="25" y="25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4"/>
                  </a:lnTo>
                  <a:lnTo>
                    <a:pt x="27" y="23"/>
                  </a:lnTo>
                  <a:lnTo>
                    <a:pt x="28" y="21"/>
                  </a:lnTo>
                  <a:lnTo>
                    <a:pt x="28" y="20"/>
                  </a:lnTo>
                  <a:lnTo>
                    <a:pt x="28" y="19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28" y="9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6" y="26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2" y="29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50" name="Freeform 71">
              <a:extLst>
                <a:ext uri="{FF2B5EF4-FFF2-40B4-BE49-F238E27FC236}">
                  <a16:creationId xmlns:a16="http://schemas.microsoft.com/office/drawing/2014/main" id="{5E902807-21E0-0246-9AB2-233166CA3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825" y="688975"/>
              <a:ext cx="439738" cy="4178300"/>
            </a:xfrm>
            <a:custGeom>
              <a:avLst/>
              <a:gdLst>
                <a:gd name="T0" fmla="*/ 2147483646 w 553"/>
                <a:gd name="T1" fmla="*/ 2147483646 h 5263"/>
                <a:gd name="T2" fmla="*/ 2147483646 w 553"/>
                <a:gd name="T3" fmla="*/ 0 h 5263"/>
                <a:gd name="T4" fmla="*/ 0 w 553"/>
                <a:gd name="T5" fmla="*/ 0 h 5263"/>
                <a:gd name="T6" fmla="*/ 0 60000 65536"/>
                <a:gd name="T7" fmla="*/ 0 60000 65536"/>
                <a:gd name="T8" fmla="*/ 0 60000 65536"/>
                <a:gd name="T9" fmla="*/ 0 w 553"/>
                <a:gd name="T10" fmla="*/ 0 h 5263"/>
                <a:gd name="T11" fmla="*/ 553 w 553"/>
                <a:gd name="T12" fmla="*/ 5263 h 52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3" h="5263">
                  <a:moveTo>
                    <a:pt x="553" y="5263"/>
                  </a:moveTo>
                  <a:lnTo>
                    <a:pt x="553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51" name="Line 72">
              <a:extLst>
                <a:ext uri="{FF2B5EF4-FFF2-40B4-BE49-F238E27FC236}">
                  <a16:creationId xmlns:a16="http://schemas.microsoft.com/office/drawing/2014/main" id="{A40F85C4-6EED-1848-AA02-5AFDF129EE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3613" y="3132138"/>
              <a:ext cx="668337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52" name="Line 73">
              <a:extLst>
                <a:ext uri="{FF2B5EF4-FFF2-40B4-BE49-F238E27FC236}">
                  <a16:creationId xmlns:a16="http://schemas.microsoft.com/office/drawing/2014/main" id="{BB244FEC-9815-6B4F-8F55-38B795A2D8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86438" y="3398838"/>
              <a:ext cx="3238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53" name="Freeform 74">
              <a:extLst>
                <a:ext uri="{FF2B5EF4-FFF2-40B4-BE49-F238E27FC236}">
                  <a16:creationId xmlns:a16="http://schemas.microsoft.com/office/drawing/2014/main" id="{BFA920D6-ED36-1247-A72F-3659A044E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1950" y="2978150"/>
              <a:ext cx="325438" cy="820738"/>
            </a:xfrm>
            <a:custGeom>
              <a:avLst/>
              <a:gdLst>
                <a:gd name="T0" fmla="*/ 2147483646 w 408"/>
                <a:gd name="T1" fmla="*/ 2147483646 h 1033"/>
                <a:gd name="T2" fmla="*/ 2147483646 w 408"/>
                <a:gd name="T3" fmla="*/ 2147483646 h 1033"/>
                <a:gd name="T4" fmla="*/ 0 w 408"/>
                <a:gd name="T5" fmla="*/ 0 h 1033"/>
                <a:gd name="T6" fmla="*/ 0 w 408"/>
                <a:gd name="T7" fmla="*/ 2147483646 h 1033"/>
                <a:gd name="T8" fmla="*/ 2147483646 w 408"/>
                <a:gd name="T9" fmla="*/ 2147483646 h 10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8"/>
                <a:gd name="T16" fmla="*/ 0 h 1033"/>
                <a:gd name="T17" fmla="*/ 408 w 408"/>
                <a:gd name="T18" fmla="*/ 1033 h 10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8" h="1033">
                  <a:moveTo>
                    <a:pt x="408" y="817"/>
                  </a:moveTo>
                  <a:lnTo>
                    <a:pt x="408" y="216"/>
                  </a:lnTo>
                  <a:lnTo>
                    <a:pt x="0" y="0"/>
                  </a:lnTo>
                  <a:lnTo>
                    <a:pt x="0" y="1033"/>
                  </a:lnTo>
                  <a:lnTo>
                    <a:pt x="408" y="81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54" name="Freeform 75">
              <a:extLst>
                <a:ext uri="{FF2B5EF4-FFF2-40B4-BE49-F238E27FC236}">
                  <a16:creationId xmlns:a16="http://schemas.microsoft.com/office/drawing/2014/main" id="{B69A3AF1-F88C-B64B-B78E-422D90DFD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9550" y="2692400"/>
              <a:ext cx="228600" cy="323850"/>
            </a:xfrm>
            <a:custGeom>
              <a:avLst/>
              <a:gdLst>
                <a:gd name="T0" fmla="*/ 0 w 289"/>
                <a:gd name="T1" fmla="*/ 0 h 409"/>
                <a:gd name="T2" fmla="*/ 2147483646 w 289"/>
                <a:gd name="T3" fmla="*/ 0 h 409"/>
                <a:gd name="T4" fmla="*/ 2147483646 w 289"/>
                <a:gd name="T5" fmla="*/ 2147483646 h 409"/>
                <a:gd name="T6" fmla="*/ 0 60000 65536"/>
                <a:gd name="T7" fmla="*/ 0 60000 65536"/>
                <a:gd name="T8" fmla="*/ 0 60000 65536"/>
                <a:gd name="T9" fmla="*/ 0 w 289"/>
                <a:gd name="T10" fmla="*/ 0 h 409"/>
                <a:gd name="T11" fmla="*/ 289 w 289"/>
                <a:gd name="T12" fmla="*/ 409 h 4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9" h="409">
                  <a:moveTo>
                    <a:pt x="0" y="0"/>
                  </a:moveTo>
                  <a:lnTo>
                    <a:pt x="289" y="0"/>
                  </a:lnTo>
                  <a:lnTo>
                    <a:pt x="289" y="409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55" name="Rectangle 76">
              <a:extLst>
                <a:ext uri="{FF2B5EF4-FFF2-40B4-BE49-F238E27FC236}">
                  <a16:creationId xmlns:a16="http://schemas.microsoft.com/office/drawing/2014/main" id="{74C28CAB-6285-264B-BF67-A9DA0FDE5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9138" y="5678488"/>
              <a:ext cx="14106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15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2956" name="Rectangle 77">
              <a:extLst>
                <a:ext uri="{FF2B5EF4-FFF2-40B4-BE49-F238E27FC236}">
                  <a16:creationId xmlns:a16="http://schemas.microsoft.com/office/drawing/2014/main" id="{A031D43C-C717-3347-83BC-9254F3806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113" y="2554288"/>
              <a:ext cx="11541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2957" name="Freeform 78">
              <a:extLst>
                <a:ext uri="{FF2B5EF4-FFF2-40B4-BE49-F238E27FC236}">
                  <a16:creationId xmlns:a16="http://schemas.microsoft.com/office/drawing/2014/main" id="{DB6FB657-3CF4-6742-B014-94B39247C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9550" y="2463800"/>
              <a:ext cx="363538" cy="630238"/>
            </a:xfrm>
            <a:custGeom>
              <a:avLst/>
              <a:gdLst>
                <a:gd name="T0" fmla="*/ 0 w 457"/>
                <a:gd name="T1" fmla="*/ 0 h 793"/>
                <a:gd name="T2" fmla="*/ 2147483646 w 457"/>
                <a:gd name="T3" fmla="*/ 0 h 793"/>
                <a:gd name="T4" fmla="*/ 2147483646 w 457"/>
                <a:gd name="T5" fmla="*/ 2147483646 h 793"/>
                <a:gd name="T6" fmla="*/ 0 60000 65536"/>
                <a:gd name="T7" fmla="*/ 0 60000 65536"/>
                <a:gd name="T8" fmla="*/ 0 60000 65536"/>
                <a:gd name="T9" fmla="*/ 0 w 457"/>
                <a:gd name="T10" fmla="*/ 0 h 793"/>
                <a:gd name="T11" fmla="*/ 457 w 457"/>
                <a:gd name="T12" fmla="*/ 793 h 7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7" h="793">
                  <a:moveTo>
                    <a:pt x="0" y="0"/>
                  </a:moveTo>
                  <a:lnTo>
                    <a:pt x="457" y="0"/>
                  </a:lnTo>
                  <a:lnTo>
                    <a:pt x="457" y="793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58" name="Rectangle 79">
              <a:extLst>
                <a:ext uri="{FF2B5EF4-FFF2-40B4-BE49-F238E27FC236}">
                  <a16:creationId xmlns:a16="http://schemas.microsoft.com/office/drawing/2014/main" id="{77395F53-B893-2C4F-92E9-709C26752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4138" y="2640013"/>
              <a:ext cx="1047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3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2959" name="Rectangle 80">
              <a:extLst>
                <a:ext uri="{FF2B5EF4-FFF2-40B4-BE49-F238E27FC236}">
                  <a16:creationId xmlns:a16="http://schemas.microsoft.com/office/drawing/2014/main" id="{CC70CA39-A96F-414E-8643-4B7B6D95D0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113" y="2338388"/>
              <a:ext cx="11541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2960" name="Line 81">
              <a:extLst>
                <a:ext uri="{FF2B5EF4-FFF2-40B4-BE49-F238E27FC236}">
                  <a16:creationId xmlns:a16="http://schemas.microsoft.com/office/drawing/2014/main" id="{C16424DC-A456-AF4E-9162-9BB8EAD0AD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3613" y="3646488"/>
              <a:ext cx="668337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61" name="Line 82">
              <a:extLst>
                <a:ext uri="{FF2B5EF4-FFF2-40B4-BE49-F238E27FC236}">
                  <a16:creationId xmlns:a16="http://schemas.microsoft.com/office/drawing/2014/main" id="{64F92596-9BFE-5F40-9319-66E9BA474D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1213" y="3303588"/>
              <a:ext cx="820737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62" name="Line 83">
              <a:extLst>
                <a:ext uri="{FF2B5EF4-FFF2-40B4-BE49-F238E27FC236}">
                  <a16:creationId xmlns:a16="http://schemas.microsoft.com/office/drawing/2014/main" id="{444AA481-45EC-E34C-84A4-6EDF4C5DB1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1213" y="3475038"/>
              <a:ext cx="820737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63" name="Freeform 84">
              <a:extLst>
                <a:ext uri="{FF2B5EF4-FFF2-40B4-BE49-F238E27FC236}">
                  <a16:creationId xmlns:a16="http://schemas.microsoft.com/office/drawing/2014/main" id="{5A70F563-F4D3-E245-97F4-CEC75B4D8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9713" y="2730500"/>
              <a:ext cx="571500" cy="573088"/>
            </a:xfrm>
            <a:custGeom>
              <a:avLst/>
              <a:gdLst>
                <a:gd name="T0" fmla="*/ 2147483646 w 722"/>
                <a:gd name="T1" fmla="*/ 2147483646 h 721"/>
                <a:gd name="T2" fmla="*/ 2147483646 w 722"/>
                <a:gd name="T3" fmla="*/ 0 h 721"/>
                <a:gd name="T4" fmla="*/ 0 w 722"/>
                <a:gd name="T5" fmla="*/ 0 h 721"/>
                <a:gd name="T6" fmla="*/ 0 60000 65536"/>
                <a:gd name="T7" fmla="*/ 0 60000 65536"/>
                <a:gd name="T8" fmla="*/ 0 60000 65536"/>
                <a:gd name="T9" fmla="*/ 0 w 722"/>
                <a:gd name="T10" fmla="*/ 0 h 721"/>
                <a:gd name="T11" fmla="*/ 722 w 722"/>
                <a:gd name="T12" fmla="*/ 721 h 7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2" h="721">
                  <a:moveTo>
                    <a:pt x="722" y="721"/>
                  </a:moveTo>
                  <a:lnTo>
                    <a:pt x="722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64" name="Line 85">
              <a:extLst>
                <a:ext uri="{FF2B5EF4-FFF2-40B4-BE49-F238E27FC236}">
                  <a16:creationId xmlns:a16="http://schemas.microsoft.com/office/drawing/2014/main" id="{76FF6781-5135-3044-8A55-619C6CADE2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3613" y="1395413"/>
              <a:ext cx="0" cy="17383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65" name="Line 86">
              <a:extLst>
                <a:ext uri="{FF2B5EF4-FFF2-40B4-BE49-F238E27FC236}">
                  <a16:creationId xmlns:a16="http://schemas.microsoft.com/office/drawing/2014/main" id="{22EBA8C6-36D8-144F-8EA7-65CD500041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22800" y="3475038"/>
              <a:ext cx="0" cy="609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66" name="Line 87">
              <a:extLst>
                <a:ext uri="{FF2B5EF4-FFF2-40B4-BE49-F238E27FC236}">
                  <a16:creationId xmlns:a16="http://schemas.microsoft.com/office/drawing/2014/main" id="{0C573E51-FCBE-944F-9CE1-FD872941E2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75200" y="3646488"/>
              <a:ext cx="0" cy="17367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67" name="Freeform 88">
              <a:extLst>
                <a:ext uri="{FF2B5EF4-FFF2-40B4-BE49-F238E27FC236}">
                  <a16:creationId xmlns:a16="http://schemas.microsoft.com/office/drawing/2014/main" id="{CE04A14D-AC31-AB40-B6E8-CA99CDBE1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4775" y="669925"/>
              <a:ext cx="38100" cy="38100"/>
            </a:xfrm>
            <a:custGeom>
              <a:avLst/>
              <a:gdLst>
                <a:gd name="T0" fmla="*/ 2147483646 w 48"/>
                <a:gd name="T1" fmla="*/ 0 h 48"/>
                <a:gd name="T2" fmla="*/ 2147483646 w 48"/>
                <a:gd name="T3" fmla="*/ 0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0 w 48"/>
                <a:gd name="T21" fmla="*/ 2147483646 h 48"/>
                <a:gd name="T22" fmla="*/ 0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2147483646 h 48"/>
                <a:gd name="T42" fmla="*/ 2147483646 w 48"/>
                <a:gd name="T43" fmla="*/ 2147483646 h 48"/>
                <a:gd name="T44" fmla="*/ 2147483646 w 48"/>
                <a:gd name="T45" fmla="*/ 2147483646 h 48"/>
                <a:gd name="T46" fmla="*/ 2147483646 w 48"/>
                <a:gd name="T47" fmla="*/ 2147483646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2147483646 w 48"/>
                <a:gd name="T65" fmla="*/ 2147483646 h 48"/>
                <a:gd name="T66" fmla="*/ 2147483646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0 h 48"/>
                <a:gd name="T86" fmla="*/ 2147483646 w 48"/>
                <a:gd name="T87" fmla="*/ 0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9" y="4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7" y="40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5"/>
                  </a:lnTo>
                  <a:lnTo>
                    <a:pt x="15" y="45"/>
                  </a:lnTo>
                  <a:lnTo>
                    <a:pt x="15" y="46"/>
                  </a:lnTo>
                  <a:lnTo>
                    <a:pt x="17" y="46"/>
                  </a:lnTo>
                  <a:lnTo>
                    <a:pt x="18" y="46"/>
                  </a:lnTo>
                  <a:lnTo>
                    <a:pt x="19" y="46"/>
                  </a:lnTo>
                  <a:lnTo>
                    <a:pt x="20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9" y="46"/>
                  </a:lnTo>
                  <a:lnTo>
                    <a:pt x="30" y="46"/>
                  </a:lnTo>
                  <a:lnTo>
                    <a:pt x="31" y="46"/>
                  </a:lnTo>
                  <a:lnTo>
                    <a:pt x="32" y="46"/>
                  </a:lnTo>
                  <a:lnTo>
                    <a:pt x="33" y="45"/>
                  </a:lnTo>
                  <a:lnTo>
                    <a:pt x="35" y="45"/>
                  </a:lnTo>
                  <a:lnTo>
                    <a:pt x="36" y="44"/>
                  </a:lnTo>
                  <a:lnTo>
                    <a:pt x="37" y="44"/>
                  </a:lnTo>
                  <a:lnTo>
                    <a:pt x="37" y="43"/>
                  </a:lnTo>
                  <a:lnTo>
                    <a:pt x="38" y="43"/>
                  </a:lnTo>
                  <a:lnTo>
                    <a:pt x="39" y="42"/>
                  </a:lnTo>
                  <a:lnTo>
                    <a:pt x="41" y="42"/>
                  </a:lnTo>
                  <a:lnTo>
                    <a:pt x="41" y="40"/>
                  </a:lnTo>
                  <a:lnTo>
                    <a:pt x="42" y="39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5" y="34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8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4" y="10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68" name="Freeform 89">
              <a:extLst>
                <a:ext uri="{FF2B5EF4-FFF2-40B4-BE49-F238E27FC236}">
                  <a16:creationId xmlns:a16="http://schemas.microsoft.com/office/drawing/2014/main" id="{63117CC0-4994-DE40-96B9-B1618D39B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3663" y="677863"/>
              <a:ext cx="47625" cy="46037"/>
            </a:xfrm>
            <a:custGeom>
              <a:avLst/>
              <a:gdLst>
                <a:gd name="T0" fmla="*/ 2147483646 w 59"/>
                <a:gd name="T1" fmla="*/ 0 h 58"/>
                <a:gd name="T2" fmla="*/ 2147483646 w 59"/>
                <a:gd name="T3" fmla="*/ 0 h 58"/>
                <a:gd name="T4" fmla="*/ 2147483646 w 59"/>
                <a:gd name="T5" fmla="*/ 2147483646 h 58"/>
                <a:gd name="T6" fmla="*/ 2147483646 w 59"/>
                <a:gd name="T7" fmla="*/ 2147483646 h 58"/>
                <a:gd name="T8" fmla="*/ 2147483646 w 59"/>
                <a:gd name="T9" fmla="*/ 2147483646 h 58"/>
                <a:gd name="T10" fmla="*/ 2147483646 w 59"/>
                <a:gd name="T11" fmla="*/ 2147483646 h 58"/>
                <a:gd name="T12" fmla="*/ 2147483646 w 59"/>
                <a:gd name="T13" fmla="*/ 2147483646 h 58"/>
                <a:gd name="T14" fmla="*/ 2147483646 w 59"/>
                <a:gd name="T15" fmla="*/ 2147483646 h 58"/>
                <a:gd name="T16" fmla="*/ 2147483646 w 59"/>
                <a:gd name="T17" fmla="*/ 2147483646 h 58"/>
                <a:gd name="T18" fmla="*/ 0 w 59"/>
                <a:gd name="T19" fmla="*/ 2147483646 h 58"/>
                <a:gd name="T20" fmla="*/ 0 w 59"/>
                <a:gd name="T21" fmla="*/ 2147483646 h 58"/>
                <a:gd name="T22" fmla="*/ 0 w 59"/>
                <a:gd name="T23" fmla="*/ 2147483646 h 58"/>
                <a:gd name="T24" fmla="*/ 2147483646 w 59"/>
                <a:gd name="T25" fmla="*/ 2147483646 h 58"/>
                <a:gd name="T26" fmla="*/ 2147483646 w 59"/>
                <a:gd name="T27" fmla="*/ 2147483646 h 58"/>
                <a:gd name="T28" fmla="*/ 2147483646 w 59"/>
                <a:gd name="T29" fmla="*/ 2147483646 h 58"/>
                <a:gd name="T30" fmla="*/ 2147483646 w 59"/>
                <a:gd name="T31" fmla="*/ 2147483646 h 58"/>
                <a:gd name="T32" fmla="*/ 2147483646 w 59"/>
                <a:gd name="T33" fmla="*/ 2147483646 h 58"/>
                <a:gd name="T34" fmla="*/ 2147483646 w 59"/>
                <a:gd name="T35" fmla="*/ 2147483646 h 58"/>
                <a:gd name="T36" fmla="*/ 2147483646 w 59"/>
                <a:gd name="T37" fmla="*/ 2147483646 h 58"/>
                <a:gd name="T38" fmla="*/ 2147483646 w 59"/>
                <a:gd name="T39" fmla="*/ 2147483646 h 58"/>
                <a:gd name="T40" fmla="*/ 2147483646 w 59"/>
                <a:gd name="T41" fmla="*/ 2147483646 h 58"/>
                <a:gd name="T42" fmla="*/ 2147483646 w 59"/>
                <a:gd name="T43" fmla="*/ 2147483646 h 58"/>
                <a:gd name="T44" fmla="*/ 2147483646 w 59"/>
                <a:gd name="T45" fmla="*/ 2147483646 h 58"/>
                <a:gd name="T46" fmla="*/ 2147483646 w 59"/>
                <a:gd name="T47" fmla="*/ 2147483646 h 58"/>
                <a:gd name="T48" fmla="*/ 2147483646 w 59"/>
                <a:gd name="T49" fmla="*/ 2147483646 h 58"/>
                <a:gd name="T50" fmla="*/ 2147483646 w 59"/>
                <a:gd name="T51" fmla="*/ 2147483646 h 58"/>
                <a:gd name="T52" fmla="*/ 2147483646 w 59"/>
                <a:gd name="T53" fmla="*/ 2147483646 h 58"/>
                <a:gd name="T54" fmla="*/ 2147483646 w 59"/>
                <a:gd name="T55" fmla="*/ 2147483646 h 58"/>
                <a:gd name="T56" fmla="*/ 2147483646 w 59"/>
                <a:gd name="T57" fmla="*/ 2147483646 h 58"/>
                <a:gd name="T58" fmla="*/ 2147483646 w 59"/>
                <a:gd name="T59" fmla="*/ 2147483646 h 58"/>
                <a:gd name="T60" fmla="*/ 2147483646 w 59"/>
                <a:gd name="T61" fmla="*/ 2147483646 h 58"/>
                <a:gd name="T62" fmla="*/ 2147483646 w 59"/>
                <a:gd name="T63" fmla="*/ 2147483646 h 58"/>
                <a:gd name="T64" fmla="*/ 2147483646 w 59"/>
                <a:gd name="T65" fmla="*/ 2147483646 h 58"/>
                <a:gd name="T66" fmla="*/ 2147483646 w 59"/>
                <a:gd name="T67" fmla="*/ 2147483646 h 58"/>
                <a:gd name="T68" fmla="*/ 2147483646 w 59"/>
                <a:gd name="T69" fmla="*/ 2147483646 h 58"/>
                <a:gd name="T70" fmla="*/ 2147483646 w 59"/>
                <a:gd name="T71" fmla="*/ 2147483646 h 58"/>
                <a:gd name="T72" fmla="*/ 2147483646 w 59"/>
                <a:gd name="T73" fmla="*/ 2147483646 h 58"/>
                <a:gd name="T74" fmla="*/ 2147483646 w 59"/>
                <a:gd name="T75" fmla="*/ 2147483646 h 58"/>
                <a:gd name="T76" fmla="*/ 2147483646 w 59"/>
                <a:gd name="T77" fmla="*/ 2147483646 h 58"/>
                <a:gd name="T78" fmla="*/ 2147483646 w 59"/>
                <a:gd name="T79" fmla="*/ 2147483646 h 58"/>
                <a:gd name="T80" fmla="*/ 2147483646 w 59"/>
                <a:gd name="T81" fmla="*/ 2147483646 h 58"/>
                <a:gd name="T82" fmla="*/ 2147483646 w 59"/>
                <a:gd name="T83" fmla="*/ 2147483646 h 58"/>
                <a:gd name="T84" fmla="*/ 2147483646 w 59"/>
                <a:gd name="T85" fmla="*/ 0 h 58"/>
                <a:gd name="T86" fmla="*/ 2147483646 w 59"/>
                <a:gd name="T87" fmla="*/ 0 h 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8"/>
                <a:gd name="T134" fmla="*/ 59 w 59"/>
                <a:gd name="T135" fmla="*/ 58 h 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8">
                  <a:moveTo>
                    <a:pt x="29" y="0"/>
                  </a:move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9" y="9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3" y="39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4" y="43"/>
                  </a:lnTo>
                  <a:lnTo>
                    <a:pt x="5" y="45"/>
                  </a:lnTo>
                  <a:lnTo>
                    <a:pt x="5" y="46"/>
                  </a:lnTo>
                  <a:lnTo>
                    <a:pt x="6" y="47"/>
                  </a:lnTo>
                  <a:lnTo>
                    <a:pt x="8" y="48"/>
                  </a:lnTo>
                  <a:lnTo>
                    <a:pt x="9" y="49"/>
                  </a:lnTo>
                  <a:lnTo>
                    <a:pt x="10" y="51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6" y="54"/>
                  </a:lnTo>
                  <a:lnTo>
                    <a:pt x="17" y="56"/>
                  </a:lnTo>
                  <a:lnTo>
                    <a:pt x="18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32" y="58"/>
                  </a:lnTo>
                  <a:lnTo>
                    <a:pt x="33" y="58"/>
                  </a:lnTo>
                  <a:lnTo>
                    <a:pt x="34" y="58"/>
                  </a:lnTo>
                  <a:lnTo>
                    <a:pt x="35" y="58"/>
                  </a:lnTo>
                  <a:lnTo>
                    <a:pt x="38" y="58"/>
                  </a:lnTo>
                  <a:lnTo>
                    <a:pt x="39" y="57"/>
                  </a:lnTo>
                  <a:lnTo>
                    <a:pt x="40" y="57"/>
                  </a:lnTo>
                  <a:lnTo>
                    <a:pt x="41" y="57"/>
                  </a:lnTo>
                  <a:lnTo>
                    <a:pt x="42" y="56"/>
                  </a:lnTo>
                  <a:lnTo>
                    <a:pt x="44" y="54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8" y="52"/>
                  </a:lnTo>
                  <a:lnTo>
                    <a:pt x="50" y="51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3" y="47"/>
                  </a:lnTo>
                  <a:lnTo>
                    <a:pt x="54" y="46"/>
                  </a:lnTo>
                  <a:lnTo>
                    <a:pt x="54" y="45"/>
                  </a:lnTo>
                  <a:lnTo>
                    <a:pt x="56" y="43"/>
                  </a:lnTo>
                  <a:lnTo>
                    <a:pt x="56" y="42"/>
                  </a:lnTo>
                  <a:lnTo>
                    <a:pt x="57" y="41"/>
                  </a:lnTo>
                  <a:lnTo>
                    <a:pt x="57" y="39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4"/>
                  </a:lnTo>
                  <a:lnTo>
                    <a:pt x="58" y="23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7" y="19"/>
                  </a:lnTo>
                  <a:lnTo>
                    <a:pt x="57" y="18"/>
                  </a:lnTo>
                  <a:lnTo>
                    <a:pt x="56" y="16"/>
                  </a:lnTo>
                  <a:lnTo>
                    <a:pt x="56" y="15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3" y="11"/>
                  </a:lnTo>
                  <a:lnTo>
                    <a:pt x="52" y="11"/>
                  </a:lnTo>
                  <a:lnTo>
                    <a:pt x="52" y="10"/>
                  </a:lnTo>
                  <a:lnTo>
                    <a:pt x="51" y="9"/>
                  </a:lnTo>
                  <a:lnTo>
                    <a:pt x="50" y="7"/>
                  </a:lnTo>
                  <a:lnTo>
                    <a:pt x="48" y="6"/>
                  </a:lnTo>
                  <a:lnTo>
                    <a:pt x="47" y="5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2" y="3"/>
                  </a:lnTo>
                  <a:lnTo>
                    <a:pt x="41" y="3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69" name="Freeform 90">
              <a:extLst>
                <a:ext uri="{FF2B5EF4-FFF2-40B4-BE49-F238E27FC236}">
                  <a16:creationId xmlns:a16="http://schemas.microsoft.com/office/drawing/2014/main" id="{5D4660B9-F450-0842-9FAA-DA3F8D740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2375" y="860425"/>
              <a:ext cx="38100" cy="39688"/>
            </a:xfrm>
            <a:custGeom>
              <a:avLst/>
              <a:gdLst>
                <a:gd name="T0" fmla="*/ 2147483646 w 49"/>
                <a:gd name="T1" fmla="*/ 0 h 48"/>
                <a:gd name="T2" fmla="*/ 2147483646 w 49"/>
                <a:gd name="T3" fmla="*/ 0 h 48"/>
                <a:gd name="T4" fmla="*/ 2147483646 w 49"/>
                <a:gd name="T5" fmla="*/ 2147483646 h 48"/>
                <a:gd name="T6" fmla="*/ 2147483646 w 49"/>
                <a:gd name="T7" fmla="*/ 2147483646 h 48"/>
                <a:gd name="T8" fmla="*/ 2147483646 w 49"/>
                <a:gd name="T9" fmla="*/ 2147483646 h 48"/>
                <a:gd name="T10" fmla="*/ 2147483646 w 49"/>
                <a:gd name="T11" fmla="*/ 2147483646 h 48"/>
                <a:gd name="T12" fmla="*/ 2147483646 w 49"/>
                <a:gd name="T13" fmla="*/ 2147483646 h 48"/>
                <a:gd name="T14" fmla="*/ 2147483646 w 49"/>
                <a:gd name="T15" fmla="*/ 2147483646 h 48"/>
                <a:gd name="T16" fmla="*/ 2147483646 w 49"/>
                <a:gd name="T17" fmla="*/ 2147483646 h 48"/>
                <a:gd name="T18" fmla="*/ 2147483646 w 49"/>
                <a:gd name="T19" fmla="*/ 2147483646 h 48"/>
                <a:gd name="T20" fmla="*/ 0 w 49"/>
                <a:gd name="T21" fmla="*/ 2147483646 h 48"/>
                <a:gd name="T22" fmla="*/ 0 w 49"/>
                <a:gd name="T23" fmla="*/ 2147483646 h 48"/>
                <a:gd name="T24" fmla="*/ 2147483646 w 49"/>
                <a:gd name="T25" fmla="*/ 2147483646 h 48"/>
                <a:gd name="T26" fmla="*/ 2147483646 w 49"/>
                <a:gd name="T27" fmla="*/ 2147483646 h 48"/>
                <a:gd name="T28" fmla="*/ 2147483646 w 49"/>
                <a:gd name="T29" fmla="*/ 2147483646 h 48"/>
                <a:gd name="T30" fmla="*/ 2147483646 w 49"/>
                <a:gd name="T31" fmla="*/ 2147483646 h 48"/>
                <a:gd name="T32" fmla="*/ 2147483646 w 49"/>
                <a:gd name="T33" fmla="*/ 2147483646 h 48"/>
                <a:gd name="T34" fmla="*/ 2147483646 w 49"/>
                <a:gd name="T35" fmla="*/ 2147483646 h 48"/>
                <a:gd name="T36" fmla="*/ 2147483646 w 49"/>
                <a:gd name="T37" fmla="*/ 2147483646 h 48"/>
                <a:gd name="T38" fmla="*/ 2147483646 w 49"/>
                <a:gd name="T39" fmla="*/ 2147483646 h 48"/>
                <a:gd name="T40" fmla="*/ 2147483646 w 49"/>
                <a:gd name="T41" fmla="*/ 2147483646 h 48"/>
                <a:gd name="T42" fmla="*/ 2147483646 w 49"/>
                <a:gd name="T43" fmla="*/ 2147483646 h 48"/>
                <a:gd name="T44" fmla="*/ 2147483646 w 49"/>
                <a:gd name="T45" fmla="*/ 2147483646 h 48"/>
                <a:gd name="T46" fmla="*/ 2147483646 w 49"/>
                <a:gd name="T47" fmla="*/ 2147483646 h 48"/>
                <a:gd name="T48" fmla="*/ 2147483646 w 49"/>
                <a:gd name="T49" fmla="*/ 2147483646 h 48"/>
                <a:gd name="T50" fmla="*/ 2147483646 w 49"/>
                <a:gd name="T51" fmla="*/ 2147483646 h 48"/>
                <a:gd name="T52" fmla="*/ 2147483646 w 49"/>
                <a:gd name="T53" fmla="*/ 2147483646 h 48"/>
                <a:gd name="T54" fmla="*/ 2147483646 w 49"/>
                <a:gd name="T55" fmla="*/ 2147483646 h 48"/>
                <a:gd name="T56" fmla="*/ 2147483646 w 49"/>
                <a:gd name="T57" fmla="*/ 2147483646 h 48"/>
                <a:gd name="T58" fmla="*/ 2147483646 w 49"/>
                <a:gd name="T59" fmla="*/ 2147483646 h 48"/>
                <a:gd name="T60" fmla="*/ 2147483646 w 49"/>
                <a:gd name="T61" fmla="*/ 2147483646 h 48"/>
                <a:gd name="T62" fmla="*/ 2147483646 w 49"/>
                <a:gd name="T63" fmla="*/ 2147483646 h 48"/>
                <a:gd name="T64" fmla="*/ 2147483646 w 49"/>
                <a:gd name="T65" fmla="*/ 2147483646 h 48"/>
                <a:gd name="T66" fmla="*/ 2147483646 w 49"/>
                <a:gd name="T67" fmla="*/ 2147483646 h 48"/>
                <a:gd name="T68" fmla="*/ 2147483646 w 49"/>
                <a:gd name="T69" fmla="*/ 2147483646 h 48"/>
                <a:gd name="T70" fmla="*/ 2147483646 w 49"/>
                <a:gd name="T71" fmla="*/ 2147483646 h 48"/>
                <a:gd name="T72" fmla="*/ 2147483646 w 49"/>
                <a:gd name="T73" fmla="*/ 2147483646 h 48"/>
                <a:gd name="T74" fmla="*/ 2147483646 w 49"/>
                <a:gd name="T75" fmla="*/ 2147483646 h 48"/>
                <a:gd name="T76" fmla="*/ 2147483646 w 49"/>
                <a:gd name="T77" fmla="*/ 2147483646 h 48"/>
                <a:gd name="T78" fmla="*/ 2147483646 w 49"/>
                <a:gd name="T79" fmla="*/ 2147483646 h 48"/>
                <a:gd name="T80" fmla="*/ 2147483646 w 49"/>
                <a:gd name="T81" fmla="*/ 2147483646 h 48"/>
                <a:gd name="T82" fmla="*/ 2147483646 w 49"/>
                <a:gd name="T83" fmla="*/ 2147483646 h 48"/>
                <a:gd name="T84" fmla="*/ 2147483646 w 49"/>
                <a:gd name="T85" fmla="*/ 0 h 48"/>
                <a:gd name="T86" fmla="*/ 2147483646 w 49"/>
                <a:gd name="T87" fmla="*/ 0 h 48"/>
                <a:gd name="T88" fmla="*/ 2147483646 w 49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9"/>
                <a:gd name="T136" fmla="*/ 0 h 48"/>
                <a:gd name="T137" fmla="*/ 49 w 49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9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40"/>
                  </a:lnTo>
                  <a:lnTo>
                    <a:pt x="8" y="41"/>
                  </a:lnTo>
                  <a:lnTo>
                    <a:pt x="9" y="42"/>
                  </a:lnTo>
                  <a:lnTo>
                    <a:pt x="10" y="42"/>
                  </a:lnTo>
                  <a:lnTo>
                    <a:pt x="10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4" y="44"/>
                  </a:lnTo>
                  <a:lnTo>
                    <a:pt x="15" y="46"/>
                  </a:lnTo>
                  <a:lnTo>
                    <a:pt x="16" y="46"/>
                  </a:lnTo>
                  <a:lnTo>
                    <a:pt x="16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20" y="47"/>
                  </a:lnTo>
                  <a:lnTo>
                    <a:pt x="21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8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2" y="47"/>
                  </a:lnTo>
                  <a:lnTo>
                    <a:pt x="33" y="47"/>
                  </a:lnTo>
                  <a:lnTo>
                    <a:pt x="34" y="46"/>
                  </a:lnTo>
                  <a:lnTo>
                    <a:pt x="35" y="46"/>
                  </a:lnTo>
                  <a:lnTo>
                    <a:pt x="36" y="44"/>
                  </a:lnTo>
                  <a:lnTo>
                    <a:pt x="38" y="44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40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4" y="40"/>
                  </a:lnTo>
                  <a:lnTo>
                    <a:pt x="44" y="38"/>
                  </a:lnTo>
                  <a:lnTo>
                    <a:pt x="45" y="37"/>
                  </a:lnTo>
                  <a:lnTo>
                    <a:pt x="45" y="36"/>
                  </a:lnTo>
                  <a:lnTo>
                    <a:pt x="46" y="35"/>
                  </a:lnTo>
                  <a:lnTo>
                    <a:pt x="47" y="34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9" y="30"/>
                  </a:lnTo>
                  <a:lnTo>
                    <a:pt x="49" y="29"/>
                  </a:lnTo>
                  <a:lnTo>
                    <a:pt x="49" y="28"/>
                  </a:lnTo>
                  <a:lnTo>
                    <a:pt x="49" y="26"/>
                  </a:lnTo>
                  <a:lnTo>
                    <a:pt x="49" y="25"/>
                  </a:lnTo>
                  <a:lnTo>
                    <a:pt x="49" y="24"/>
                  </a:lnTo>
                  <a:lnTo>
                    <a:pt x="49" y="23"/>
                  </a:lnTo>
                  <a:lnTo>
                    <a:pt x="49" y="22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49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8" y="4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70" name="Freeform 91">
              <a:extLst>
                <a:ext uri="{FF2B5EF4-FFF2-40B4-BE49-F238E27FC236}">
                  <a16:creationId xmlns:a16="http://schemas.microsoft.com/office/drawing/2014/main" id="{4C8407FC-FD6E-CD48-8214-64DD54D56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0313" y="849313"/>
              <a:ext cx="46037" cy="46037"/>
            </a:xfrm>
            <a:custGeom>
              <a:avLst/>
              <a:gdLst>
                <a:gd name="T0" fmla="*/ 2147483646 w 59"/>
                <a:gd name="T1" fmla="*/ 0 h 57"/>
                <a:gd name="T2" fmla="*/ 2147483646 w 59"/>
                <a:gd name="T3" fmla="*/ 0 h 57"/>
                <a:gd name="T4" fmla="*/ 2147483646 w 59"/>
                <a:gd name="T5" fmla="*/ 2147483646 h 57"/>
                <a:gd name="T6" fmla="*/ 2147483646 w 59"/>
                <a:gd name="T7" fmla="*/ 2147483646 h 57"/>
                <a:gd name="T8" fmla="*/ 2147483646 w 59"/>
                <a:gd name="T9" fmla="*/ 2147483646 h 57"/>
                <a:gd name="T10" fmla="*/ 2147483646 w 59"/>
                <a:gd name="T11" fmla="*/ 2147483646 h 57"/>
                <a:gd name="T12" fmla="*/ 2147483646 w 59"/>
                <a:gd name="T13" fmla="*/ 2147483646 h 57"/>
                <a:gd name="T14" fmla="*/ 2147483646 w 59"/>
                <a:gd name="T15" fmla="*/ 2147483646 h 57"/>
                <a:gd name="T16" fmla="*/ 2147483646 w 59"/>
                <a:gd name="T17" fmla="*/ 2147483646 h 57"/>
                <a:gd name="T18" fmla="*/ 0 w 59"/>
                <a:gd name="T19" fmla="*/ 2147483646 h 57"/>
                <a:gd name="T20" fmla="*/ 0 w 59"/>
                <a:gd name="T21" fmla="*/ 2147483646 h 57"/>
                <a:gd name="T22" fmla="*/ 0 w 59"/>
                <a:gd name="T23" fmla="*/ 2147483646 h 57"/>
                <a:gd name="T24" fmla="*/ 2147483646 w 59"/>
                <a:gd name="T25" fmla="*/ 2147483646 h 57"/>
                <a:gd name="T26" fmla="*/ 2147483646 w 59"/>
                <a:gd name="T27" fmla="*/ 2147483646 h 57"/>
                <a:gd name="T28" fmla="*/ 2147483646 w 59"/>
                <a:gd name="T29" fmla="*/ 2147483646 h 57"/>
                <a:gd name="T30" fmla="*/ 2147483646 w 59"/>
                <a:gd name="T31" fmla="*/ 2147483646 h 57"/>
                <a:gd name="T32" fmla="*/ 2147483646 w 59"/>
                <a:gd name="T33" fmla="*/ 2147483646 h 57"/>
                <a:gd name="T34" fmla="*/ 2147483646 w 59"/>
                <a:gd name="T35" fmla="*/ 2147483646 h 57"/>
                <a:gd name="T36" fmla="*/ 2147483646 w 59"/>
                <a:gd name="T37" fmla="*/ 2147483646 h 57"/>
                <a:gd name="T38" fmla="*/ 2147483646 w 59"/>
                <a:gd name="T39" fmla="*/ 2147483646 h 57"/>
                <a:gd name="T40" fmla="*/ 2147483646 w 59"/>
                <a:gd name="T41" fmla="*/ 2147483646 h 57"/>
                <a:gd name="T42" fmla="*/ 2147483646 w 59"/>
                <a:gd name="T43" fmla="*/ 2147483646 h 57"/>
                <a:gd name="T44" fmla="*/ 2147483646 w 59"/>
                <a:gd name="T45" fmla="*/ 2147483646 h 57"/>
                <a:gd name="T46" fmla="*/ 2147483646 w 59"/>
                <a:gd name="T47" fmla="*/ 2147483646 h 57"/>
                <a:gd name="T48" fmla="*/ 2147483646 w 59"/>
                <a:gd name="T49" fmla="*/ 2147483646 h 57"/>
                <a:gd name="T50" fmla="*/ 2147483646 w 59"/>
                <a:gd name="T51" fmla="*/ 2147483646 h 57"/>
                <a:gd name="T52" fmla="*/ 2147483646 w 59"/>
                <a:gd name="T53" fmla="*/ 2147483646 h 57"/>
                <a:gd name="T54" fmla="*/ 2147483646 w 59"/>
                <a:gd name="T55" fmla="*/ 2147483646 h 57"/>
                <a:gd name="T56" fmla="*/ 2147483646 w 59"/>
                <a:gd name="T57" fmla="*/ 2147483646 h 57"/>
                <a:gd name="T58" fmla="*/ 2147483646 w 59"/>
                <a:gd name="T59" fmla="*/ 2147483646 h 57"/>
                <a:gd name="T60" fmla="*/ 2147483646 w 59"/>
                <a:gd name="T61" fmla="*/ 2147483646 h 57"/>
                <a:gd name="T62" fmla="*/ 2147483646 w 59"/>
                <a:gd name="T63" fmla="*/ 2147483646 h 57"/>
                <a:gd name="T64" fmla="*/ 2147483646 w 59"/>
                <a:gd name="T65" fmla="*/ 2147483646 h 57"/>
                <a:gd name="T66" fmla="*/ 2147483646 w 59"/>
                <a:gd name="T67" fmla="*/ 2147483646 h 57"/>
                <a:gd name="T68" fmla="*/ 2147483646 w 59"/>
                <a:gd name="T69" fmla="*/ 2147483646 h 57"/>
                <a:gd name="T70" fmla="*/ 2147483646 w 59"/>
                <a:gd name="T71" fmla="*/ 2147483646 h 57"/>
                <a:gd name="T72" fmla="*/ 2147483646 w 59"/>
                <a:gd name="T73" fmla="*/ 2147483646 h 57"/>
                <a:gd name="T74" fmla="*/ 2147483646 w 59"/>
                <a:gd name="T75" fmla="*/ 2147483646 h 57"/>
                <a:gd name="T76" fmla="*/ 2147483646 w 59"/>
                <a:gd name="T77" fmla="*/ 2147483646 h 57"/>
                <a:gd name="T78" fmla="*/ 2147483646 w 59"/>
                <a:gd name="T79" fmla="*/ 2147483646 h 57"/>
                <a:gd name="T80" fmla="*/ 2147483646 w 59"/>
                <a:gd name="T81" fmla="*/ 2147483646 h 57"/>
                <a:gd name="T82" fmla="*/ 2147483646 w 59"/>
                <a:gd name="T83" fmla="*/ 2147483646 h 57"/>
                <a:gd name="T84" fmla="*/ 2147483646 w 59"/>
                <a:gd name="T85" fmla="*/ 0 h 57"/>
                <a:gd name="T86" fmla="*/ 2147483646 w 59"/>
                <a:gd name="T87" fmla="*/ 0 h 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7"/>
                <a:gd name="T134" fmla="*/ 59 w 59"/>
                <a:gd name="T135" fmla="*/ 57 h 5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7">
                  <a:moveTo>
                    <a:pt x="29" y="0"/>
                  </a:move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1" y="34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4" y="43"/>
                  </a:lnTo>
                  <a:lnTo>
                    <a:pt x="5" y="44"/>
                  </a:lnTo>
                  <a:lnTo>
                    <a:pt x="5" y="45"/>
                  </a:lnTo>
                  <a:lnTo>
                    <a:pt x="6" y="46"/>
                  </a:lnTo>
                  <a:lnTo>
                    <a:pt x="7" y="48"/>
                  </a:lnTo>
                  <a:lnTo>
                    <a:pt x="8" y="49"/>
                  </a:lnTo>
                  <a:lnTo>
                    <a:pt x="10" y="50"/>
                  </a:lnTo>
                  <a:lnTo>
                    <a:pt x="11" y="51"/>
                  </a:lnTo>
                  <a:lnTo>
                    <a:pt x="12" y="52"/>
                  </a:lnTo>
                  <a:lnTo>
                    <a:pt x="13" y="52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7" y="55"/>
                  </a:lnTo>
                  <a:lnTo>
                    <a:pt x="18" y="56"/>
                  </a:lnTo>
                  <a:lnTo>
                    <a:pt x="19" y="56"/>
                  </a:lnTo>
                  <a:lnTo>
                    <a:pt x="20" y="56"/>
                  </a:lnTo>
                  <a:lnTo>
                    <a:pt x="22" y="57"/>
                  </a:lnTo>
                  <a:lnTo>
                    <a:pt x="24" y="57"/>
                  </a:lnTo>
                  <a:lnTo>
                    <a:pt x="25" y="57"/>
                  </a:lnTo>
                  <a:lnTo>
                    <a:pt x="26" y="57"/>
                  </a:lnTo>
                  <a:lnTo>
                    <a:pt x="28" y="57"/>
                  </a:lnTo>
                  <a:lnTo>
                    <a:pt x="29" y="57"/>
                  </a:lnTo>
                  <a:lnTo>
                    <a:pt x="31" y="57"/>
                  </a:lnTo>
                  <a:lnTo>
                    <a:pt x="32" y="57"/>
                  </a:lnTo>
                  <a:lnTo>
                    <a:pt x="34" y="57"/>
                  </a:lnTo>
                  <a:lnTo>
                    <a:pt x="35" y="57"/>
                  </a:lnTo>
                  <a:lnTo>
                    <a:pt x="37" y="57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1" y="56"/>
                  </a:lnTo>
                  <a:lnTo>
                    <a:pt x="42" y="55"/>
                  </a:lnTo>
                  <a:lnTo>
                    <a:pt x="43" y="54"/>
                  </a:lnTo>
                  <a:lnTo>
                    <a:pt x="45" y="54"/>
                  </a:lnTo>
                  <a:lnTo>
                    <a:pt x="46" y="52"/>
                  </a:lnTo>
                  <a:lnTo>
                    <a:pt x="47" y="52"/>
                  </a:lnTo>
                  <a:lnTo>
                    <a:pt x="48" y="51"/>
                  </a:lnTo>
                  <a:lnTo>
                    <a:pt x="49" y="50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3" y="46"/>
                  </a:lnTo>
                  <a:lnTo>
                    <a:pt x="54" y="45"/>
                  </a:lnTo>
                  <a:lnTo>
                    <a:pt x="54" y="44"/>
                  </a:lnTo>
                  <a:lnTo>
                    <a:pt x="55" y="43"/>
                  </a:lnTo>
                  <a:lnTo>
                    <a:pt x="55" y="42"/>
                  </a:lnTo>
                  <a:lnTo>
                    <a:pt x="57" y="40"/>
                  </a:lnTo>
                  <a:lnTo>
                    <a:pt x="57" y="38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4"/>
                  </a:lnTo>
                  <a:lnTo>
                    <a:pt x="59" y="33"/>
                  </a:lnTo>
                  <a:lnTo>
                    <a:pt x="59" y="32"/>
                  </a:lnTo>
                  <a:lnTo>
                    <a:pt x="59" y="30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6"/>
                  </a:lnTo>
                  <a:lnTo>
                    <a:pt x="59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20"/>
                  </a:lnTo>
                  <a:lnTo>
                    <a:pt x="57" y="19"/>
                  </a:lnTo>
                  <a:lnTo>
                    <a:pt x="57" y="18"/>
                  </a:lnTo>
                  <a:lnTo>
                    <a:pt x="55" y="15"/>
                  </a:lnTo>
                  <a:lnTo>
                    <a:pt x="55" y="14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3" y="10"/>
                  </a:lnTo>
                  <a:lnTo>
                    <a:pt x="52" y="10"/>
                  </a:lnTo>
                  <a:lnTo>
                    <a:pt x="52" y="9"/>
                  </a:lnTo>
                  <a:lnTo>
                    <a:pt x="51" y="8"/>
                  </a:lnTo>
                  <a:lnTo>
                    <a:pt x="49" y="7"/>
                  </a:lnTo>
                  <a:lnTo>
                    <a:pt x="48" y="6"/>
                  </a:lnTo>
                  <a:lnTo>
                    <a:pt x="47" y="4"/>
                  </a:lnTo>
                  <a:lnTo>
                    <a:pt x="46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71" name="Freeform 92">
              <a:extLst>
                <a:ext uri="{FF2B5EF4-FFF2-40B4-BE49-F238E27FC236}">
                  <a16:creationId xmlns:a16="http://schemas.microsoft.com/office/drawing/2014/main" id="{2A1EB10D-5273-8C4C-96D6-6AE3CFBFC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063" y="2006600"/>
              <a:ext cx="38100" cy="38100"/>
            </a:xfrm>
            <a:custGeom>
              <a:avLst/>
              <a:gdLst>
                <a:gd name="T0" fmla="*/ 2147483646 w 49"/>
                <a:gd name="T1" fmla="*/ 0 h 48"/>
                <a:gd name="T2" fmla="*/ 2147483646 w 49"/>
                <a:gd name="T3" fmla="*/ 0 h 48"/>
                <a:gd name="T4" fmla="*/ 2147483646 w 49"/>
                <a:gd name="T5" fmla="*/ 2147483646 h 48"/>
                <a:gd name="T6" fmla="*/ 2147483646 w 49"/>
                <a:gd name="T7" fmla="*/ 2147483646 h 48"/>
                <a:gd name="T8" fmla="*/ 2147483646 w 49"/>
                <a:gd name="T9" fmla="*/ 2147483646 h 48"/>
                <a:gd name="T10" fmla="*/ 2147483646 w 49"/>
                <a:gd name="T11" fmla="*/ 2147483646 h 48"/>
                <a:gd name="T12" fmla="*/ 2147483646 w 49"/>
                <a:gd name="T13" fmla="*/ 2147483646 h 48"/>
                <a:gd name="T14" fmla="*/ 2147483646 w 49"/>
                <a:gd name="T15" fmla="*/ 2147483646 h 48"/>
                <a:gd name="T16" fmla="*/ 2147483646 w 49"/>
                <a:gd name="T17" fmla="*/ 2147483646 h 48"/>
                <a:gd name="T18" fmla="*/ 2147483646 w 49"/>
                <a:gd name="T19" fmla="*/ 2147483646 h 48"/>
                <a:gd name="T20" fmla="*/ 0 w 49"/>
                <a:gd name="T21" fmla="*/ 2147483646 h 48"/>
                <a:gd name="T22" fmla="*/ 0 w 49"/>
                <a:gd name="T23" fmla="*/ 2147483646 h 48"/>
                <a:gd name="T24" fmla="*/ 2147483646 w 49"/>
                <a:gd name="T25" fmla="*/ 2147483646 h 48"/>
                <a:gd name="T26" fmla="*/ 2147483646 w 49"/>
                <a:gd name="T27" fmla="*/ 2147483646 h 48"/>
                <a:gd name="T28" fmla="*/ 2147483646 w 49"/>
                <a:gd name="T29" fmla="*/ 2147483646 h 48"/>
                <a:gd name="T30" fmla="*/ 2147483646 w 49"/>
                <a:gd name="T31" fmla="*/ 2147483646 h 48"/>
                <a:gd name="T32" fmla="*/ 2147483646 w 49"/>
                <a:gd name="T33" fmla="*/ 2147483646 h 48"/>
                <a:gd name="T34" fmla="*/ 2147483646 w 49"/>
                <a:gd name="T35" fmla="*/ 2147483646 h 48"/>
                <a:gd name="T36" fmla="*/ 2147483646 w 49"/>
                <a:gd name="T37" fmla="*/ 2147483646 h 48"/>
                <a:gd name="T38" fmla="*/ 2147483646 w 49"/>
                <a:gd name="T39" fmla="*/ 2147483646 h 48"/>
                <a:gd name="T40" fmla="*/ 2147483646 w 49"/>
                <a:gd name="T41" fmla="*/ 2147483646 h 48"/>
                <a:gd name="T42" fmla="*/ 2147483646 w 49"/>
                <a:gd name="T43" fmla="*/ 2147483646 h 48"/>
                <a:gd name="T44" fmla="*/ 2147483646 w 49"/>
                <a:gd name="T45" fmla="*/ 2147483646 h 48"/>
                <a:gd name="T46" fmla="*/ 2147483646 w 49"/>
                <a:gd name="T47" fmla="*/ 2147483646 h 48"/>
                <a:gd name="T48" fmla="*/ 2147483646 w 49"/>
                <a:gd name="T49" fmla="*/ 2147483646 h 48"/>
                <a:gd name="T50" fmla="*/ 2147483646 w 49"/>
                <a:gd name="T51" fmla="*/ 2147483646 h 48"/>
                <a:gd name="T52" fmla="*/ 2147483646 w 49"/>
                <a:gd name="T53" fmla="*/ 2147483646 h 48"/>
                <a:gd name="T54" fmla="*/ 2147483646 w 49"/>
                <a:gd name="T55" fmla="*/ 2147483646 h 48"/>
                <a:gd name="T56" fmla="*/ 2147483646 w 49"/>
                <a:gd name="T57" fmla="*/ 2147483646 h 48"/>
                <a:gd name="T58" fmla="*/ 2147483646 w 49"/>
                <a:gd name="T59" fmla="*/ 2147483646 h 48"/>
                <a:gd name="T60" fmla="*/ 2147483646 w 49"/>
                <a:gd name="T61" fmla="*/ 2147483646 h 48"/>
                <a:gd name="T62" fmla="*/ 2147483646 w 49"/>
                <a:gd name="T63" fmla="*/ 2147483646 h 48"/>
                <a:gd name="T64" fmla="*/ 2147483646 w 49"/>
                <a:gd name="T65" fmla="*/ 2147483646 h 48"/>
                <a:gd name="T66" fmla="*/ 2147483646 w 49"/>
                <a:gd name="T67" fmla="*/ 2147483646 h 48"/>
                <a:gd name="T68" fmla="*/ 2147483646 w 49"/>
                <a:gd name="T69" fmla="*/ 2147483646 h 48"/>
                <a:gd name="T70" fmla="*/ 2147483646 w 49"/>
                <a:gd name="T71" fmla="*/ 2147483646 h 48"/>
                <a:gd name="T72" fmla="*/ 2147483646 w 49"/>
                <a:gd name="T73" fmla="*/ 2147483646 h 48"/>
                <a:gd name="T74" fmla="*/ 2147483646 w 49"/>
                <a:gd name="T75" fmla="*/ 2147483646 h 48"/>
                <a:gd name="T76" fmla="*/ 2147483646 w 49"/>
                <a:gd name="T77" fmla="*/ 2147483646 h 48"/>
                <a:gd name="T78" fmla="*/ 2147483646 w 49"/>
                <a:gd name="T79" fmla="*/ 2147483646 h 48"/>
                <a:gd name="T80" fmla="*/ 2147483646 w 49"/>
                <a:gd name="T81" fmla="*/ 2147483646 h 48"/>
                <a:gd name="T82" fmla="*/ 2147483646 w 49"/>
                <a:gd name="T83" fmla="*/ 2147483646 h 48"/>
                <a:gd name="T84" fmla="*/ 2147483646 w 49"/>
                <a:gd name="T85" fmla="*/ 0 h 48"/>
                <a:gd name="T86" fmla="*/ 2147483646 w 49"/>
                <a:gd name="T87" fmla="*/ 0 h 48"/>
                <a:gd name="T88" fmla="*/ 2147483646 w 49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9"/>
                <a:gd name="T136" fmla="*/ 0 h 48"/>
                <a:gd name="T137" fmla="*/ 49 w 49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9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5" y="39"/>
                  </a:lnTo>
                  <a:lnTo>
                    <a:pt x="6" y="40"/>
                  </a:lnTo>
                  <a:lnTo>
                    <a:pt x="8" y="41"/>
                  </a:lnTo>
                  <a:lnTo>
                    <a:pt x="9" y="42"/>
                  </a:lnTo>
                  <a:lnTo>
                    <a:pt x="10" y="42"/>
                  </a:lnTo>
                  <a:lnTo>
                    <a:pt x="10" y="43"/>
                  </a:lnTo>
                  <a:lnTo>
                    <a:pt x="11" y="43"/>
                  </a:lnTo>
                  <a:lnTo>
                    <a:pt x="12" y="45"/>
                  </a:lnTo>
                  <a:lnTo>
                    <a:pt x="14" y="45"/>
                  </a:lnTo>
                  <a:lnTo>
                    <a:pt x="15" y="46"/>
                  </a:lnTo>
                  <a:lnTo>
                    <a:pt x="16" y="46"/>
                  </a:lnTo>
                  <a:lnTo>
                    <a:pt x="16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20" y="47"/>
                  </a:lnTo>
                  <a:lnTo>
                    <a:pt x="21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8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2" y="47"/>
                  </a:lnTo>
                  <a:lnTo>
                    <a:pt x="33" y="47"/>
                  </a:lnTo>
                  <a:lnTo>
                    <a:pt x="34" y="46"/>
                  </a:lnTo>
                  <a:lnTo>
                    <a:pt x="35" y="46"/>
                  </a:lnTo>
                  <a:lnTo>
                    <a:pt x="37" y="45"/>
                  </a:lnTo>
                  <a:lnTo>
                    <a:pt x="38" y="45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40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3" y="40"/>
                  </a:lnTo>
                  <a:lnTo>
                    <a:pt x="44" y="40"/>
                  </a:lnTo>
                  <a:lnTo>
                    <a:pt x="44" y="39"/>
                  </a:lnTo>
                  <a:lnTo>
                    <a:pt x="45" y="37"/>
                  </a:lnTo>
                  <a:lnTo>
                    <a:pt x="45" y="36"/>
                  </a:lnTo>
                  <a:lnTo>
                    <a:pt x="46" y="35"/>
                  </a:lnTo>
                  <a:lnTo>
                    <a:pt x="47" y="34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9" y="30"/>
                  </a:lnTo>
                  <a:lnTo>
                    <a:pt x="49" y="29"/>
                  </a:lnTo>
                  <a:lnTo>
                    <a:pt x="49" y="28"/>
                  </a:lnTo>
                  <a:lnTo>
                    <a:pt x="49" y="26"/>
                  </a:lnTo>
                  <a:lnTo>
                    <a:pt x="49" y="25"/>
                  </a:lnTo>
                  <a:lnTo>
                    <a:pt x="49" y="24"/>
                  </a:lnTo>
                  <a:lnTo>
                    <a:pt x="49" y="23"/>
                  </a:lnTo>
                  <a:lnTo>
                    <a:pt x="49" y="22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49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3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8" y="4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72" name="Freeform 93">
              <a:extLst>
                <a:ext uri="{FF2B5EF4-FFF2-40B4-BE49-F238E27FC236}">
                  <a16:creationId xmlns:a16="http://schemas.microsoft.com/office/drawing/2014/main" id="{7C045CB7-217D-444D-A0FD-E8253B7CA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000" y="2012950"/>
              <a:ext cx="46038" cy="46038"/>
            </a:xfrm>
            <a:custGeom>
              <a:avLst/>
              <a:gdLst>
                <a:gd name="T0" fmla="*/ 2147483646 w 59"/>
                <a:gd name="T1" fmla="*/ 0 h 57"/>
                <a:gd name="T2" fmla="*/ 2147483646 w 59"/>
                <a:gd name="T3" fmla="*/ 0 h 57"/>
                <a:gd name="T4" fmla="*/ 2147483646 w 59"/>
                <a:gd name="T5" fmla="*/ 2147483646 h 57"/>
                <a:gd name="T6" fmla="*/ 2147483646 w 59"/>
                <a:gd name="T7" fmla="*/ 2147483646 h 57"/>
                <a:gd name="T8" fmla="*/ 2147483646 w 59"/>
                <a:gd name="T9" fmla="*/ 2147483646 h 57"/>
                <a:gd name="T10" fmla="*/ 2147483646 w 59"/>
                <a:gd name="T11" fmla="*/ 2147483646 h 57"/>
                <a:gd name="T12" fmla="*/ 2147483646 w 59"/>
                <a:gd name="T13" fmla="*/ 2147483646 h 57"/>
                <a:gd name="T14" fmla="*/ 2147483646 w 59"/>
                <a:gd name="T15" fmla="*/ 2147483646 h 57"/>
                <a:gd name="T16" fmla="*/ 2147483646 w 59"/>
                <a:gd name="T17" fmla="*/ 2147483646 h 57"/>
                <a:gd name="T18" fmla="*/ 0 w 59"/>
                <a:gd name="T19" fmla="*/ 2147483646 h 57"/>
                <a:gd name="T20" fmla="*/ 0 w 59"/>
                <a:gd name="T21" fmla="*/ 2147483646 h 57"/>
                <a:gd name="T22" fmla="*/ 0 w 59"/>
                <a:gd name="T23" fmla="*/ 2147483646 h 57"/>
                <a:gd name="T24" fmla="*/ 2147483646 w 59"/>
                <a:gd name="T25" fmla="*/ 2147483646 h 57"/>
                <a:gd name="T26" fmla="*/ 2147483646 w 59"/>
                <a:gd name="T27" fmla="*/ 2147483646 h 57"/>
                <a:gd name="T28" fmla="*/ 2147483646 w 59"/>
                <a:gd name="T29" fmla="*/ 2147483646 h 57"/>
                <a:gd name="T30" fmla="*/ 2147483646 w 59"/>
                <a:gd name="T31" fmla="*/ 2147483646 h 57"/>
                <a:gd name="T32" fmla="*/ 2147483646 w 59"/>
                <a:gd name="T33" fmla="*/ 2147483646 h 57"/>
                <a:gd name="T34" fmla="*/ 2147483646 w 59"/>
                <a:gd name="T35" fmla="*/ 2147483646 h 57"/>
                <a:gd name="T36" fmla="*/ 2147483646 w 59"/>
                <a:gd name="T37" fmla="*/ 2147483646 h 57"/>
                <a:gd name="T38" fmla="*/ 2147483646 w 59"/>
                <a:gd name="T39" fmla="*/ 2147483646 h 57"/>
                <a:gd name="T40" fmla="*/ 2147483646 w 59"/>
                <a:gd name="T41" fmla="*/ 2147483646 h 57"/>
                <a:gd name="T42" fmla="*/ 2147483646 w 59"/>
                <a:gd name="T43" fmla="*/ 2147483646 h 57"/>
                <a:gd name="T44" fmla="*/ 2147483646 w 59"/>
                <a:gd name="T45" fmla="*/ 2147483646 h 57"/>
                <a:gd name="T46" fmla="*/ 2147483646 w 59"/>
                <a:gd name="T47" fmla="*/ 2147483646 h 57"/>
                <a:gd name="T48" fmla="*/ 2147483646 w 59"/>
                <a:gd name="T49" fmla="*/ 2147483646 h 57"/>
                <a:gd name="T50" fmla="*/ 2147483646 w 59"/>
                <a:gd name="T51" fmla="*/ 2147483646 h 57"/>
                <a:gd name="T52" fmla="*/ 2147483646 w 59"/>
                <a:gd name="T53" fmla="*/ 2147483646 h 57"/>
                <a:gd name="T54" fmla="*/ 2147483646 w 59"/>
                <a:gd name="T55" fmla="*/ 2147483646 h 57"/>
                <a:gd name="T56" fmla="*/ 2147483646 w 59"/>
                <a:gd name="T57" fmla="*/ 2147483646 h 57"/>
                <a:gd name="T58" fmla="*/ 2147483646 w 59"/>
                <a:gd name="T59" fmla="*/ 2147483646 h 57"/>
                <a:gd name="T60" fmla="*/ 2147483646 w 59"/>
                <a:gd name="T61" fmla="*/ 2147483646 h 57"/>
                <a:gd name="T62" fmla="*/ 2147483646 w 59"/>
                <a:gd name="T63" fmla="*/ 2147483646 h 57"/>
                <a:gd name="T64" fmla="*/ 2147483646 w 59"/>
                <a:gd name="T65" fmla="*/ 2147483646 h 57"/>
                <a:gd name="T66" fmla="*/ 2147483646 w 59"/>
                <a:gd name="T67" fmla="*/ 2147483646 h 57"/>
                <a:gd name="T68" fmla="*/ 2147483646 w 59"/>
                <a:gd name="T69" fmla="*/ 2147483646 h 57"/>
                <a:gd name="T70" fmla="*/ 2147483646 w 59"/>
                <a:gd name="T71" fmla="*/ 2147483646 h 57"/>
                <a:gd name="T72" fmla="*/ 2147483646 w 59"/>
                <a:gd name="T73" fmla="*/ 2147483646 h 57"/>
                <a:gd name="T74" fmla="*/ 2147483646 w 59"/>
                <a:gd name="T75" fmla="*/ 2147483646 h 57"/>
                <a:gd name="T76" fmla="*/ 2147483646 w 59"/>
                <a:gd name="T77" fmla="*/ 2147483646 h 57"/>
                <a:gd name="T78" fmla="*/ 2147483646 w 59"/>
                <a:gd name="T79" fmla="*/ 2147483646 h 57"/>
                <a:gd name="T80" fmla="*/ 2147483646 w 59"/>
                <a:gd name="T81" fmla="*/ 2147483646 h 57"/>
                <a:gd name="T82" fmla="*/ 2147483646 w 59"/>
                <a:gd name="T83" fmla="*/ 2147483646 h 57"/>
                <a:gd name="T84" fmla="*/ 2147483646 w 59"/>
                <a:gd name="T85" fmla="*/ 0 h 57"/>
                <a:gd name="T86" fmla="*/ 2147483646 w 59"/>
                <a:gd name="T87" fmla="*/ 0 h 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7"/>
                <a:gd name="T134" fmla="*/ 59 w 59"/>
                <a:gd name="T135" fmla="*/ 57 h 5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7">
                  <a:moveTo>
                    <a:pt x="29" y="0"/>
                  </a:move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2" y="38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4" y="43"/>
                  </a:lnTo>
                  <a:lnTo>
                    <a:pt x="5" y="44"/>
                  </a:lnTo>
                  <a:lnTo>
                    <a:pt x="5" y="45"/>
                  </a:lnTo>
                  <a:lnTo>
                    <a:pt x="6" y="47"/>
                  </a:lnTo>
                  <a:lnTo>
                    <a:pt x="7" y="48"/>
                  </a:lnTo>
                  <a:lnTo>
                    <a:pt x="8" y="49"/>
                  </a:lnTo>
                  <a:lnTo>
                    <a:pt x="10" y="50"/>
                  </a:lnTo>
                  <a:lnTo>
                    <a:pt x="11" y="51"/>
                  </a:lnTo>
                  <a:lnTo>
                    <a:pt x="12" y="53"/>
                  </a:lnTo>
                  <a:lnTo>
                    <a:pt x="13" y="53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7" y="55"/>
                  </a:lnTo>
                  <a:lnTo>
                    <a:pt x="18" y="56"/>
                  </a:lnTo>
                  <a:lnTo>
                    <a:pt x="19" y="56"/>
                  </a:lnTo>
                  <a:lnTo>
                    <a:pt x="20" y="56"/>
                  </a:lnTo>
                  <a:lnTo>
                    <a:pt x="22" y="57"/>
                  </a:lnTo>
                  <a:lnTo>
                    <a:pt x="24" y="57"/>
                  </a:lnTo>
                  <a:lnTo>
                    <a:pt x="25" y="57"/>
                  </a:lnTo>
                  <a:lnTo>
                    <a:pt x="27" y="57"/>
                  </a:lnTo>
                  <a:lnTo>
                    <a:pt x="28" y="57"/>
                  </a:lnTo>
                  <a:lnTo>
                    <a:pt x="29" y="57"/>
                  </a:lnTo>
                  <a:lnTo>
                    <a:pt x="31" y="57"/>
                  </a:lnTo>
                  <a:lnTo>
                    <a:pt x="33" y="57"/>
                  </a:lnTo>
                  <a:lnTo>
                    <a:pt x="34" y="57"/>
                  </a:lnTo>
                  <a:lnTo>
                    <a:pt x="35" y="57"/>
                  </a:lnTo>
                  <a:lnTo>
                    <a:pt x="37" y="57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1" y="56"/>
                  </a:lnTo>
                  <a:lnTo>
                    <a:pt x="42" y="55"/>
                  </a:lnTo>
                  <a:lnTo>
                    <a:pt x="43" y="54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8" y="51"/>
                  </a:lnTo>
                  <a:lnTo>
                    <a:pt x="49" y="50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3" y="47"/>
                  </a:lnTo>
                  <a:lnTo>
                    <a:pt x="54" y="45"/>
                  </a:lnTo>
                  <a:lnTo>
                    <a:pt x="54" y="44"/>
                  </a:lnTo>
                  <a:lnTo>
                    <a:pt x="55" y="43"/>
                  </a:lnTo>
                  <a:lnTo>
                    <a:pt x="55" y="42"/>
                  </a:lnTo>
                  <a:lnTo>
                    <a:pt x="57" y="41"/>
                  </a:lnTo>
                  <a:lnTo>
                    <a:pt x="57" y="38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9" y="33"/>
                  </a:lnTo>
                  <a:lnTo>
                    <a:pt x="59" y="32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59" y="27"/>
                  </a:lnTo>
                  <a:lnTo>
                    <a:pt x="59" y="26"/>
                  </a:lnTo>
                  <a:lnTo>
                    <a:pt x="59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20"/>
                  </a:lnTo>
                  <a:lnTo>
                    <a:pt x="57" y="19"/>
                  </a:lnTo>
                  <a:lnTo>
                    <a:pt x="57" y="18"/>
                  </a:lnTo>
                  <a:lnTo>
                    <a:pt x="55" y="15"/>
                  </a:lnTo>
                  <a:lnTo>
                    <a:pt x="55" y="14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3" y="10"/>
                  </a:lnTo>
                  <a:lnTo>
                    <a:pt x="52" y="10"/>
                  </a:lnTo>
                  <a:lnTo>
                    <a:pt x="52" y="9"/>
                  </a:lnTo>
                  <a:lnTo>
                    <a:pt x="51" y="8"/>
                  </a:lnTo>
                  <a:lnTo>
                    <a:pt x="49" y="7"/>
                  </a:lnTo>
                  <a:lnTo>
                    <a:pt x="48" y="6"/>
                  </a:lnTo>
                  <a:lnTo>
                    <a:pt x="47" y="4"/>
                  </a:lnTo>
                  <a:lnTo>
                    <a:pt x="46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73" name="Freeform 94">
              <a:extLst>
                <a:ext uri="{FF2B5EF4-FFF2-40B4-BE49-F238E27FC236}">
                  <a16:creationId xmlns:a16="http://schemas.microsoft.com/office/drawing/2014/main" id="{A06BF5AC-B840-6944-AA68-D9731F89C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513" y="2178050"/>
              <a:ext cx="38100" cy="38100"/>
            </a:xfrm>
            <a:custGeom>
              <a:avLst/>
              <a:gdLst>
                <a:gd name="T0" fmla="*/ 2147483646 w 48"/>
                <a:gd name="T1" fmla="*/ 0 h 48"/>
                <a:gd name="T2" fmla="*/ 2147483646 w 48"/>
                <a:gd name="T3" fmla="*/ 0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0 w 48"/>
                <a:gd name="T21" fmla="*/ 2147483646 h 48"/>
                <a:gd name="T22" fmla="*/ 0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2147483646 h 48"/>
                <a:gd name="T42" fmla="*/ 2147483646 w 48"/>
                <a:gd name="T43" fmla="*/ 2147483646 h 48"/>
                <a:gd name="T44" fmla="*/ 2147483646 w 48"/>
                <a:gd name="T45" fmla="*/ 2147483646 h 48"/>
                <a:gd name="T46" fmla="*/ 2147483646 w 48"/>
                <a:gd name="T47" fmla="*/ 2147483646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2147483646 w 48"/>
                <a:gd name="T65" fmla="*/ 2147483646 h 48"/>
                <a:gd name="T66" fmla="*/ 2147483646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0 h 48"/>
                <a:gd name="T86" fmla="*/ 2147483646 w 48"/>
                <a:gd name="T87" fmla="*/ 0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6" y="40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4"/>
                  </a:lnTo>
                  <a:lnTo>
                    <a:pt x="11" y="44"/>
                  </a:lnTo>
                  <a:lnTo>
                    <a:pt x="12" y="45"/>
                  </a:lnTo>
                  <a:lnTo>
                    <a:pt x="13" y="45"/>
                  </a:lnTo>
                  <a:lnTo>
                    <a:pt x="14" y="46"/>
                  </a:lnTo>
                  <a:lnTo>
                    <a:pt x="15" y="46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4" y="46"/>
                  </a:lnTo>
                  <a:lnTo>
                    <a:pt x="35" y="46"/>
                  </a:lnTo>
                  <a:lnTo>
                    <a:pt x="36" y="45"/>
                  </a:lnTo>
                  <a:lnTo>
                    <a:pt x="37" y="45"/>
                  </a:lnTo>
                  <a:lnTo>
                    <a:pt x="37" y="44"/>
                  </a:lnTo>
                  <a:lnTo>
                    <a:pt x="38" y="44"/>
                  </a:lnTo>
                  <a:lnTo>
                    <a:pt x="40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3" y="40"/>
                  </a:lnTo>
                  <a:lnTo>
                    <a:pt x="43" y="39"/>
                  </a:lnTo>
                  <a:lnTo>
                    <a:pt x="44" y="38"/>
                  </a:lnTo>
                  <a:lnTo>
                    <a:pt x="44" y="36"/>
                  </a:lnTo>
                  <a:lnTo>
                    <a:pt x="46" y="35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8" y="28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2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6" y="14"/>
                  </a:lnTo>
                  <a:lnTo>
                    <a:pt x="46" y="12"/>
                  </a:lnTo>
                  <a:lnTo>
                    <a:pt x="44" y="11"/>
                  </a:lnTo>
                  <a:lnTo>
                    <a:pt x="43" y="10"/>
                  </a:lnTo>
                  <a:lnTo>
                    <a:pt x="43" y="9"/>
                  </a:lnTo>
                  <a:lnTo>
                    <a:pt x="42" y="8"/>
                  </a:lnTo>
                  <a:lnTo>
                    <a:pt x="41" y="8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74" name="Freeform 95">
              <a:extLst>
                <a:ext uri="{FF2B5EF4-FFF2-40B4-BE49-F238E27FC236}">
                  <a16:creationId xmlns:a16="http://schemas.microsoft.com/office/drawing/2014/main" id="{7231E7C0-CBDB-284C-B590-3628CF157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450" y="2184400"/>
              <a:ext cx="46038" cy="46038"/>
            </a:xfrm>
            <a:custGeom>
              <a:avLst/>
              <a:gdLst>
                <a:gd name="T0" fmla="*/ 2147483646 w 59"/>
                <a:gd name="T1" fmla="*/ 0 h 58"/>
                <a:gd name="T2" fmla="*/ 2147483646 w 59"/>
                <a:gd name="T3" fmla="*/ 0 h 58"/>
                <a:gd name="T4" fmla="*/ 2147483646 w 59"/>
                <a:gd name="T5" fmla="*/ 2147483646 h 58"/>
                <a:gd name="T6" fmla="*/ 2147483646 w 59"/>
                <a:gd name="T7" fmla="*/ 2147483646 h 58"/>
                <a:gd name="T8" fmla="*/ 2147483646 w 59"/>
                <a:gd name="T9" fmla="*/ 2147483646 h 58"/>
                <a:gd name="T10" fmla="*/ 2147483646 w 59"/>
                <a:gd name="T11" fmla="*/ 2147483646 h 58"/>
                <a:gd name="T12" fmla="*/ 2147483646 w 59"/>
                <a:gd name="T13" fmla="*/ 2147483646 h 58"/>
                <a:gd name="T14" fmla="*/ 2147483646 w 59"/>
                <a:gd name="T15" fmla="*/ 2147483646 h 58"/>
                <a:gd name="T16" fmla="*/ 2147483646 w 59"/>
                <a:gd name="T17" fmla="*/ 2147483646 h 58"/>
                <a:gd name="T18" fmla="*/ 0 w 59"/>
                <a:gd name="T19" fmla="*/ 2147483646 h 58"/>
                <a:gd name="T20" fmla="*/ 0 w 59"/>
                <a:gd name="T21" fmla="*/ 2147483646 h 58"/>
                <a:gd name="T22" fmla="*/ 0 w 59"/>
                <a:gd name="T23" fmla="*/ 2147483646 h 58"/>
                <a:gd name="T24" fmla="*/ 2147483646 w 59"/>
                <a:gd name="T25" fmla="*/ 2147483646 h 58"/>
                <a:gd name="T26" fmla="*/ 2147483646 w 59"/>
                <a:gd name="T27" fmla="*/ 2147483646 h 58"/>
                <a:gd name="T28" fmla="*/ 2147483646 w 59"/>
                <a:gd name="T29" fmla="*/ 2147483646 h 58"/>
                <a:gd name="T30" fmla="*/ 2147483646 w 59"/>
                <a:gd name="T31" fmla="*/ 2147483646 h 58"/>
                <a:gd name="T32" fmla="*/ 2147483646 w 59"/>
                <a:gd name="T33" fmla="*/ 2147483646 h 58"/>
                <a:gd name="T34" fmla="*/ 2147483646 w 59"/>
                <a:gd name="T35" fmla="*/ 2147483646 h 58"/>
                <a:gd name="T36" fmla="*/ 2147483646 w 59"/>
                <a:gd name="T37" fmla="*/ 2147483646 h 58"/>
                <a:gd name="T38" fmla="*/ 2147483646 w 59"/>
                <a:gd name="T39" fmla="*/ 2147483646 h 58"/>
                <a:gd name="T40" fmla="*/ 2147483646 w 59"/>
                <a:gd name="T41" fmla="*/ 2147483646 h 58"/>
                <a:gd name="T42" fmla="*/ 2147483646 w 59"/>
                <a:gd name="T43" fmla="*/ 2147483646 h 58"/>
                <a:gd name="T44" fmla="*/ 2147483646 w 59"/>
                <a:gd name="T45" fmla="*/ 2147483646 h 58"/>
                <a:gd name="T46" fmla="*/ 2147483646 w 59"/>
                <a:gd name="T47" fmla="*/ 2147483646 h 58"/>
                <a:gd name="T48" fmla="*/ 2147483646 w 59"/>
                <a:gd name="T49" fmla="*/ 2147483646 h 58"/>
                <a:gd name="T50" fmla="*/ 2147483646 w 59"/>
                <a:gd name="T51" fmla="*/ 2147483646 h 58"/>
                <a:gd name="T52" fmla="*/ 2147483646 w 59"/>
                <a:gd name="T53" fmla="*/ 2147483646 h 58"/>
                <a:gd name="T54" fmla="*/ 2147483646 w 59"/>
                <a:gd name="T55" fmla="*/ 2147483646 h 58"/>
                <a:gd name="T56" fmla="*/ 2147483646 w 59"/>
                <a:gd name="T57" fmla="*/ 2147483646 h 58"/>
                <a:gd name="T58" fmla="*/ 2147483646 w 59"/>
                <a:gd name="T59" fmla="*/ 2147483646 h 58"/>
                <a:gd name="T60" fmla="*/ 2147483646 w 59"/>
                <a:gd name="T61" fmla="*/ 2147483646 h 58"/>
                <a:gd name="T62" fmla="*/ 2147483646 w 59"/>
                <a:gd name="T63" fmla="*/ 2147483646 h 58"/>
                <a:gd name="T64" fmla="*/ 2147483646 w 59"/>
                <a:gd name="T65" fmla="*/ 2147483646 h 58"/>
                <a:gd name="T66" fmla="*/ 2147483646 w 59"/>
                <a:gd name="T67" fmla="*/ 2147483646 h 58"/>
                <a:gd name="T68" fmla="*/ 2147483646 w 59"/>
                <a:gd name="T69" fmla="*/ 2147483646 h 58"/>
                <a:gd name="T70" fmla="*/ 2147483646 w 59"/>
                <a:gd name="T71" fmla="*/ 2147483646 h 58"/>
                <a:gd name="T72" fmla="*/ 2147483646 w 59"/>
                <a:gd name="T73" fmla="*/ 2147483646 h 58"/>
                <a:gd name="T74" fmla="*/ 2147483646 w 59"/>
                <a:gd name="T75" fmla="*/ 2147483646 h 58"/>
                <a:gd name="T76" fmla="*/ 2147483646 w 59"/>
                <a:gd name="T77" fmla="*/ 2147483646 h 58"/>
                <a:gd name="T78" fmla="*/ 2147483646 w 59"/>
                <a:gd name="T79" fmla="*/ 2147483646 h 58"/>
                <a:gd name="T80" fmla="*/ 2147483646 w 59"/>
                <a:gd name="T81" fmla="*/ 2147483646 h 58"/>
                <a:gd name="T82" fmla="*/ 2147483646 w 59"/>
                <a:gd name="T83" fmla="*/ 2147483646 h 58"/>
                <a:gd name="T84" fmla="*/ 2147483646 w 59"/>
                <a:gd name="T85" fmla="*/ 0 h 58"/>
                <a:gd name="T86" fmla="*/ 2147483646 w 59"/>
                <a:gd name="T87" fmla="*/ 0 h 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8"/>
                <a:gd name="T134" fmla="*/ 59 w 59"/>
                <a:gd name="T135" fmla="*/ 58 h 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8">
                  <a:moveTo>
                    <a:pt x="29" y="0"/>
                  </a:move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9" y="8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3" y="38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4" y="43"/>
                  </a:lnTo>
                  <a:lnTo>
                    <a:pt x="5" y="44"/>
                  </a:lnTo>
                  <a:lnTo>
                    <a:pt x="5" y="46"/>
                  </a:lnTo>
                  <a:lnTo>
                    <a:pt x="6" y="47"/>
                  </a:lnTo>
                  <a:lnTo>
                    <a:pt x="8" y="48"/>
                  </a:lnTo>
                  <a:lnTo>
                    <a:pt x="9" y="49"/>
                  </a:lnTo>
                  <a:lnTo>
                    <a:pt x="10" y="50"/>
                  </a:lnTo>
                  <a:lnTo>
                    <a:pt x="11" y="52"/>
                  </a:lnTo>
                  <a:lnTo>
                    <a:pt x="13" y="53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6" y="54"/>
                  </a:lnTo>
                  <a:lnTo>
                    <a:pt x="17" y="55"/>
                  </a:lnTo>
                  <a:lnTo>
                    <a:pt x="19" y="56"/>
                  </a:lnTo>
                  <a:lnTo>
                    <a:pt x="20" y="56"/>
                  </a:lnTo>
                  <a:lnTo>
                    <a:pt x="21" y="56"/>
                  </a:lnTo>
                  <a:lnTo>
                    <a:pt x="22" y="58"/>
                  </a:lnTo>
                  <a:lnTo>
                    <a:pt x="25" y="58"/>
                  </a:lnTo>
                  <a:lnTo>
                    <a:pt x="26" y="58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32" y="58"/>
                  </a:lnTo>
                  <a:lnTo>
                    <a:pt x="33" y="58"/>
                  </a:lnTo>
                  <a:lnTo>
                    <a:pt x="34" y="58"/>
                  </a:lnTo>
                  <a:lnTo>
                    <a:pt x="35" y="58"/>
                  </a:lnTo>
                  <a:lnTo>
                    <a:pt x="38" y="58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1" y="56"/>
                  </a:lnTo>
                  <a:lnTo>
                    <a:pt x="43" y="55"/>
                  </a:lnTo>
                  <a:lnTo>
                    <a:pt x="44" y="54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9" y="52"/>
                  </a:lnTo>
                  <a:lnTo>
                    <a:pt x="50" y="50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3" y="47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6" y="43"/>
                  </a:lnTo>
                  <a:lnTo>
                    <a:pt x="56" y="42"/>
                  </a:lnTo>
                  <a:lnTo>
                    <a:pt x="57" y="41"/>
                  </a:lnTo>
                  <a:lnTo>
                    <a:pt x="57" y="38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9" y="34"/>
                  </a:lnTo>
                  <a:lnTo>
                    <a:pt x="59" y="32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59" y="28"/>
                  </a:lnTo>
                  <a:lnTo>
                    <a:pt x="59" y="26"/>
                  </a:lnTo>
                  <a:lnTo>
                    <a:pt x="59" y="24"/>
                  </a:lnTo>
                  <a:lnTo>
                    <a:pt x="58" y="23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57" y="19"/>
                  </a:lnTo>
                  <a:lnTo>
                    <a:pt x="57" y="18"/>
                  </a:lnTo>
                  <a:lnTo>
                    <a:pt x="56" y="16"/>
                  </a:lnTo>
                  <a:lnTo>
                    <a:pt x="56" y="14"/>
                  </a:lnTo>
                  <a:lnTo>
                    <a:pt x="55" y="13"/>
                  </a:lnTo>
                  <a:lnTo>
                    <a:pt x="55" y="12"/>
                  </a:lnTo>
                  <a:lnTo>
                    <a:pt x="53" y="11"/>
                  </a:lnTo>
                  <a:lnTo>
                    <a:pt x="52" y="11"/>
                  </a:lnTo>
                  <a:lnTo>
                    <a:pt x="52" y="10"/>
                  </a:lnTo>
                  <a:lnTo>
                    <a:pt x="51" y="8"/>
                  </a:lnTo>
                  <a:lnTo>
                    <a:pt x="50" y="7"/>
                  </a:lnTo>
                  <a:lnTo>
                    <a:pt x="49" y="6"/>
                  </a:lnTo>
                  <a:lnTo>
                    <a:pt x="47" y="5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3" y="2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75" name="Freeform 96">
              <a:extLst>
                <a:ext uri="{FF2B5EF4-FFF2-40B4-BE49-F238E27FC236}">
                  <a16:creationId xmlns:a16="http://schemas.microsoft.com/office/drawing/2014/main" id="{AB4C4E3E-6D48-DF4F-AC42-B9C0BCAEE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063" y="3341688"/>
              <a:ext cx="38100" cy="38100"/>
            </a:xfrm>
            <a:custGeom>
              <a:avLst/>
              <a:gdLst>
                <a:gd name="T0" fmla="*/ 2147483646 w 49"/>
                <a:gd name="T1" fmla="*/ 0 h 49"/>
                <a:gd name="T2" fmla="*/ 2147483646 w 49"/>
                <a:gd name="T3" fmla="*/ 0 h 49"/>
                <a:gd name="T4" fmla="*/ 2147483646 w 49"/>
                <a:gd name="T5" fmla="*/ 2147483646 h 49"/>
                <a:gd name="T6" fmla="*/ 2147483646 w 49"/>
                <a:gd name="T7" fmla="*/ 2147483646 h 49"/>
                <a:gd name="T8" fmla="*/ 2147483646 w 49"/>
                <a:gd name="T9" fmla="*/ 2147483646 h 49"/>
                <a:gd name="T10" fmla="*/ 2147483646 w 49"/>
                <a:gd name="T11" fmla="*/ 2147483646 h 49"/>
                <a:gd name="T12" fmla="*/ 2147483646 w 49"/>
                <a:gd name="T13" fmla="*/ 2147483646 h 49"/>
                <a:gd name="T14" fmla="*/ 2147483646 w 49"/>
                <a:gd name="T15" fmla="*/ 2147483646 h 49"/>
                <a:gd name="T16" fmla="*/ 2147483646 w 49"/>
                <a:gd name="T17" fmla="*/ 2147483646 h 49"/>
                <a:gd name="T18" fmla="*/ 2147483646 w 49"/>
                <a:gd name="T19" fmla="*/ 2147483646 h 49"/>
                <a:gd name="T20" fmla="*/ 0 w 49"/>
                <a:gd name="T21" fmla="*/ 2147483646 h 49"/>
                <a:gd name="T22" fmla="*/ 0 w 49"/>
                <a:gd name="T23" fmla="*/ 2147483646 h 49"/>
                <a:gd name="T24" fmla="*/ 2147483646 w 49"/>
                <a:gd name="T25" fmla="*/ 2147483646 h 49"/>
                <a:gd name="T26" fmla="*/ 2147483646 w 49"/>
                <a:gd name="T27" fmla="*/ 2147483646 h 49"/>
                <a:gd name="T28" fmla="*/ 2147483646 w 49"/>
                <a:gd name="T29" fmla="*/ 2147483646 h 49"/>
                <a:gd name="T30" fmla="*/ 2147483646 w 49"/>
                <a:gd name="T31" fmla="*/ 2147483646 h 49"/>
                <a:gd name="T32" fmla="*/ 2147483646 w 49"/>
                <a:gd name="T33" fmla="*/ 2147483646 h 49"/>
                <a:gd name="T34" fmla="*/ 2147483646 w 49"/>
                <a:gd name="T35" fmla="*/ 2147483646 h 49"/>
                <a:gd name="T36" fmla="*/ 2147483646 w 49"/>
                <a:gd name="T37" fmla="*/ 2147483646 h 49"/>
                <a:gd name="T38" fmla="*/ 2147483646 w 49"/>
                <a:gd name="T39" fmla="*/ 2147483646 h 49"/>
                <a:gd name="T40" fmla="*/ 2147483646 w 49"/>
                <a:gd name="T41" fmla="*/ 2147483646 h 49"/>
                <a:gd name="T42" fmla="*/ 2147483646 w 49"/>
                <a:gd name="T43" fmla="*/ 2147483646 h 49"/>
                <a:gd name="T44" fmla="*/ 2147483646 w 49"/>
                <a:gd name="T45" fmla="*/ 2147483646 h 49"/>
                <a:gd name="T46" fmla="*/ 2147483646 w 49"/>
                <a:gd name="T47" fmla="*/ 2147483646 h 49"/>
                <a:gd name="T48" fmla="*/ 2147483646 w 49"/>
                <a:gd name="T49" fmla="*/ 2147483646 h 49"/>
                <a:gd name="T50" fmla="*/ 2147483646 w 49"/>
                <a:gd name="T51" fmla="*/ 2147483646 h 49"/>
                <a:gd name="T52" fmla="*/ 2147483646 w 49"/>
                <a:gd name="T53" fmla="*/ 2147483646 h 49"/>
                <a:gd name="T54" fmla="*/ 2147483646 w 49"/>
                <a:gd name="T55" fmla="*/ 2147483646 h 49"/>
                <a:gd name="T56" fmla="*/ 2147483646 w 49"/>
                <a:gd name="T57" fmla="*/ 2147483646 h 49"/>
                <a:gd name="T58" fmla="*/ 2147483646 w 49"/>
                <a:gd name="T59" fmla="*/ 2147483646 h 49"/>
                <a:gd name="T60" fmla="*/ 2147483646 w 49"/>
                <a:gd name="T61" fmla="*/ 2147483646 h 49"/>
                <a:gd name="T62" fmla="*/ 2147483646 w 49"/>
                <a:gd name="T63" fmla="*/ 2147483646 h 49"/>
                <a:gd name="T64" fmla="*/ 2147483646 w 49"/>
                <a:gd name="T65" fmla="*/ 2147483646 h 49"/>
                <a:gd name="T66" fmla="*/ 2147483646 w 49"/>
                <a:gd name="T67" fmla="*/ 2147483646 h 49"/>
                <a:gd name="T68" fmla="*/ 2147483646 w 49"/>
                <a:gd name="T69" fmla="*/ 2147483646 h 49"/>
                <a:gd name="T70" fmla="*/ 2147483646 w 49"/>
                <a:gd name="T71" fmla="*/ 2147483646 h 49"/>
                <a:gd name="T72" fmla="*/ 2147483646 w 49"/>
                <a:gd name="T73" fmla="*/ 2147483646 h 49"/>
                <a:gd name="T74" fmla="*/ 2147483646 w 49"/>
                <a:gd name="T75" fmla="*/ 2147483646 h 49"/>
                <a:gd name="T76" fmla="*/ 2147483646 w 49"/>
                <a:gd name="T77" fmla="*/ 2147483646 h 49"/>
                <a:gd name="T78" fmla="*/ 2147483646 w 49"/>
                <a:gd name="T79" fmla="*/ 2147483646 h 49"/>
                <a:gd name="T80" fmla="*/ 2147483646 w 49"/>
                <a:gd name="T81" fmla="*/ 2147483646 h 49"/>
                <a:gd name="T82" fmla="*/ 2147483646 w 49"/>
                <a:gd name="T83" fmla="*/ 2147483646 h 49"/>
                <a:gd name="T84" fmla="*/ 2147483646 w 49"/>
                <a:gd name="T85" fmla="*/ 0 h 49"/>
                <a:gd name="T86" fmla="*/ 2147483646 w 49"/>
                <a:gd name="T87" fmla="*/ 0 h 49"/>
                <a:gd name="T88" fmla="*/ 2147483646 w 49"/>
                <a:gd name="T89" fmla="*/ 2147483646 h 4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9"/>
                <a:gd name="T136" fmla="*/ 0 h 49"/>
                <a:gd name="T137" fmla="*/ 49 w 49"/>
                <a:gd name="T138" fmla="*/ 49 h 4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9" h="49">
                  <a:moveTo>
                    <a:pt x="24" y="25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3" y="33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7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6" y="40"/>
                  </a:lnTo>
                  <a:lnTo>
                    <a:pt x="8" y="41"/>
                  </a:lnTo>
                  <a:lnTo>
                    <a:pt x="9" y="43"/>
                  </a:lnTo>
                  <a:lnTo>
                    <a:pt x="10" y="43"/>
                  </a:lnTo>
                  <a:lnTo>
                    <a:pt x="10" y="44"/>
                  </a:lnTo>
                  <a:lnTo>
                    <a:pt x="11" y="44"/>
                  </a:lnTo>
                  <a:lnTo>
                    <a:pt x="12" y="45"/>
                  </a:lnTo>
                  <a:lnTo>
                    <a:pt x="14" y="45"/>
                  </a:lnTo>
                  <a:lnTo>
                    <a:pt x="15" y="46"/>
                  </a:lnTo>
                  <a:lnTo>
                    <a:pt x="16" y="46"/>
                  </a:lnTo>
                  <a:lnTo>
                    <a:pt x="16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20" y="47"/>
                  </a:lnTo>
                  <a:lnTo>
                    <a:pt x="21" y="49"/>
                  </a:lnTo>
                  <a:lnTo>
                    <a:pt x="22" y="49"/>
                  </a:lnTo>
                  <a:lnTo>
                    <a:pt x="23" y="49"/>
                  </a:lnTo>
                  <a:lnTo>
                    <a:pt x="24" y="49"/>
                  </a:lnTo>
                  <a:lnTo>
                    <a:pt x="26" y="49"/>
                  </a:lnTo>
                  <a:lnTo>
                    <a:pt x="27" y="49"/>
                  </a:lnTo>
                  <a:lnTo>
                    <a:pt x="28" y="49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2" y="47"/>
                  </a:lnTo>
                  <a:lnTo>
                    <a:pt x="33" y="47"/>
                  </a:lnTo>
                  <a:lnTo>
                    <a:pt x="34" y="46"/>
                  </a:lnTo>
                  <a:lnTo>
                    <a:pt x="35" y="46"/>
                  </a:lnTo>
                  <a:lnTo>
                    <a:pt x="37" y="45"/>
                  </a:lnTo>
                  <a:lnTo>
                    <a:pt x="38" y="45"/>
                  </a:lnTo>
                  <a:lnTo>
                    <a:pt x="38" y="44"/>
                  </a:lnTo>
                  <a:lnTo>
                    <a:pt x="39" y="44"/>
                  </a:lnTo>
                  <a:lnTo>
                    <a:pt x="40" y="43"/>
                  </a:lnTo>
                  <a:lnTo>
                    <a:pt x="41" y="43"/>
                  </a:lnTo>
                  <a:lnTo>
                    <a:pt x="41" y="41"/>
                  </a:lnTo>
                  <a:lnTo>
                    <a:pt x="43" y="40"/>
                  </a:lnTo>
                  <a:lnTo>
                    <a:pt x="44" y="40"/>
                  </a:lnTo>
                  <a:lnTo>
                    <a:pt x="44" y="39"/>
                  </a:lnTo>
                  <a:lnTo>
                    <a:pt x="45" y="38"/>
                  </a:lnTo>
                  <a:lnTo>
                    <a:pt x="45" y="37"/>
                  </a:lnTo>
                  <a:lnTo>
                    <a:pt x="46" y="35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9" y="31"/>
                  </a:lnTo>
                  <a:lnTo>
                    <a:pt x="49" y="29"/>
                  </a:lnTo>
                  <a:lnTo>
                    <a:pt x="49" y="28"/>
                  </a:lnTo>
                  <a:lnTo>
                    <a:pt x="49" y="27"/>
                  </a:lnTo>
                  <a:lnTo>
                    <a:pt x="49" y="26"/>
                  </a:lnTo>
                  <a:lnTo>
                    <a:pt x="49" y="25"/>
                  </a:lnTo>
                  <a:lnTo>
                    <a:pt x="49" y="23"/>
                  </a:lnTo>
                  <a:lnTo>
                    <a:pt x="49" y="22"/>
                  </a:lnTo>
                  <a:lnTo>
                    <a:pt x="49" y="21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6" y="14"/>
                  </a:lnTo>
                  <a:lnTo>
                    <a:pt x="46" y="13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4" y="9"/>
                  </a:lnTo>
                  <a:lnTo>
                    <a:pt x="43" y="8"/>
                  </a:lnTo>
                  <a:lnTo>
                    <a:pt x="41" y="8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8" y="4"/>
                  </a:lnTo>
                  <a:lnTo>
                    <a:pt x="37" y="3"/>
                  </a:lnTo>
                  <a:lnTo>
                    <a:pt x="35" y="3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25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76" name="Freeform 97">
              <a:extLst>
                <a:ext uri="{FF2B5EF4-FFF2-40B4-BE49-F238E27FC236}">
                  <a16:creationId xmlns:a16="http://schemas.microsoft.com/office/drawing/2014/main" id="{5103D6F9-5781-8E45-B6DC-BD524345D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000" y="3330575"/>
              <a:ext cx="46038" cy="44450"/>
            </a:xfrm>
            <a:custGeom>
              <a:avLst/>
              <a:gdLst>
                <a:gd name="T0" fmla="*/ 2147483646 w 59"/>
                <a:gd name="T1" fmla="*/ 0 h 58"/>
                <a:gd name="T2" fmla="*/ 2147483646 w 59"/>
                <a:gd name="T3" fmla="*/ 0 h 58"/>
                <a:gd name="T4" fmla="*/ 2147483646 w 59"/>
                <a:gd name="T5" fmla="*/ 2147483646 h 58"/>
                <a:gd name="T6" fmla="*/ 2147483646 w 59"/>
                <a:gd name="T7" fmla="*/ 2147483646 h 58"/>
                <a:gd name="T8" fmla="*/ 2147483646 w 59"/>
                <a:gd name="T9" fmla="*/ 2147483646 h 58"/>
                <a:gd name="T10" fmla="*/ 2147483646 w 59"/>
                <a:gd name="T11" fmla="*/ 2147483646 h 58"/>
                <a:gd name="T12" fmla="*/ 2147483646 w 59"/>
                <a:gd name="T13" fmla="*/ 2147483646 h 58"/>
                <a:gd name="T14" fmla="*/ 2147483646 w 59"/>
                <a:gd name="T15" fmla="*/ 2147483646 h 58"/>
                <a:gd name="T16" fmla="*/ 2147483646 w 59"/>
                <a:gd name="T17" fmla="*/ 2147483646 h 58"/>
                <a:gd name="T18" fmla="*/ 0 w 59"/>
                <a:gd name="T19" fmla="*/ 2147483646 h 58"/>
                <a:gd name="T20" fmla="*/ 0 w 59"/>
                <a:gd name="T21" fmla="*/ 2147483646 h 58"/>
                <a:gd name="T22" fmla="*/ 0 w 59"/>
                <a:gd name="T23" fmla="*/ 2147483646 h 58"/>
                <a:gd name="T24" fmla="*/ 2147483646 w 59"/>
                <a:gd name="T25" fmla="*/ 2147483646 h 58"/>
                <a:gd name="T26" fmla="*/ 2147483646 w 59"/>
                <a:gd name="T27" fmla="*/ 2147483646 h 58"/>
                <a:gd name="T28" fmla="*/ 2147483646 w 59"/>
                <a:gd name="T29" fmla="*/ 2147483646 h 58"/>
                <a:gd name="T30" fmla="*/ 2147483646 w 59"/>
                <a:gd name="T31" fmla="*/ 2147483646 h 58"/>
                <a:gd name="T32" fmla="*/ 2147483646 w 59"/>
                <a:gd name="T33" fmla="*/ 2147483646 h 58"/>
                <a:gd name="T34" fmla="*/ 2147483646 w 59"/>
                <a:gd name="T35" fmla="*/ 2147483646 h 58"/>
                <a:gd name="T36" fmla="*/ 2147483646 w 59"/>
                <a:gd name="T37" fmla="*/ 2147483646 h 58"/>
                <a:gd name="T38" fmla="*/ 2147483646 w 59"/>
                <a:gd name="T39" fmla="*/ 2147483646 h 58"/>
                <a:gd name="T40" fmla="*/ 2147483646 w 59"/>
                <a:gd name="T41" fmla="*/ 2147483646 h 58"/>
                <a:gd name="T42" fmla="*/ 2147483646 w 59"/>
                <a:gd name="T43" fmla="*/ 2147483646 h 58"/>
                <a:gd name="T44" fmla="*/ 2147483646 w 59"/>
                <a:gd name="T45" fmla="*/ 2147483646 h 58"/>
                <a:gd name="T46" fmla="*/ 2147483646 w 59"/>
                <a:gd name="T47" fmla="*/ 2147483646 h 58"/>
                <a:gd name="T48" fmla="*/ 2147483646 w 59"/>
                <a:gd name="T49" fmla="*/ 2147483646 h 58"/>
                <a:gd name="T50" fmla="*/ 2147483646 w 59"/>
                <a:gd name="T51" fmla="*/ 2147483646 h 58"/>
                <a:gd name="T52" fmla="*/ 2147483646 w 59"/>
                <a:gd name="T53" fmla="*/ 2147483646 h 58"/>
                <a:gd name="T54" fmla="*/ 2147483646 w 59"/>
                <a:gd name="T55" fmla="*/ 2147483646 h 58"/>
                <a:gd name="T56" fmla="*/ 2147483646 w 59"/>
                <a:gd name="T57" fmla="*/ 2147483646 h 58"/>
                <a:gd name="T58" fmla="*/ 2147483646 w 59"/>
                <a:gd name="T59" fmla="*/ 2147483646 h 58"/>
                <a:gd name="T60" fmla="*/ 2147483646 w 59"/>
                <a:gd name="T61" fmla="*/ 2147483646 h 58"/>
                <a:gd name="T62" fmla="*/ 2147483646 w 59"/>
                <a:gd name="T63" fmla="*/ 2147483646 h 58"/>
                <a:gd name="T64" fmla="*/ 2147483646 w 59"/>
                <a:gd name="T65" fmla="*/ 2147483646 h 58"/>
                <a:gd name="T66" fmla="*/ 2147483646 w 59"/>
                <a:gd name="T67" fmla="*/ 2147483646 h 58"/>
                <a:gd name="T68" fmla="*/ 2147483646 w 59"/>
                <a:gd name="T69" fmla="*/ 2147483646 h 58"/>
                <a:gd name="T70" fmla="*/ 2147483646 w 59"/>
                <a:gd name="T71" fmla="*/ 2147483646 h 58"/>
                <a:gd name="T72" fmla="*/ 2147483646 w 59"/>
                <a:gd name="T73" fmla="*/ 2147483646 h 58"/>
                <a:gd name="T74" fmla="*/ 2147483646 w 59"/>
                <a:gd name="T75" fmla="*/ 2147483646 h 58"/>
                <a:gd name="T76" fmla="*/ 2147483646 w 59"/>
                <a:gd name="T77" fmla="*/ 2147483646 h 58"/>
                <a:gd name="T78" fmla="*/ 2147483646 w 59"/>
                <a:gd name="T79" fmla="*/ 2147483646 h 58"/>
                <a:gd name="T80" fmla="*/ 2147483646 w 59"/>
                <a:gd name="T81" fmla="*/ 2147483646 h 58"/>
                <a:gd name="T82" fmla="*/ 2147483646 w 59"/>
                <a:gd name="T83" fmla="*/ 2147483646 h 58"/>
                <a:gd name="T84" fmla="*/ 2147483646 w 59"/>
                <a:gd name="T85" fmla="*/ 0 h 58"/>
                <a:gd name="T86" fmla="*/ 2147483646 w 59"/>
                <a:gd name="T87" fmla="*/ 0 h 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8"/>
                <a:gd name="T134" fmla="*/ 59 w 59"/>
                <a:gd name="T135" fmla="*/ 58 h 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8">
                  <a:moveTo>
                    <a:pt x="29" y="0"/>
                  </a:move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8" y="8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2" y="39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4" y="43"/>
                  </a:lnTo>
                  <a:lnTo>
                    <a:pt x="5" y="45"/>
                  </a:lnTo>
                  <a:lnTo>
                    <a:pt x="5" y="46"/>
                  </a:lnTo>
                  <a:lnTo>
                    <a:pt x="6" y="47"/>
                  </a:lnTo>
                  <a:lnTo>
                    <a:pt x="7" y="48"/>
                  </a:lnTo>
                  <a:lnTo>
                    <a:pt x="8" y="49"/>
                  </a:lnTo>
                  <a:lnTo>
                    <a:pt x="10" y="51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3" y="53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7" y="55"/>
                  </a:lnTo>
                  <a:lnTo>
                    <a:pt x="18" y="57"/>
                  </a:lnTo>
                  <a:lnTo>
                    <a:pt x="19" y="57"/>
                  </a:lnTo>
                  <a:lnTo>
                    <a:pt x="20" y="57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5" y="58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31" y="58"/>
                  </a:lnTo>
                  <a:lnTo>
                    <a:pt x="33" y="58"/>
                  </a:lnTo>
                  <a:lnTo>
                    <a:pt x="34" y="58"/>
                  </a:lnTo>
                  <a:lnTo>
                    <a:pt x="35" y="58"/>
                  </a:lnTo>
                  <a:lnTo>
                    <a:pt x="37" y="58"/>
                  </a:lnTo>
                  <a:lnTo>
                    <a:pt x="39" y="57"/>
                  </a:lnTo>
                  <a:lnTo>
                    <a:pt x="40" y="57"/>
                  </a:lnTo>
                  <a:lnTo>
                    <a:pt x="41" y="57"/>
                  </a:lnTo>
                  <a:lnTo>
                    <a:pt x="42" y="55"/>
                  </a:lnTo>
                  <a:lnTo>
                    <a:pt x="43" y="54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8" y="52"/>
                  </a:lnTo>
                  <a:lnTo>
                    <a:pt x="49" y="51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3" y="47"/>
                  </a:lnTo>
                  <a:lnTo>
                    <a:pt x="54" y="46"/>
                  </a:lnTo>
                  <a:lnTo>
                    <a:pt x="54" y="45"/>
                  </a:lnTo>
                  <a:lnTo>
                    <a:pt x="55" y="43"/>
                  </a:lnTo>
                  <a:lnTo>
                    <a:pt x="55" y="42"/>
                  </a:lnTo>
                  <a:lnTo>
                    <a:pt x="57" y="41"/>
                  </a:lnTo>
                  <a:lnTo>
                    <a:pt x="57" y="39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4"/>
                  </a:lnTo>
                  <a:lnTo>
                    <a:pt x="58" y="23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57" y="19"/>
                  </a:lnTo>
                  <a:lnTo>
                    <a:pt x="57" y="18"/>
                  </a:lnTo>
                  <a:lnTo>
                    <a:pt x="55" y="16"/>
                  </a:lnTo>
                  <a:lnTo>
                    <a:pt x="55" y="14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3" y="11"/>
                  </a:lnTo>
                  <a:lnTo>
                    <a:pt x="52" y="11"/>
                  </a:lnTo>
                  <a:lnTo>
                    <a:pt x="52" y="10"/>
                  </a:lnTo>
                  <a:lnTo>
                    <a:pt x="51" y="8"/>
                  </a:lnTo>
                  <a:lnTo>
                    <a:pt x="49" y="7"/>
                  </a:lnTo>
                  <a:lnTo>
                    <a:pt x="48" y="6"/>
                  </a:lnTo>
                  <a:lnTo>
                    <a:pt x="47" y="5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77" name="Freeform 98">
              <a:extLst>
                <a:ext uri="{FF2B5EF4-FFF2-40B4-BE49-F238E27FC236}">
                  <a16:creationId xmlns:a16="http://schemas.microsoft.com/office/drawing/2014/main" id="{EE93E59E-B46E-3E48-8655-26968F840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513" y="3513138"/>
              <a:ext cx="38100" cy="38100"/>
            </a:xfrm>
            <a:custGeom>
              <a:avLst/>
              <a:gdLst>
                <a:gd name="T0" fmla="*/ 2147483646 w 48"/>
                <a:gd name="T1" fmla="*/ 0 h 48"/>
                <a:gd name="T2" fmla="*/ 2147483646 w 48"/>
                <a:gd name="T3" fmla="*/ 0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0 w 48"/>
                <a:gd name="T21" fmla="*/ 2147483646 h 48"/>
                <a:gd name="T22" fmla="*/ 0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2147483646 h 48"/>
                <a:gd name="T42" fmla="*/ 2147483646 w 48"/>
                <a:gd name="T43" fmla="*/ 2147483646 h 48"/>
                <a:gd name="T44" fmla="*/ 2147483646 w 48"/>
                <a:gd name="T45" fmla="*/ 2147483646 h 48"/>
                <a:gd name="T46" fmla="*/ 2147483646 w 48"/>
                <a:gd name="T47" fmla="*/ 2147483646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2147483646 w 48"/>
                <a:gd name="T65" fmla="*/ 2147483646 h 48"/>
                <a:gd name="T66" fmla="*/ 2147483646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0 h 48"/>
                <a:gd name="T86" fmla="*/ 2147483646 w 48"/>
                <a:gd name="T87" fmla="*/ 0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5"/>
                  </a:lnTo>
                  <a:lnTo>
                    <a:pt x="15" y="45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4" y="45"/>
                  </a:lnTo>
                  <a:lnTo>
                    <a:pt x="35" y="45"/>
                  </a:lnTo>
                  <a:lnTo>
                    <a:pt x="36" y="44"/>
                  </a:lnTo>
                  <a:lnTo>
                    <a:pt x="37" y="44"/>
                  </a:lnTo>
                  <a:lnTo>
                    <a:pt x="37" y="43"/>
                  </a:lnTo>
                  <a:lnTo>
                    <a:pt x="38" y="43"/>
                  </a:lnTo>
                  <a:lnTo>
                    <a:pt x="40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39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6" y="35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4" y="11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8" y="5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78" name="Freeform 99">
              <a:extLst>
                <a:ext uri="{FF2B5EF4-FFF2-40B4-BE49-F238E27FC236}">
                  <a16:creationId xmlns:a16="http://schemas.microsoft.com/office/drawing/2014/main" id="{B274CA28-4FC3-5449-9F05-63C475E6D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450" y="3521075"/>
              <a:ext cx="46038" cy="46038"/>
            </a:xfrm>
            <a:custGeom>
              <a:avLst/>
              <a:gdLst>
                <a:gd name="T0" fmla="*/ 2147483646 w 59"/>
                <a:gd name="T1" fmla="*/ 0 h 58"/>
                <a:gd name="T2" fmla="*/ 2147483646 w 59"/>
                <a:gd name="T3" fmla="*/ 0 h 58"/>
                <a:gd name="T4" fmla="*/ 2147483646 w 59"/>
                <a:gd name="T5" fmla="*/ 2147483646 h 58"/>
                <a:gd name="T6" fmla="*/ 2147483646 w 59"/>
                <a:gd name="T7" fmla="*/ 2147483646 h 58"/>
                <a:gd name="T8" fmla="*/ 2147483646 w 59"/>
                <a:gd name="T9" fmla="*/ 2147483646 h 58"/>
                <a:gd name="T10" fmla="*/ 2147483646 w 59"/>
                <a:gd name="T11" fmla="*/ 2147483646 h 58"/>
                <a:gd name="T12" fmla="*/ 2147483646 w 59"/>
                <a:gd name="T13" fmla="*/ 2147483646 h 58"/>
                <a:gd name="T14" fmla="*/ 2147483646 w 59"/>
                <a:gd name="T15" fmla="*/ 2147483646 h 58"/>
                <a:gd name="T16" fmla="*/ 2147483646 w 59"/>
                <a:gd name="T17" fmla="*/ 2147483646 h 58"/>
                <a:gd name="T18" fmla="*/ 0 w 59"/>
                <a:gd name="T19" fmla="*/ 2147483646 h 58"/>
                <a:gd name="T20" fmla="*/ 0 w 59"/>
                <a:gd name="T21" fmla="*/ 2147483646 h 58"/>
                <a:gd name="T22" fmla="*/ 0 w 59"/>
                <a:gd name="T23" fmla="*/ 2147483646 h 58"/>
                <a:gd name="T24" fmla="*/ 2147483646 w 59"/>
                <a:gd name="T25" fmla="*/ 2147483646 h 58"/>
                <a:gd name="T26" fmla="*/ 2147483646 w 59"/>
                <a:gd name="T27" fmla="*/ 2147483646 h 58"/>
                <a:gd name="T28" fmla="*/ 2147483646 w 59"/>
                <a:gd name="T29" fmla="*/ 2147483646 h 58"/>
                <a:gd name="T30" fmla="*/ 2147483646 w 59"/>
                <a:gd name="T31" fmla="*/ 2147483646 h 58"/>
                <a:gd name="T32" fmla="*/ 2147483646 w 59"/>
                <a:gd name="T33" fmla="*/ 2147483646 h 58"/>
                <a:gd name="T34" fmla="*/ 2147483646 w 59"/>
                <a:gd name="T35" fmla="*/ 2147483646 h 58"/>
                <a:gd name="T36" fmla="*/ 2147483646 w 59"/>
                <a:gd name="T37" fmla="*/ 2147483646 h 58"/>
                <a:gd name="T38" fmla="*/ 2147483646 w 59"/>
                <a:gd name="T39" fmla="*/ 2147483646 h 58"/>
                <a:gd name="T40" fmla="*/ 2147483646 w 59"/>
                <a:gd name="T41" fmla="*/ 2147483646 h 58"/>
                <a:gd name="T42" fmla="*/ 2147483646 w 59"/>
                <a:gd name="T43" fmla="*/ 2147483646 h 58"/>
                <a:gd name="T44" fmla="*/ 2147483646 w 59"/>
                <a:gd name="T45" fmla="*/ 2147483646 h 58"/>
                <a:gd name="T46" fmla="*/ 2147483646 w 59"/>
                <a:gd name="T47" fmla="*/ 2147483646 h 58"/>
                <a:gd name="T48" fmla="*/ 2147483646 w 59"/>
                <a:gd name="T49" fmla="*/ 2147483646 h 58"/>
                <a:gd name="T50" fmla="*/ 2147483646 w 59"/>
                <a:gd name="T51" fmla="*/ 2147483646 h 58"/>
                <a:gd name="T52" fmla="*/ 2147483646 w 59"/>
                <a:gd name="T53" fmla="*/ 2147483646 h 58"/>
                <a:gd name="T54" fmla="*/ 2147483646 w 59"/>
                <a:gd name="T55" fmla="*/ 2147483646 h 58"/>
                <a:gd name="T56" fmla="*/ 2147483646 w 59"/>
                <a:gd name="T57" fmla="*/ 2147483646 h 58"/>
                <a:gd name="T58" fmla="*/ 2147483646 w 59"/>
                <a:gd name="T59" fmla="*/ 2147483646 h 58"/>
                <a:gd name="T60" fmla="*/ 2147483646 w 59"/>
                <a:gd name="T61" fmla="*/ 2147483646 h 58"/>
                <a:gd name="T62" fmla="*/ 2147483646 w 59"/>
                <a:gd name="T63" fmla="*/ 2147483646 h 58"/>
                <a:gd name="T64" fmla="*/ 2147483646 w 59"/>
                <a:gd name="T65" fmla="*/ 2147483646 h 58"/>
                <a:gd name="T66" fmla="*/ 2147483646 w 59"/>
                <a:gd name="T67" fmla="*/ 2147483646 h 58"/>
                <a:gd name="T68" fmla="*/ 2147483646 w 59"/>
                <a:gd name="T69" fmla="*/ 2147483646 h 58"/>
                <a:gd name="T70" fmla="*/ 2147483646 w 59"/>
                <a:gd name="T71" fmla="*/ 2147483646 h 58"/>
                <a:gd name="T72" fmla="*/ 2147483646 w 59"/>
                <a:gd name="T73" fmla="*/ 2147483646 h 58"/>
                <a:gd name="T74" fmla="*/ 2147483646 w 59"/>
                <a:gd name="T75" fmla="*/ 2147483646 h 58"/>
                <a:gd name="T76" fmla="*/ 2147483646 w 59"/>
                <a:gd name="T77" fmla="*/ 2147483646 h 58"/>
                <a:gd name="T78" fmla="*/ 2147483646 w 59"/>
                <a:gd name="T79" fmla="*/ 2147483646 h 58"/>
                <a:gd name="T80" fmla="*/ 2147483646 w 59"/>
                <a:gd name="T81" fmla="*/ 2147483646 h 58"/>
                <a:gd name="T82" fmla="*/ 2147483646 w 59"/>
                <a:gd name="T83" fmla="*/ 2147483646 h 58"/>
                <a:gd name="T84" fmla="*/ 2147483646 w 59"/>
                <a:gd name="T85" fmla="*/ 0 h 58"/>
                <a:gd name="T86" fmla="*/ 2147483646 w 59"/>
                <a:gd name="T87" fmla="*/ 0 h 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8"/>
                <a:gd name="T134" fmla="*/ 59 w 59"/>
                <a:gd name="T135" fmla="*/ 58 h 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8">
                  <a:moveTo>
                    <a:pt x="29" y="0"/>
                  </a:move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1" y="6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3" y="20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3" y="39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4" y="44"/>
                  </a:lnTo>
                  <a:lnTo>
                    <a:pt x="5" y="45"/>
                  </a:lnTo>
                  <a:lnTo>
                    <a:pt x="5" y="46"/>
                  </a:lnTo>
                  <a:lnTo>
                    <a:pt x="6" y="47"/>
                  </a:lnTo>
                  <a:lnTo>
                    <a:pt x="8" y="48"/>
                  </a:lnTo>
                  <a:lnTo>
                    <a:pt x="9" y="50"/>
                  </a:lnTo>
                  <a:lnTo>
                    <a:pt x="10" y="51"/>
                  </a:lnTo>
                  <a:lnTo>
                    <a:pt x="11" y="52"/>
                  </a:lnTo>
                  <a:lnTo>
                    <a:pt x="13" y="53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6" y="54"/>
                  </a:lnTo>
                  <a:lnTo>
                    <a:pt x="17" y="56"/>
                  </a:lnTo>
                  <a:lnTo>
                    <a:pt x="19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2" y="58"/>
                  </a:lnTo>
                  <a:lnTo>
                    <a:pt x="25" y="58"/>
                  </a:lnTo>
                  <a:lnTo>
                    <a:pt x="26" y="58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32" y="58"/>
                  </a:lnTo>
                  <a:lnTo>
                    <a:pt x="33" y="58"/>
                  </a:lnTo>
                  <a:lnTo>
                    <a:pt x="34" y="58"/>
                  </a:lnTo>
                  <a:lnTo>
                    <a:pt x="35" y="58"/>
                  </a:lnTo>
                  <a:lnTo>
                    <a:pt x="38" y="58"/>
                  </a:lnTo>
                  <a:lnTo>
                    <a:pt x="39" y="57"/>
                  </a:lnTo>
                  <a:lnTo>
                    <a:pt x="40" y="57"/>
                  </a:lnTo>
                  <a:lnTo>
                    <a:pt x="41" y="57"/>
                  </a:lnTo>
                  <a:lnTo>
                    <a:pt x="43" y="56"/>
                  </a:lnTo>
                  <a:lnTo>
                    <a:pt x="44" y="54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9" y="52"/>
                  </a:lnTo>
                  <a:lnTo>
                    <a:pt x="50" y="51"/>
                  </a:lnTo>
                  <a:lnTo>
                    <a:pt x="51" y="50"/>
                  </a:lnTo>
                  <a:lnTo>
                    <a:pt x="52" y="48"/>
                  </a:lnTo>
                  <a:lnTo>
                    <a:pt x="53" y="47"/>
                  </a:lnTo>
                  <a:lnTo>
                    <a:pt x="55" y="46"/>
                  </a:lnTo>
                  <a:lnTo>
                    <a:pt x="55" y="45"/>
                  </a:lnTo>
                  <a:lnTo>
                    <a:pt x="56" y="44"/>
                  </a:lnTo>
                  <a:lnTo>
                    <a:pt x="56" y="42"/>
                  </a:lnTo>
                  <a:lnTo>
                    <a:pt x="57" y="41"/>
                  </a:lnTo>
                  <a:lnTo>
                    <a:pt x="57" y="39"/>
                  </a:lnTo>
                  <a:lnTo>
                    <a:pt x="58" y="38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4"/>
                  </a:lnTo>
                  <a:lnTo>
                    <a:pt x="58" y="23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7" y="20"/>
                  </a:lnTo>
                  <a:lnTo>
                    <a:pt x="57" y="18"/>
                  </a:lnTo>
                  <a:lnTo>
                    <a:pt x="56" y="16"/>
                  </a:lnTo>
                  <a:lnTo>
                    <a:pt x="56" y="15"/>
                  </a:lnTo>
                  <a:lnTo>
                    <a:pt x="55" y="14"/>
                  </a:lnTo>
                  <a:lnTo>
                    <a:pt x="55" y="12"/>
                  </a:lnTo>
                  <a:lnTo>
                    <a:pt x="53" y="11"/>
                  </a:lnTo>
                  <a:lnTo>
                    <a:pt x="52" y="11"/>
                  </a:lnTo>
                  <a:lnTo>
                    <a:pt x="52" y="10"/>
                  </a:lnTo>
                  <a:lnTo>
                    <a:pt x="51" y="9"/>
                  </a:lnTo>
                  <a:lnTo>
                    <a:pt x="50" y="8"/>
                  </a:lnTo>
                  <a:lnTo>
                    <a:pt x="49" y="6"/>
                  </a:lnTo>
                  <a:lnTo>
                    <a:pt x="47" y="5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79" name="Rectangle 100">
              <a:extLst>
                <a:ext uri="{FF2B5EF4-FFF2-40B4-BE49-F238E27FC236}">
                  <a16:creationId xmlns:a16="http://schemas.microsoft.com/office/drawing/2014/main" id="{1E9EA082-A3FA-F143-8704-F4CABC497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4138" y="2425700"/>
              <a:ext cx="1047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2980" name="Rectangle 101">
              <a:extLst>
                <a:ext uri="{FF2B5EF4-FFF2-40B4-BE49-F238E27FC236}">
                  <a16:creationId xmlns:a16="http://schemas.microsoft.com/office/drawing/2014/main" id="{47F58634-7823-8043-9E33-7E3021BAC8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6500" y="3298825"/>
              <a:ext cx="10419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f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2981" name="Line 102">
              <a:extLst>
                <a:ext uri="{FF2B5EF4-FFF2-40B4-BE49-F238E27FC236}">
                  <a16:creationId xmlns:a16="http://schemas.microsoft.com/office/drawing/2014/main" id="{7E425DE7-0974-CC4A-B0B7-8CF10040E5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1425" y="879475"/>
              <a:ext cx="4206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82" name="Line 103">
              <a:extLst>
                <a:ext uri="{FF2B5EF4-FFF2-40B4-BE49-F238E27FC236}">
                  <a16:creationId xmlns:a16="http://schemas.microsoft.com/office/drawing/2014/main" id="{531206DE-A710-2340-BFC8-E78ADA6F24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2113" y="879475"/>
              <a:ext cx="0" cy="3816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83" name="Line 104">
              <a:extLst>
                <a:ext uri="{FF2B5EF4-FFF2-40B4-BE49-F238E27FC236}">
                  <a16:creationId xmlns:a16="http://schemas.microsoft.com/office/drawing/2014/main" id="{2E5930E3-D554-8743-981C-D1C56295E1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81425" y="4695825"/>
              <a:ext cx="4095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882" name="Title 1">
            <a:extLst>
              <a:ext uri="{FF2B5EF4-FFF2-40B4-BE49-F238E27FC236}">
                <a16:creationId xmlns:a16="http://schemas.microsoft.com/office/drawing/2014/main" id="{5ED4FE88-347E-D240-9D78-0A9CD8A68FBC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16-to-1 Multiplexer</a:t>
            </a:r>
          </a:p>
        </p:txBody>
      </p:sp>
      <p:sp>
        <p:nvSpPr>
          <p:cNvPr id="122883" name="TextBox 125">
            <a:extLst>
              <a:ext uri="{FF2B5EF4-FFF2-40B4-BE49-F238E27FC236}">
                <a16:creationId xmlns:a16="http://schemas.microsoft.com/office/drawing/2014/main" id="{EF2B7D1D-49EF-C840-B99B-8C4BAD9CA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400" y="6477001"/>
            <a:ext cx="246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4.4 from the textbook ]</a:t>
            </a:r>
          </a:p>
        </p:txBody>
      </p:sp>
    </p:spTree>
  </p:cSld>
  <p:clrMapOvr>
    <a:masterClrMapping/>
  </p:clrMapOvr>
  <p:transition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5" name="Picture 2">
            <a:extLst>
              <a:ext uri="{FF2B5EF4-FFF2-40B4-BE49-F238E27FC236}">
                <a16:creationId xmlns:a16="http://schemas.microsoft.com/office/drawing/2014/main" id="{D8BA120F-3DDE-4040-89D3-384F121E6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"/>
            <a:ext cx="7747000" cy="638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6" name="TextBox 125">
            <a:extLst>
              <a:ext uri="{FF2B5EF4-FFF2-40B4-BE49-F238E27FC236}">
                <a16:creationId xmlns:a16="http://schemas.microsoft.com/office/drawing/2014/main" id="{44E45582-6F23-B34B-9CF5-DEEBE9BE1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3389" y="6489701"/>
            <a:ext cx="5895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[http://upload.wikimedia.org/wikipedia/commons/2/26/SunsetTracksCrop.JPG]</a:t>
            </a:r>
          </a:p>
        </p:txBody>
      </p:sp>
    </p:spTree>
  </p:cSld>
  <p:clrMapOvr>
    <a:masterClrMapping/>
  </p:clrMapOvr>
  <p:transition/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26D59E01-E740-D447-8101-20A60D0D20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3048000"/>
            <a:ext cx="7924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Questions?</a:t>
            </a:r>
          </a:p>
        </p:txBody>
      </p:sp>
    </p:spTree>
  </p:cSld>
  <p:clrMapOvr>
    <a:masterClrMapping/>
  </p:clrMapOvr>
  <p:transition/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684E112C-C350-8148-BF8E-F048DAC390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2819400"/>
            <a:ext cx="7924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THE END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9EB99BB8-E951-6549-814F-1B1DAF598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AB7EF-5C05-7247-8EF8-713CF28A8630}"/>
              </a:ext>
            </a:extLst>
          </p:cNvPr>
          <p:cNvSpPr txBox="1">
            <a:spLocks/>
          </p:cNvSpPr>
          <p:nvPr/>
        </p:nvSpPr>
        <p:spPr>
          <a:xfrm>
            <a:off x="1524000" y="1219200"/>
            <a:ext cx="79248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Any Boolean function can be implemented </a:t>
            </a:r>
          </a:p>
          <a:p>
            <a:pPr marL="0" indent="0" algn="ctr">
              <a:buNone/>
              <a:defRPr/>
            </a:pPr>
            <a:r>
              <a:rPr lang="en-US" dirty="0"/>
              <a:t>with only NAND gates!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The same is also true for NOR gates!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4DED5FEA-D1AE-C945-A914-D74ED427A4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514600"/>
            <a:ext cx="9144000" cy="1219200"/>
          </a:xfrm>
        </p:spPr>
        <p:txBody>
          <a:bodyPr/>
          <a:lstStyle/>
          <a:p>
            <a:r>
              <a:rPr lang="en-US" altLang="en-US"/>
              <a:t>minterms</a:t>
            </a:r>
            <a:br>
              <a:rPr lang="en-US" altLang="en-US"/>
            </a:br>
            <a:r>
              <a:rPr lang="en-US" altLang="en-US"/>
              <a:t>(for two variables)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4ADFB0FC-9C40-C74A-90CF-0E367A80E6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The Four minterms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607857-48D7-DC49-9B9D-0C65127BDFAB}"/>
              </a:ext>
            </a:extLst>
          </p:cNvPr>
          <p:cNvGraphicFramePr>
            <a:graphicFrameLocks noGrp="1"/>
          </p:cNvGraphicFramePr>
          <p:nvPr/>
        </p:nvGraphicFramePr>
        <p:xfrm>
          <a:off x="1325564" y="1905001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6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0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12C27A5-D36D-014C-B8D0-50D031B72509}"/>
              </a:ext>
            </a:extLst>
          </p:cNvPr>
          <p:cNvGraphicFramePr>
            <a:graphicFrameLocks noGrp="1"/>
          </p:cNvGraphicFramePr>
          <p:nvPr/>
        </p:nvGraphicFramePr>
        <p:xfrm>
          <a:off x="3687764" y="1927226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1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4D40055-0639-DE41-915D-5825EE6C75D7}"/>
              </a:ext>
            </a:extLst>
          </p:cNvPr>
          <p:cNvGraphicFramePr>
            <a:graphicFrameLocks noGrp="1"/>
          </p:cNvGraphicFramePr>
          <p:nvPr/>
        </p:nvGraphicFramePr>
        <p:xfrm>
          <a:off x="5867400" y="1905001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2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0836BC8-E989-E44B-8C7C-0D973086C56F}"/>
              </a:ext>
            </a:extLst>
          </p:cNvPr>
          <p:cNvGraphicFramePr>
            <a:graphicFrameLocks noGrp="1"/>
          </p:cNvGraphicFramePr>
          <p:nvPr/>
        </p:nvGraphicFramePr>
        <p:xfrm>
          <a:off x="8107364" y="1927226"/>
          <a:ext cx="1570037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3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2F5C54B-E44E-DA43-B19C-CAF4D4126F0C}"/>
              </a:ext>
            </a:extLst>
          </p:cNvPr>
          <p:cNvSpPr txBox="1"/>
          <p:nvPr/>
        </p:nvSpPr>
        <p:spPr>
          <a:xfrm>
            <a:off x="8359775" y="4665663"/>
            <a:ext cx="12382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m</a:t>
            </a:r>
            <a:r>
              <a:rPr lang="en-US" baseline="-25000" dirty="0">
                <a:latin typeface="+mj-lt"/>
              </a:rPr>
              <a:t>3</a:t>
            </a:r>
            <a:r>
              <a:rPr lang="en-US" dirty="0">
                <a:latin typeface="+mj-lt"/>
              </a:rPr>
              <a:t>(x, y)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9AF15E-6840-0640-85D7-683454219CAD}"/>
              </a:ext>
            </a:extLst>
          </p:cNvPr>
          <p:cNvSpPr txBox="1"/>
          <p:nvPr/>
        </p:nvSpPr>
        <p:spPr>
          <a:xfrm>
            <a:off x="1590675" y="4660901"/>
            <a:ext cx="12382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m</a:t>
            </a:r>
            <a:r>
              <a:rPr lang="en-US" baseline="-25000" dirty="0">
                <a:latin typeface="+mj-lt"/>
              </a:rPr>
              <a:t>0</a:t>
            </a:r>
            <a:r>
              <a:rPr lang="en-US" dirty="0">
                <a:latin typeface="+mj-lt"/>
              </a:rPr>
              <a:t>(x, y)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F74628-0343-174B-86E0-A8FD095EB2C6}"/>
              </a:ext>
            </a:extLst>
          </p:cNvPr>
          <p:cNvSpPr txBox="1"/>
          <p:nvPr/>
        </p:nvSpPr>
        <p:spPr>
          <a:xfrm>
            <a:off x="3925888" y="4660901"/>
            <a:ext cx="12382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m</a:t>
            </a:r>
            <a:r>
              <a:rPr lang="en-US" baseline="-25000" dirty="0">
                <a:latin typeface="+mj-lt"/>
              </a:rPr>
              <a:t>1</a:t>
            </a:r>
            <a:r>
              <a:rPr lang="en-US" dirty="0">
                <a:latin typeface="+mj-lt"/>
              </a:rPr>
              <a:t>(x, y)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8CFC10-6854-144C-8912-15640A46A08B}"/>
              </a:ext>
            </a:extLst>
          </p:cNvPr>
          <p:cNvSpPr txBox="1"/>
          <p:nvPr/>
        </p:nvSpPr>
        <p:spPr>
          <a:xfrm>
            <a:off x="6096000" y="4660901"/>
            <a:ext cx="12382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m</a:t>
            </a:r>
            <a:r>
              <a:rPr lang="en-US" baseline="-25000" dirty="0">
                <a:latin typeface="+mj-lt"/>
              </a:rPr>
              <a:t>2</a:t>
            </a:r>
            <a:r>
              <a:rPr lang="en-US" dirty="0">
                <a:latin typeface="+mj-lt"/>
              </a:rPr>
              <a:t>(x, y)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76A231C4-2623-7744-859A-071264F64B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The Four minterms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607857-48D7-DC49-9B9D-0C65127BDFAB}"/>
              </a:ext>
            </a:extLst>
          </p:cNvPr>
          <p:cNvGraphicFramePr>
            <a:graphicFrameLocks noGrp="1"/>
          </p:cNvGraphicFramePr>
          <p:nvPr/>
        </p:nvGraphicFramePr>
        <p:xfrm>
          <a:off x="1325564" y="1905001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6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0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12C27A5-D36D-014C-B8D0-50D031B72509}"/>
              </a:ext>
            </a:extLst>
          </p:cNvPr>
          <p:cNvGraphicFramePr>
            <a:graphicFrameLocks noGrp="1"/>
          </p:cNvGraphicFramePr>
          <p:nvPr/>
        </p:nvGraphicFramePr>
        <p:xfrm>
          <a:off x="3687764" y="1927226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1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4D40055-0639-DE41-915D-5825EE6C75D7}"/>
              </a:ext>
            </a:extLst>
          </p:cNvPr>
          <p:cNvGraphicFramePr>
            <a:graphicFrameLocks noGrp="1"/>
          </p:cNvGraphicFramePr>
          <p:nvPr/>
        </p:nvGraphicFramePr>
        <p:xfrm>
          <a:off x="5867400" y="1905001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2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0836BC8-E989-E44B-8C7C-0D973086C56F}"/>
              </a:ext>
            </a:extLst>
          </p:cNvPr>
          <p:cNvGraphicFramePr>
            <a:graphicFrameLocks noGrp="1"/>
          </p:cNvGraphicFramePr>
          <p:nvPr/>
        </p:nvGraphicFramePr>
        <p:xfrm>
          <a:off x="8107364" y="1927226"/>
          <a:ext cx="1570037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3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2F5C54B-E44E-DA43-B19C-CAF4D4126F0C}"/>
              </a:ext>
            </a:extLst>
          </p:cNvPr>
          <p:cNvSpPr txBox="1"/>
          <p:nvPr/>
        </p:nvSpPr>
        <p:spPr>
          <a:xfrm>
            <a:off x="8359775" y="4665663"/>
            <a:ext cx="12382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m</a:t>
            </a:r>
            <a:r>
              <a:rPr lang="en-US" baseline="-25000" dirty="0">
                <a:latin typeface="+mj-lt"/>
              </a:rPr>
              <a:t>3</a:t>
            </a:r>
            <a:r>
              <a:rPr lang="en-US" dirty="0">
                <a:latin typeface="+mj-lt"/>
              </a:rPr>
              <a:t>(x, y)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9AF15E-6840-0640-85D7-683454219CAD}"/>
              </a:ext>
            </a:extLst>
          </p:cNvPr>
          <p:cNvSpPr txBox="1"/>
          <p:nvPr/>
        </p:nvSpPr>
        <p:spPr>
          <a:xfrm>
            <a:off x="1590675" y="4660901"/>
            <a:ext cx="12382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m</a:t>
            </a:r>
            <a:r>
              <a:rPr lang="en-US" baseline="-25000" dirty="0">
                <a:latin typeface="+mj-lt"/>
              </a:rPr>
              <a:t>0</a:t>
            </a:r>
            <a:r>
              <a:rPr lang="en-US" dirty="0">
                <a:latin typeface="+mj-lt"/>
              </a:rPr>
              <a:t>(x, y)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F74628-0343-174B-86E0-A8FD095EB2C6}"/>
              </a:ext>
            </a:extLst>
          </p:cNvPr>
          <p:cNvSpPr txBox="1"/>
          <p:nvPr/>
        </p:nvSpPr>
        <p:spPr>
          <a:xfrm>
            <a:off x="3925888" y="4660901"/>
            <a:ext cx="12382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m</a:t>
            </a:r>
            <a:r>
              <a:rPr lang="en-US" baseline="-25000" dirty="0">
                <a:latin typeface="+mj-lt"/>
              </a:rPr>
              <a:t>1</a:t>
            </a:r>
            <a:r>
              <a:rPr lang="en-US" dirty="0">
                <a:latin typeface="+mj-lt"/>
              </a:rPr>
              <a:t>(x, y)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8CFC10-6854-144C-8912-15640A46A08B}"/>
              </a:ext>
            </a:extLst>
          </p:cNvPr>
          <p:cNvSpPr txBox="1"/>
          <p:nvPr/>
        </p:nvSpPr>
        <p:spPr>
          <a:xfrm>
            <a:off x="6096000" y="4660901"/>
            <a:ext cx="12382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m</a:t>
            </a:r>
            <a:r>
              <a:rPr lang="en-US" baseline="-25000" dirty="0">
                <a:latin typeface="+mj-lt"/>
              </a:rPr>
              <a:t>2</a:t>
            </a:r>
            <a:r>
              <a:rPr lang="en-US" dirty="0">
                <a:latin typeface="+mj-lt"/>
              </a:rPr>
              <a:t>(x, y)</a:t>
            </a:r>
          </a:p>
        </p:txBody>
      </p:sp>
      <p:sp>
        <p:nvSpPr>
          <p:cNvPr id="22626" name="Rectangle 5">
            <a:extLst>
              <a:ext uri="{FF2B5EF4-FFF2-40B4-BE49-F238E27FC236}">
                <a16:creationId xmlns:a16="http://schemas.microsoft.com/office/drawing/2014/main" id="{78C01907-E41D-004C-B4F2-7D6CCD1BE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465388"/>
            <a:ext cx="427038" cy="417512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22627" name="Rectangle 5">
            <a:extLst>
              <a:ext uri="{FF2B5EF4-FFF2-40B4-BE49-F238E27FC236}">
                <a16:creationId xmlns:a16="http://schemas.microsoft.com/office/drawing/2014/main" id="{07B18CD9-0983-9E42-AD13-8BC70132F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0" y="2911476"/>
            <a:ext cx="427038" cy="417513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22628" name="Rectangle 5">
            <a:extLst>
              <a:ext uri="{FF2B5EF4-FFF2-40B4-BE49-F238E27FC236}">
                <a16:creationId xmlns:a16="http://schemas.microsoft.com/office/drawing/2014/main" id="{2EE70623-0346-2C4F-83FC-549AB8226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0864" y="3330576"/>
            <a:ext cx="427037" cy="417513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22629" name="Rectangle 5">
            <a:extLst>
              <a:ext uri="{FF2B5EF4-FFF2-40B4-BE49-F238E27FC236}">
                <a16:creationId xmlns:a16="http://schemas.microsoft.com/office/drawing/2014/main" id="{3BA0964D-95A0-744D-AEFE-FF6C68F1D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8925" y="3779838"/>
            <a:ext cx="427038" cy="417512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BD45B2E9-7B89-1949-A4BA-0FCB1D403B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The Four minterms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607857-48D7-DC49-9B9D-0C65127BDFAB}"/>
              </a:ext>
            </a:extLst>
          </p:cNvPr>
          <p:cNvGraphicFramePr>
            <a:graphicFrameLocks noGrp="1"/>
          </p:cNvGraphicFramePr>
          <p:nvPr/>
        </p:nvGraphicFramePr>
        <p:xfrm>
          <a:off x="1676400" y="1828801"/>
          <a:ext cx="7467599" cy="3611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5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39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414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0</a:t>
                      </a:r>
                      <a:r>
                        <a:rPr lang="en-US" sz="2000" b="1" dirty="0"/>
                        <a:t>(x, y)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(x, y)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(x, y)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3</a:t>
                      </a:r>
                      <a:r>
                        <a:rPr lang="en-US" sz="2000" b="1" dirty="0"/>
                        <a:t>(x, y)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601" name="Rectangle 5">
            <a:extLst>
              <a:ext uri="{FF2B5EF4-FFF2-40B4-BE49-F238E27FC236}">
                <a16:creationId xmlns:a16="http://schemas.microsoft.com/office/drawing/2014/main" id="{B711D3B4-0893-354C-BC7A-A85EB2ADB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7614" y="2511425"/>
            <a:ext cx="534987" cy="541338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23602" name="Rectangle 5">
            <a:extLst>
              <a:ext uri="{FF2B5EF4-FFF2-40B4-BE49-F238E27FC236}">
                <a16:creationId xmlns:a16="http://schemas.microsoft.com/office/drawing/2014/main" id="{2F17DBCE-CC31-4B4C-8993-0FBB34897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926" y="3284539"/>
            <a:ext cx="536575" cy="541337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23603" name="Rectangle 5">
            <a:extLst>
              <a:ext uri="{FF2B5EF4-FFF2-40B4-BE49-F238E27FC236}">
                <a16:creationId xmlns:a16="http://schemas.microsoft.com/office/drawing/2014/main" id="{10728607-132C-624F-9666-8D8B8F815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214" y="4027489"/>
            <a:ext cx="534987" cy="541337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23604" name="Rectangle 5">
            <a:extLst>
              <a:ext uri="{FF2B5EF4-FFF2-40B4-BE49-F238E27FC236}">
                <a16:creationId xmlns:a16="http://schemas.microsoft.com/office/drawing/2014/main" id="{CED71DF1-5579-4D43-B895-DBDCE12D8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8951" y="4802189"/>
            <a:ext cx="536575" cy="542925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68214A2B-65FE-D245-BC0E-62F642B0D4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The Four minterms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607857-48D7-DC49-9B9D-0C65127BDFAB}"/>
              </a:ext>
            </a:extLst>
          </p:cNvPr>
          <p:cNvGraphicFramePr>
            <a:graphicFrameLocks noGrp="1"/>
          </p:cNvGraphicFramePr>
          <p:nvPr/>
        </p:nvGraphicFramePr>
        <p:xfrm>
          <a:off x="1676400" y="1828801"/>
          <a:ext cx="7467599" cy="3611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5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39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414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 y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x y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x y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x y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625" name="Rectangle 5">
            <a:extLst>
              <a:ext uri="{FF2B5EF4-FFF2-40B4-BE49-F238E27FC236}">
                <a16:creationId xmlns:a16="http://schemas.microsoft.com/office/drawing/2014/main" id="{9D196421-9DCD-CC47-8F2B-F51E774EA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7614" y="2511425"/>
            <a:ext cx="534987" cy="541338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24626" name="Rectangle 5">
            <a:extLst>
              <a:ext uri="{FF2B5EF4-FFF2-40B4-BE49-F238E27FC236}">
                <a16:creationId xmlns:a16="http://schemas.microsoft.com/office/drawing/2014/main" id="{03CB8D01-B37D-8C47-9EE3-80D70DFD2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926" y="3284539"/>
            <a:ext cx="536575" cy="541337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24627" name="Rectangle 5">
            <a:extLst>
              <a:ext uri="{FF2B5EF4-FFF2-40B4-BE49-F238E27FC236}">
                <a16:creationId xmlns:a16="http://schemas.microsoft.com/office/drawing/2014/main" id="{15549D63-7EBB-5249-A140-E48B2C7DC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214" y="4027489"/>
            <a:ext cx="534987" cy="541337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24628" name="Rectangle 5">
            <a:extLst>
              <a:ext uri="{FF2B5EF4-FFF2-40B4-BE49-F238E27FC236}">
                <a16:creationId xmlns:a16="http://schemas.microsoft.com/office/drawing/2014/main" id="{BC712F5E-1DDE-2445-87BC-3FED5A516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8951" y="4802189"/>
            <a:ext cx="536575" cy="542925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cxnSp>
        <p:nvCxnSpPr>
          <p:cNvPr id="24629" name="Straight Connector 8">
            <a:extLst>
              <a:ext uri="{FF2B5EF4-FFF2-40B4-BE49-F238E27FC236}">
                <a16:creationId xmlns:a16="http://schemas.microsoft.com/office/drawing/2014/main" id="{655C7903-E72E-074F-AF0B-1C3C6C6BB28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10001" y="1981200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30" name="Straight Connector 9">
            <a:extLst>
              <a:ext uri="{FF2B5EF4-FFF2-40B4-BE49-F238E27FC236}">
                <a16:creationId xmlns:a16="http://schemas.microsoft.com/office/drawing/2014/main" id="{D04714CD-A5B6-C942-AC20-193C223A746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78288" y="1981200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31" name="Straight Connector 10">
            <a:extLst>
              <a:ext uri="{FF2B5EF4-FFF2-40B4-BE49-F238E27FC236}">
                <a16:creationId xmlns:a16="http://schemas.microsoft.com/office/drawing/2014/main" id="{D617B1FB-03AA-6340-A513-C7D1D754818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13363" y="1971675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32" name="Straight Connector 11">
            <a:extLst>
              <a:ext uri="{FF2B5EF4-FFF2-40B4-BE49-F238E27FC236}">
                <a16:creationId xmlns:a16="http://schemas.microsoft.com/office/drawing/2014/main" id="{29F019E3-FBC5-EE41-B577-CD295743A0A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37376" y="19827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3">
            <a:extLst>
              <a:ext uri="{FF2B5EF4-FFF2-40B4-BE49-F238E27FC236}">
                <a16:creationId xmlns:a16="http://schemas.microsoft.com/office/drawing/2014/main" id="{82680270-B258-314E-8F85-80E3F8784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905001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Design Examples</a:t>
            </a:r>
          </a:p>
        </p:txBody>
      </p:sp>
      <p:sp>
        <p:nvSpPr>
          <p:cNvPr id="5122" name="Text Box 5">
            <a:extLst>
              <a:ext uri="{FF2B5EF4-FFF2-40B4-BE49-F238E27FC236}">
                <a16:creationId xmlns:a16="http://schemas.microsoft.com/office/drawing/2014/main" id="{9C9884F6-D592-5843-BB76-F0BBD065A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942014"/>
            <a:ext cx="3810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/>
              <a:t>CprE 281: Digital Logic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/>
              <a:t>Iowa State University, Ames, 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/>
              <a:t>Copyright © Alexander Stoytchev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FC00B209-9D21-2E4F-81C3-BFFF916623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88900"/>
            <a:ext cx="9144000" cy="685800"/>
          </a:xfrm>
        </p:spPr>
        <p:txBody>
          <a:bodyPr/>
          <a:lstStyle/>
          <a:p>
            <a:r>
              <a:rPr lang="en-US" altLang="en-US"/>
              <a:t>Circuits for the four minterms</a:t>
            </a:r>
          </a:p>
        </p:txBody>
      </p:sp>
      <p:grpSp>
        <p:nvGrpSpPr>
          <p:cNvPr id="25602" name="Group 30">
            <a:extLst>
              <a:ext uri="{FF2B5EF4-FFF2-40B4-BE49-F238E27FC236}">
                <a16:creationId xmlns:a16="http://schemas.microsoft.com/office/drawing/2014/main" id="{B00E44FA-1C74-1B46-B089-9BE7EC2EE9F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3163888" y="5649913"/>
            <a:ext cx="2254684" cy="750770"/>
            <a:chOff x="6508316" y="4572117"/>
            <a:chExt cx="2254684" cy="750933"/>
          </a:xfrm>
        </p:grpSpPr>
        <p:sp>
          <p:nvSpPr>
            <p:cNvPr id="25681" name="Freeform 10">
              <a:extLst>
                <a:ext uri="{FF2B5EF4-FFF2-40B4-BE49-F238E27FC236}">
                  <a16:creationId xmlns:a16="http://schemas.microsoft.com/office/drawing/2014/main" id="{A35FFE18-353B-ED42-A928-A47E496EA97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08837" y="4929002"/>
              <a:ext cx="168275" cy="1589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2" name="Line 11">
              <a:extLst>
                <a:ext uri="{FF2B5EF4-FFF2-40B4-BE49-F238E27FC236}">
                  <a16:creationId xmlns:a16="http://schemas.microsoft.com/office/drawing/2014/main" id="{DD5FFEE3-8BCC-344C-87FA-FAF05D273D8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6937395" y="4929001"/>
              <a:ext cx="439718" cy="159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3" name="Freeform 12">
              <a:extLst>
                <a:ext uri="{FF2B5EF4-FFF2-40B4-BE49-F238E27FC236}">
                  <a16:creationId xmlns:a16="http://schemas.microsoft.com/office/drawing/2014/main" id="{8A83EC51-1C7C-D544-BF7F-0354A8D0FF4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964488" y="4760599"/>
              <a:ext cx="295275" cy="1589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4" name="Line 13">
              <a:extLst>
                <a:ext uri="{FF2B5EF4-FFF2-40B4-BE49-F238E27FC236}">
                  <a16:creationId xmlns:a16="http://schemas.microsoft.com/office/drawing/2014/main" id="{81A7028E-2CD4-B84F-8FF4-46713637F29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7964488" y="4760599"/>
              <a:ext cx="295275" cy="158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5" name="Freeform 14">
              <a:extLst>
                <a:ext uri="{FF2B5EF4-FFF2-40B4-BE49-F238E27FC236}">
                  <a16:creationId xmlns:a16="http://schemas.microsoft.com/office/drawing/2014/main" id="{88F1B92C-B353-0743-8B83-C34FFD79B3C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964488" y="5075164"/>
              <a:ext cx="295275" cy="1589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6" name="Line 15">
              <a:extLst>
                <a:ext uri="{FF2B5EF4-FFF2-40B4-BE49-F238E27FC236}">
                  <a16:creationId xmlns:a16="http://schemas.microsoft.com/office/drawing/2014/main" id="{91701077-9B49-B643-AEDF-35598B4A0E0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7964488" y="5075164"/>
              <a:ext cx="295275" cy="158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7" name="Rectangle 74">
              <a:extLst>
                <a:ext uri="{FF2B5EF4-FFF2-40B4-BE49-F238E27FC236}">
                  <a16:creationId xmlns:a16="http://schemas.microsoft.com/office/drawing/2014/main" id="{13CC43C9-372F-FD4A-B431-D3D1A16A04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411729" y="4856495"/>
              <a:ext cx="44884" cy="215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5688" name="Rectangle 76">
              <a:extLst>
                <a:ext uri="{FF2B5EF4-FFF2-40B4-BE49-F238E27FC236}">
                  <a16:creationId xmlns:a16="http://schemas.microsoft.com/office/drawing/2014/main" id="{624BE32C-9782-1840-92E4-466352D5E0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411729" y="4572117"/>
              <a:ext cx="44884" cy="215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5689" name="Rectangle 77">
              <a:extLst>
                <a:ext uri="{FF2B5EF4-FFF2-40B4-BE49-F238E27FC236}">
                  <a16:creationId xmlns:a16="http://schemas.microsoft.com/office/drawing/2014/main" id="{603B6640-050D-9844-95DE-0AC393926C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852449" y="4807653"/>
              <a:ext cx="48090" cy="230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5690" name="Rectangle 79">
              <a:extLst>
                <a:ext uri="{FF2B5EF4-FFF2-40B4-BE49-F238E27FC236}">
                  <a16:creationId xmlns:a16="http://schemas.microsoft.com/office/drawing/2014/main" id="{47B9FEE9-F7BD-CA4E-8BB8-63F5F6D670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595597" y="4807742"/>
              <a:ext cx="48090" cy="230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5691" name="Rectangle 80">
              <a:extLst>
                <a:ext uri="{FF2B5EF4-FFF2-40B4-BE49-F238E27FC236}">
                  <a16:creationId xmlns:a16="http://schemas.microsoft.com/office/drawing/2014/main" id="{78961902-539F-3C44-ABEF-FC01D4606E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508316" y="4723044"/>
              <a:ext cx="44884" cy="215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5692" name="Rectangle 83">
              <a:extLst>
                <a:ext uri="{FF2B5EF4-FFF2-40B4-BE49-F238E27FC236}">
                  <a16:creationId xmlns:a16="http://schemas.microsoft.com/office/drawing/2014/main" id="{AE1877D4-0D69-7046-97DC-1B22BE9B174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693991" y="4798703"/>
              <a:ext cx="51296" cy="246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25693" name="Group 110">
              <a:extLst>
                <a:ext uri="{FF2B5EF4-FFF2-40B4-BE49-F238E27FC236}">
                  <a16:creationId xmlns:a16="http://schemas.microsoft.com/office/drawing/2014/main" id="{6842334A-81B0-1649-BE7D-7004D0F23FF4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7386636" y="4686153"/>
              <a:ext cx="565497" cy="489789"/>
              <a:chOff x="3444" y="817"/>
              <a:chExt cx="412" cy="359"/>
            </a:xfrm>
          </p:grpSpPr>
          <p:sp>
            <p:nvSpPr>
              <p:cNvPr id="25696" name="Line 111">
                <a:extLst>
                  <a:ext uri="{FF2B5EF4-FFF2-40B4-BE49-F238E27FC236}">
                    <a16:creationId xmlns:a16="http://schemas.microsoft.com/office/drawing/2014/main" id="{D00EC169-8D98-2442-8067-EA03403F59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1" y="817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97" name="Line 112">
                <a:extLst>
                  <a:ext uri="{FF2B5EF4-FFF2-40B4-BE49-F238E27FC236}">
                    <a16:creationId xmlns:a16="http://schemas.microsoft.com/office/drawing/2014/main" id="{CD77A067-DAFA-F44C-811B-B969E88A1A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0" y="823"/>
                <a:ext cx="0" cy="347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98" name="Arc 113">
                <a:extLst>
                  <a:ext uri="{FF2B5EF4-FFF2-40B4-BE49-F238E27FC236}">
                    <a16:creationId xmlns:a16="http://schemas.microsoft.com/office/drawing/2014/main" id="{14D8492D-CBD5-C844-8407-0DA2F05C1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99" name="Arc 114">
                <a:extLst>
                  <a:ext uri="{FF2B5EF4-FFF2-40B4-BE49-F238E27FC236}">
                    <a16:creationId xmlns:a16="http://schemas.microsoft.com/office/drawing/2014/main" id="{177F68BB-0851-794E-BBE7-FBF2E3813C87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00" name="Line 115">
                <a:extLst>
                  <a:ext uri="{FF2B5EF4-FFF2-40B4-BE49-F238E27FC236}">
                    <a16:creationId xmlns:a16="http://schemas.microsoft.com/office/drawing/2014/main" id="{0D5A29C9-59D2-2C48-833F-5C5F2B0C05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44" y="1176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94" name="TextBox 3">
              <a:extLst>
                <a:ext uri="{FF2B5EF4-FFF2-40B4-BE49-F238E27FC236}">
                  <a16:creationId xmlns:a16="http://schemas.microsoft.com/office/drawing/2014/main" id="{F9390238-990C-BE49-A7CB-9F02F09A59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8464520" y="4618033"/>
              <a:ext cx="298480" cy="400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y</a:t>
              </a:r>
              <a:endParaRPr lang="en-US" altLang="en-US" sz="2000" b="0" i="1" baseline="-25000">
                <a:latin typeface="Times" pitchFamily="2" charset="0"/>
              </a:endParaRPr>
            </a:p>
          </p:txBody>
        </p:sp>
        <p:sp>
          <p:nvSpPr>
            <p:cNvPr id="25695" name="TextBox 29">
              <a:extLst>
                <a:ext uri="{FF2B5EF4-FFF2-40B4-BE49-F238E27FC236}">
                  <a16:creationId xmlns:a16="http://schemas.microsoft.com/office/drawing/2014/main" id="{01CED174-60C8-4E45-8032-D090F18269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8464520" y="4922854"/>
              <a:ext cx="298480" cy="400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endParaRPr lang="en-US" altLang="en-US" sz="2000" b="0" i="1" baseline="-25000">
                <a:latin typeface="Times" pitchFamily="2" charset="0"/>
              </a:endParaRPr>
            </a:p>
          </p:txBody>
        </p:sp>
      </p:grpSp>
      <p:grpSp>
        <p:nvGrpSpPr>
          <p:cNvPr id="25603" name="Group 4">
            <a:extLst>
              <a:ext uri="{FF2B5EF4-FFF2-40B4-BE49-F238E27FC236}">
                <a16:creationId xmlns:a16="http://schemas.microsoft.com/office/drawing/2014/main" id="{6B7E55AB-6403-1747-B799-543FAAA1348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3124201" y="1371600"/>
            <a:ext cx="3059609" cy="820738"/>
            <a:chOff x="786904" y="5541455"/>
            <a:chExt cx="3059609" cy="821335"/>
          </a:xfrm>
        </p:grpSpPr>
        <p:sp>
          <p:nvSpPr>
            <p:cNvPr id="25656" name="Freeform 10">
              <a:extLst>
                <a:ext uri="{FF2B5EF4-FFF2-40B4-BE49-F238E27FC236}">
                  <a16:creationId xmlns:a16="http://schemas.microsoft.com/office/drawing/2014/main" id="{A1F81434-4415-8D40-B31C-C45F927C547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301750" y="5938712"/>
              <a:ext cx="168275" cy="1589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7" name="Line 11">
              <a:extLst>
                <a:ext uri="{FF2B5EF4-FFF2-40B4-BE49-F238E27FC236}">
                  <a16:creationId xmlns:a16="http://schemas.microsoft.com/office/drawing/2014/main" id="{2B3E1CF5-964A-294B-A37C-E8ECD57E435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1111366" y="5941283"/>
              <a:ext cx="368178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8" name="Freeform 12">
              <a:extLst>
                <a:ext uri="{FF2B5EF4-FFF2-40B4-BE49-F238E27FC236}">
                  <a16:creationId xmlns:a16="http://schemas.microsoft.com/office/drawing/2014/main" id="{53CA2239-D56F-734C-A048-DE1333C17C4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057401" y="5770309"/>
              <a:ext cx="295275" cy="1589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9" name="Line 13">
              <a:extLst>
                <a:ext uri="{FF2B5EF4-FFF2-40B4-BE49-F238E27FC236}">
                  <a16:creationId xmlns:a16="http://schemas.microsoft.com/office/drawing/2014/main" id="{166BA3FF-27E2-5B40-94F1-01A8BEECAF4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2032954" y="5778196"/>
              <a:ext cx="669809" cy="1013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0" name="Freeform 14">
              <a:extLst>
                <a:ext uri="{FF2B5EF4-FFF2-40B4-BE49-F238E27FC236}">
                  <a16:creationId xmlns:a16="http://schemas.microsoft.com/office/drawing/2014/main" id="{7A7E6624-DC52-2048-AD4E-7B74C5C23D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057401" y="6084874"/>
              <a:ext cx="295275" cy="1589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1" name="Rectangle 74">
              <a:extLst>
                <a:ext uri="{FF2B5EF4-FFF2-40B4-BE49-F238E27FC236}">
                  <a16:creationId xmlns:a16="http://schemas.microsoft.com/office/drawing/2014/main" id="{5252795B-AB06-A64D-9B95-8D8D494F7D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504642" y="5866095"/>
              <a:ext cx="44884" cy="215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5662" name="Rectangle 76">
              <a:extLst>
                <a:ext uri="{FF2B5EF4-FFF2-40B4-BE49-F238E27FC236}">
                  <a16:creationId xmlns:a16="http://schemas.microsoft.com/office/drawing/2014/main" id="{DD49B751-EDC0-0743-8912-AC98ABFCB8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504642" y="5581717"/>
              <a:ext cx="44884" cy="215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5663" name="Rectangle 77">
              <a:extLst>
                <a:ext uri="{FF2B5EF4-FFF2-40B4-BE49-F238E27FC236}">
                  <a16:creationId xmlns:a16="http://schemas.microsoft.com/office/drawing/2014/main" id="{1EC0B277-70A5-114B-9710-1B4C58B834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45362" y="5817245"/>
              <a:ext cx="48090" cy="23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5664" name="Rectangle 83">
              <a:extLst>
                <a:ext uri="{FF2B5EF4-FFF2-40B4-BE49-F238E27FC236}">
                  <a16:creationId xmlns:a16="http://schemas.microsoft.com/office/drawing/2014/main" id="{F83479BD-5751-DC48-92AA-41DB2C7BAF4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786904" y="5808288"/>
              <a:ext cx="51296" cy="24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25665" name="Group 110">
              <a:extLst>
                <a:ext uri="{FF2B5EF4-FFF2-40B4-BE49-F238E27FC236}">
                  <a16:creationId xmlns:a16="http://schemas.microsoft.com/office/drawing/2014/main" id="{3324F49B-6EB4-AA49-A5A6-7F028D8E1100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1479549" y="5695863"/>
              <a:ext cx="565497" cy="489789"/>
              <a:chOff x="3444" y="817"/>
              <a:chExt cx="412" cy="359"/>
            </a:xfrm>
          </p:grpSpPr>
          <p:sp>
            <p:nvSpPr>
              <p:cNvPr id="25676" name="Line 111">
                <a:extLst>
                  <a:ext uri="{FF2B5EF4-FFF2-40B4-BE49-F238E27FC236}">
                    <a16:creationId xmlns:a16="http://schemas.microsoft.com/office/drawing/2014/main" id="{2619A775-0E4B-4047-9290-F65AB0D1D4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45" y="817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7" name="Line 112">
                <a:extLst>
                  <a:ext uri="{FF2B5EF4-FFF2-40B4-BE49-F238E27FC236}">
                    <a16:creationId xmlns:a16="http://schemas.microsoft.com/office/drawing/2014/main" id="{AD441855-FAF5-4340-AC56-EE3B8434CE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0" y="826"/>
                <a:ext cx="0" cy="348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8" name="Arc 113">
                <a:extLst>
                  <a:ext uri="{FF2B5EF4-FFF2-40B4-BE49-F238E27FC236}">
                    <a16:creationId xmlns:a16="http://schemas.microsoft.com/office/drawing/2014/main" id="{3ED410C5-D3C9-804E-87FB-6C964F27B1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9" name="Arc 114">
                <a:extLst>
                  <a:ext uri="{FF2B5EF4-FFF2-40B4-BE49-F238E27FC236}">
                    <a16:creationId xmlns:a16="http://schemas.microsoft.com/office/drawing/2014/main" id="{CF206A26-8811-244F-A4A5-179A2D37BBF4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80" name="Line 115">
                <a:extLst>
                  <a:ext uri="{FF2B5EF4-FFF2-40B4-BE49-F238E27FC236}">
                    <a16:creationId xmlns:a16="http://schemas.microsoft.com/office/drawing/2014/main" id="{EBAFF2E6-3448-4F47-8693-4DF3B1F088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44" y="1176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66" name="TextBox 71">
              <a:extLst>
                <a:ext uri="{FF2B5EF4-FFF2-40B4-BE49-F238E27FC236}">
                  <a16:creationId xmlns:a16="http://schemas.microsoft.com/office/drawing/2014/main" id="{53DAB9BF-4774-0846-BED5-51B30FC9BD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3548033" y="5962389"/>
              <a:ext cx="298480" cy="400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endParaRPr lang="en-US" altLang="en-US" sz="2000" b="0" i="1" baseline="-25000">
                <a:latin typeface="Times" pitchFamily="2" charset="0"/>
              </a:endParaRPr>
            </a:p>
          </p:txBody>
        </p:sp>
        <p:sp>
          <p:nvSpPr>
            <p:cNvPr id="25667" name="Rectangle 98">
              <a:extLst>
                <a:ext uri="{FF2B5EF4-FFF2-40B4-BE49-F238E27FC236}">
                  <a16:creationId xmlns:a16="http://schemas.microsoft.com/office/drawing/2014/main" id="{D9A82E0D-3A27-354F-A3AE-6A6B86794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2504" y="5675665"/>
              <a:ext cx="48090" cy="23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5668" name="Line 17">
              <a:extLst>
                <a:ext uri="{FF2B5EF4-FFF2-40B4-BE49-F238E27FC236}">
                  <a16:creationId xmlns:a16="http://schemas.microsoft.com/office/drawing/2014/main" id="{6FCA1499-69BF-0646-AFE1-214F3770B37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3273460" y="5773229"/>
              <a:ext cx="132549" cy="109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9" name="Freeform 18">
              <a:extLst>
                <a:ext uri="{FF2B5EF4-FFF2-40B4-BE49-F238E27FC236}">
                  <a16:creationId xmlns:a16="http://schemas.microsoft.com/office/drawing/2014/main" id="{768B3EFD-EF4C-6449-9C3E-9F464C1CA2F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833860" y="5541455"/>
              <a:ext cx="442739" cy="441325"/>
            </a:xfrm>
            <a:custGeom>
              <a:avLst/>
              <a:gdLst>
                <a:gd name="T0" fmla="*/ 2147483646 w 556"/>
                <a:gd name="T1" fmla="*/ 2147483646 h 556"/>
                <a:gd name="T2" fmla="*/ 0 w 556"/>
                <a:gd name="T3" fmla="*/ 2147483646 h 556"/>
                <a:gd name="T4" fmla="*/ 0 w 556"/>
                <a:gd name="T5" fmla="*/ 0 h 556"/>
                <a:gd name="T6" fmla="*/ 2147483646 w 556"/>
                <a:gd name="T7" fmla="*/ 2147483646 h 5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6" h="556">
                  <a:moveTo>
                    <a:pt x="556" y="265"/>
                  </a:moveTo>
                  <a:lnTo>
                    <a:pt x="0" y="556"/>
                  </a:lnTo>
                  <a:lnTo>
                    <a:pt x="0" y="0"/>
                  </a:lnTo>
                  <a:lnTo>
                    <a:pt x="556" y="265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0" name="Freeform 19">
              <a:extLst>
                <a:ext uri="{FF2B5EF4-FFF2-40B4-BE49-F238E27FC236}">
                  <a16:creationId xmlns:a16="http://schemas.microsoft.com/office/drawing/2014/main" id="{DE75AB88-9953-694B-B9A3-8BA27433E54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697387" y="5712905"/>
              <a:ext cx="117429" cy="119063"/>
            </a:xfrm>
            <a:custGeom>
              <a:avLst/>
              <a:gdLst>
                <a:gd name="T0" fmla="*/ 2147483646 w 149"/>
                <a:gd name="T1" fmla="*/ 0 h 150"/>
                <a:gd name="T2" fmla="*/ 2147483646 w 149"/>
                <a:gd name="T3" fmla="*/ 2147483646 h 150"/>
                <a:gd name="T4" fmla="*/ 2147483646 w 149"/>
                <a:gd name="T5" fmla="*/ 2147483646 h 150"/>
                <a:gd name="T6" fmla="*/ 2147483646 w 149"/>
                <a:gd name="T7" fmla="*/ 2147483646 h 150"/>
                <a:gd name="T8" fmla="*/ 2147483646 w 149"/>
                <a:gd name="T9" fmla="*/ 2147483646 h 150"/>
                <a:gd name="T10" fmla="*/ 2147483646 w 149"/>
                <a:gd name="T11" fmla="*/ 2147483646 h 150"/>
                <a:gd name="T12" fmla="*/ 2147483646 w 149"/>
                <a:gd name="T13" fmla="*/ 2147483646 h 150"/>
                <a:gd name="T14" fmla="*/ 2147483646 w 149"/>
                <a:gd name="T15" fmla="*/ 2147483646 h 150"/>
                <a:gd name="T16" fmla="*/ 2147483646 w 149"/>
                <a:gd name="T17" fmla="*/ 2147483646 h 150"/>
                <a:gd name="T18" fmla="*/ 2147483646 w 149"/>
                <a:gd name="T19" fmla="*/ 2147483646 h 150"/>
                <a:gd name="T20" fmla="*/ 0 w 149"/>
                <a:gd name="T21" fmla="*/ 2147483646 h 150"/>
                <a:gd name="T22" fmla="*/ 0 w 149"/>
                <a:gd name="T23" fmla="*/ 2147483646 h 150"/>
                <a:gd name="T24" fmla="*/ 2147483646 w 149"/>
                <a:gd name="T25" fmla="*/ 2147483646 h 150"/>
                <a:gd name="T26" fmla="*/ 2147483646 w 149"/>
                <a:gd name="T27" fmla="*/ 2147483646 h 150"/>
                <a:gd name="T28" fmla="*/ 2147483646 w 149"/>
                <a:gd name="T29" fmla="*/ 2147483646 h 150"/>
                <a:gd name="T30" fmla="*/ 2147483646 w 149"/>
                <a:gd name="T31" fmla="*/ 2147483646 h 150"/>
                <a:gd name="T32" fmla="*/ 2147483646 w 149"/>
                <a:gd name="T33" fmla="*/ 2147483646 h 150"/>
                <a:gd name="T34" fmla="*/ 2147483646 w 149"/>
                <a:gd name="T35" fmla="*/ 2147483646 h 150"/>
                <a:gd name="T36" fmla="*/ 2147483646 w 149"/>
                <a:gd name="T37" fmla="*/ 2147483646 h 150"/>
                <a:gd name="T38" fmla="*/ 2147483646 w 149"/>
                <a:gd name="T39" fmla="*/ 2147483646 h 150"/>
                <a:gd name="T40" fmla="*/ 2147483646 w 149"/>
                <a:gd name="T41" fmla="*/ 2147483646 h 150"/>
                <a:gd name="T42" fmla="*/ 2147483646 w 149"/>
                <a:gd name="T43" fmla="*/ 2147483646 h 150"/>
                <a:gd name="T44" fmla="*/ 2147483646 w 149"/>
                <a:gd name="T45" fmla="*/ 2147483646 h 150"/>
                <a:gd name="T46" fmla="*/ 2147483646 w 149"/>
                <a:gd name="T47" fmla="*/ 2147483646 h 150"/>
                <a:gd name="T48" fmla="*/ 2147483646 w 149"/>
                <a:gd name="T49" fmla="*/ 2147483646 h 150"/>
                <a:gd name="T50" fmla="*/ 2147483646 w 149"/>
                <a:gd name="T51" fmla="*/ 2147483646 h 150"/>
                <a:gd name="T52" fmla="*/ 2147483646 w 149"/>
                <a:gd name="T53" fmla="*/ 2147483646 h 150"/>
                <a:gd name="T54" fmla="*/ 2147483646 w 149"/>
                <a:gd name="T55" fmla="*/ 2147483646 h 150"/>
                <a:gd name="T56" fmla="*/ 2147483646 w 149"/>
                <a:gd name="T57" fmla="*/ 2147483646 h 150"/>
                <a:gd name="T58" fmla="*/ 2147483646 w 149"/>
                <a:gd name="T59" fmla="*/ 2147483646 h 150"/>
                <a:gd name="T60" fmla="*/ 2147483646 w 149"/>
                <a:gd name="T61" fmla="*/ 2147483646 h 150"/>
                <a:gd name="T62" fmla="*/ 2147483646 w 149"/>
                <a:gd name="T63" fmla="*/ 2147483646 h 150"/>
                <a:gd name="T64" fmla="*/ 2147483646 w 149"/>
                <a:gd name="T65" fmla="*/ 2147483646 h 150"/>
                <a:gd name="T66" fmla="*/ 2147483646 w 149"/>
                <a:gd name="T67" fmla="*/ 2147483646 h 150"/>
                <a:gd name="T68" fmla="*/ 2147483646 w 149"/>
                <a:gd name="T69" fmla="*/ 2147483646 h 150"/>
                <a:gd name="T70" fmla="*/ 2147483646 w 149"/>
                <a:gd name="T71" fmla="*/ 2147483646 h 150"/>
                <a:gd name="T72" fmla="*/ 2147483646 w 149"/>
                <a:gd name="T73" fmla="*/ 2147483646 h 150"/>
                <a:gd name="T74" fmla="*/ 2147483646 w 149"/>
                <a:gd name="T75" fmla="*/ 2147483646 h 150"/>
                <a:gd name="T76" fmla="*/ 2147483646 w 149"/>
                <a:gd name="T77" fmla="*/ 2147483646 h 150"/>
                <a:gd name="T78" fmla="*/ 2147483646 w 149"/>
                <a:gd name="T79" fmla="*/ 2147483646 h 150"/>
                <a:gd name="T80" fmla="*/ 2147483646 w 149"/>
                <a:gd name="T81" fmla="*/ 2147483646 h 150"/>
                <a:gd name="T82" fmla="*/ 2147483646 w 149"/>
                <a:gd name="T83" fmla="*/ 2147483646 h 150"/>
                <a:gd name="T84" fmla="*/ 2147483646 w 149"/>
                <a:gd name="T85" fmla="*/ 0 h 150"/>
                <a:gd name="T86" fmla="*/ 2147483646 w 149"/>
                <a:gd name="T87" fmla="*/ 0 h 1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9" h="150">
                  <a:moveTo>
                    <a:pt x="75" y="0"/>
                  </a:move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53" y="3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8" y="43"/>
                  </a:lnTo>
                  <a:lnTo>
                    <a:pt x="6" y="45"/>
                  </a:lnTo>
                  <a:lnTo>
                    <a:pt x="5" y="49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1" y="60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1" y="86"/>
                  </a:lnTo>
                  <a:lnTo>
                    <a:pt x="1" y="90"/>
                  </a:lnTo>
                  <a:lnTo>
                    <a:pt x="2" y="93"/>
                  </a:lnTo>
                  <a:lnTo>
                    <a:pt x="4" y="97"/>
                  </a:lnTo>
                  <a:lnTo>
                    <a:pt x="5" y="101"/>
                  </a:lnTo>
                  <a:lnTo>
                    <a:pt x="6" y="104"/>
                  </a:lnTo>
                  <a:lnTo>
                    <a:pt x="8" y="108"/>
                  </a:lnTo>
                  <a:lnTo>
                    <a:pt x="9" y="110"/>
                  </a:lnTo>
                  <a:lnTo>
                    <a:pt x="10" y="113"/>
                  </a:lnTo>
                  <a:lnTo>
                    <a:pt x="13" y="117"/>
                  </a:lnTo>
                  <a:lnTo>
                    <a:pt x="14" y="120"/>
                  </a:lnTo>
                  <a:lnTo>
                    <a:pt x="17" y="122"/>
                  </a:lnTo>
                  <a:lnTo>
                    <a:pt x="19" y="125"/>
                  </a:lnTo>
                  <a:lnTo>
                    <a:pt x="22" y="127"/>
                  </a:lnTo>
                  <a:lnTo>
                    <a:pt x="25" y="130"/>
                  </a:lnTo>
                  <a:lnTo>
                    <a:pt x="27" y="133"/>
                  </a:lnTo>
                  <a:lnTo>
                    <a:pt x="30" y="134"/>
                  </a:lnTo>
                  <a:lnTo>
                    <a:pt x="33" y="137"/>
                  </a:lnTo>
                  <a:lnTo>
                    <a:pt x="35" y="139"/>
                  </a:lnTo>
                  <a:lnTo>
                    <a:pt x="39" y="141"/>
                  </a:lnTo>
                  <a:lnTo>
                    <a:pt x="42" y="142"/>
                  </a:lnTo>
                  <a:lnTo>
                    <a:pt x="46" y="143"/>
                  </a:lnTo>
                  <a:lnTo>
                    <a:pt x="49" y="145"/>
                  </a:lnTo>
                  <a:lnTo>
                    <a:pt x="53" y="146"/>
                  </a:lnTo>
                  <a:lnTo>
                    <a:pt x="57" y="147"/>
                  </a:lnTo>
                  <a:lnTo>
                    <a:pt x="59" y="149"/>
                  </a:lnTo>
                  <a:lnTo>
                    <a:pt x="63" y="149"/>
                  </a:lnTo>
                  <a:lnTo>
                    <a:pt x="67" y="149"/>
                  </a:lnTo>
                  <a:lnTo>
                    <a:pt x="71" y="150"/>
                  </a:lnTo>
                  <a:lnTo>
                    <a:pt x="75" y="150"/>
                  </a:lnTo>
                  <a:lnTo>
                    <a:pt x="79" y="150"/>
                  </a:lnTo>
                  <a:lnTo>
                    <a:pt x="83" y="149"/>
                  </a:lnTo>
                  <a:lnTo>
                    <a:pt x="86" y="149"/>
                  </a:lnTo>
                  <a:lnTo>
                    <a:pt x="90" y="149"/>
                  </a:lnTo>
                  <a:lnTo>
                    <a:pt x="94" y="147"/>
                  </a:lnTo>
                  <a:lnTo>
                    <a:pt x="98" y="146"/>
                  </a:lnTo>
                  <a:lnTo>
                    <a:pt x="100" y="145"/>
                  </a:lnTo>
                  <a:lnTo>
                    <a:pt x="104" y="143"/>
                  </a:lnTo>
                  <a:lnTo>
                    <a:pt x="107" y="142"/>
                  </a:lnTo>
                  <a:lnTo>
                    <a:pt x="111" y="141"/>
                  </a:lnTo>
                  <a:lnTo>
                    <a:pt x="114" y="139"/>
                  </a:lnTo>
                  <a:lnTo>
                    <a:pt x="116" y="137"/>
                  </a:lnTo>
                  <a:lnTo>
                    <a:pt x="120" y="134"/>
                  </a:lnTo>
                  <a:lnTo>
                    <a:pt x="123" y="133"/>
                  </a:lnTo>
                  <a:lnTo>
                    <a:pt x="125" y="130"/>
                  </a:lnTo>
                  <a:lnTo>
                    <a:pt x="128" y="127"/>
                  </a:lnTo>
                  <a:lnTo>
                    <a:pt x="131" y="125"/>
                  </a:lnTo>
                  <a:lnTo>
                    <a:pt x="132" y="122"/>
                  </a:lnTo>
                  <a:lnTo>
                    <a:pt x="135" y="120"/>
                  </a:lnTo>
                  <a:lnTo>
                    <a:pt x="137" y="117"/>
                  </a:lnTo>
                  <a:lnTo>
                    <a:pt x="139" y="113"/>
                  </a:lnTo>
                  <a:lnTo>
                    <a:pt x="141" y="110"/>
                  </a:lnTo>
                  <a:lnTo>
                    <a:pt x="143" y="108"/>
                  </a:lnTo>
                  <a:lnTo>
                    <a:pt x="144" y="104"/>
                  </a:lnTo>
                  <a:lnTo>
                    <a:pt x="145" y="101"/>
                  </a:lnTo>
                  <a:lnTo>
                    <a:pt x="147" y="97"/>
                  </a:lnTo>
                  <a:lnTo>
                    <a:pt x="148" y="93"/>
                  </a:lnTo>
                  <a:lnTo>
                    <a:pt x="148" y="90"/>
                  </a:lnTo>
                  <a:lnTo>
                    <a:pt x="149" y="86"/>
                  </a:lnTo>
                  <a:lnTo>
                    <a:pt x="149" y="82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1"/>
                  </a:lnTo>
                  <a:lnTo>
                    <a:pt x="149" y="67"/>
                  </a:lnTo>
                  <a:lnTo>
                    <a:pt x="149" y="64"/>
                  </a:lnTo>
                  <a:lnTo>
                    <a:pt x="148" y="60"/>
                  </a:lnTo>
                  <a:lnTo>
                    <a:pt x="148" y="56"/>
                  </a:lnTo>
                  <a:lnTo>
                    <a:pt x="147" y="52"/>
                  </a:lnTo>
                  <a:lnTo>
                    <a:pt x="145" y="49"/>
                  </a:lnTo>
                  <a:lnTo>
                    <a:pt x="144" y="45"/>
                  </a:lnTo>
                  <a:lnTo>
                    <a:pt x="143" y="43"/>
                  </a:lnTo>
                  <a:lnTo>
                    <a:pt x="141" y="39"/>
                  </a:lnTo>
                  <a:lnTo>
                    <a:pt x="139" y="36"/>
                  </a:lnTo>
                  <a:lnTo>
                    <a:pt x="137" y="32"/>
                  </a:lnTo>
                  <a:lnTo>
                    <a:pt x="135" y="29"/>
                  </a:lnTo>
                  <a:lnTo>
                    <a:pt x="132" y="27"/>
                  </a:lnTo>
                  <a:lnTo>
                    <a:pt x="131" y="24"/>
                  </a:lnTo>
                  <a:lnTo>
                    <a:pt x="128" y="22"/>
                  </a:lnTo>
                  <a:lnTo>
                    <a:pt x="125" y="19"/>
                  </a:lnTo>
                  <a:lnTo>
                    <a:pt x="123" y="16"/>
                  </a:lnTo>
                  <a:lnTo>
                    <a:pt x="120" y="15"/>
                  </a:lnTo>
                  <a:lnTo>
                    <a:pt x="116" y="12"/>
                  </a:lnTo>
                  <a:lnTo>
                    <a:pt x="114" y="11"/>
                  </a:lnTo>
                  <a:lnTo>
                    <a:pt x="111" y="8"/>
                  </a:lnTo>
                  <a:lnTo>
                    <a:pt x="107" y="7"/>
                  </a:lnTo>
                  <a:lnTo>
                    <a:pt x="104" y="6"/>
                  </a:lnTo>
                  <a:lnTo>
                    <a:pt x="100" y="4"/>
                  </a:lnTo>
                  <a:lnTo>
                    <a:pt x="98" y="3"/>
                  </a:lnTo>
                  <a:lnTo>
                    <a:pt x="94" y="2"/>
                  </a:lnTo>
                  <a:lnTo>
                    <a:pt x="90" y="2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1" name="TextBox 76">
              <a:extLst>
                <a:ext uri="{FF2B5EF4-FFF2-40B4-BE49-F238E27FC236}">
                  <a16:creationId xmlns:a16="http://schemas.microsoft.com/office/drawing/2014/main" id="{42461627-5B2E-164B-9302-DC74010230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3548033" y="5569778"/>
              <a:ext cx="298480" cy="400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y</a:t>
              </a:r>
              <a:endParaRPr lang="en-US" altLang="en-US" sz="2000" b="0" i="1" baseline="-25000">
                <a:latin typeface="Times" pitchFamily="2" charset="0"/>
              </a:endParaRPr>
            </a:p>
          </p:txBody>
        </p:sp>
        <p:sp>
          <p:nvSpPr>
            <p:cNvPr id="25672" name="Line 13">
              <a:extLst>
                <a:ext uri="{FF2B5EF4-FFF2-40B4-BE49-F238E27FC236}">
                  <a16:creationId xmlns:a16="http://schemas.microsoft.com/office/drawing/2014/main" id="{84D2AFA8-DCDE-4448-A52B-E4436416CDD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2027873" y="6120017"/>
              <a:ext cx="141490" cy="384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3" name="Line 17">
              <a:extLst>
                <a:ext uri="{FF2B5EF4-FFF2-40B4-BE49-F238E27FC236}">
                  <a16:creationId xmlns:a16="http://schemas.microsoft.com/office/drawing/2014/main" id="{F0B66C92-E1B3-1941-96EC-E836E201CDF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2737087" y="6105640"/>
              <a:ext cx="682250" cy="940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4" name="Freeform 18">
              <a:extLst>
                <a:ext uri="{FF2B5EF4-FFF2-40B4-BE49-F238E27FC236}">
                  <a16:creationId xmlns:a16="http://schemas.microsoft.com/office/drawing/2014/main" id="{69CAFF9F-4FCC-2C40-B861-09467EF4488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300461" y="5883275"/>
              <a:ext cx="442739" cy="441325"/>
            </a:xfrm>
            <a:custGeom>
              <a:avLst/>
              <a:gdLst>
                <a:gd name="T0" fmla="*/ 2147483646 w 556"/>
                <a:gd name="T1" fmla="*/ 2147483646 h 556"/>
                <a:gd name="T2" fmla="*/ 0 w 556"/>
                <a:gd name="T3" fmla="*/ 2147483646 h 556"/>
                <a:gd name="T4" fmla="*/ 0 w 556"/>
                <a:gd name="T5" fmla="*/ 0 h 556"/>
                <a:gd name="T6" fmla="*/ 2147483646 w 556"/>
                <a:gd name="T7" fmla="*/ 2147483646 h 5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6" h="556">
                  <a:moveTo>
                    <a:pt x="556" y="265"/>
                  </a:moveTo>
                  <a:lnTo>
                    <a:pt x="0" y="556"/>
                  </a:lnTo>
                  <a:lnTo>
                    <a:pt x="0" y="0"/>
                  </a:lnTo>
                  <a:lnTo>
                    <a:pt x="556" y="265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5" name="Freeform 19">
              <a:extLst>
                <a:ext uri="{FF2B5EF4-FFF2-40B4-BE49-F238E27FC236}">
                  <a16:creationId xmlns:a16="http://schemas.microsoft.com/office/drawing/2014/main" id="{7E270BCE-446B-364D-9EEC-8D92D2DAB89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163988" y="6054725"/>
              <a:ext cx="117429" cy="119063"/>
            </a:xfrm>
            <a:custGeom>
              <a:avLst/>
              <a:gdLst>
                <a:gd name="T0" fmla="*/ 2147483646 w 149"/>
                <a:gd name="T1" fmla="*/ 0 h 150"/>
                <a:gd name="T2" fmla="*/ 2147483646 w 149"/>
                <a:gd name="T3" fmla="*/ 2147483646 h 150"/>
                <a:gd name="T4" fmla="*/ 2147483646 w 149"/>
                <a:gd name="T5" fmla="*/ 2147483646 h 150"/>
                <a:gd name="T6" fmla="*/ 2147483646 w 149"/>
                <a:gd name="T7" fmla="*/ 2147483646 h 150"/>
                <a:gd name="T8" fmla="*/ 2147483646 w 149"/>
                <a:gd name="T9" fmla="*/ 2147483646 h 150"/>
                <a:gd name="T10" fmla="*/ 2147483646 w 149"/>
                <a:gd name="T11" fmla="*/ 2147483646 h 150"/>
                <a:gd name="T12" fmla="*/ 2147483646 w 149"/>
                <a:gd name="T13" fmla="*/ 2147483646 h 150"/>
                <a:gd name="T14" fmla="*/ 2147483646 w 149"/>
                <a:gd name="T15" fmla="*/ 2147483646 h 150"/>
                <a:gd name="T16" fmla="*/ 2147483646 w 149"/>
                <a:gd name="T17" fmla="*/ 2147483646 h 150"/>
                <a:gd name="T18" fmla="*/ 2147483646 w 149"/>
                <a:gd name="T19" fmla="*/ 2147483646 h 150"/>
                <a:gd name="T20" fmla="*/ 0 w 149"/>
                <a:gd name="T21" fmla="*/ 2147483646 h 150"/>
                <a:gd name="T22" fmla="*/ 0 w 149"/>
                <a:gd name="T23" fmla="*/ 2147483646 h 150"/>
                <a:gd name="T24" fmla="*/ 2147483646 w 149"/>
                <a:gd name="T25" fmla="*/ 2147483646 h 150"/>
                <a:gd name="T26" fmla="*/ 2147483646 w 149"/>
                <a:gd name="T27" fmla="*/ 2147483646 h 150"/>
                <a:gd name="T28" fmla="*/ 2147483646 w 149"/>
                <a:gd name="T29" fmla="*/ 2147483646 h 150"/>
                <a:gd name="T30" fmla="*/ 2147483646 w 149"/>
                <a:gd name="T31" fmla="*/ 2147483646 h 150"/>
                <a:gd name="T32" fmla="*/ 2147483646 w 149"/>
                <a:gd name="T33" fmla="*/ 2147483646 h 150"/>
                <a:gd name="T34" fmla="*/ 2147483646 w 149"/>
                <a:gd name="T35" fmla="*/ 2147483646 h 150"/>
                <a:gd name="T36" fmla="*/ 2147483646 w 149"/>
                <a:gd name="T37" fmla="*/ 2147483646 h 150"/>
                <a:gd name="T38" fmla="*/ 2147483646 w 149"/>
                <a:gd name="T39" fmla="*/ 2147483646 h 150"/>
                <a:gd name="T40" fmla="*/ 2147483646 w 149"/>
                <a:gd name="T41" fmla="*/ 2147483646 h 150"/>
                <a:gd name="T42" fmla="*/ 2147483646 w 149"/>
                <a:gd name="T43" fmla="*/ 2147483646 h 150"/>
                <a:gd name="T44" fmla="*/ 2147483646 w 149"/>
                <a:gd name="T45" fmla="*/ 2147483646 h 150"/>
                <a:gd name="T46" fmla="*/ 2147483646 w 149"/>
                <a:gd name="T47" fmla="*/ 2147483646 h 150"/>
                <a:gd name="T48" fmla="*/ 2147483646 w 149"/>
                <a:gd name="T49" fmla="*/ 2147483646 h 150"/>
                <a:gd name="T50" fmla="*/ 2147483646 w 149"/>
                <a:gd name="T51" fmla="*/ 2147483646 h 150"/>
                <a:gd name="T52" fmla="*/ 2147483646 w 149"/>
                <a:gd name="T53" fmla="*/ 2147483646 h 150"/>
                <a:gd name="T54" fmla="*/ 2147483646 w 149"/>
                <a:gd name="T55" fmla="*/ 2147483646 h 150"/>
                <a:gd name="T56" fmla="*/ 2147483646 w 149"/>
                <a:gd name="T57" fmla="*/ 2147483646 h 150"/>
                <a:gd name="T58" fmla="*/ 2147483646 w 149"/>
                <a:gd name="T59" fmla="*/ 2147483646 h 150"/>
                <a:gd name="T60" fmla="*/ 2147483646 w 149"/>
                <a:gd name="T61" fmla="*/ 2147483646 h 150"/>
                <a:gd name="T62" fmla="*/ 2147483646 w 149"/>
                <a:gd name="T63" fmla="*/ 2147483646 h 150"/>
                <a:gd name="T64" fmla="*/ 2147483646 w 149"/>
                <a:gd name="T65" fmla="*/ 2147483646 h 150"/>
                <a:gd name="T66" fmla="*/ 2147483646 w 149"/>
                <a:gd name="T67" fmla="*/ 2147483646 h 150"/>
                <a:gd name="T68" fmla="*/ 2147483646 w 149"/>
                <a:gd name="T69" fmla="*/ 2147483646 h 150"/>
                <a:gd name="T70" fmla="*/ 2147483646 w 149"/>
                <a:gd name="T71" fmla="*/ 2147483646 h 150"/>
                <a:gd name="T72" fmla="*/ 2147483646 w 149"/>
                <a:gd name="T73" fmla="*/ 2147483646 h 150"/>
                <a:gd name="T74" fmla="*/ 2147483646 w 149"/>
                <a:gd name="T75" fmla="*/ 2147483646 h 150"/>
                <a:gd name="T76" fmla="*/ 2147483646 w 149"/>
                <a:gd name="T77" fmla="*/ 2147483646 h 150"/>
                <a:gd name="T78" fmla="*/ 2147483646 w 149"/>
                <a:gd name="T79" fmla="*/ 2147483646 h 150"/>
                <a:gd name="T80" fmla="*/ 2147483646 w 149"/>
                <a:gd name="T81" fmla="*/ 2147483646 h 150"/>
                <a:gd name="T82" fmla="*/ 2147483646 w 149"/>
                <a:gd name="T83" fmla="*/ 2147483646 h 150"/>
                <a:gd name="T84" fmla="*/ 2147483646 w 149"/>
                <a:gd name="T85" fmla="*/ 0 h 150"/>
                <a:gd name="T86" fmla="*/ 2147483646 w 149"/>
                <a:gd name="T87" fmla="*/ 0 h 1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9" h="150">
                  <a:moveTo>
                    <a:pt x="75" y="0"/>
                  </a:move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53" y="3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8" y="43"/>
                  </a:lnTo>
                  <a:lnTo>
                    <a:pt x="6" y="45"/>
                  </a:lnTo>
                  <a:lnTo>
                    <a:pt x="5" y="49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1" y="60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1" y="86"/>
                  </a:lnTo>
                  <a:lnTo>
                    <a:pt x="1" y="90"/>
                  </a:lnTo>
                  <a:lnTo>
                    <a:pt x="2" y="93"/>
                  </a:lnTo>
                  <a:lnTo>
                    <a:pt x="4" y="97"/>
                  </a:lnTo>
                  <a:lnTo>
                    <a:pt x="5" y="101"/>
                  </a:lnTo>
                  <a:lnTo>
                    <a:pt x="6" y="104"/>
                  </a:lnTo>
                  <a:lnTo>
                    <a:pt x="8" y="108"/>
                  </a:lnTo>
                  <a:lnTo>
                    <a:pt x="9" y="110"/>
                  </a:lnTo>
                  <a:lnTo>
                    <a:pt x="10" y="113"/>
                  </a:lnTo>
                  <a:lnTo>
                    <a:pt x="13" y="117"/>
                  </a:lnTo>
                  <a:lnTo>
                    <a:pt x="14" y="120"/>
                  </a:lnTo>
                  <a:lnTo>
                    <a:pt x="17" y="122"/>
                  </a:lnTo>
                  <a:lnTo>
                    <a:pt x="19" y="125"/>
                  </a:lnTo>
                  <a:lnTo>
                    <a:pt x="22" y="127"/>
                  </a:lnTo>
                  <a:lnTo>
                    <a:pt x="25" y="130"/>
                  </a:lnTo>
                  <a:lnTo>
                    <a:pt x="27" y="133"/>
                  </a:lnTo>
                  <a:lnTo>
                    <a:pt x="30" y="134"/>
                  </a:lnTo>
                  <a:lnTo>
                    <a:pt x="33" y="137"/>
                  </a:lnTo>
                  <a:lnTo>
                    <a:pt x="35" y="139"/>
                  </a:lnTo>
                  <a:lnTo>
                    <a:pt x="39" y="141"/>
                  </a:lnTo>
                  <a:lnTo>
                    <a:pt x="42" y="142"/>
                  </a:lnTo>
                  <a:lnTo>
                    <a:pt x="46" y="143"/>
                  </a:lnTo>
                  <a:lnTo>
                    <a:pt x="49" y="145"/>
                  </a:lnTo>
                  <a:lnTo>
                    <a:pt x="53" y="146"/>
                  </a:lnTo>
                  <a:lnTo>
                    <a:pt x="57" y="147"/>
                  </a:lnTo>
                  <a:lnTo>
                    <a:pt x="59" y="149"/>
                  </a:lnTo>
                  <a:lnTo>
                    <a:pt x="63" y="149"/>
                  </a:lnTo>
                  <a:lnTo>
                    <a:pt x="67" y="149"/>
                  </a:lnTo>
                  <a:lnTo>
                    <a:pt x="71" y="150"/>
                  </a:lnTo>
                  <a:lnTo>
                    <a:pt x="75" y="150"/>
                  </a:lnTo>
                  <a:lnTo>
                    <a:pt x="79" y="150"/>
                  </a:lnTo>
                  <a:lnTo>
                    <a:pt x="83" y="149"/>
                  </a:lnTo>
                  <a:lnTo>
                    <a:pt x="86" y="149"/>
                  </a:lnTo>
                  <a:lnTo>
                    <a:pt x="90" y="149"/>
                  </a:lnTo>
                  <a:lnTo>
                    <a:pt x="94" y="147"/>
                  </a:lnTo>
                  <a:lnTo>
                    <a:pt x="98" y="146"/>
                  </a:lnTo>
                  <a:lnTo>
                    <a:pt x="100" y="145"/>
                  </a:lnTo>
                  <a:lnTo>
                    <a:pt x="104" y="143"/>
                  </a:lnTo>
                  <a:lnTo>
                    <a:pt x="107" y="142"/>
                  </a:lnTo>
                  <a:lnTo>
                    <a:pt x="111" y="141"/>
                  </a:lnTo>
                  <a:lnTo>
                    <a:pt x="114" y="139"/>
                  </a:lnTo>
                  <a:lnTo>
                    <a:pt x="116" y="137"/>
                  </a:lnTo>
                  <a:lnTo>
                    <a:pt x="120" y="134"/>
                  </a:lnTo>
                  <a:lnTo>
                    <a:pt x="123" y="133"/>
                  </a:lnTo>
                  <a:lnTo>
                    <a:pt x="125" y="130"/>
                  </a:lnTo>
                  <a:lnTo>
                    <a:pt x="128" y="127"/>
                  </a:lnTo>
                  <a:lnTo>
                    <a:pt x="131" y="125"/>
                  </a:lnTo>
                  <a:lnTo>
                    <a:pt x="132" y="122"/>
                  </a:lnTo>
                  <a:lnTo>
                    <a:pt x="135" y="120"/>
                  </a:lnTo>
                  <a:lnTo>
                    <a:pt x="137" y="117"/>
                  </a:lnTo>
                  <a:lnTo>
                    <a:pt x="139" y="113"/>
                  </a:lnTo>
                  <a:lnTo>
                    <a:pt x="141" y="110"/>
                  </a:lnTo>
                  <a:lnTo>
                    <a:pt x="143" y="108"/>
                  </a:lnTo>
                  <a:lnTo>
                    <a:pt x="144" y="104"/>
                  </a:lnTo>
                  <a:lnTo>
                    <a:pt x="145" y="101"/>
                  </a:lnTo>
                  <a:lnTo>
                    <a:pt x="147" y="97"/>
                  </a:lnTo>
                  <a:lnTo>
                    <a:pt x="148" y="93"/>
                  </a:lnTo>
                  <a:lnTo>
                    <a:pt x="148" y="90"/>
                  </a:lnTo>
                  <a:lnTo>
                    <a:pt x="149" y="86"/>
                  </a:lnTo>
                  <a:lnTo>
                    <a:pt x="149" y="82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1"/>
                  </a:lnTo>
                  <a:lnTo>
                    <a:pt x="149" y="67"/>
                  </a:lnTo>
                  <a:lnTo>
                    <a:pt x="149" y="64"/>
                  </a:lnTo>
                  <a:lnTo>
                    <a:pt x="148" y="60"/>
                  </a:lnTo>
                  <a:lnTo>
                    <a:pt x="148" y="56"/>
                  </a:lnTo>
                  <a:lnTo>
                    <a:pt x="147" y="52"/>
                  </a:lnTo>
                  <a:lnTo>
                    <a:pt x="145" y="49"/>
                  </a:lnTo>
                  <a:lnTo>
                    <a:pt x="144" y="45"/>
                  </a:lnTo>
                  <a:lnTo>
                    <a:pt x="143" y="43"/>
                  </a:lnTo>
                  <a:lnTo>
                    <a:pt x="141" y="39"/>
                  </a:lnTo>
                  <a:lnTo>
                    <a:pt x="139" y="36"/>
                  </a:lnTo>
                  <a:lnTo>
                    <a:pt x="137" y="32"/>
                  </a:lnTo>
                  <a:lnTo>
                    <a:pt x="135" y="29"/>
                  </a:lnTo>
                  <a:lnTo>
                    <a:pt x="132" y="27"/>
                  </a:lnTo>
                  <a:lnTo>
                    <a:pt x="131" y="24"/>
                  </a:lnTo>
                  <a:lnTo>
                    <a:pt x="128" y="22"/>
                  </a:lnTo>
                  <a:lnTo>
                    <a:pt x="125" y="19"/>
                  </a:lnTo>
                  <a:lnTo>
                    <a:pt x="123" y="16"/>
                  </a:lnTo>
                  <a:lnTo>
                    <a:pt x="120" y="15"/>
                  </a:lnTo>
                  <a:lnTo>
                    <a:pt x="116" y="12"/>
                  </a:lnTo>
                  <a:lnTo>
                    <a:pt x="114" y="11"/>
                  </a:lnTo>
                  <a:lnTo>
                    <a:pt x="111" y="8"/>
                  </a:lnTo>
                  <a:lnTo>
                    <a:pt x="107" y="7"/>
                  </a:lnTo>
                  <a:lnTo>
                    <a:pt x="104" y="6"/>
                  </a:lnTo>
                  <a:lnTo>
                    <a:pt x="100" y="4"/>
                  </a:lnTo>
                  <a:lnTo>
                    <a:pt x="98" y="3"/>
                  </a:lnTo>
                  <a:lnTo>
                    <a:pt x="94" y="2"/>
                  </a:lnTo>
                  <a:lnTo>
                    <a:pt x="90" y="2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4" name="Group 77">
            <a:extLst>
              <a:ext uri="{FF2B5EF4-FFF2-40B4-BE49-F238E27FC236}">
                <a16:creationId xmlns:a16="http://schemas.microsoft.com/office/drawing/2014/main" id="{49A356FA-0E58-8646-8FAB-753EE03C96DF}"/>
              </a:ext>
            </a:extLst>
          </p:cNvPr>
          <p:cNvGrpSpPr>
            <a:grpSpLocks/>
          </p:cNvGrpSpPr>
          <p:nvPr/>
        </p:nvGrpSpPr>
        <p:grpSpPr bwMode="auto">
          <a:xfrm>
            <a:off x="3128964" y="2743200"/>
            <a:ext cx="2689225" cy="884238"/>
            <a:chOff x="6078538" y="3810000"/>
            <a:chExt cx="2690506" cy="883708"/>
          </a:xfrm>
        </p:grpSpPr>
        <p:sp>
          <p:nvSpPr>
            <p:cNvPr id="25637" name="Line 11">
              <a:extLst>
                <a:ext uri="{FF2B5EF4-FFF2-40B4-BE49-F238E27FC236}">
                  <a16:creationId xmlns:a16="http://schemas.microsoft.com/office/drawing/2014/main" id="{EE96F8E2-582E-614C-A3AD-518D2BAF48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70266" y="4275471"/>
              <a:ext cx="298778" cy="159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8" name="Freeform 12">
              <a:extLst>
                <a:ext uri="{FF2B5EF4-FFF2-40B4-BE49-F238E27FC236}">
                  <a16:creationId xmlns:a16="http://schemas.microsoft.com/office/drawing/2014/main" id="{8872EA2B-2C61-5147-9CA8-EA220A20C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375" y="4124849"/>
              <a:ext cx="295275" cy="1590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9" name="Line 13">
              <a:extLst>
                <a:ext uri="{FF2B5EF4-FFF2-40B4-BE49-F238E27FC236}">
                  <a16:creationId xmlns:a16="http://schemas.microsoft.com/office/drawing/2014/main" id="{99354151-70FE-2C40-BC9D-AEA58F18F1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05490" y="4116954"/>
              <a:ext cx="475488" cy="159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0" name="Freeform 14">
              <a:extLst>
                <a:ext uri="{FF2B5EF4-FFF2-40B4-BE49-F238E27FC236}">
                  <a16:creationId xmlns:a16="http://schemas.microsoft.com/office/drawing/2014/main" id="{1FAF81B2-70AF-D84A-BE95-1CF330FC6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375" y="3810000"/>
              <a:ext cx="295275" cy="1590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1" name="Line 15">
              <a:extLst>
                <a:ext uri="{FF2B5EF4-FFF2-40B4-BE49-F238E27FC236}">
                  <a16:creationId xmlns:a16="http://schemas.microsoft.com/office/drawing/2014/main" id="{2FFFA924-87C5-D34B-AA31-ED35A3A1CA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42232" y="4413134"/>
              <a:ext cx="1331912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2" name="Rectangle 74">
              <a:extLst>
                <a:ext uri="{FF2B5EF4-FFF2-40B4-BE49-F238E27FC236}">
                  <a16:creationId xmlns:a16="http://schemas.microsoft.com/office/drawing/2014/main" id="{E9486A78-50BC-0041-A375-E70563E26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5525" y="3814771"/>
              <a:ext cx="44905" cy="21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5643" name="Rectangle 76">
              <a:extLst>
                <a:ext uri="{FF2B5EF4-FFF2-40B4-BE49-F238E27FC236}">
                  <a16:creationId xmlns:a16="http://schemas.microsoft.com/office/drawing/2014/main" id="{F23D73AA-3171-7F4A-94A5-A075E9622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5525" y="4099406"/>
              <a:ext cx="44905" cy="21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25644" name="Group 110">
              <a:extLst>
                <a:ext uri="{FF2B5EF4-FFF2-40B4-BE49-F238E27FC236}">
                  <a16:creationId xmlns:a16="http://schemas.microsoft.com/office/drawing/2014/main" id="{B314B2D7-331B-884E-943D-37F2999991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88245" y="4041331"/>
              <a:ext cx="583341" cy="484768"/>
              <a:chOff x="3450" y="823"/>
              <a:chExt cx="425" cy="355"/>
            </a:xfrm>
          </p:grpSpPr>
          <p:sp>
            <p:nvSpPr>
              <p:cNvPr id="25651" name="Line 111">
                <a:extLst>
                  <a:ext uri="{FF2B5EF4-FFF2-40B4-BE49-F238E27FC236}">
                    <a16:creationId xmlns:a16="http://schemas.microsoft.com/office/drawing/2014/main" id="{676FE0E5-6A25-4D47-A88B-A33354CDE3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1" y="82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2" name="Line 112">
                <a:extLst>
                  <a:ext uri="{FF2B5EF4-FFF2-40B4-BE49-F238E27FC236}">
                    <a16:creationId xmlns:a16="http://schemas.microsoft.com/office/drawing/2014/main" id="{C6EF9B75-0FEE-9B44-A0E3-164E7583D1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0" y="826"/>
                <a:ext cx="0" cy="348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3" name="Arc 113">
                <a:extLst>
                  <a:ext uri="{FF2B5EF4-FFF2-40B4-BE49-F238E27FC236}">
                    <a16:creationId xmlns:a16="http://schemas.microsoft.com/office/drawing/2014/main" id="{5F641ABC-B56B-124A-897F-F20CFF35B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8" y="825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4" name="Arc 114">
                <a:extLst>
                  <a:ext uri="{FF2B5EF4-FFF2-40B4-BE49-F238E27FC236}">
                    <a16:creationId xmlns:a16="http://schemas.microsoft.com/office/drawing/2014/main" id="{AEB2361F-CBB5-5E48-A378-0A94E0F1EDC6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98" y="100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5" name="Line 115">
                <a:extLst>
                  <a:ext uri="{FF2B5EF4-FFF2-40B4-BE49-F238E27FC236}">
                    <a16:creationId xmlns:a16="http://schemas.microsoft.com/office/drawing/2014/main" id="{E5944ECA-5CAB-AF45-9ED1-8F8E391FAE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7" y="1178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45" name="TextBox 47">
              <a:extLst>
                <a:ext uri="{FF2B5EF4-FFF2-40B4-BE49-F238E27FC236}">
                  <a16:creationId xmlns:a16="http://schemas.microsoft.com/office/drawing/2014/main" id="{ABBBF0D7-F6C4-2847-8D96-93F642E98D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8538" y="3886197"/>
              <a:ext cx="298516" cy="399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endParaRPr lang="en-US" altLang="en-US" sz="2000" b="0" i="1" baseline="-25000">
                <a:latin typeface="Times" pitchFamily="2" charset="0"/>
              </a:endParaRPr>
            </a:p>
          </p:txBody>
        </p:sp>
        <p:sp>
          <p:nvSpPr>
            <p:cNvPr id="25646" name="Rectangle 98">
              <a:extLst>
                <a:ext uri="{FF2B5EF4-FFF2-40B4-BE49-F238E27FC236}">
                  <a16:creationId xmlns:a16="http://schemas.microsoft.com/office/drawing/2014/main" id="{A0032A61-1BB1-CF4B-9852-B9B1E2B320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7944444" y="4273849"/>
              <a:ext cx="48113" cy="230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5647" name="Line 17">
              <a:extLst>
                <a:ext uri="{FF2B5EF4-FFF2-40B4-BE49-F238E27FC236}">
                  <a16:creationId xmlns:a16="http://schemas.microsoft.com/office/drawing/2014/main" id="{7EDC6012-F16D-2040-8A20-A92D5044DB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5386" y="4123516"/>
              <a:ext cx="312614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8" name="Freeform 18">
              <a:extLst>
                <a:ext uri="{FF2B5EF4-FFF2-40B4-BE49-F238E27FC236}">
                  <a16:creationId xmlns:a16="http://schemas.microsoft.com/office/drawing/2014/main" id="{A1D94E9D-E799-EC46-B45D-2F8B53A38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5754" y="3945191"/>
              <a:ext cx="426405" cy="395347"/>
            </a:xfrm>
            <a:custGeom>
              <a:avLst/>
              <a:gdLst>
                <a:gd name="T0" fmla="*/ 2147483646 w 556"/>
                <a:gd name="T1" fmla="*/ 2147483646 h 556"/>
                <a:gd name="T2" fmla="*/ 0 w 556"/>
                <a:gd name="T3" fmla="*/ 2147483646 h 556"/>
                <a:gd name="T4" fmla="*/ 0 w 556"/>
                <a:gd name="T5" fmla="*/ 0 h 556"/>
                <a:gd name="T6" fmla="*/ 2147483646 w 556"/>
                <a:gd name="T7" fmla="*/ 2147483646 h 5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6" h="556">
                  <a:moveTo>
                    <a:pt x="556" y="265"/>
                  </a:moveTo>
                  <a:lnTo>
                    <a:pt x="0" y="556"/>
                  </a:lnTo>
                  <a:lnTo>
                    <a:pt x="0" y="0"/>
                  </a:lnTo>
                  <a:lnTo>
                    <a:pt x="556" y="265"/>
                  </a:lnTo>
                  <a:close/>
                </a:path>
              </a:pathLst>
            </a:custGeom>
            <a:solidFill>
              <a:srgbClr val="FFFFFF"/>
            </a:solidFill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9" name="Freeform 19">
              <a:extLst>
                <a:ext uri="{FF2B5EF4-FFF2-40B4-BE49-F238E27FC236}">
                  <a16:creationId xmlns:a16="http://schemas.microsoft.com/office/drawing/2014/main" id="{F391F7B0-018B-BB47-95C0-A656CB37D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3971" y="4064725"/>
              <a:ext cx="117429" cy="119170"/>
            </a:xfrm>
            <a:custGeom>
              <a:avLst/>
              <a:gdLst>
                <a:gd name="T0" fmla="*/ 2147483646 w 149"/>
                <a:gd name="T1" fmla="*/ 0 h 150"/>
                <a:gd name="T2" fmla="*/ 2147483646 w 149"/>
                <a:gd name="T3" fmla="*/ 2147483646 h 150"/>
                <a:gd name="T4" fmla="*/ 2147483646 w 149"/>
                <a:gd name="T5" fmla="*/ 2147483646 h 150"/>
                <a:gd name="T6" fmla="*/ 2147483646 w 149"/>
                <a:gd name="T7" fmla="*/ 2147483646 h 150"/>
                <a:gd name="T8" fmla="*/ 2147483646 w 149"/>
                <a:gd name="T9" fmla="*/ 2147483646 h 150"/>
                <a:gd name="T10" fmla="*/ 2147483646 w 149"/>
                <a:gd name="T11" fmla="*/ 2147483646 h 150"/>
                <a:gd name="T12" fmla="*/ 2147483646 w 149"/>
                <a:gd name="T13" fmla="*/ 2147483646 h 150"/>
                <a:gd name="T14" fmla="*/ 2147483646 w 149"/>
                <a:gd name="T15" fmla="*/ 2147483646 h 150"/>
                <a:gd name="T16" fmla="*/ 2147483646 w 149"/>
                <a:gd name="T17" fmla="*/ 2147483646 h 150"/>
                <a:gd name="T18" fmla="*/ 2147483646 w 149"/>
                <a:gd name="T19" fmla="*/ 2147483646 h 150"/>
                <a:gd name="T20" fmla="*/ 0 w 149"/>
                <a:gd name="T21" fmla="*/ 2147483646 h 150"/>
                <a:gd name="T22" fmla="*/ 0 w 149"/>
                <a:gd name="T23" fmla="*/ 2147483646 h 150"/>
                <a:gd name="T24" fmla="*/ 2147483646 w 149"/>
                <a:gd name="T25" fmla="*/ 2147483646 h 150"/>
                <a:gd name="T26" fmla="*/ 2147483646 w 149"/>
                <a:gd name="T27" fmla="*/ 2147483646 h 150"/>
                <a:gd name="T28" fmla="*/ 2147483646 w 149"/>
                <a:gd name="T29" fmla="*/ 2147483646 h 150"/>
                <a:gd name="T30" fmla="*/ 2147483646 w 149"/>
                <a:gd name="T31" fmla="*/ 2147483646 h 150"/>
                <a:gd name="T32" fmla="*/ 2147483646 w 149"/>
                <a:gd name="T33" fmla="*/ 2147483646 h 150"/>
                <a:gd name="T34" fmla="*/ 2147483646 w 149"/>
                <a:gd name="T35" fmla="*/ 2147483646 h 150"/>
                <a:gd name="T36" fmla="*/ 2147483646 w 149"/>
                <a:gd name="T37" fmla="*/ 2147483646 h 150"/>
                <a:gd name="T38" fmla="*/ 2147483646 w 149"/>
                <a:gd name="T39" fmla="*/ 2147483646 h 150"/>
                <a:gd name="T40" fmla="*/ 2147483646 w 149"/>
                <a:gd name="T41" fmla="*/ 2147483646 h 150"/>
                <a:gd name="T42" fmla="*/ 2147483646 w 149"/>
                <a:gd name="T43" fmla="*/ 2147483646 h 150"/>
                <a:gd name="T44" fmla="*/ 2147483646 w 149"/>
                <a:gd name="T45" fmla="*/ 2147483646 h 150"/>
                <a:gd name="T46" fmla="*/ 2147483646 w 149"/>
                <a:gd name="T47" fmla="*/ 2147483646 h 150"/>
                <a:gd name="T48" fmla="*/ 2147483646 w 149"/>
                <a:gd name="T49" fmla="*/ 2147483646 h 150"/>
                <a:gd name="T50" fmla="*/ 2147483646 w 149"/>
                <a:gd name="T51" fmla="*/ 2147483646 h 150"/>
                <a:gd name="T52" fmla="*/ 2147483646 w 149"/>
                <a:gd name="T53" fmla="*/ 2147483646 h 150"/>
                <a:gd name="T54" fmla="*/ 2147483646 w 149"/>
                <a:gd name="T55" fmla="*/ 2147483646 h 150"/>
                <a:gd name="T56" fmla="*/ 2147483646 w 149"/>
                <a:gd name="T57" fmla="*/ 2147483646 h 150"/>
                <a:gd name="T58" fmla="*/ 2147483646 w 149"/>
                <a:gd name="T59" fmla="*/ 2147483646 h 150"/>
                <a:gd name="T60" fmla="*/ 2147483646 w 149"/>
                <a:gd name="T61" fmla="*/ 2147483646 h 150"/>
                <a:gd name="T62" fmla="*/ 2147483646 w 149"/>
                <a:gd name="T63" fmla="*/ 2147483646 h 150"/>
                <a:gd name="T64" fmla="*/ 2147483646 w 149"/>
                <a:gd name="T65" fmla="*/ 2147483646 h 150"/>
                <a:gd name="T66" fmla="*/ 2147483646 w 149"/>
                <a:gd name="T67" fmla="*/ 2147483646 h 150"/>
                <a:gd name="T68" fmla="*/ 2147483646 w 149"/>
                <a:gd name="T69" fmla="*/ 2147483646 h 150"/>
                <a:gd name="T70" fmla="*/ 2147483646 w 149"/>
                <a:gd name="T71" fmla="*/ 2147483646 h 150"/>
                <a:gd name="T72" fmla="*/ 2147483646 w 149"/>
                <a:gd name="T73" fmla="*/ 2147483646 h 150"/>
                <a:gd name="T74" fmla="*/ 2147483646 w 149"/>
                <a:gd name="T75" fmla="*/ 2147483646 h 150"/>
                <a:gd name="T76" fmla="*/ 2147483646 w 149"/>
                <a:gd name="T77" fmla="*/ 2147483646 h 150"/>
                <a:gd name="T78" fmla="*/ 2147483646 w 149"/>
                <a:gd name="T79" fmla="*/ 2147483646 h 150"/>
                <a:gd name="T80" fmla="*/ 2147483646 w 149"/>
                <a:gd name="T81" fmla="*/ 2147483646 h 150"/>
                <a:gd name="T82" fmla="*/ 2147483646 w 149"/>
                <a:gd name="T83" fmla="*/ 2147483646 h 150"/>
                <a:gd name="T84" fmla="*/ 2147483646 w 149"/>
                <a:gd name="T85" fmla="*/ 0 h 150"/>
                <a:gd name="T86" fmla="*/ 2147483646 w 149"/>
                <a:gd name="T87" fmla="*/ 0 h 1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9" h="150">
                  <a:moveTo>
                    <a:pt x="75" y="0"/>
                  </a:move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53" y="3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8" y="43"/>
                  </a:lnTo>
                  <a:lnTo>
                    <a:pt x="6" y="45"/>
                  </a:lnTo>
                  <a:lnTo>
                    <a:pt x="5" y="49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1" y="60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1" y="86"/>
                  </a:lnTo>
                  <a:lnTo>
                    <a:pt x="1" y="90"/>
                  </a:lnTo>
                  <a:lnTo>
                    <a:pt x="2" y="93"/>
                  </a:lnTo>
                  <a:lnTo>
                    <a:pt x="4" y="97"/>
                  </a:lnTo>
                  <a:lnTo>
                    <a:pt x="5" y="101"/>
                  </a:lnTo>
                  <a:lnTo>
                    <a:pt x="6" y="104"/>
                  </a:lnTo>
                  <a:lnTo>
                    <a:pt x="8" y="108"/>
                  </a:lnTo>
                  <a:lnTo>
                    <a:pt x="9" y="110"/>
                  </a:lnTo>
                  <a:lnTo>
                    <a:pt x="10" y="113"/>
                  </a:lnTo>
                  <a:lnTo>
                    <a:pt x="13" y="117"/>
                  </a:lnTo>
                  <a:lnTo>
                    <a:pt x="14" y="120"/>
                  </a:lnTo>
                  <a:lnTo>
                    <a:pt x="17" y="122"/>
                  </a:lnTo>
                  <a:lnTo>
                    <a:pt x="19" y="125"/>
                  </a:lnTo>
                  <a:lnTo>
                    <a:pt x="22" y="127"/>
                  </a:lnTo>
                  <a:lnTo>
                    <a:pt x="25" y="130"/>
                  </a:lnTo>
                  <a:lnTo>
                    <a:pt x="27" y="133"/>
                  </a:lnTo>
                  <a:lnTo>
                    <a:pt x="30" y="134"/>
                  </a:lnTo>
                  <a:lnTo>
                    <a:pt x="33" y="137"/>
                  </a:lnTo>
                  <a:lnTo>
                    <a:pt x="35" y="139"/>
                  </a:lnTo>
                  <a:lnTo>
                    <a:pt x="39" y="141"/>
                  </a:lnTo>
                  <a:lnTo>
                    <a:pt x="42" y="142"/>
                  </a:lnTo>
                  <a:lnTo>
                    <a:pt x="46" y="143"/>
                  </a:lnTo>
                  <a:lnTo>
                    <a:pt x="49" y="145"/>
                  </a:lnTo>
                  <a:lnTo>
                    <a:pt x="53" y="146"/>
                  </a:lnTo>
                  <a:lnTo>
                    <a:pt x="57" y="147"/>
                  </a:lnTo>
                  <a:lnTo>
                    <a:pt x="59" y="149"/>
                  </a:lnTo>
                  <a:lnTo>
                    <a:pt x="63" y="149"/>
                  </a:lnTo>
                  <a:lnTo>
                    <a:pt x="67" y="149"/>
                  </a:lnTo>
                  <a:lnTo>
                    <a:pt x="71" y="150"/>
                  </a:lnTo>
                  <a:lnTo>
                    <a:pt x="75" y="150"/>
                  </a:lnTo>
                  <a:lnTo>
                    <a:pt x="79" y="150"/>
                  </a:lnTo>
                  <a:lnTo>
                    <a:pt x="83" y="149"/>
                  </a:lnTo>
                  <a:lnTo>
                    <a:pt x="86" y="149"/>
                  </a:lnTo>
                  <a:lnTo>
                    <a:pt x="90" y="149"/>
                  </a:lnTo>
                  <a:lnTo>
                    <a:pt x="94" y="147"/>
                  </a:lnTo>
                  <a:lnTo>
                    <a:pt x="98" y="146"/>
                  </a:lnTo>
                  <a:lnTo>
                    <a:pt x="100" y="145"/>
                  </a:lnTo>
                  <a:lnTo>
                    <a:pt x="104" y="143"/>
                  </a:lnTo>
                  <a:lnTo>
                    <a:pt x="107" y="142"/>
                  </a:lnTo>
                  <a:lnTo>
                    <a:pt x="111" y="141"/>
                  </a:lnTo>
                  <a:lnTo>
                    <a:pt x="114" y="139"/>
                  </a:lnTo>
                  <a:lnTo>
                    <a:pt x="116" y="137"/>
                  </a:lnTo>
                  <a:lnTo>
                    <a:pt x="120" y="134"/>
                  </a:lnTo>
                  <a:lnTo>
                    <a:pt x="123" y="133"/>
                  </a:lnTo>
                  <a:lnTo>
                    <a:pt x="125" y="130"/>
                  </a:lnTo>
                  <a:lnTo>
                    <a:pt x="128" y="127"/>
                  </a:lnTo>
                  <a:lnTo>
                    <a:pt x="131" y="125"/>
                  </a:lnTo>
                  <a:lnTo>
                    <a:pt x="132" y="122"/>
                  </a:lnTo>
                  <a:lnTo>
                    <a:pt x="135" y="120"/>
                  </a:lnTo>
                  <a:lnTo>
                    <a:pt x="137" y="117"/>
                  </a:lnTo>
                  <a:lnTo>
                    <a:pt x="139" y="113"/>
                  </a:lnTo>
                  <a:lnTo>
                    <a:pt x="141" y="110"/>
                  </a:lnTo>
                  <a:lnTo>
                    <a:pt x="143" y="108"/>
                  </a:lnTo>
                  <a:lnTo>
                    <a:pt x="144" y="104"/>
                  </a:lnTo>
                  <a:lnTo>
                    <a:pt x="145" y="101"/>
                  </a:lnTo>
                  <a:lnTo>
                    <a:pt x="147" y="97"/>
                  </a:lnTo>
                  <a:lnTo>
                    <a:pt x="148" y="93"/>
                  </a:lnTo>
                  <a:lnTo>
                    <a:pt x="148" y="90"/>
                  </a:lnTo>
                  <a:lnTo>
                    <a:pt x="149" y="86"/>
                  </a:lnTo>
                  <a:lnTo>
                    <a:pt x="149" y="82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1"/>
                  </a:lnTo>
                  <a:lnTo>
                    <a:pt x="149" y="67"/>
                  </a:lnTo>
                  <a:lnTo>
                    <a:pt x="149" y="64"/>
                  </a:lnTo>
                  <a:lnTo>
                    <a:pt x="148" y="60"/>
                  </a:lnTo>
                  <a:lnTo>
                    <a:pt x="148" y="56"/>
                  </a:lnTo>
                  <a:lnTo>
                    <a:pt x="147" y="52"/>
                  </a:lnTo>
                  <a:lnTo>
                    <a:pt x="145" y="49"/>
                  </a:lnTo>
                  <a:lnTo>
                    <a:pt x="144" y="45"/>
                  </a:lnTo>
                  <a:lnTo>
                    <a:pt x="143" y="43"/>
                  </a:lnTo>
                  <a:lnTo>
                    <a:pt x="141" y="39"/>
                  </a:lnTo>
                  <a:lnTo>
                    <a:pt x="139" y="36"/>
                  </a:lnTo>
                  <a:lnTo>
                    <a:pt x="137" y="32"/>
                  </a:lnTo>
                  <a:lnTo>
                    <a:pt x="135" y="29"/>
                  </a:lnTo>
                  <a:lnTo>
                    <a:pt x="132" y="27"/>
                  </a:lnTo>
                  <a:lnTo>
                    <a:pt x="131" y="24"/>
                  </a:lnTo>
                  <a:lnTo>
                    <a:pt x="128" y="22"/>
                  </a:lnTo>
                  <a:lnTo>
                    <a:pt x="125" y="19"/>
                  </a:lnTo>
                  <a:lnTo>
                    <a:pt x="123" y="16"/>
                  </a:lnTo>
                  <a:lnTo>
                    <a:pt x="120" y="15"/>
                  </a:lnTo>
                  <a:lnTo>
                    <a:pt x="116" y="12"/>
                  </a:lnTo>
                  <a:lnTo>
                    <a:pt x="114" y="11"/>
                  </a:lnTo>
                  <a:lnTo>
                    <a:pt x="111" y="8"/>
                  </a:lnTo>
                  <a:lnTo>
                    <a:pt x="107" y="7"/>
                  </a:lnTo>
                  <a:lnTo>
                    <a:pt x="104" y="6"/>
                  </a:lnTo>
                  <a:lnTo>
                    <a:pt x="100" y="4"/>
                  </a:lnTo>
                  <a:lnTo>
                    <a:pt x="98" y="3"/>
                  </a:lnTo>
                  <a:lnTo>
                    <a:pt x="94" y="2"/>
                  </a:lnTo>
                  <a:lnTo>
                    <a:pt x="90" y="2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0" name="TextBox 60">
              <a:extLst>
                <a:ext uri="{FF2B5EF4-FFF2-40B4-BE49-F238E27FC236}">
                  <a16:creationId xmlns:a16="http://schemas.microsoft.com/office/drawing/2014/main" id="{BF61661C-F854-8343-A6CF-C7A23E7CEC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8538" y="4293763"/>
              <a:ext cx="298516" cy="399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y</a:t>
              </a:r>
              <a:endParaRPr lang="en-US" altLang="en-US" sz="2000" b="0" i="1" baseline="-25000">
                <a:latin typeface="Times" pitchFamily="2" charset="0"/>
              </a:endParaRPr>
            </a:p>
          </p:txBody>
        </p:sp>
      </p:grpSp>
      <p:grpSp>
        <p:nvGrpSpPr>
          <p:cNvPr id="25605" name="Group 93">
            <a:extLst>
              <a:ext uri="{FF2B5EF4-FFF2-40B4-BE49-F238E27FC236}">
                <a16:creationId xmlns:a16="http://schemas.microsoft.com/office/drawing/2014/main" id="{BD74C5EC-80AF-E14B-9476-EF497126EE0B}"/>
              </a:ext>
            </a:extLst>
          </p:cNvPr>
          <p:cNvGrpSpPr>
            <a:grpSpLocks/>
          </p:cNvGrpSpPr>
          <p:nvPr/>
        </p:nvGrpSpPr>
        <p:grpSpPr bwMode="auto">
          <a:xfrm>
            <a:off x="3132139" y="4221164"/>
            <a:ext cx="2674937" cy="884237"/>
            <a:chOff x="3589105" y="4297527"/>
            <a:chExt cx="2674937" cy="884073"/>
          </a:xfrm>
        </p:grpSpPr>
        <p:sp>
          <p:nvSpPr>
            <p:cNvPr id="25617" name="Line 11">
              <a:extLst>
                <a:ext uri="{FF2B5EF4-FFF2-40B4-BE49-F238E27FC236}">
                  <a16:creationId xmlns:a16="http://schemas.microsoft.com/office/drawing/2014/main" id="{F7C20CEA-0B7D-FA40-9796-3B80E75938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65301" y="4763824"/>
              <a:ext cx="298741" cy="159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Freeform 14">
              <a:extLst>
                <a:ext uri="{FF2B5EF4-FFF2-40B4-BE49-F238E27FC236}">
                  <a16:creationId xmlns:a16="http://schemas.microsoft.com/office/drawing/2014/main" id="{EB0F2AA7-D6FB-6C46-A50D-73F02C8EA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2759" y="4297527"/>
              <a:ext cx="295239" cy="1591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Line 15">
              <a:extLst>
                <a:ext uri="{FF2B5EF4-FFF2-40B4-BE49-F238E27FC236}">
                  <a16:creationId xmlns:a16="http://schemas.microsoft.com/office/drawing/2014/main" id="{6BAEE5BF-D4BC-0C43-9902-34CCD312C3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59850" y="4611024"/>
              <a:ext cx="1331749" cy="158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Rectangle 74">
              <a:extLst>
                <a:ext uri="{FF2B5EF4-FFF2-40B4-BE49-F238E27FC236}">
                  <a16:creationId xmlns:a16="http://schemas.microsoft.com/office/drawing/2014/main" id="{4939DAAC-82D1-EA47-BA84-7408731A6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5933" y="4302300"/>
              <a:ext cx="44884" cy="215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25621" name="Group 110">
              <a:extLst>
                <a:ext uri="{FF2B5EF4-FFF2-40B4-BE49-F238E27FC236}">
                  <a16:creationId xmlns:a16="http://schemas.microsoft.com/office/drawing/2014/main" id="{5C72A9D4-4B25-1348-9F3C-56DA4A2E26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98589" y="4528954"/>
              <a:ext cx="557194" cy="484968"/>
              <a:chOff x="3450" y="823"/>
              <a:chExt cx="406" cy="355"/>
            </a:xfrm>
          </p:grpSpPr>
          <p:sp>
            <p:nvSpPr>
              <p:cNvPr id="25632" name="Line 111">
                <a:extLst>
                  <a:ext uri="{FF2B5EF4-FFF2-40B4-BE49-F238E27FC236}">
                    <a16:creationId xmlns:a16="http://schemas.microsoft.com/office/drawing/2014/main" id="{53BD6F2F-0958-AF4B-9F22-48EEABEDA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1" y="82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3" name="Line 112">
                <a:extLst>
                  <a:ext uri="{FF2B5EF4-FFF2-40B4-BE49-F238E27FC236}">
                    <a16:creationId xmlns:a16="http://schemas.microsoft.com/office/drawing/2014/main" id="{A3334EAF-2E8D-8949-B706-CA827F3F04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0" y="826"/>
                <a:ext cx="0" cy="348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4" name="Arc 113">
                <a:extLst>
                  <a:ext uri="{FF2B5EF4-FFF2-40B4-BE49-F238E27FC236}">
                    <a16:creationId xmlns:a16="http://schemas.microsoft.com/office/drawing/2014/main" id="{2B25F08D-5CE2-2445-92C9-441A0554A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5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5" name="Arc 114">
                <a:extLst>
                  <a:ext uri="{FF2B5EF4-FFF2-40B4-BE49-F238E27FC236}">
                    <a16:creationId xmlns:a16="http://schemas.microsoft.com/office/drawing/2014/main" id="{F4F82D86-59A8-654F-98BF-6FDE4DA137C2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100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6" name="Line 115">
                <a:extLst>
                  <a:ext uri="{FF2B5EF4-FFF2-40B4-BE49-F238E27FC236}">
                    <a16:creationId xmlns:a16="http://schemas.microsoft.com/office/drawing/2014/main" id="{32472E35-908D-CE4E-9158-0022C42463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7" y="1178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22" name="TextBox 47">
              <a:extLst>
                <a:ext uri="{FF2B5EF4-FFF2-40B4-BE49-F238E27FC236}">
                  <a16:creationId xmlns:a16="http://schemas.microsoft.com/office/drawing/2014/main" id="{AFF429D3-4A4F-D043-BA49-4C4FD95FE4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9105" y="4373755"/>
              <a:ext cx="29848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endParaRPr lang="en-US" altLang="en-US" sz="2000" b="0" i="1" baseline="-25000">
                <a:latin typeface="Times" pitchFamily="2" charset="0"/>
              </a:endParaRPr>
            </a:p>
          </p:txBody>
        </p:sp>
        <p:sp>
          <p:nvSpPr>
            <p:cNvPr id="25623" name="Rectangle 98">
              <a:extLst>
                <a:ext uri="{FF2B5EF4-FFF2-40B4-BE49-F238E27FC236}">
                  <a16:creationId xmlns:a16="http://schemas.microsoft.com/office/drawing/2014/main" id="{9AF26D58-5A31-2443-B48F-3B11B80D03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454792" y="4761568"/>
              <a:ext cx="48090" cy="23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25624" name="Group 92">
              <a:extLst>
                <a:ext uri="{FF2B5EF4-FFF2-40B4-BE49-F238E27FC236}">
                  <a16:creationId xmlns:a16="http://schemas.microsoft.com/office/drawing/2014/main" id="{4FEB35F5-1083-0F47-87A4-2150FC4790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79209" y="4732647"/>
              <a:ext cx="1330991" cy="395510"/>
              <a:chOff x="4060334" y="4432774"/>
              <a:chExt cx="1330991" cy="395510"/>
            </a:xfrm>
          </p:grpSpPr>
          <p:sp>
            <p:nvSpPr>
              <p:cNvPr id="25626" name="Freeform 12">
                <a:extLst>
                  <a:ext uri="{FF2B5EF4-FFF2-40B4-BE49-F238E27FC236}">
                    <a16:creationId xmlns:a16="http://schemas.microsoft.com/office/drawing/2014/main" id="{D899789D-7BE3-844C-BF4E-9AEF2E7A26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2759" y="4612506"/>
                <a:ext cx="295239" cy="1591"/>
              </a:xfrm>
              <a:custGeom>
                <a:avLst/>
                <a:gdLst>
                  <a:gd name="T0" fmla="*/ 2147483646 w 371"/>
                  <a:gd name="T1" fmla="*/ 0 h 1588"/>
                  <a:gd name="T2" fmla="*/ 0 w 371"/>
                  <a:gd name="T3" fmla="*/ 0 h 1588"/>
                  <a:gd name="T4" fmla="*/ 2147483646 w 371"/>
                  <a:gd name="T5" fmla="*/ 0 h 15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71" h="1588">
                    <a:moveTo>
                      <a:pt x="371" y="0"/>
                    </a:moveTo>
                    <a:lnTo>
                      <a:pt x="0" y="0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7" name="Line 13">
                <a:extLst>
                  <a:ext uri="{FF2B5EF4-FFF2-40B4-BE49-F238E27FC236}">
                    <a16:creationId xmlns:a16="http://schemas.microsoft.com/office/drawing/2014/main" id="{9E4695CB-2535-7F44-A51C-353B347739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15895" y="4604608"/>
                <a:ext cx="475430" cy="159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8" name="Rectangle 76">
                <a:extLst>
                  <a:ext uri="{FF2B5EF4-FFF2-40B4-BE49-F238E27FC236}">
                    <a16:creationId xmlns:a16="http://schemas.microsoft.com/office/drawing/2014/main" id="{ECA6188E-100A-F847-9E04-81E0511133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5933" y="4587053"/>
                <a:ext cx="44884" cy="215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25629" name="Line 17">
                <a:extLst>
                  <a:ext uri="{FF2B5EF4-FFF2-40B4-BE49-F238E27FC236}">
                    <a16:creationId xmlns:a16="http://schemas.microsoft.com/office/drawing/2014/main" id="{BA9B4524-A06A-E441-A4C0-CC943DBD8E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60334" y="4612761"/>
                <a:ext cx="308137" cy="4319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0" name="Freeform 18">
                <a:extLst>
                  <a:ext uri="{FF2B5EF4-FFF2-40B4-BE49-F238E27FC236}">
                    <a16:creationId xmlns:a16="http://schemas.microsoft.com/office/drawing/2014/main" id="{99F7EC22-E3E3-0546-9208-4D75366B4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6227" y="4432774"/>
                <a:ext cx="426353" cy="395510"/>
              </a:xfrm>
              <a:custGeom>
                <a:avLst/>
                <a:gdLst>
                  <a:gd name="T0" fmla="*/ 2147483646 w 556"/>
                  <a:gd name="T1" fmla="*/ 2147483646 h 556"/>
                  <a:gd name="T2" fmla="*/ 0 w 556"/>
                  <a:gd name="T3" fmla="*/ 2147483646 h 556"/>
                  <a:gd name="T4" fmla="*/ 0 w 556"/>
                  <a:gd name="T5" fmla="*/ 0 h 556"/>
                  <a:gd name="T6" fmla="*/ 2147483646 w 556"/>
                  <a:gd name="T7" fmla="*/ 2147483646 h 55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56" h="556">
                    <a:moveTo>
                      <a:pt x="556" y="265"/>
                    </a:moveTo>
                    <a:lnTo>
                      <a:pt x="0" y="556"/>
                    </a:lnTo>
                    <a:lnTo>
                      <a:pt x="0" y="0"/>
                    </a:lnTo>
                    <a:lnTo>
                      <a:pt x="556" y="265"/>
                    </a:lnTo>
                    <a:close/>
                  </a:path>
                </a:pathLst>
              </a:custGeom>
              <a:solidFill>
                <a:srgbClr val="FFFFFF"/>
              </a:solidFill>
              <a:ln w="206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1" name="Freeform 19">
                <a:extLst>
                  <a:ext uri="{FF2B5EF4-FFF2-40B4-BE49-F238E27FC236}">
                    <a16:creationId xmlns:a16="http://schemas.microsoft.com/office/drawing/2014/main" id="{1FA1D51C-CDC6-E04C-B5A1-9E0D732E37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4392" y="4552357"/>
                <a:ext cx="117415" cy="119219"/>
              </a:xfrm>
              <a:custGeom>
                <a:avLst/>
                <a:gdLst>
                  <a:gd name="T0" fmla="*/ 2147483646 w 149"/>
                  <a:gd name="T1" fmla="*/ 0 h 150"/>
                  <a:gd name="T2" fmla="*/ 2147483646 w 149"/>
                  <a:gd name="T3" fmla="*/ 2147483646 h 150"/>
                  <a:gd name="T4" fmla="*/ 2147483646 w 149"/>
                  <a:gd name="T5" fmla="*/ 2147483646 h 150"/>
                  <a:gd name="T6" fmla="*/ 2147483646 w 149"/>
                  <a:gd name="T7" fmla="*/ 2147483646 h 150"/>
                  <a:gd name="T8" fmla="*/ 2147483646 w 149"/>
                  <a:gd name="T9" fmla="*/ 2147483646 h 150"/>
                  <a:gd name="T10" fmla="*/ 2147483646 w 149"/>
                  <a:gd name="T11" fmla="*/ 2147483646 h 150"/>
                  <a:gd name="T12" fmla="*/ 2147483646 w 149"/>
                  <a:gd name="T13" fmla="*/ 2147483646 h 150"/>
                  <a:gd name="T14" fmla="*/ 2147483646 w 149"/>
                  <a:gd name="T15" fmla="*/ 2147483646 h 150"/>
                  <a:gd name="T16" fmla="*/ 2147483646 w 149"/>
                  <a:gd name="T17" fmla="*/ 2147483646 h 150"/>
                  <a:gd name="T18" fmla="*/ 2147483646 w 149"/>
                  <a:gd name="T19" fmla="*/ 2147483646 h 150"/>
                  <a:gd name="T20" fmla="*/ 0 w 149"/>
                  <a:gd name="T21" fmla="*/ 2147483646 h 150"/>
                  <a:gd name="T22" fmla="*/ 0 w 149"/>
                  <a:gd name="T23" fmla="*/ 2147483646 h 150"/>
                  <a:gd name="T24" fmla="*/ 2147483646 w 149"/>
                  <a:gd name="T25" fmla="*/ 2147483646 h 150"/>
                  <a:gd name="T26" fmla="*/ 2147483646 w 149"/>
                  <a:gd name="T27" fmla="*/ 2147483646 h 150"/>
                  <a:gd name="T28" fmla="*/ 2147483646 w 149"/>
                  <a:gd name="T29" fmla="*/ 2147483646 h 150"/>
                  <a:gd name="T30" fmla="*/ 2147483646 w 149"/>
                  <a:gd name="T31" fmla="*/ 2147483646 h 150"/>
                  <a:gd name="T32" fmla="*/ 2147483646 w 149"/>
                  <a:gd name="T33" fmla="*/ 2147483646 h 150"/>
                  <a:gd name="T34" fmla="*/ 2147483646 w 149"/>
                  <a:gd name="T35" fmla="*/ 2147483646 h 150"/>
                  <a:gd name="T36" fmla="*/ 2147483646 w 149"/>
                  <a:gd name="T37" fmla="*/ 2147483646 h 150"/>
                  <a:gd name="T38" fmla="*/ 2147483646 w 149"/>
                  <a:gd name="T39" fmla="*/ 2147483646 h 150"/>
                  <a:gd name="T40" fmla="*/ 2147483646 w 149"/>
                  <a:gd name="T41" fmla="*/ 2147483646 h 150"/>
                  <a:gd name="T42" fmla="*/ 2147483646 w 149"/>
                  <a:gd name="T43" fmla="*/ 2147483646 h 150"/>
                  <a:gd name="T44" fmla="*/ 2147483646 w 149"/>
                  <a:gd name="T45" fmla="*/ 2147483646 h 150"/>
                  <a:gd name="T46" fmla="*/ 2147483646 w 149"/>
                  <a:gd name="T47" fmla="*/ 2147483646 h 150"/>
                  <a:gd name="T48" fmla="*/ 2147483646 w 149"/>
                  <a:gd name="T49" fmla="*/ 2147483646 h 150"/>
                  <a:gd name="T50" fmla="*/ 2147483646 w 149"/>
                  <a:gd name="T51" fmla="*/ 2147483646 h 150"/>
                  <a:gd name="T52" fmla="*/ 2147483646 w 149"/>
                  <a:gd name="T53" fmla="*/ 2147483646 h 150"/>
                  <a:gd name="T54" fmla="*/ 2147483646 w 149"/>
                  <a:gd name="T55" fmla="*/ 2147483646 h 150"/>
                  <a:gd name="T56" fmla="*/ 2147483646 w 149"/>
                  <a:gd name="T57" fmla="*/ 2147483646 h 150"/>
                  <a:gd name="T58" fmla="*/ 2147483646 w 149"/>
                  <a:gd name="T59" fmla="*/ 2147483646 h 150"/>
                  <a:gd name="T60" fmla="*/ 2147483646 w 149"/>
                  <a:gd name="T61" fmla="*/ 2147483646 h 150"/>
                  <a:gd name="T62" fmla="*/ 2147483646 w 149"/>
                  <a:gd name="T63" fmla="*/ 2147483646 h 150"/>
                  <a:gd name="T64" fmla="*/ 2147483646 w 149"/>
                  <a:gd name="T65" fmla="*/ 2147483646 h 150"/>
                  <a:gd name="T66" fmla="*/ 2147483646 w 149"/>
                  <a:gd name="T67" fmla="*/ 2147483646 h 150"/>
                  <a:gd name="T68" fmla="*/ 2147483646 w 149"/>
                  <a:gd name="T69" fmla="*/ 2147483646 h 150"/>
                  <a:gd name="T70" fmla="*/ 2147483646 w 149"/>
                  <a:gd name="T71" fmla="*/ 2147483646 h 150"/>
                  <a:gd name="T72" fmla="*/ 2147483646 w 149"/>
                  <a:gd name="T73" fmla="*/ 2147483646 h 150"/>
                  <a:gd name="T74" fmla="*/ 2147483646 w 149"/>
                  <a:gd name="T75" fmla="*/ 2147483646 h 150"/>
                  <a:gd name="T76" fmla="*/ 2147483646 w 149"/>
                  <a:gd name="T77" fmla="*/ 2147483646 h 150"/>
                  <a:gd name="T78" fmla="*/ 2147483646 w 149"/>
                  <a:gd name="T79" fmla="*/ 2147483646 h 150"/>
                  <a:gd name="T80" fmla="*/ 2147483646 w 149"/>
                  <a:gd name="T81" fmla="*/ 2147483646 h 150"/>
                  <a:gd name="T82" fmla="*/ 2147483646 w 149"/>
                  <a:gd name="T83" fmla="*/ 2147483646 h 150"/>
                  <a:gd name="T84" fmla="*/ 2147483646 w 149"/>
                  <a:gd name="T85" fmla="*/ 0 h 150"/>
                  <a:gd name="T86" fmla="*/ 2147483646 w 149"/>
                  <a:gd name="T87" fmla="*/ 0 h 1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49" h="150">
                    <a:moveTo>
                      <a:pt x="75" y="0"/>
                    </a:moveTo>
                    <a:lnTo>
                      <a:pt x="71" y="0"/>
                    </a:lnTo>
                    <a:lnTo>
                      <a:pt x="67" y="0"/>
                    </a:lnTo>
                    <a:lnTo>
                      <a:pt x="63" y="0"/>
                    </a:lnTo>
                    <a:lnTo>
                      <a:pt x="59" y="2"/>
                    </a:lnTo>
                    <a:lnTo>
                      <a:pt x="57" y="2"/>
                    </a:lnTo>
                    <a:lnTo>
                      <a:pt x="53" y="3"/>
                    </a:lnTo>
                    <a:lnTo>
                      <a:pt x="49" y="4"/>
                    </a:lnTo>
                    <a:lnTo>
                      <a:pt x="46" y="6"/>
                    </a:lnTo>
                    <a:lnTo>
                      <a:pt x="42" y="7"/>
                    </a:lnTo>
                    <a:lnTo>
                      <a:pt x="39" y="8"/>
                    </a:lnTo>
                    <a:lnTo>
                      <a:pt x="35" y="11"/>
                    </a:lnTo>
                    <a:lnTo>
                      <a:pt x="33" y="12"/>
                    </a:lnTo>
                    <a:lnTo>
                      <a:pt x="30" y="15"/>
                    </a:lnTo>
                    <a:lnTo>
                      <a:pt x="27" y="16"/>
                    </a:lnTo>
                    <a:lnTo>
                      <a:pt x="25" y="19"/>
                    </a:lnTo>
                    <a:lnTo>
                      <a:pt x="22" y="22"/>
                    </a:lnTo>
                    <a:lnTo>
                      <a:pt x="19" y="24"/>
                    </a:lnTo>
                    <a:lnTo>
                      <a:pt x="17" y="27"/>
                    </a:lnTo>
                    <a:lnTo>
                      <a:pt x="14" y="29"/>
                    </a:lnTo>
                    <a:lnTo>
                      <a:pt x="13" y="32"/>
                    </a:lnTo>
                    <a:lnTo>
                      <a:pt x="10" y="36"/>
                    </a:lnTo>
                    <a:lnTo>
                      <a:pt x="9" y="39"/>
                    </a:lnTo>
                    <a:lnTo>
                      <a:pt x="8" y="43"/>
                    </a:lnTo>
                    <a:lnTo>
                      <a:pt x="6" y="45"/>
                    </a:lnTo>
                    <a:lnTo>
                      <a:pt x="5" y="49"/>
                    </a:lnTo>
                    <a:lnTo>
                      <a:pt x="4" y="52"/>
                    </a:lnTo>
                    <a:lnTo>
                      <a:pt x="2" y="56"/>
                    </a:lnTo>
                    <a:lnTo>
                      <a:pt x="1" y="60"/>
                    </a:lnTo>
                    <a:lnTo>
                      <a:pt x="1" y="64"/>
                    </a:lnTo>
                    <a:lnTo>
                      <a:pt x="0" y="67"/>
                    </a:lnTo>
                    <a:lnTo>
                      <a:pt x="0" y="71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0" y="82"/>
                    </a:lnTo>
                    <a:lnTo>
                      <a:pt x="1" y="86"/>
                    </a:lnTo>
                    <a:lnTo>
                      <a:pt x="1" y="90"/>
                    </a:lnTo>
                    <a:lnTo>
                      <a:pt x="2" y="93"/>
                    </a:lnTo>
                    <a:lnTo>
                      <a:pt x="4" y="97"/>
                    </a:lnTo>
                    <a:lnTo>
                      <a:pt x="5" y="101"/>
                    </a:lnTo>
                    <a:lnTo>
                      <a:pt x="6" y="104"/>
                    </a:lnTo>
                    <a:lnTo>
                      <a:pt x="8" y="108"/>
                    </a:lnTo>
                    <a:lnTo>
                      <a:pt x="9" y="110"/>
                    </a:lnTo>
                    <a:lnTo>
                      <a:pt x="10" y="113"/>
                    </a:lnTo>
                    <a:lnTo>
                      <a:pt x="13" y="117"/>
                    </a:lnTo>
                    <a:lnTo>
                      <a:pt x="14" y="120"/>
                    </a:lnTo>
                    <a:lnTo>
                      <a:pt x="17" y="122"/>
                    </a:lnTo>
                    <a:lnTo>
                      <a:pt x="19" y="125"/>
                    </a:lnTo>
                    <a:lnTo>
                      <a:pt x="22" y="127"/>
                    </a:lnTo>
                    <a:lnTo>
                      <a:pt x="25" y="130"/>
                    </a:lnTo>
                    <a:lnTo>
                      <a:pt x="27" y="133"/>
                    </a:lnTo>
                    <a:lnTo>
                      <a:pt x="30" y="134"/>
                    </a:lnTo>
                    <a:lnTo>
                      <a:pt x="33" y="137"/>
                    </a:lnTo>
                    <a:lnTo>
                      <a:pt x="35" y="139"/>
                    </a:lnTo>
                    <a:lnTo>
                      <a:pt x="39" y="141"/>
                    </a:lnTo>
                    <a:lnTo>
                      <a:pt x="42" y="142"/>
                    </a:lnTo>
                    <a:lnTo>
                      <a:pt x="46" y="143"/>
                    </a:lnTo>
                    <a:lnTo>
                      <a:pt x="49" y="145"/>
                    </a:lnTo>
                    <a:lnTo>
                      <a:pt x="53" y="146"/>
                    </a:lnTo>
                    <a:lnTo>
                      <a:pt x="57" y="147"/>
                    </a:lnTo>
                    <a:lnTo>
                      <a:pt x="59" y="149"/>
                    </a:lnTo>
                    <a:lnTo>
                      <a:pt x="63" y="149"/>
                    </a:lnTo>
                    <a:lnTo>
                      <a:pt x="67" y="149"/>
                    </a:lnTo>
                    <a:lnTo>
                      <a:pt x="71" y="150"/>
                    </a:lnTo>
                    <a:lnTo>
                      <a:pt x="75" y="150"/>
                    </a:lnTo>
                    <a:lnTo>
                      <a:pt x="79" y="150"/>
                    </a:lnTo>
                    <a:lnTo>
                      <a:pt x="83" y="149"/>
                    </a:lnTo>
                    <a:lnTo>
                      <a:pt x="86" y="149"/>
                    </a:lnTo>
                    <a:lnTo>
                      <a:pt x="90" y="149"/>
                    </a:lnTo>
                    <a:lnTo>
                      <a:pt x="94" y="147"/>
                    </a:lnTo>
                    <a:lnTo>
                      <a:pt x="98" y="146"/>
                    </a:lnTo>
                    <a:lnTo>
                      <a:pt x="100" y="145"/>
                    </a:lnTo>
                    <a:lnTo>
                      <a:pt x="104" y="143"/>
                    </a:lnTo>
                    <a:lnTo>
                      <a:pt x="107" y="142"/>
                    </a:lnTo>
                    <a:lnTo>
                      <a:pt x="111" y="141"/>
                    </a:lnTo>
                    <a:lnTo>
                      <a:pt x="114" y="139"/>
                    </a:lnTo>
                    <a:lnTo>
                      <a:pt x="116" y="137"/>
                    </a:lnTo>
                    <a:lnTo>
                      <a:pt x="120" y="134"/>
                    </a:lnTo>
                    <a:lnTo>
                      <a:pt x="123" y="133"/>
                    </a:lnTo>
                    <a:lnTo>
                      <a:pt x="125" y="130"/>
                    </a:lnTo>
                    <a:lnTo>
                      <a:pt x="128" y="127"/>
                    </a:lnTo>
                    <a:lnTo>
                      <a:pt x="131" y="125"/>
                    </a:lnTo>
                    <a:lnTo>
                      <a:pt x="132" y="122"/>
                    </a:lnTo>
                    <a:lnTo>
                      <a:pt x="135" y="120"/>
                    </a:lnTo>
                    <a:lnTo>
                      <a:pt x="137" y="117"/>
                    </a:lnTo>
                    <a:lnTo>
                      <a:pt x="139" y="113"/>
                    </a:lnTo>
                    <a:lnTo>
                      <a:pt x="141" y="110"/>
                    </a:lnTo>
                    <a:lnTo>
                      <a:pt x="143" y="108"/>
                    </a:lnTo>
                    <a:lnTo>
                      <a:pt x="144" y="104"/>
                    </a:lnTo>
                    <a:lnTo>
                      <a:pt x="145" y="101"/>
                    </a:lnTo>
                    <a:lnTo>
                      <a:pt x="147" y="97"/>
                    </a:lnTo>
                    <a:lnTo>
                      <a:pt x="148" y="93"/>
                    </a:lnTo>
                    <a:lnTo>
                      <a:pt x="148" y="90"/>
                    </a:lnTo>
                    <a:lnTo>
                      <a:pt x="149" y="86"/>
                    </a:lnTo>
                    <a:lnTo>
                      <a:pt x="149" y="82"/>
                    </a:lnTo>
                    <a:lnTo>
                      <a:pt x="149" y="78"/>
                    </a:lnTo>
                    <a:lnTo>
                      <a:pt x="149" y="75"/>
                    </a:lnTo>
                    <a:lnTo>
                      <a:pt x="149" y="71"/>
                    </a:lnTo>
                    <a:lnTo>
                      <a:pt x="149" y="67"/>
                    </a:lnTo>
                    <a:lnTo>
                      <a:pt x="149" y="64"/>
                    </a:lnTo>
                    <a:lnTo>
                      <a:pt x="148" y="60"/>
                    </a:lnTo>
                    <a:lnTo>
                      <a:pt x="148" y="56"/>
                    </a:lnTo>
                    <a:lnTo>
                      <a:pt x="147" y="52"/>
                    </a:lnTo>
                    <a:lnTo>
                      <a:pt x="145" y="49"/>
                    </a:lnTo>
                    <a:lnTo>
                      <a:pt x="144" y="45"/>
                    </a:lnTo>
                    <a:lnTo>
                      <a:pt x="143" y="43"/>
                    </a:lnTo>
                    <a:lnTo>
                      <a:pt x="141" y="39"/>
                    </a:lnTo>
                    <a:lnTo>
                      <a:pt x="139" y="36"/>
                    </a:lnTo>
                    <a:lnTo>
                      <a:pt x="137" y="32"/>
                    </a:lnTo>
                    <a:lnTo>
                      <a:pt x="135" y="29"/>
                    </a:lnTo>
                    <a:lnTo>
                      <a:pt x="132" y="27"/>
                    </a:lnTo>
                    <a:lnTo>
                      <a:pt x="131" y="24"/>
                    </a:lnTo>
                    <a:lnTo>
                      <a:pt x="128" y="22"/>
                    </a:lnTo>
                    <a:lnTo>
                      <a:pt x="125" y="19"/>
                    </a:lnTo>
                    <a:lnTo>
                      <a:pt x="123" y="16"/>
                    </a:lnTo>
                    <a:lnTo>
                      <a:pt x="120" y="15"/>
                    </a:lnTo>
                    <a:lnTo>
                      <a:pt x="116" y="12"/>
                    </a:lnTo>
                    <a:lnTo>
                      <a:pt x="114" y="11"/>
                    </a:lnTo>
                    <a:lnTo>
                      <a:pt x="111" y="8"/>
                    </a:lnTo>
                    <a:lnTo>
                      <a:pt x="107" y="7"/>
                    </a:lnTo>
                    <a:lnTo>
                      <a:pt x="104" y="6"/>
                    </a:lnTo>
                    <a:lnTo>
                      <a:pt x="100" y="4"/>
                    </a:lnTo>
                    <a:lnTo>
                      <a:pt x="98" y="3"/>
                    </a:lnTo>
                    <a:lnTo>
                      <a:pt x="94" y="2"/>
                    </a:lnTo>
                    <a:lnTo>
                      <a:pt x="90" y="2"/>
                    </a:lnTo>
                    <a:lnTo>
                      <a:pt x="86" y="0"/>
                    </a:lnTo>
                    <a:lnTo>
                      <a:pt x="83" y="0"/>
                    </a:lnTo>
                    <a:lnTo>
                      <a:pt x="79" y="0"/>
                    </a:lnTo>
                    <a:lnTo>
                      <a:pt x="75" y="0"/>
                    </a:lnTo>
                  </a:path>
                </a:pathLst>
              </a:custGeom>
              <a:noFill/>
              <a:ln w="206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25" name="TextBox 60">
              <a:extLst>
                <a:ext uri="{FF2B5EF4-FFF2-40B4-BE49-F238E27FC236}">
                  <a16:creationId xmlns:a16="http://schemas.microsoft.com/office/drawing/2014/main" id="{1CD867C5-FD4B-A149-8E75-EB35D98FB2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9105" y="4781490"/>
              <a:ext cx="29848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y</a:t>
              </a:r>
              <a:endParaRPr lang="en-US" altLang="en-US" sz="2000" b="0" i="1" baseline="-25000">
                <a:latin typeface="Times" pitchFamily="2" charset="0"/>
              </a:endParaRP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F601734F-D011-534E-B104-CCB6AE48771C}"/>
              </a:ext>
            </a:extLst>
          </p:cNvPr>
          <p:cNvSpPr txBox="1"/>
          <p:nvPr/>
        </p:nvSpPr>
        <p:spPr>
          <a:xfrm>
            <a:off x="6399213" y="5919788"/>
            <a:ext cx="197961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m</a:t>
            </a:r>
            <a:r>
              <a:rPr lang="en-US" baseline="-25000" dirty="0">
                <a:latin typeface="+mj-lt"/>
              </a:rPr>
              <a:t>3</a:t>
            </a:r>
            <a:r>
              <a:rPr lang="en-US" dirty="0">
                <a:latin typeface="+mj-lt"/>
              </a:rPr>
              <a:t>(x, y) = x y</a:t>
            </a:r>
          </a:p>
        </p:txBody>
      </p:sp>
      <p:grpSp>
        <p:nvGrpSpPr>
          <p:cNvPr id="25607" name="Group 95">
            <a:extLst>
              <a:ext uri="{FF2B5EF4-FFF2-40B4-BE49-F238E27FC236}">
                <a16:creationId xmlns:a16="http://schemas.microsoft.com/office/drawing/2014/main" id="{79C503D6-DBCB-0F4E-AC76-5C0EC7A84155}"/>
              </a:ext>
            </a:extLst>
          </p:cNvPr>
          <p:cNvGrpSpPr>
            <a:grpSpLocks/>
          </p:cNvGrpSpPr>
          <p:nvPr/>
        </p:nvGrpSpPr>
        <p:grpSpPr bwMode="auto">
          <a:xfrm>
            <a:off x="6356351" y="1498601"/>
            <a:ext cx="1979613" cy="461963"/>
            <a:chOff x="287479" y="4657164"/>
            <a:chExt cx="1979882" cy="461367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0CEDA3D7-14E6-CA45-B3F4-4915EAFE1218}"/>
                </a:ext>
              </a:extLst>
            </p:cNvPr>
            <p:cNvSpPr txBox="1"/>
            <p:nvPr/>
          </p:nvSpPr>
          <p:spPr>
            <a:xfrm>
              <a:off x="287479" y="4657164"/>
              <a:ext cx="1979882" cy="4613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m</a:t>
              </a:r>
              <a:r>
                <a:rPr lang="en-US" baseline="-25000" dirty="0">
                  <a:latin typeface="+mj-lt"/>
                </a:rPr>
                <a:t>0</a:t>
              </a:r>
              <a:r>
                <a:rPr lang="en-US" dirty="0">
                  <a:latin typeface="+mj-lt"/>
                </a:rPr>
                <a:t>(x, y) = x y</a:t>
              </a:r>
            </a:p>
          </p:txBody>
        </p:sp>
        <p:cxnSp>
          <p:nvCxnSpPr>
            <p:cNvPr id="25615" name="Straight Connector 97">
              <a:extLst>
                <a:ext uri="{FF2B5EF4-FFF2-40B4-BE49-F238E27FC236}">
                  <a16:creationId xmlns:a16="http://schemas.microsoft.com/office/drawing/2014/main" id="{CE114277-8A6E-3949-9292-9C73D2005F9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14196" y="4719739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6" name="Straight Connector 98">
              <a:extLst>
                <a:ext uri="{FF2B5EF4-FFF2-40B4-BE49-F238E27FC236}">
                  <a16:creationId xmlns:a16="http://schemas.microsoft.com/office/drawing/2014/main" id="{3AFB4FE3-0EB4-5B43-B775-586F9F64CEF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71665" y="4711761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5608" name="Group 99">
            <a:extLst>
              <a:ext uri="{FF2B5EF4-FFF2-40B4-BE49-F238E27FC236}">
                <a16:creationId xmlns:a16="http://schemas.microsoft.com/office/drawing/2014/main" id="{4D5F53D9-DD93-6C48-A8A4-4FCFCDBFA143}"/>
              </a:ext>
            </a:extLst>
          </p:cNvPr>
          <p:cNvGrpSpPr>
            <a:grpSpLocks/>
          </p:cNvGrpSpPr>
          <p:nvPr/>
        </p:nvGrpSpPr>
        <p:grpSpPr bwMode="auto">
          <a:xfrm>
            <a:off x="6383338" y="2998788"/>
            <a:ext cx="1979612" cy="461962"/>
            <a:chOff x="2573479" y="4661647"/>
            <a:chExt cx="1979883" cy="462959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42AA6859-68D5-9349-81D8-83C17B4569DC}"/>
                </a:ext>
              </a:extLst>
            </p:cNvPr>
            <p:cNvSpPr txBox="1"/>
            <p:nvPr/>
          </p:nvSpPr>
          <p:spPr>
            <a:xfrm>
              <a:off x="2573479" y="4661647"/>
              <a:ext cx="1979883" cy="46295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m</a:t>
              </a:r>
              <a:r>
                <a:rPr lang="en-US" baseline="-25000" dirty="0">
                  <a:latin typeface="+mj-lt"/>
                </a:rPr>
                <a:t>1</a:t>
              </a:r>
              <a:r>
                <a:rPr lang="en-US" dirty="0">
                  <a:latin typeface="+mj-lt"/>
                </a:rPr>
                <a:t>(x, y) = x y</a:t>
              </a:r>
            </a:p>
          </p:txBody>
        </p:sp>
        <p:cxnSp>
          <p:nvCxnSpPr>
            <p:cNvPr id="25613" name="Straight Connector 101">
              <a:extLst>
                <a:ext uri="{FF2B5EF4-FFF2-40B4-BE49-F238E27FC236}">
                  <a16:creationId xmlns:a16="http://schemas.microsoft.com/office/drawing/2014/main" id="{8D1A6E91-9425-DA4D-99AD-9C3E0DBE011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02097" y="4748391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5609" name="Group 102">
            <a:extLst>
              <a:ext uri="{FF2B5EF4-FFF2-40B4-BE49-F238E27FC236}">
                <a16:creationId xmlns:a16="http://schemas.microsoft.com/office/drawing/2014/main" id="{4CA3650F-165E-0942-BFA4-7C16642641E3}"/>
              </a:ext>
            </a:extLst>
          </p:cNvPr>
          <p:cNvGrpSpPr>
            <a:grpSpLocks/>
          </p:cNvGrpSpPr>
          <p:nvPr/>
        </p:nvGrpSpPr>
        <p:grpSpPr bwMode="auto">
          <a:xfrm>
            <a:off x="6383338" y="4413251"/>
            <a:ext cx="1979612" cy="461963"/>
            <a:chOff x="4800600" y="4661646"/>
            <a:chExt cx="1979883" cy="461367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94FE7C3C-5FE9-2C45-A4EA-24EB9E96435E}"/>
                </a:ext>
              </a:extLst>
            </p:cNvPr>
            <p:cNvSpPr txBox="1"/>
            <p:nvPr/>
          </p:nvSpPr>
          <p:spPr>
            <a:xfrm>
              <a:off x="4800600" y="4661646"/>
              <a:ext cx="1979883" cy="4613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m</a:t>
              </a:r>
              <a:r>
                <a:rPr lang="en-US" baseline="-25000" dirty="0">
                  <a:latin typeface="+mj-lt"/>
                </a:rPr>
                <a:t>2</a:t>
              </a:r>
              <a:r>
                <a:rPr lang="en-US" dirty="0">
                  <a:latin typeface="+mj-lt"/>
                </a:rPr>
                <a:t>(x, y) = x y</a:t>
              </a:r>
            </a:p>
          </p:txBody>
        </p:sp>
        <p:cxnSp>
          <p:nvCxnSpPr>
            <p:cNvPr id="25611" name="Straight Connector 104">
              <a:extLst>
                <a:ext uri="{FF2B5EF4-FFF2-40B4-BE49-F238E27FC236}">
                  <a16:creationId xmlns:a16="http://schemas.microsoft.com/office/drawing/2014/main" id="{BA6E3D8D-DFAA-B64B-81FF-AF892C93699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40475" y="4748391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19AC0EE9-1AB7-6A4F-B1C9-56F62CD372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514600"/>
            <a:ext cx="9144000" cy="1219200"/>
          </a:xfrm>
        </p:spPr>
        <p:txBody>
          <a:bodyPr/>
          <a:lstStyle/>
          <a:p>
            <a:r>
              <a:rPr lang="en-US" altLang="en-US"/>
              <a:t>Maxterms</a:t>
            </a:r>
            <a:br>
              <a:rPr lang="en-US" altLang="en-US"/>
            </a:br>
            <a:r>
              <a:rPr lang="en-US" altLang="en-US"/>
              <a:t>(for two variables)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E0CABFF2-6801-2E4A-8110-513B67B137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The Four Maxterms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607857-48D7-DC49-9B9D-0C65127BDFAB}"/>
              </a:ext>
            </a:extLst>
          </p:cNvPr>
          <p:cNvGraphicFramePr>
            <a:graphicFrameLocks noGrp="1"/>
          </p:cNvGraphicFramePr>
          <p:nvPr/>
        </p:nvGraphicFramePr>
        <p:xfrm>
          <a:off x="1325564" y="1905001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6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0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12C27A5-D36D-014C-B8D0-50D031B72509}"/>
              </a:ext>
            </a:extLst>
          </p:cNvPr>
          <p:cNvGraphicFramePr>
            <a:graphicFrameLocks noGrp="1"/>
          </p:cNvGraphicFramePr>
          <p:nvPr/>
        </p:nvGraphicFramePr>
        <p:xfrm>
          <a:off x="3687764" y="1927226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1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4D40055-0639-DE41-915D-5825EE6C75D7}"/>
              </a:ext>
            </a:extLst>
          </p:cNvPr>
          <p:cNvGraphicFramePr>
            <a:graphicFrameLocks noGrp="1"/>
          </p:cNvGraphicFramePr>
          <p:nvPr/>
        </p:nvGraphicFramePr>
        <p:xfrm>
          <a:off x="5867400" y="1905001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2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0836BC8-E989-E44B-8C7C-0D973086C56F}"/>
              </a:ext>
            </a:extLst>
          </p:cNvPr>
          <p:cNvGraphicFramePr>
            <a:graphicFrameLocks noGrp="1"/>
          </p:cNvGraphicFramePr>
          <p:nvPr/>
        </p:nvGraphicFramePr>
        <p:xfrm>
          <a:off x="8107364" y="1927226"/>
          <a:ext cx="1570037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3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2F5C54B-E44E-DA43-B19C-CAF4D4126F0C}"/>
              </a:ext>
            </a:extLst>
          </p:cNvPr>
          <p:cNvSpPr txBox="1"/>
          <p:nvPr/>
        </p:nvSpPr>
        <p:spPr>
          <a:xfrm>
            <a:off x="8359775" y="4665663"/>
            <a:ext cx="12382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M</a:t>
            </a:r>
            <a:r>
              <a:rPr lang="en-US" baseline="-25000" dirty="0">
                <a:latin typeface="+mj-lt"/>
              </a:rPr>
              <a:t>3</a:t>
            </a:r>
            <a:r>
              <a:rPr lang="en-US" dirty="0">
                <a:latin typeface="+mj-lt"/>
              </a:rPr>
              <a:t>(x, y)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9AF15E-6840-0640-85D7-683454219CAD}"/>
              </a:ext>
            </a:extLst>
          </p:cNvPr>
          <p:cNvSpPr txBox="1"/>
          <p:nvPr/>
        </p:nvSpPr>
        <p:spPr>
          <a:xfrm>
            <a:off x="1590675" y="4660901"/>
            <a:ext cx="12382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M</a:t>
            </a:r>
            <a:r>
              <a:rPr lang="en-US" baseline="-25000" dirty="0">
                <a:latin typeface="+mj-lt"/>
              </a:rPr>
              <a:t>0</a:t>
            </a:r>
            <a:r>
              <a:rPr lang="en-US" dirty="0">
                <a:latin typeface="+mj-lt"/>
              </a:rPr>
              <a:t>(x, y)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F74628-0343-174B-86E0-A8FD095EB2C6}"/>
              </a:ext>
            </a:extLst>
          </p:cNvPr>
          <p:cNvSpPr txBox="1"/>
          <p:nvPr/>
        </p:nvSpPr>
        <p:spPr>
          <a:xfrm>
            <a:off x="3925888" y="4660901"/>
            <a:ext cx="12382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M</a:t>
            </a:r>
            <a:r>
              <a:rPr lang="en-US" baseline="-25000" dirty="0">
                <a:latin typeface="+mj-lt"/>
              </a:rPr>
              <a:t>1</a:t>
            </a:r>
            <a:r>
              <a:rPr lang="en-US" dirty="0">
                <a:latin typeface="+mj-lt"/>
              </a:rPr>
              <a:t>(x, y)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8CFC10-6854-144C-8912-15640A46A08B}"/>
              </a:ext>
            </a:extLst>
          </p:cNvPr>
          <p:cNvSpPr txBox="1"/>
          <p:nvPr/>
        </p:nvSpPr>
        <p:spPr>
          <a:xfrm>
            <a:off x="6096000" y="4660901"/>
            <a:ext cx="12382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M</a:t>
            </a:r>
            <a:r>
              <a:rPr lang="en-US" baseline="-25000" dirty="0">
                <a:latin typeface="+mj-lt"/>
              </a:rPr>
              <a:t>2</a:t>
            </a:r>
            <a:r>
              <a:rPr lang="en-US" dirty="0">
                <a:latin typeface="+mj-lt"/>
              </a:rPr>
              <a:t>(x, y)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5AB3029C-E022-F540-9265-4AB691537A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The Four Maxterms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607857-48D7-DC49-9B9D-0C65127BDFAB}"/>
              </a:ext>
            </a:extLst>
          </p:cNvPr>
          <p:cNvGraphicFramePr>
            <a:graphicFrameLocks noGrp="1"/>
          </p:cNvGraphicFramePr>
          <p:nvPr/>
        </p:nvGraphicFramePr>
        <p:xfrm>
          <a:off x="1325564" y="1905001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6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0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12C27A5-D36D-014C-B8D0-50D031B72509}"/>
              </a:ext>
            </a:extLst>
          </p:cNvPr>
          <p:cNvGraphicFramePr>
            <a:graphicFrameLocks noGrp="1"/>
          </p:cNvGraphicFramePr>
          <p:nvPr/>
        </p:nvGraphicFramePr>
        <p:xfrm>
          <a:off x="3687764" y="1927226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1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4D40055-0639-DE41-915D-5825EE6C75D7}"/>
              </a:ext>
            </a:extLst>
          </p:cNvPr>
          <p:cNvGraphicFramePr>
            <a:graphicFrameLocks noGrp="1"/>
          </p:cNvGraphicFramePr>
          <p:nvPr/>
        </p:nvGraphicFramePr>
        <p:xfrm>
          <a:off x="5867400" y="1905001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2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0836BC8-E989-E44B-8C7C-0D973086C56F}"/>
              </a:ext>
            </a:extLst>
          </p:cNvPr>
          <p:cNvGraphicFramePr>
            <a:graphicFrameLocks noGrp="1"/>
          </p:cNvGraphicFramePr>
          <p:nvPr/>
        </p:nvGraphicFramePr>
        <p:xfrm>
          <a:off x="8107364" y="1927226"/>
          <a:ext cx="1570037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3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2F5C54B-E44E-DA43-B19C-CAF4D4126F0C}"/>
              </a:ext>
            </a:extLst>
          </p:cNvPr>
          <p:cNvSpPr txBox="1"/>
          <p:nvPr/>
        </p:nvSpPr>
        <p:spPr>
          <a:xfrm>
            <a:off x="8359775" y="4665663"/>
            <a:ext cx="12382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M</a:t>
            </a:r>
            <a:r>
              <a:rPr lang="en-US" baseline="-25000" dirty="0">
                <a:latin typeface="+mj-lt"/>
              </a:rPr>
              <a:t>3</a:t>
            </a:r>
            <a:r>
              <a:rPr lang="en-US" dirty="0">
                <a:latin typeface="+mj-lt"/>
              </a:rPr>
              <a:t>(x, y)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9AF15E-6840-0640-85D7-683454219CAD}"/>
              </a:ext>
            </a:extLst>
          </p:cNvPr>
          <p:cNvSpPr txBox="1"/>
          <p:nvPr/>
        </p:nvSpPr>
        <p:spPr>
          <a:xfrm>
            <a:off x="1590675" y="4660901"/>
            <a:ext cx="12382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M</a:t>
            </a:r>
            <a:r>
              <a:rPr lang="en-US" baseline="-25000" dirty="0">
                <a:latin typeface="+mj-lt"/>
              </a:rPr>
              <a:t>0</a:t>
            </a:r>
            <a:r>
              <a:rPr lang="en-US" dirty="0">
                <a:latin typeface="+mj-lt"/>
              </a:rPr>
              <a:t>(x, y)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F74628-0343-174B-86E0-A8FD095EB2C6}"/>
              </a:ext>
            </a:extLst>
          </p:cNvPr>
          <p:cNvSpPr txBox="1"/>
          <p:nvPr/>
        </p:nvSpPr>
        <p:spPr>
          <a:xfrm>
            <a:off x="3925888" y="4660901"/>
            <a:ext cx="12382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M</a:t>
            </a:r>
            <a:r>
              <a:rPr lang="en-US" baseline="-25000" dirty="0">
                <a:latin typeface="+mj-lt"/>
              </a:rPr>
              <a:t>1</a:t>
            </a:r>
            <a:r>
              <a:rPr lang="en-US" dirty="0">
                <a:latin typeface="+mj-lt"/>
              </a:rPr>
              <a:t>(x, y)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8CFC10-6854-144C-8912-15640A46A08B}"/>
              </a:ext>
            </a:extLst>
          </p:cNvPr>
          <p:cNvSpPr txBox="1"/>
          <p:nvPr/>
        </p:nvSpPr>
        <p:spPr>
          <a:xfrm>
            <a:off x="6096000" y="4660901"/>
            <a:ext cx="12382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M</a:t>
            </a:r>
            <a:r>
              <a:rPr lang="en-US" baseline="-25000" dirty="0">
                <a:latin typeface="+mj-lt"/>
              </a:rPr>
              <a:t>2</a:t>
            </a:r>
            <a:r>
              <a:rPr lang="en-US" dirty="0">
                <a:latin typeface="+mj-lt"/>
              </a:rPr>
              <a:t>(x, y)</a:t>
            </a:r>
          </a:p>
        </p:txBody>
      </p:sp>
      <p:sp>
        <p:nvSpPr>
          <p:cNvPr id="28770" name="Rectangle 5">
            <a:extLst>
              <a:ext uri="{FF2B5EF4-FFF2-40B4-BE49-F238E27FC236}">
                <a16:creationId xmlns:a16="http://schemas.microsoft.com/office/drawing/2014/main" id="{1F4D307C-EE13-A54C-9233-F7B979668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438401"/>
            <a:ext cx="427038" cy="417513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28771" name="Rectangle 5">
            <a:extLst>
              <a:ext uri="{FF2B5EF4-FFF2-40B4-BE49-F238E27FC236}">
                <a16:creationId xmlns:a16="http://schemas.microsoft.com/office/drawing/2014/main" id="{12EACF2D-A112-BA43-84D4-B11B0DB02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0" y="2911476"/>
            <a:ext cx="427038" cy="417513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28772" name="Rectangle 5">
            <a:extLst>
              <a:ext uri="{FF2B5EF4-FFF2-40B4-BE49-F238E27FC236}">
                <a16:creationId xmlns:a16="http://schemas.microsoft.com/office/drawing/2014/main" id="{DB4027CD-82A0-0146-8823-0181159B7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0864" y="3330576"/>
            <a:ext cx="427037" cy="417513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28773" name="Rectangle 5">
            <a:extLst>
              <a:ext uri="{FF2B5EF4-FFF2-40B4-BE49-F238E27FC236}">
                <a16:creationId xmlns:a16="http://schemas.microsoft.com/office/drawing/2014/main" id="{85F4BBAD-A666-EE4E-830F-C59BA205D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8925" y="3779838"/>
            <a:ext cx="427038" cy="417512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F705D14D-AAF6-4F4E-97C0-D301E183E6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The Four Maxterms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607857-48D7-DC49-9B9D-0C65127BDFAB}"/>
              </a:ext>
            </a:extLst>
          </p:cNvPr>
          <p:cNvGraphicFramePr>
            <a:graphicFrameLocks noGrp="1"/>
          </p:cNvGraphicFramePr>
          <p:nvPr/>
        </p:nvGraphicFramePr>
        <p:xfrm>
          <a:off x="1676400" y="1828801"/>
          <a:ext cx="7467599" cy="3611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5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39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414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0</a:t>
                      </a:r>
                      <a:r>
                        <a:rPr lang="en-US" sz="2000" b="1" dirty="0"/>
                        <a:t>(x, y)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(x, y)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(x, y)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3</a:t>
                      </a:r>
                      <a:r>
                        <a:rPr lang="en-US" sz="2000" b="1" dirty="0"/>
                        <a:t>(x, y)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745" name="Rectangle 5">
            <a:extLst>
              <a:ext uri="{FF2B5EF4-FFF2-40B4-BE49-F238E27FC236}">
                <a16:creationId xmlns:a16="http://schemas.microsoft.com/office/drawing/2014/main" id="{71EB2C42-A333-5542-8069-B2621FA37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7614" y="2511425"/>
            <a:ext cx="534987" cy="541338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29746" name="Rectangle 5">
            <a:extLst>
              <a:ext uri="{FF2B5EF4-FFF2-40B4-BE49-F238E27FC236}">
                <a16:creationId xmlns:a16="http://schemas.microsoft.com/office/drawing/2014/main" id="{7CE5CE99-6764-3742-B8E4-3105CCA53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926" y="3284539"/>
            <a:ext cx="536575" cy="541337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29747" name="Rectangle 5">
            <a:extLst>
              <a:ext uri="{FF2B5EF4-FFF2-40B4-BE49-F238E27FC236}">
                <a16:creationId xmlns:a16="http://schemas.microsoft.com/office/drawing/2014/main" id="{56EDA44B-1B8B-A446-A6D6-0698493C0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214" y="4027489"/>
            <a:ext cx="534987" cy="541337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29748" name="Rectangle 5">
            <a:extLst>
              <a:ext uri="{FF2B5EF4-FFF2-40B4-BE49-F238E27FC236}">
                <a16:creationId xmlns:a16="http://schemas.microsoft.com/office/drawing/2014/main" id="{8A0FF0C8-B4B6-A549-B99C-E654560B4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8951" y="4802189"/>
            <a:ext cx="536575" cy="542925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4CEC53E6-445A-3348-8112-3779BBDBFB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The Four Maxterms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607857-48D7-DC49-9B9D-0C65127BDFAB}"/>
              </a:ext>
            </a:extLst>
          </p:cNvPr>
          <p:cNvGraphicFramePr>
            <a:graphicFrameLocks noGrp="1"/>
          </p:cNvGraphicFramePr>
          <p:nvPr/>
        </p:nvGraphicFramePr>
        <p:xfrm>
          <a:off x="1676400" y="1828801"/>
          <a:ext cx="7467599" cy="3611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5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39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414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 + y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 + y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 + y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 + y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769" name="Rectangle 5">
            <a:extLst>
              <a:ext uri="{FF2B5EF4-FFF2-40B4-BE49-F238E27FC236}">
                <a16:creationId xmlns:a16="http://schemas.microsoft.com/office/drawing/2014/main" id="{F1B87BD8-9B79-FF43-BAC8-486C35EDA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7614" y="2511425"/>
            <a:ext cx="534987" cy="541338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0770" name="Rectangle 5">
            <a:extLst>
              <a:ext uri="{FF2B5EF4-FFF2-40B4-BE49-F238E27FC236}">
                <a16:creationId xmlns:a16="http://schemas.microsoft.com/office/drawing/2014/main" id="{489A95CD-EC54-BC48-B7E2-A0C5F3F8B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926" y="3284539"/>
            <a:ext cx="536575" cy="541337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0771" name="Rectangle 5">
            <a:extLst>
              <a:ext uri="{FF2B5EF4-FFF2-40B4-BE49-F238E27FC236}">
                <a16:creationId xmlns:a16="http://schemas.microsoft.com/office/drawing/2014/main" id="{7E9736A3-AA92-784B-B686-00D4366E8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214" y="4027489"/>
            <a:ext cx="534987" cy="541337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0772" name="Rectangle 5">
            <a:extLst>
              <a:ext uri="{FF2B5EF4-FFF2-40B4-BE49-F238E27FC236}">
                <a16:creationId xmlns:a16="http://schemas.microsoft.com/office/drawing/2014/main" id="{DFC7F209-9505-6849-BEBB-120CBC226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8951" y="4802189"/>
            <a:ext cx="536575" cy="542925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cxnSp>
        <p:nvCxnSpPr>
          <p:cNvPr id="30773" name="Straight Connector 8">
            <a:extLst>
              <a:ext uri="{FF2B5EF4-FFF2-40B4-BE49-F238E27FC236}">
                <a16:creationId xmlns:a16="http://schemas.microsoft.com/office/drawing/2014/main" id="{F01E18CA-9163-F444-B29A-E68FA6B1AF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18163" y="1992313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74" name="Straight Connector 8">
            <a:extLst>
              <a:ext uri="{FF2B5EF4-FFF2-40B4-BE49-F238E27FC236}">
                <a16:creationId xmlns:a16="http://schemas.microsoft.com/office/drawing/2014/main" id="{F1FA5934-1BB6-F34A-8AB0-211E3116120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11938" y="1998663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75" name="Straight Connector 8">
            <a:extLst>
              <a:ext uri="{FF2B5EF4-FFF2-40B4-BE49-F238E27FC236}">
                <a16:creationId xmlns:a16="http://schemas.microsoft.com/office/drawing/2014/main" id="{2D2E212D-A8D2-964E-9701-947842EF5C6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056563" y="1998663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76" name="Straight Connector 8">
            <a:extLst>
              <a:ext uri="{FF2B5EF4-FFF2-40B4-BE49-F238E27FC236}">
                <a16:creationId xmlns:a16="http://schemas.microsoft.com/office/drawing/2014/main" id="{1751C8FB-21E0-AC42-A8ED-0F11B5B890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502651" y="1998663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931EA7FF-067E-C849-840F-770A943538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514600"/>
            <a:ext cx="9144000" cy="1219200"/>
          </a:xfrm>
        </p:spPr>
        <p:txBody>
          <a:bodyPr/>
          <a:lstStyle/>
          <a:p>
            <a:r>
              <a:rPr lang="en-US" altLang="en-US"/>
              <a:t>minterms and Maxterms</a:t>
            </a:r>
            <a:br>
              <a:rPr lang="en-US" altLang="en-US"/>
            </a:br>
            <a:r>
              <a:rPr lang="en-US" altLang="en-US"/>
              <a:t>(for two variables)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5190C5A7-3319-D741-8CB5-CED69DF5FC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8100"/>
            <a:ext cx="9144000" cy="685800"/>
          </a:xfrm>
        </p:spPr>
        <p:txBody>
          <a:bodyPr/>
          <a:lstStyle/>
          <a:p>
            <a:r>
              <a:rPr lang="en-US" altLang="en-US" sz="3200"/>
              <a:t>minterms and Maxterms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607857-48D7-DC49-9B9D-0C65127BDFAB}"/>
              </a:ext>
            </a:extLst>
          </p:cNvPr>
          <p:cNvGraphicFramePr>
            <a:graphicFrameLocks noGrp="1"/>
          </p:cNvGraphicFramePr>
          <p:nvPr/>
        </p:nvGraphicFramePr>
        <p:xfrm>
          <a:off x="1325564" y="1071563"/>
          <a:ext cx="1570038" cy="2335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6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0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12C27A5-D36D-014C-B8D0-50D031B72509}"/>
              </a:ext>
            </a:extLst>
          </p:cNvPr>
          <p:cNvGraphicFramePr>
            <a:graphicFrameLocks noGrp="1"/>
          </p:cNvGraphicFramePr>
          <p:nvPr/>
        </p:nvGraphicFramePr>
        <p:xfrm>
          <a:off x="3687764" y="1093788"/>
          <a:ext cx="1570038" cy="2335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1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4D40055-0639-DE41-915D-5825EE6C75D7}"/>
              </a:ext>
            </a:extLst>
          </p:cNvPr>
          <p:cNvGraphicFramePr>
            <a:graphicFrameLocks noGrp="1"/>
          </p:cNvGraphicFramePr>
          <p:nvPr/>
        </p:nvGraphicFramePr>
        <p:xfrm>
          <a:off x="5867400" y="1071563"/>
          <a:ext cx="1570038" cy="2335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2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0836BC8-E989-E44B-8C7C-0D973086C56F}"/>
              </a:ext>
            </a:extLst>
          </p:cNvPr>
          <p:cNvGraphicFramePr>
            <a:graphicFrameLocks noGrp="1"/>
          </p:cNvGraphicFramePr>
          <p:nvPr/>
        </p:nvGraphicFramePr>
        <p:xfrm>
          <a:off x="8107364" y="1093788"/>
          <a:ext cx="1570037" cy="2335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3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2862" name="Rectangle 5">
            <a:extLst>
              <a:ext uri="{FF2B5EF4-FFF2-40B4-BE49-F238E27FC236}">
                <a16:creationId xmlns:a16="http://schemas.microsoft.com/office/drawing/2014/main" id="{D52C5BD9-8E42-584E-9471-D3C4B01BD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631951"/>
            <a:ext cx="427038" cy="417513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2863" name="Rectangle 5">
            <a:extLst>
              <a:ext uri="{FF2B5EF4-FFF2-40B4-BE49-F238E27FC236}">
                <a16:creationId xmlns:a16="http://schemas.microsoft.com/office/drawing/2014/main" id="{CDF244DB-F0C1-1441-9272-6FDFB2720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0" y="2078038"/>
            <a:ext cx="427038" cy="417512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2864" name="Rectangle 5">
            <a:extLst>
              <a:ext uri="{FF2B5EF4-FFF2-40B4-BE49-F238E27FC236}">
                <a16:creationId xmlns:a16="http://schemas.microsoft.com/office/drawing/2014/main" id="{760632A0-D243-1843-93AD-8EB2F8477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0864" y="2497138"/>
            <a:ext cx="427037" cy="417512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2865" name="Rectangle 5">
            <a:extLst>
              <a:ext uri="{FF2B5EF4-FFF2-40B4-BE49-F238E27FC236}">
                <a16:creationId xmlns:a16="http://schemas.microsoft.com/office/drawing/2014/main" id="{2AA0775E-1896-D94A-B1C3-0D2262F2C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8925" y="2946401"/>
            <a:ext cx="427038" cy="417513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E5EC80D-1166-7F44-A75F-5B3D4F6CFFF0}"/>
              </a:ext>
            </a:extLst>
          </p:cNvPr>
          <p:cNvGraphicFramePr>
            <a:graphicFrameLocks noGrp="1"/>
          </p:cNvGraphicFramePr>
          <p:nvPr/>
        </p:nvGraphicFramePr>
        <p:xfrm>
          <a:off x="1325564" y="4043363"/>
          <a:ext cx="1570038" cy="2335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6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0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B45F3290-019C-F74E-ABF0-5343524C2B66}"/>
              </a:ext>
            </a:extLst>
          </p:cNvPr>
          <p:cNvGraphicFramePr>
            <a:graphicFrameLocks noGrp="1"/>
          </p:cNvGraphicFramePr>
          <p:nvPr/>
        </p:nvGraphicFramePr>
        <p:xfrm>
          <a:off x="3687764" y="4065588"/>
          <a:ext cx="1570038" cy="2335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1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CC45F508-1D8E-7048-AA94-F6EF70AF9A6B}"/>
              </a:ext>
            </a:extLst>
          </p:cNvPr>
          <p:cNvGraphicFramePr>
            <a:graphicFrameLocks noGrp="1"/>
          </p:cNvGraphicFramePr>
          <p:nvPr/>
        </p:nvGraphicFramePr>
        <p:xfrm>
          <a:off x="5867400" y="4043363"/>
          <a:ext cx="1570038" cy="2335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2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DC9B60C3-56A1-644F-B4BE-101C7C91F85E}"/>
              </a:ext>
            </a:extLst>
          </p:cNvPr>
          <p:cNvGraphicFramePr>
            <a:graphicFrameLocks noGrp="1"/>
          </p:cNvGraphicFramePr>
          <p:nvPr/>
        </p:nvGraphicFramePr>
        <p:xfrm>
          <a:off x="8107364" y="4065588"/>
          <a:ext cx="1570037" cy="2335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3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2958" name="Rectangle 5">
            <a:extLst>
              <a:ext uri="{FF2B5EF4-FFF2-40B4-BE49-F238E27FC236}">
                <a16:creationId xmlns:a16="http://schemas.microsoft.com/office/drawing/2014/main" id="{3107C927-9A14-6244-950C-2BDE67C51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576763"/>
            <a:ext cx="427038" cy="417512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2959" name="Rectangle 5">
            <a:extLst>
              <a:ext uri="{FF2B5EF4-FFF2-40B4-BE49-F238E27FC236}">
                <a16:creationId xmlns:a16="http://schemas.microsoft.com/office/drawing/2014/main" id="{F9661A45-551E-C04C-A67A-54F464DFC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0" y="5049838"/>
            <a:ext cx="427038" cy="417512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2960" name="Rectangle 5">
            <a:extLst>
              <a:ext uri="{FF2B5EF4-FFF2-40B4-BE49-F238E27FC236}">
                <a16:creationId xmlns:a16="http://schemas.microsoft.com/office/drawing/2014/main" id="{03A7B940-B614-BE47-B14C-F3C651AD7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0864" y="5468938"/>
            <a:ext cx="427037" cy="417512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2961" name="Rectangle 5">
            <a:extLst>
              <a:ext uri="{FF2B5EF4-FFF2-40B4-BE49-F238E27FC236}">
                <a16:creationId xmlns:a16="http://schemas.microsoft.com/office/drawing/2014/main" id="{32D13B76-1214-7A4A-99DF-201EAB721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8925" y="5918201"/>
            <a:ext cx="427038" cy="417513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61CB19B3-C6CA-9B4C-8670-091A1BD997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88900"/>
            <a:ext cx="9144000" cy="685800"/>
          </a:xfrm>
        </p:spPr>
        <p:txBody>
          <a:bodyPr/>
          <a:lstStyle/>
          <a:p>
            <a:r>
              <a:rPr lang="en-US" altLang="en-US"/>
              <a:t>minterms and Maxterms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601734F-D011-534E-B104-CCB6AE48771C}"/>
              </a:ext>
            </a:extLst>
          </p:cNvPr>
          <p:cNvSpPr txBox="1"/>
          <p:nvPr/>
        </p:nvSpPr>
        <p:spPr>
          <a:xfrm>
            <a:off x="2820988" y="5919788"/>
            <a:ext cx="197961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m</a:t>
            </a:r>
            <a:r>
              <a:rPr lang="en-US" baseline="-25000" dirty="0">
                <a:latin typeface="+mj-lt"/>
              </a:rPr>
              <a:t>3</a:t>
            </a:r>
            <a:r>
              <a:rPr lang="en-US" dirty="0">
                <a:latin typeface="+mj-lt"/>
              </a:rPr>
              <a:t>(x, y) = x y</a:t>
            </a:r>
          </a:p>
        </p:txBody>
      </p:sp>
      <p:grpSp>
        <p:nvGrpSpPr>
          <p:cNvPr id="33795" name="Group 95">
            <a:extLst>
              <a:ext uri="{FF2B5EF4-FFF2-40B4-BE49-F238E27FC236}">
                <a16:creationId xmlns:a16="http://schemas.microsoft.com/office/drawing/2014/main" id="{0009E43F-F776-C442-AF9C-F3ADCD55BAAB}"/>
              </a:ext>
            </a:extLst>
          </p:cNvPr>
          <p:cNvGrpSpPr>
            <a:grpSpLocks/>
          </p:cNvGrpSpPr>
          <p:nvPr/>
        </p:nvGrpSpPr>
        <p:grpSpPr bwMode="auto">
          <a:xfrm>
            <a:off x="2778126" y="1498601"/>
            <a:ext cx="1979613" cy="461963"/>
            <a:chOff x="287479" y="4657164"/>
            <a:chExt cx="1979882" cy="461367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0CEDA3D7-14E6-CA45-B3F4-4915EAFE1218}"/>
                </a:ext>
              </a:extLst>
            </p:cNvPr>
            <p:cNvSpPr txBox="1"/>
            <p:nvPr/>
          </p:nvSpPr>
          <p:spPr>
            <a:xfrm>
              <a:off x="287479" y="4657164"/>
              <a:ext cx="1979882" cy="4613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m</a:t>
              </a:r>
              <a:r>
                <a:rPr lang="en-US" baseline="-25000" dirty="0">
                  <a:latin typeface="+mj-lt"/>
                </a:rPr>
                <a:t>0</a:t>
              </a:r>
              <a:r>
                <a:rPr lang="en-US" dirty="0">
                  <a:latin typeface="+mj-lt"/>
                </a:rPr>
                <a:t>(x, y) = x y</a:t>
              </a:r>
            </a:p>
          </p:txBody>
        </p:sp>
        <p:cxnSp>
          <p:nvCxnSpPr>
            <p:cNvPr id="33814" name="Straight Connector 97">
              <a:extLst>
                <a:ext uri="{FF2B5EF4-FFF2-40B4-BE49-F238E27FC236}">
                  <a16:creationId xmlns:a16="http://schemas.microsoft.com/office/drawing/2014/main" id="{51DDFAD8-21A3-D04B-8704-101EE8533C6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14196" y="4719739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15" name="Straight Connector 98">
              <a:extLst>
                <a:ext uri="{FF2B5EF4-FFF2-40B4-BE49-F238E27FC236}">
                  <a16:creationId xmlns:a16="http://schemas.microsoft.com/office/drawing/2014/main" id="{0615FD5F-8420-5C47-A011-47ACA432005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71665" y="4711761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3796" name="Group 99">
            <a:extLst>
              <a:ext uri="{FF2B5EF4-FFF2-40B4-BE49-F238E27FC236}">
                <a16:creationId xmlns:a16="http://schemas.microsoft.com/office/drawing/2014/main" id="{7B2EFFF2-2D24-8D47-AC00-B3B00F518968}"/>
              </a:ext>
            </a:extLst>
          </p:cNvPr>
          <p:cNvGrpSpPr>
            <a:grpSpLocks/>
          </p:cNvGrpSpPr>
          <p:nvPr/>
        </p:nvGrpSpPr>
        <p:grpSpPr bwMode="auto">
          <a:xfrm>
            <a:off x="2805113" y="2998788"/>
            <a:ext cx="1979612" cy="461962"/>
            <a:chOff x="2573479" y="4661647"/>
            <a:chExt cx="1979883" cy="462959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42AA6859-68D5-9349-81D8-83C17B4569DC}"/>
                </a:ext>
              </a:extLst>
            </p:cNvPr>
            <p:cNvSpPr txBox="1"/>
            <p:nvPr/>
          </p:nvSpPr>
          <p:spPr>
            <a:xfrm>
              <a:off x="2573479" y="4661647"/>
              <a:ext cx="1979883" cy="46295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m</a:t>
              </a:r>
              <a:r>
                <a:rPr lang="en-US" baseline="-25000" dirty="0">
                  <a:latin typeface="+mj-lt"/>
                </a:rPr>
                <a:t>1</a:t>
              </a:r>
              <a:r>
                <a:rPr lang="en-US" dirty="0">
                  <a:latin typeface="+mj-lt"/>
                </a:rPr>
                <a:t>(x, y) = x y</a:t>
              </a:r>
            </a:p>
          </p:txBody>
        </p:sp>
        <p:cxnSp>
          <p:nvCxnSpPr>
            <p:cNvPr id="33812" name="Straight Connector 101">
              <a:extLst>
                <a:ext uri="{FF2B5EF4-FFF2-40B4-BE49-F238E27FC236}">
                  <a16:creationId xmlns:a16="http://schemas.microsoft.com/office/drawing/2014/main" id="{196A4370-B94E-094E-BA2A-A033B1F21A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02097" y="4748391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3797" name="Group 102">
            <a:extLst>
              <a:ext uri="{FF2B5EF4-FFF2-40B4-BE49-F238E27FC236}">
                <a16:creationId xmlns:a16="http://schemas.microsoft.com/office/drawing/2014/main" id="{A7042A6A-4B5F-B24B-AAC6-6E04E2E791C7}"/>
              </a:ext>
            </a:extLst>
          </p:cNvPr>
          <p:cNvGrpSpPr>
            <a:grpSpLocks/>
          </p:cNvGrpSpPr>
          <p:nvPr/>
        </p:nvGrpSpPr>
        <p:grpSpPr bwMode="auto">
          <a:xfrm>
            <a:off x="2805113" y="4413251"/>
            <a:ext cx="1979612" cy="461963"/>
            <a:chOff x="4800600" y="4661646"/>
            <a:chExt cx="1979883" cy="461367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94FE7C3C-5FE9-2C45-A4EA-24EB9E96435E}"/>
                </a:ext>
              </a:extLst>
            </p:cNvPr>
            <p:cNvSpPr txBox="1"/>
            <p:nvPr/>
          </p:nvSpPr>
          <p:spPr>
            <a:xfrm>
              <a:off x="4800600" y="4661646"/>
              <a:ext cx="1979883" cy="4613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m</a:t>
              </a:r>
              <a:r>
                <a:rPr lang="en-US" baseline="-25000" dirty="0">
                  <a:latin typeface="+mj-lt"/>
                </a:rPr>
                <a:t>2</a:t>
              </a:r>
              <a:r>
                <a:rPr lang="en-US" dirty="0">
                  <a:latin typeface="+mj-lt"/>
                </a:rPr>
                <a:t>(x, y) = x y</a:t>
              </a:r>
            </a:p>
          </p:txBody>
        </p:sp>
        <p:cxnSp>
          <p:nvCxnSpPr>
            <p:cNvPr id="33810" name="Straight Connector 104">
              <a:extLst>
                <a:ext uri="{FF2B5EF4-FFF2-40B4-BE49-F238E27FC236}">
                  <a16:creationId xmlns:a16="http://schemas.microsoft.com/office/drawing/2014/main" id="{516BC0FC-7FDA-F94B-ABCC-E432212045E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40475" y="4748391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79B2501C-7E0E-B94A-819A-09A7CC4550BA}"/>
              </a:ext>
            </a:extLst>
          </p:cNvPr>
          <p:cNvSpPr txBox="1"/>
          <p:nvPr/>
        </p:nvSpPr>
        <p:spPr bwMode="auto">
          <a:xfrm>
            <a:off x="6381751" y="1498601"/>
            <a:ext cx="22447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M</a:t>
            </a:r>
            <a:r>
              <a:rPr lang="en-US" baseline="-25000" dirty="0">
                <a:latin typeface="+mj-lt"/>
              </a:rPr>
              <a:t>0</a:t>
            </a:r>
            <a:r>
              <a:rPr lang="en-US" dirty="0">
                <a:latin typeface="+mj-lt"/>
              </a:rPr>
              <a:t>(x, y) = x + y</a:t>
            </a:r>
          </a:p>
        </p:txBody>
      </p:sp>
      <p:grpSp>
        <p:nvGrpSpPr>
          <p:cNvPr id="33799" name="Group 1">
            <a:extLst>
              <a:ext uri="{FF2B5EF4-FFF2-40B4-BE49-F238E27FC236}">
                <a16:creationId xmlns:a16="http://schemas.microsoft.com/office/drawing/2014/main" id="{2D257B71-066E-9541-A1CA-0B78E54C0AE1}"/>
              </a:ext>
            </a:extLst>
          </p:cNvPr>
          <p:cNvGrpSpPr>
            <a:grpSpLocks/>
          </p:cNvGrpSpPr>
          <p:nvPr/>
        </p:nvGrpSpPr>
        <p:grpSpPr bwMode="auto">
          <a:xfrm>
            <a:off x="6424614" y="5919788"/>
            <a:ext cx="2244725" cy="461962"/>
            <a:chOff x="5509769" y="5919788"/>
            <a:chExt cx="2244525" cy="461665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53F67F61-4103-C14F-8F40-CCDF19E42F31}"/>
                </a:ext>
              </a:extLst>
            </p:cNvPr>
            <p:cNvSpPr txBox="1"/>
            <p:nvPr/>
          </p:nvSpPr>
          <p:spPr>
            <a:xfrm>
              <a:off x="5509769" y="5919788"/>
              <a:ext cx="2244525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M</a:t>
              </a:r>
              <a:r>
                <a:rPr lang="en-US" baseline="-25000" dirty="0">
                  <a:latin typeface="+mj-lt"/>
                </a:rPr>
                <a:t>3</a:t>
              </a:r>
              <a:r>
                <a:rPr lang="en-US" dirty="0">
                  <a:latin typeface="+mj-lt"/>
                </a:rPr>
                <a:t>(x, y) = x + y</a:t>
              </a:r>
            </a:p>
          </p:txBody>
        </p:sp>
        <p:cxnSp>
          <p:nvCxnSpPr>
            <p:cNvPr id="33807" name="Straight Connector 97">
              <a:extLst>
                <a:ext uri="{FF2B5EF4-FFF2-40B4-BE49-F238E27FC236}">
                  <a16:creationId xmlns:a16="http://schemas.microsoft.com/office/drawing/2014/main" id="{808CFA69-7950-9740-AD10-F3F0F9EB4CE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931829" y="5968117"/>
              <a:ext cx="188939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8" name="Straight Connector 98">
              <a:extLst>
                <a:ext uri="{FF2B5EF4-FFF2-40B4-BE49-F238E27FC236}">
                  <a16:creationId xmlns:a16="http://schemas.microsoft.com/office/drawing/2014/main" id="{ECF4F442-8A81-6846-970E-21ED2E2527B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443317" y="5960134"/>
              <a:ext cx="188939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3800" name="Group 3">
            <a:extLst>
              <a:ext uri="{FF2B5EF4-FFF2-40B4-BE49-F238E27FC236}">
                <a16:creationId xmlns:a16="http://schemas.microsoft.com/office/drawing/2014/main" id="{2E9512F8-8868-2F4A-B4FB-FB51223030FB}"/>
              </a:ext>
            </a:extLst>
          </p:cNvPr>
          <p:cNvGrpSpPr>
            <a:grpSpLocks/>
          </p:cNvGrpSpPr>
          <p:nvPr/>
        </p:nvGrpSpPr>
        <p:grpSpPr bwMode="auto">
          <a:xfrm>
            <a:off x="6408739" y="2998788"/>
            <a:ext cx="2244725" cy="461962"/>
            <a:chOff x="5493894" y="2998784"/>
            <a:chExt cx="2244525" cy="461665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F2F2749-905D-E84B-A260-9BD0DD9ECCC9}"/>
                </a:ext>
              </a:extLst>
            </p:cNvPr>
            <p:cNvSpPr txBox="1"/>
            <p:nvPr/>
          </p:nvSpPr>
          <p:spPr bwMode="auto">
            <a:xfrm>
              <a:off x="5493894" y="2998784"/>
              <a:ext cx="2244525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M</a:t>
              </a:r>
              <a:r>
                <a:rPr lang="en-US" baseline="-25000" dirty="0">
                  <a:latin typeface="+mj-lt"/>
                </a:rPr>
                <a:t>1</a:t>
              </a:r>
              <a:r>
                <a:rPr lang="en-US" dirty="0">
                  <a:latin typeface="+mj-lt"/>
                </a:rPr>
                <a:t>(x, y) = x + y</a:t>
              </a:r>
            </a:p>
          </p:txBody>
        </p:sp>
        <p:cxnSp>
          <p:nvCxnSpPr>
            <p:cNvPr id="33805" name="Straight Connector 101">
              <a:extLst>
                <a:ext uri="{FF2B5EF4-FFF2-40B4-BE49-F238E27FC236}">
                  <a16:creationId xmlns:a16="http://schemas.microsoft.com/office/drawing/2014/main" id="{4308C7A6-FF0A-3343-8427-DEFE4A7C6BA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430617" y="3047186"/>
              <a:ext cx="188939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3801" name="Group 2">
            <a:extLst>
              <a:ext uri="{FF2B5EF4-FFF2-40B4-BE49-F238E27FC236}">
                <a16:creationId xmlns:a16="http://schemas.microsoft.com/office/drawing/2014/main" id="{A17C4FAE-5AAE-F641-9DF5-386CEDD1B606}"/>
              </a:ext>
            </a:extLst>
          </p:cNvPr>
          <p:cNvGrpSpPr>
            <a:grpSpLocks/>
          </p:cNvGrpSpPr>
          <p:nvPr/>
        </p:nvGrpSpPr>
        <p:grpSpPr bwMode="auto">
          <a:xfrm>
            <a:off x="6408739" y="4413251"/>
            <a:ext cx="2244725" cy="461963"/>
            <a:chOff x="5493894" y="4413252"/>
            <a:chExt cx="2244525" cy="461665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46922D9A-ACF5-5F48-9A5F-27831902ABC0}"/>
                </a:ext>
              </a:extLst>
            </p:cNvPr>
            <p:cNvSpPr txBox="1"/>
            <p:nvPr/>
          </p:nvSpPr>
          <p:spPr bwMode="auto">
            <a:xfrm>
              <a:off x="5493894" y="4413252"/>
              <a:ext cx="2244525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M</a:t>
              </a:r>
              <a:r>
                <a:rPr lang="en-US" baseline="-25000" dirty="0">
                  <a:latin typeface="+mj-lt"/>
                </a:rPr>
                <a:t>2</a:t>
              </a:r>
              <a:r>
                <a:rPr lang="en-US" dirty="0">
                  <a:latin typeface="+mj-lt"/>
                </a:rPr>
                <a:t>(x, y) = x + y</a:t>
              </a:r>
            </a:p>
          </p:txBody>
        </p:sp>
        <p:cxnSp>
          <p:nvCxnSpPr>
            <p:cNvPr id="33803" name="Straight Connector 104">
              <a:extLst>
                <a:ext uri="{FF2B5EF4-FFF2-40B4-BE49-F238E27FC236}">
                  <a16:creationId xmlns:a16="http://schemas.microsoft.com/office/drawing/2014/main" id="{8B406847-0A48-AA45-B5F1-083196C00C6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962278" y="4478906"/>
              <a:ext cx="188939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918F8431-DB51-E040-A95C-A306D6B3E7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514600"/>
            <a:ext cx="9144000" cy="1219200"/>
          </a:xfrm>
        </p:spPr>
        <p:txBody>
          <a:bodyPr/>
          <a:lstStyle/>
          <a:p>
            <a:r>
              <a:rPr lang="en-US" altLang="en-US"/>
              <a:t>minterms</a:t>
            </a:r>
            <a:br>
              <a:rPr lang="en-US" altLang="en-US"/>
            </a:br>
            <a:r>
              <a:rPr lang="en-US" altLang="en-US"/>
              <a:t>(for three variables)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D625E574-4A45-DC42-82DD-BD9C8C936E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Administrative Stuff</a:t>
            </a:r>
          </a:p>
        </p:txBody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3E765637-56EA-AE45-B273-215BA8B52D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990600"/>
            <a:ext cx="79248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HW3 is due on Monday Sep 16 @ 10pm</a:t>
            </a:r>
          </a:p>
          <a:p>
            <a:pPr marL="0" indent="0" eaLnBrk="1" hangingPunct="1">
              <a:buNone/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cs typeface="+mn-cs"/>
              </a:rPr>
              <a:t>Please write clearly on the first page the following three things: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dirty="0">
                <a:cs typeface="+mn-cs"/>
              </a:rPr>
              <a:t>Your First and Last Name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dirty="0">
                <a:cs typeface="+mn-cs"/>
              </a:rPr>
              <a:t>Your Student ID Number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dirty="0">
                <a:cs typeface="+mn-cs"/>
              </a:rPr>
              <a:t>Your Lab Section Letter</a:t>
            </a:r>
          </a:p>
          <a:p>
            <a:pPr lvl="1" eaLnBrk="1" hangingPunct="1">
              <a:buFont typeface="Wingdings" charset="0"/>
              <a:buChar char="§"/>
              <a:defRPr/>
            </a:pPr>
            <a:endParaRPr lang="en-US" dirty="0">
              <a:cs typeface="+mn-cs"/>
            </a:endParaRPr>
          </a:p>
          <a:p>
            <a:pPr eaLnBrk="1" hangingPunct="1">
              <a:buFont typeface="Wingdings" charset="0"/>
              <a:buChar char="§"/>
              <a:defRPr/>
            </a:pPr>
            <a:r>
              <a:rPr lang="en-US" dirty="0"/>
              <a:t>Submit on Canvas as *one* PDF file.</a:t>
            </a:r>
            <a:endParaRPr lang="en-US" dirty="0">
              <a:cs typeface="+mn-cs"/>
            </a:endParaRP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/>
              <a:t>Please orient your pages such that the text can be read without the need to rotate the page.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marL="457200" lvl="1" indent="0" eaLnBrk="1" hangingPunct="1">
              <a:buNone/>
              <a:defRPr/>
            </a:pPr>
            <a:endParaRPr lang="en-US" dirty="0"/>
          </a:p>
          <a:p>
            <a:pPr marL="457200" lvl="1" indent="0" eaLnBrk="1" hangingPunct="1">
              <a:buNone/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F230DE2C-A534-D54F-A934-870ADC7658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Eight minterms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15778FA-0CB0-8342-AEA3-04B5AD9FB876}"/>
              </a:ext>
            </a:extLst>
          </p:cNvPr>
          <p:cNvGraphicFramePr>
            <a:graphicFrameLocks noGrp="1"/>
          </p:cNvGraphicFramePr>
          <p:nvPr/>
        </p:nvGraphicFramePr>
        <p:xfrm>
          <a:off x="1616075" y="1436689"/>
          <a:ext cx="7786691" cy="4910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881">
                  <a:extLst>
                    <a:ext uri="{9D8B030D-6E8A-4147-A177-3AD203B41FA5}">
                      <a16:colId xmlns:a16="http://schemas.microsoft.com/office/drawing/2014/main" val="1336479566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04659956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35241678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997619175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65031592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996085824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214952250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099526043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60901245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3119770301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3201809867"/>
                    </a:ext>
                  </a:extLst>
                </a:gridCol>
              </a:tblGrid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 marL="91446" marR="91446"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 marL="91446" marR="91446" marT="45724" marB="4572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105832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93440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137770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005310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923905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0023517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57793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19044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51567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CAE25232-4549-D94D-B463-42248456AC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Eight minterms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15778FA-0CB0-8342-AEA3-04B5AD9FB876}"/>
              </a:ext>
            </a:extLst>
          </p:cNvPr>
          <p:cNvGraphicFramePr>
            <a:graphicFrameLocks noGrp="1"/>
          </p:cNvGraphicFramePr>
          <p:nvPr/>
        </p:nvGraphicFramePr>
        <p:xfrm>
          <a:off x="1616075" y="1436689"/>
          <a:ext cx="7786691" cy="4910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881">
                  <a:extLst>
                    <a:ext uri="{9D8B030D-6E8A-4147-A177-3AD203B41FA5}">
                      <a16:colId xmlns:a16="http://schemas.microsoft.com/office/drawing/2014/main" val="1336479566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04659956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35241678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997619175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65031592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996085824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214952250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099526043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60901245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3119770301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3201809867"/>
                    </a:ext>
                  </a:extLst>
                </a:gridCol>
              </a:tblGrid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 marL="91446" marR="91446"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 marL="91446" marR="91446" marT="45724" marB="4572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105832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93440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137770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005310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923905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0023517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57793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19044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515675"/>
                  </a:ext>
                </a:extLst>
              </a:tr>
            </a:tbl>
          </a:graphicData>
        </a:graphic>
      </p:graphicFrame>
      <p:sp>
        <p:nvSpPr>
          <p:cNvPr id="36988" name="Rectangle 5">
            <a:extLst>
              <a:ext uri="{FF2B5EF4-FFF2-40B4-BE49-F238E27FC236}">
                <a16:creationId xmlns:a16="http://schemas.microsoft.com/office/drawing/2014/main" id="{12004970-1ABB-3C47-BD89-17B8B28CB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5725" y="2135188"/>
            <a:ext cx="393700" cy="334962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6989" name="Rectangle 5">
            <a:extLst>
              <a:ext uri="{FF2B5EF4-FFF2-40B4-BE49-F238E27FC236}">
                <a16:creationId xmlns:a16="http://schemas.microsoft.com/office/drawing/2014/main" id="{70ABB5AA-2FAE-B240-8CA6-2EE06D55C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988" y="2678114"/>
            <a:ext cx="393700" cy="333375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6990" name="Rectangle 5">
            <a:extLst>
              <a:ext uri="{FF2B5EF4-FFF2-40B4-BE49-F238E27FC236}">
                <a16:creationId xmlns:a16="http://schemas.microsoft.com/office/drawing/2014/main" id="{23EF9C55-1A04-4445-9D96-90596F6B5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1775" y="3216276"/>
            <a:ext cx="393700" cy="333375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6991" name="Rectangle 7">
            <a:extLst>
              <a:ext uri="{FF2B5EF4-FFF2-40B4-BE49-F238E27FC236}">
                <a16:creationId xmlns:a16="http://schemas.microsoft.com/office/drawing/2014/main" id="{F6AC8B09-B850-AE42-88BD-9EE7152F7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5039" y="3757613"/>
            <a:ext cx="395287" cy="334962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6992" name="Rectangle 5">
            <a:extLst>
              <a:ext uri="{FF2B5EF4-FFF2-40B4-BE49-F238E27FC236}">
                <a16:creationId xmlns:a16="http://schemas.microsoft.com/office/drawing/2014/main" id="{68849E0B-E3AD-3148-AB48-DE199FC5B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3064" y="4291013"/>
            <a:ext cx="395287" cy="334962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6993" name="Rectangle 9">
            <a:extLst>
              <a:ext uri="{FF2B5EF4-FFF2-40B4-BE49-F238E27FC236}">
                <a16:creationId xmlns:a16="http://schemas.microsoft.com/office/drawing/2014/main" id="{B7C700EA-4FF0-B34F-B850-BCB2EA176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7913" y="4833938"/>
            <a:ext cx="393700" cy="334962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6994" name="Rectangle 5">
            <a:extLst>
              <a:ext uri="{FF2B5EF4-FFF2-40B4-BE49-F238E27FC236}">
                <a16:creationId xmlns:a16="http://schemas.microsoft.com/office/drawing/2014/main" id="{8AC71E55-ADE9-E143-871A-F7C2FEB27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0700" y="5372101"/>
            <a:ext cx="393700" cy="333375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6995" name="Rectangle 11">
            <a:extLst>
              <a:ext uri="{FF2B5EF4-FFF2-40B4-BE49-F238E27FC236}">
                <a16:creationId xmlns:a16="http://schemas.microsoft.com/office/drawing/2014/main" id="{E968B3B9-82EA-934C-9460-AE952DC9D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3963" y="5915026"/>
            <a:ext cx="393700" cy="333375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A6A7325D-D239-6F41-AB36-CFDA6D9E9C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Expressions for the minterms</a:t>
            </a:r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376995D1-6496-5A45-9249-27EEC52F41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38600" y="1371600"/>
            <a:ext cx="2895600" cy="5334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0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1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2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3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4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5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6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7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/>
          </a:p>
        </p:txBody>
      </p:sp>
      <p:cxnSp>
        <p:nvCxnSpPr>
          <p:cNvPr id="37891" name="Straight Connector 8">
            <a:extLst>
              <a:ext uri="{FF2B5EF4-FFF2-40B4-BE49-F238E27FC236}">
                <a16:creationId xmlns:a16="http://schemas.microsoft.com/office/drawing/2014/main" id="{4B143A7A-8ACF-2048-A74F-53E14B06F09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89513" y="2071688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2" name="Straight Connector 8">
            <a:extLst>
              <a:ext uri="{FF2B5EF4-FFF2-40B4-BE49-F238E27FC236}">
                <a16:creationId xmlns:a16="http://schemas.microsoft.com/office/drawing/2014/main" id="{3742D773-2549-9343-8AF1-80A893D5311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76813" y="2722563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3" name="Straight Connector 8">
            <a:extLst>
              <a:ext uri="{FF2B5EF4-FFF2-40B4-BE49-F238E27FC236}">
                <a16:creationId xmlns:a16="http://schemas.microsoft.com/office/drawing/2014/main" id="{8758798F-52F7-384A-986A-D5A56DC5A24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75226" y="34051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4" name="Straight Connector 8">
            <a:extLst>
              <a:ext uri="{FF2B5EF4-FFF2-40B4-BE49-F238E27FC236}">
                <a16:creationId xmlns:a16="http://schemas.microsoft.com/office/drawing/2014/main" id="{B85C0C55-2B6A-7741-A402-8F6947B44FA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41976" y="4043363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5" name="Straight Connector 8">
            <a:extLst>
              <a:ext uri="{FF2B5EF4-FFF2-40B4-BE49-F238E27FC236}">
                <a16:creationId xmlns:a16="http://schemas.microsoft.com/office/drawing/2014/main" id="{EA2541F1-1EDC-EB49-80ED-423BB25A09C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08601" y="4051300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6" name="Straight Connector 8">
            <a:extLst>
              <a:ext uri="{FF2B5EF4-FFF2-40B4-BE49-F238E27FC236}">
                <a16:creationId xmlns:a16="http://schemas.microsoft.com/office/drawing/2014/main" id="{9FD58F08-EB9D-A04E-8D24-DE5BCC0762B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18126" y="47513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7" name="Straight Connector 8">
            <a:extLst>
              <a:ext uri="{FF2B5EF4-FFF2-40B4-BE49-F238E27FC236}">
                <a16:creationId xmlns:a16="http://schemas.microsoft.com/office/drawing/2014/main" id="{E642457D-94AB-1048-9B07-EBEE3139077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48326" y="53863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8" name="Straight Connector 8">
            <a:extLst>
              <a:ext uri="{FF2B5EF4-FFF2-40B4-BE49-F238E27FC236}">
                <a16:creationId xmlns:a16="http://schemas.microsoft.com/office/drawing/2014/main" id="{9405CBAA-9DC1-F248-A8BB-34C040D49C3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87926" y="14112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9" name="Straight Connector 8">
            <a:extLst>
              <a:ext uri="{FF2B5EF4-FFF2-40B4-BE49-F238E27FC236}">
                <a16:creationId xmlns:a16="http://schemas.microsoft.com/office/drawing/2014/main" id="{AF7DFF6F-88AF-FD41-9E91-7866B4D91C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05426" y="13985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0" name="Straight Connector 8">
            <a:extLst>
              <a:ext uri="{FF2B5EF4-FFF2-40B4-BE49-F238E27FC236}">
                <a16:creationId xmlns:a16="http://schemas.microsoft.com/office/drawing/2014/main" id="{2F0032BC-DDCF-C745-9472-8B0BCD73B1E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35626" y="14112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1" name="Straight Connector 8">
            <a:extLst>
              <a:ext uri="{FF2B5EF4-FFF2-40B4-BE49-F238E27FC236}">
                <a16:creationId xmlns:a16="http://schemas.microsoft.com/office/drawing/2014/main" id="{E36F30F5-1A4D-2B4C-B017-D6C6DCC0291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2413" y="2071688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2" name="Straight Connector 8">
            <a:extLst>
              <a:ext uri="{FF2B5EF4-FFF2-40B4-BE49-F238E27FC236}">
                <a16:creationId xmlns:a16="http://schemas.microsoft.com/office/drawing/2014/main" id="{4B0D5618-27B5-F145-B36B-736680F0530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37213" y="2735263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2DAC0CA7-EE32-B64B-9A4A-90295D760D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Expressions for the minterms</a:t>
            </a:r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A25E2762-125C-E74F-9105-2936EA18A9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38600" y="1371600"/>
            <a:ext cx="2895600" cy="5334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0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1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2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3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4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5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6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7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/>
          </a:p>
        </p:txBody>
      </p:sp>
      <p:cxnSp>
        <p:nvCxnSpPr>
          <p:cNvPr id="38915" name="Straight Connector 8">
            <a:extLst>
              <a:ext uri="{FF2B5EF4-FFF2-40B4-BE49-F238E27FC236}">
                <a16:creationId xmlns:a16="http://schemas.microsoft.com/office/drawing/2014/main" id="{62C59DC3-774D-5C43-970F-F33593F5B7E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89513" y="2071688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16" name="Straight Connector 8">
            <a:extLst>
              <a:ext uri="{FF2B5EF4-FFF2-40B4-BE49-F238E27FC236}">
                <a16:creationId xmlns:a16="http://schemas.microsoft.com/office/drawing/2014/main" id="{7BEF5F8D-8D2D-FB46-94B9-AC907CC4DCC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76813" y="2722563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17" name="Straight Connector 8">
            <a:extLst>
              <a:ext uri="{FF2B5EF4-FFF2-40B4-BE49-F238E27FC236}">
                <a16:creationId xmlns:a16="http://schemas.microsoft.com/office/drawing/2014/main" id="{F35F2668-168C-4A4A-9D26-291486D4D35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75226" y="34051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18" name="Straight Connector 8">
            <a:extLst>
              <a:ext uri="{FF2B5EF4-FFF2-40B4-BE49-F238E27FC236}">
                <a16:creationId xmlns:a16="http://schemas.microsoft.com/office/drawing/2014/main" id="{66903499-4656-1746-98BC-5B77E21CC18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41976" y="4043363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19" name="Straight Connector 8">
            <a:extLst>
              <a:ext uri="{FF2B5EF4-FFF2-40B4-BE49-F238E27FC236}">
                <a16:creationId xmlns:a16="http://schemas.microsoft.com/office/drawing/2014/main" id="{7706F11D-9ECB-EC41-A9C4-B0BE367C327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08601" y="4051300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0" name="Straight Connector 8">
            <a:extLst>
              <a:ext uri="{FF2B5EF4-FFF2-40B4-BE49-F238E27FC236}">
                <a16:creationId xmlns:a16="http://schemas.microsoft.com/office/drawing/2014/main" id="{69338732-8A4C-934A-BDCC-1F5F01D09BF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18126" y="47513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1" name="Straight Connector 8">
            <a:extLst>
              <a:ext uri="{FF2B5EF4-FFF2-40B4-BE49-F238E27FC236}">
                <a16:creationId xmlns:a16="http://schemas.microsoft.com/office/drawing/2014/main" id="{D8F68A8E-3A43-6049-8A9E-C284B7495DE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48326" y="53863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2" name="Straight Connector 8">
            <a:extLst>
              <a:ext uri="{FF2B5EF4-FFF2-40B4-BE49-F238E27FC236}">
                <a16:creationId xmlns:a16="http://schemas.microsoft.com/office/drawing/2014/main" id="{A6D25F66-0004-8C45-9EF3-F3A5DB1568A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87926" y="14112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3" name="Straight Connector 8">
            <a:extLst>
              <a:ext uri="{FF2B5EF4-FFF2-40B4-BE49-F238E27FC236}">
                <a16:creationId xmlns:a16="http://schemas.microsoft.com/office/drawing/2014/main" id="{5796AD9C-CCFB-9B4B-A9CC-962896CA467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05426" y="13985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4" name="Straight Connector 8">
            <a:extLst>
              <a:ext uri="{FF2B5EF4-FFF2-40B4-BE49-F238E27FC236}">
                <a16:creationId xmlns:a16="http://schemas.microsoft.com/office/drawing/2014/main" id="{B70B6B13-A165-4E42-B28B-49D4D85EE0E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35626" y="14112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5" name="Straight Connector 8">
            <a:extLst>
              <a:ext uri="{FF2B5EF4-FFF2-40B4-BE49-F238E27FC236}">
                <a16:creationId xmlns:a16="http://schemas.microsoft.com/office/drawing/2014/main" id="{6942AA4B-D642-894B-A78D-28EF8B895DA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2413" y="2071688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6" name="Straight Connector 8">
            <a:extLst>
              <a:ext uri="{FF2B5EF4-FFF2-40B4-BE49-F238E27FC236}">
                <a16:creationId xmlns:a16="http://schemas.microsoft.com/office/drawing/2014/main" id="{204FC093-EC45-174D-BE6C-B1460284B98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37213" y="2735263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852C27B-DE89-F949-AC1B-2C4DEB3EB25D}"/>
              </a:ext>
            </a:extLst>
          </p:cNvPr>
          <p:cNvSpPr txBox="1">
            <a:spLocks/>
          </p:cNvSpPr>
          <p:nvPr/>
        </p:nvSpPr>
        <p:spPr bwMode="auto">
          <a:xfrm>
            <a:off x="1957388" y="1397000"/>
            <a:ext cx="1865312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0   0   0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0   0   1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0   1   0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0   1   1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1   0   0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1   0   1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1   1   0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1   1   1</a:t>
            </a:r>
          </a:p>
        </p:txBody>
      </p:sp>
      <p:sp>
        <p:nvSpPr>
          <p:cNvPr id="38928" name="TextBox 21">
            <a:extLst>
              <a:ext uri="{FF2B5EF4-FFF2-40B4-BE49-F238E27FC236}">
                <a16:creationId xmlns:a16="http://schemas.microsoft.com/office/drawing/2014/main" id="{8636D161-1FFC-984A-B657-98D2FAAD2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7663" y="3000375"/>
            <a:ext cx="33004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The bars coincide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with the 0’s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in the binary expansion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of the minterm sub-index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57E9FED4-BE09-FB4C-A7B4-4D2112E7B0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514600"/>
            <a:ext cx="9144000" cy="1219200"/>
          </a:xfrm>
        </p:spPr>
        <p:txBody>
          <a:bodyPr/>
          <a:lstStyle/>
          <a:p>
            <a:r>
              <a:rPr lang="en-US" altLang="en-US"/>
              <a:t>Maxterms</a:t>
            </a:r>
            <a:br>
              <a:rPr lang="en-US" altLang="en-US"/>
            </a:br>
            <a:r>
              <a:rPr lang="en-US" altLang="en-US"/>
              <a:t>(for three variables)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550BB932-73C8-C14E-A213-C525AC8C5F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Eight Maxterms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15778FA-0CB0-8342-AEA3-04B5AD9FB876}"/>
              </a:ext>
            </a:extLst>
          </p:cNvPr>
          <p:cNvGraphicFramePr>
            <a:graphicFrameLocks noGrp="1"/>
          </p:cNvGraphicFramePr>
          <p:nvPr/>
        </p:nvGraphicFramePr>
        <p:xfrm>
          <a:off x="1616075" y="1436689"/>
          <a:ext cx="7786691" cy="4910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881">
                  <a:extLst>
                    <a:ext uri="{9D8B030D-6E8A-4147-A177-3AD203B41FA5}">
                      <a16:colId xmlns:a16="http://schemas.microsoft.com/office/drawing/2014/main" val="1336479566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04659956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35241678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997619175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65031592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996085824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214952250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099526043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60901245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3119770301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3201809867"/>
                    </a:ext>
                  </a:extLst>
                </a:gridCol>
              </a:tblGrid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 marL="91446" marR="91446"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 marL="91446" marR="91446" marT="45724" marB="4572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105832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93440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137770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005310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923905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0023517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57793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19044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51567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AEF4ECB9-E0E8-D745-9D8D-0B306BE9DD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Eight Maxterms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15778FA-0CB0-8342-AEA3-04B5AD9FB876}"/>
              </a:ext>
            </a:extLst>
          </p:cNvPr>
          <p:cNvGraphicFramePr>
            <a:graphicFrameLocks noGrp="1"/>
          </p:cNvGraphicFramePr>
          <p:nvPr/>
        </p:nvGraphicFramePr>
        <p:xfrm>
          <a:off x="1616075" y="1436689"/>
          <a:ext cx="7786691" cy="4910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881">
                  <a:extLst>
                    <a:ext uri="{9D8B030D-6E8A-4147-A177-3AD203B41FA5}">
                      <a16:colId xmlns:a16="http://schemas.microsoft.com/office/drawing/2014/main" val="1336479566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04659956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35241678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997619175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65031592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996085824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214952250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099526043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60901245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3119770301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3201809867"/>
                    </a:ext>
                  </a:extLst>
                </a:gridCol>
              </a:tblGrid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 marL="91446" marR="91446"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 marL="91446" marR="91446" marT="45724" marB="4572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105832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93440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137770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005310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923905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0023517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57793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19044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515675"/>
                  </a:ext>
                </a:extLst>
              </a:tr>
            </a:tbl>
          </a:graphicData>
        </a:graphic>
      </p:graphicFrame>
      <p:sp>
        <p:nvSpPr>
          <p:cNvPr id="42108" name="Rectangle 5">
            <a:extLst>
              <a:ext uri="{FF2B5EF4-FFF2-40B4-BE49-F238E27FC236}">
                <a16:creationId xmlns:a16="http://schemas.microsoft.com/office/drawing/2014/main" id="{0EFDBF03-A5FA-2F45-842B-09ACF2630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5725" y="2057401"/>
            <a:ext cx="393700" cy="334963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42109" name="Rectangle 5">
            <a:extLst>
              <a:ext uri="{FF2B5EF4-FFF2-40B4-BE49-F238E27FC236}">
                <a16:creationId xmlns:a16="http://schemas.microsoft.com/office/drawing/2014/main" id="{80F70A3E-8C71-184B-8284-85AC1BD2E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988" y="2590801"/>
            <a:ext cx="393700" cy="333375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42110" name="Rectangle 5">
            <a:extLst>
              <a:ext uri="{FF2B5EF4-FFF2-40B4-BE49-F238E27FC236}">
                <a16:creationId xmlns:a16="http://schemas.microsoft.com/office/drawing/2014/main" id="{E64C0DF6-BC00-344C-B407-0943677F4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1775" y="3171826"/>
            <a:ext cx="393700" cy="333375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42111" name="Rectangle 7">
            <a:extLst>
              <a:ext uri="{FF2B5EF4-FFF2-40B4-BE49-F238E27FC236}">
                <a16:creationId xmlns:a16="http://schemas.microsoft.com/office/drawing/2014/main" id="{5FB8B5EE-B227-054A-8D51-298BB8B42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5039" y="3733801"/>
            <a:ext cx="395287" cy="334963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42112" name="Rectangle 5">
            <a:extLst>
              <a:ext uri="{FF2B5EF4-FFF2-40B4-BE49-F238E27FC236}">
                <a16:creationId xmlns:a16="http://schemas.microsoft.com/office/drawing/2014/main" id="{0A1FC11F-DE4D-EC48-9D7E-272E3A0F6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3064" y="4291013"/>
            <a:ext cx="395287" cy="334962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42113" name="Rectangle 9">
            <a:extLst>
              <a:ext uri="{FF2B5EF4-FFF2-40B4-BE49-F238E27FC236}">
                <a16:creationId xmlns:a16="http://schemas.microsoft.com/office/drawing/2014/main" id="{24E1E982-B3BB-BE47-ADA3-231CE763C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7913" y="4833938"/>
            <a:ext cx="393700" cy="334962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42114" name="Rectangle 5">
            <a:extLst>
              <a:ext uri="{FF2B5EF4-FFF2-40B4-BE49-F238E27FC236}">
                <a16:creationId xmlns:a16="http://schemas.microsoft.com/office/drawing/2014/main" id="{5F97D970-0E76-3948-87B3-E3758B877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0700" y="5372101"/>
            <a:ext cx="393700" cy="333375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42115" name="Rectangle 11">
            <a:extLst>
              <a:ext uri="{FF2B5EF4-FFF2-40B4-BE49-F238E27FC236}">
                <a16:creationId xmlns:a16="http://schemas.microsoft.com/office/drawing/2014/main" id="{EA6B422D-6797-3940-84BC-55E825D23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3963" y="5915026"/>
            <a:ext cx="393700" cy="333375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6B02B3E8-234C-9E49-97BB-43E7EBE170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Expressions for the Maxterms</a:t>
            </a: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780D17DF-94F9-DC44-AEA3-DF35328C97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38600" y="1371600"/>
            <a:ext cx="2895600" cy="5334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0</a:t>
            </a:r>
            <a:r>
              <a:rPr lang="en-US" altLang="en-US"/>
              <a:t>  =  x + y +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1</a:t>
            </a:r>
            <a:r>
              <a:rPr lang="en-US" altLang="en-US"/>
              <a:t>  =  x + y +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2</a:t>
            </a:r>
            <a:r>
              <a:rPr lang="en-US" altLang="en-US"/>
              <a:t>  =  x + y +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3</a:t>
            </a:r>
            <a:r>
              <a:rPr lang="en-US" altLang="en-US"/>
              <a:t>  =  x + y +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4</a:t>
            </a:r>
            <a:r>
              <a:rPr lang="en-US" altLang="en-US"/>
              <a:t>  =  x + y +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5</a:t>
            </a:r>
            <a:r>
              <a:rPr lang="en-US" altLang="en-US"/>
              <a:t>  =  x + y +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6</a:t>
            </a:r>
            <a:r>
              <a:rPr lang="en-US" altLang="en-US"/>
              <a:t>  =  x + y +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7</a:t>
            </a:r>
            <a:r>
              <a:rPr lang="en-US" altLang="en-US"/>
              <a:t>  =  x + y + z</a:t>
            </a:r>
          </a:p>
          <a:p>
            <a:pPr marL="0" indent="0">
              <a:buNone/>
            </a:pPr>
            <a:endParaRPr lang="en-US" altLang="en-US"/>
          </a:p>
        </p:txBody>
      </p:sp>
      <p:cxnSp>
        <p:nvCxnSpPr>
          <p:cNvPr id="43011" name="Straight Connector 8">
            <a:extLst>
              <a:ext uri="{FF2B5EF4-FFF2-40B4-BE49-F238E27FC236}">
                <a16:creationId xmlns:a16="http://schemas.microsoft.com/office/drawing/2014/main" id="{A79F85B3-4F21-114F-B016-F3CB1FE91BA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92813" y="2097088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2" name="Straight Connector 8">
            <a:extLst>
              <a:ext uri="{FF2B5EF4-FFF2-40B4-BE49-F238E27FC236}">
                <a16:creationId xmlns:a16="http://schemas.microsoft.com/office/drawing/2014/main" id="{B0B7C0F0-A88A-534E-BC5E-C21E449EE6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84813" y="2773363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3" name="Straight Connector 8">
            <a:extLst>
              <a:ext uri="{FF2B5EF4-FFF2-40B4-BE49-F238E27FC236}">
                <a16:creationId xmlns:a16="http://schemas.microsoft.com/office/drawing/2014/main" id="{A76CE274-26D6-4F4C-B6C6-97A255840D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95926" y="34305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4" name="Straight Connector 8">
            <a:extLst>
              <a:ext uri="{FF2B5EF4-FFF2-40B4-BE49-F238E27FC236}">
                <a16:creationId xmlns:a16="http://schemas.microsoft.com/office/drawing/2014/main" id="{96B2919A-B39B-2F4A-B672-D4E6A35A213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97576" y="3421063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5" name="Straight Connector 8">
            <a:extLst>
              <a:ext uri="{FF2B5EF4-FFF2-40B4-BE49-F238E27FC236}">
                <a16:creationId xmlns:a16="http://schemas.microsoft.com/office/drawing/2014/main" id="{F7311925-F6CD-2245-8B9C-340555A62DE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78401" y="4076700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6" name="Straight Connector 8">
            <a:extLst>
              <a:ext uri="{FF2B5EF4-FFF2-40B4-BE49-F238E27FC236}">
                <a16:creationId xmlns:a16="http://schemas.microsoft.com/office/drawing/2014/main" id="{94B05F72-AB3C-3049-B5B7-BBC7B8B3F5C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62526" y="47386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7" name="Straight Connector 8">
            <a:extLst>
              <a:ext uri="{FF2B5EF4-FFF2-40B4-BE49-F238E27FC236}">
                <a16:creationId xmlns:a16="http://schemas.microsoft.com/office/drawing/2014/main" id="{357B42F0-1438-594A-9B84-DE9B4A876A8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03926" y="47386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8" name="Straight Connector 8">
            <a:extLst>
              <a:ext uri="{FF2B5EF4-FFF2-40B4-BE49-F238E27FC236}">
                <a16:creationId xmlns:a16="http://schemas.microsoft.com/office/drawing/2014/main" id="{B00CC04A-09FF-4D4E-9A7F-EF0DECA70DE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75226" y="54117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9" name="Straight Connector 8">
            <a:extLst>
              <a:ext uri="{FF2B5EF4-FFF2-40B4-BE49-F238E27FC236}">
                <a16:creationId xmlns:a16="http://schemas.microsoft.com/office/drawing/2014/main" id="{8A2B3518-D0F5-D84A-AD78-FDD8D83AD2C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95926" y="53990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0" name="Straight Connector 8">
            <a:extLst>
              <a:ext uri="{FF2B5EF4-FFF2-40B4-BE49-F238E27FC236}">
                <a16:creationId xmlns:a16="http://schemas.microsoft.com/office/drawing/2014/main" id="{3CF9F565-0E6A-0446-9DE7-8020E184C91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75226" y="60467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1" name="Straight Connector 8">
            <a:extLst>
              <a:ext uri="{FF2B5EF4-FFF2-40B4-BE49-F238E27FC236}">
                <a16:creationId xmlns:a16="http://schemas.microsoft.com/office/drawing/2014/main" id="{52A564F0-E28E-F74B-96AE-85DBB30982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83226" y="6032500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2" name="Straight Connector 8">
            <a:extLst>
              <a:ext uri="{FF2B5EF4-FFF2-40B4-BE49-F238E27FC236}">
                <a16:creationId xmlns:a16="http://schemas.microsoft.com/office/drawing/2014/main" id="{400EA1CC-FEC3-3447-A952-B4CDEABB2B8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03926" y="60594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3AF8CE0C-1F54-0345-A8A1-2B92D760E7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Expressions for the Maxterms</a:t>
            </a:r>
          </a:p>
        </p:txBody>
      </p:sp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4F98261D-0DF0-7140-8825-686B0A002C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38600" y="1371600"/>
            <a:ext cx="2895600" cy="5334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0</a:t>
            </a:r>
            <a:r>
              <a:rPr lang="en-US" altLang="en-US"/>
              <a:t>  =  x + y +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1</a:t>
            </a:r>
            <a:r>
              <a:rPr lang="en-US" altLang="en-US"/>
              <a:t>  =  x + y +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2</a:t>
            </a:r>
            <a:r>
              <a:rPr lang="en-US" altLang="en-US"/>
              <a:t>  =  x + y +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3</a:t>
            </a:r>
            <a:r>
              <a:rPr lang="en-US" altLang="en-US"/>
              <a:t>  =  x + y +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4</a:t>
            </a:r>
            <a:r>
              <a:rPr lang="en-US" altLang="en-US"/>
              <a:t>  =  x + y +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5</a:t>
            </a:r>
            <a:r>
              <a:rPr lang="en-US" altLang="en-US"/>
              <a:t>  =  x + y +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6</a:t>
            </a:r>
            <a:r>
              <a:rPr lang="en-US" altLang="en-US"/>
              <a:t>  =  x + y +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7</a:t>
            </a:r>
            <a:r>
              <a:rPr lang="en-US" altLang="en-US"/>
              <a:t>  =  x + y + z</a:t>
            </a:r>
          </a:p>
          <a:p>
            <a:pPr marL="0" indent="0">
              <a:buNone/>
            </a:pPr>
            <a:endParaRPr lang="en-US" altLang="en-US"/>
          </a:p>
        </p:txBody>
      </p:sp>
      <p:cxnSp>
        <p:nvCxnSpPr>
          <p:cNvPr id="44035" name="Straight Connector 8">
            <a:extLst>
              <a:ext uri="{FF2B5EF4-FFF2-40B4-BE49-F238E27FC236}">
                <a16:creationId xmlns:a16="http://schemas.microsoft.com/office/drawing/2014/main" id="{B57A3864-1F9E-3840-AB8B-0C627F9D559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92813" y="2097088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36" name="Straight Connector 8">
            <a:extLst>
              <a:ext uri="{FF2B5EF4-FFF2-40B4-BE49-F238E27FC236}">
                <a16:creationId xmlns:a16="http://schemas.microsoft.com/office/drawing/2014/main" id="{390F141A-9B54-F046-B60F-DFFDD7C61CF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84813" y="2773363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37" name="Straight Connector 8">
            <a:extLst>
              <a:ext uri="{FF2B5EF4-FFF2-40B4-BE49-F238E27FC236}">
                <a16:creationId xmlns:a16="http://schemas.microsoft.com/office/drawing/2014/main" id="{552837C1-A55D-3546-9DC4-E60C0735E00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95926" y="34305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38" name="Straight Connector 8">
            <a:extLst>
              <a:ext uri="{FF2B5EF4-FFF2-40B4-BE49-F238E27FC236}">
                <a16:creationId xmlns:a16="http://schemas.microsoft.com/office/drawing/2014/main" id="{CCC560E1-B41A-C245-9A6A-61ACF412C15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97576" y="3421063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39" name="Straight Connector 8">
            <a:extLst>
              <a:ext uri="{FF2B5EF4-FFF2-40B4-BE49-F238E27FC236}">
                <a16:creationId xmlns:a16="http://schemas.microsoft.com/office/drawing/2014/main" id="{3A26DB1B-05DF-3149-A3E9-4D3278A2A01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78401" y="4076700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0" name="Straight Connector 8">
            <a:extLst>
              <a:ext uri="{FF2B5EF4-FFF2-40B4-BE49-F238E27FC236}">
                <a16:creationId xmlns:a16="http://schemas.microsoft.com/office/drawing/2014/main" id="{4D1583AD-9FDE-3648-8D7D-D4A51E3019B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62526" y="47386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1" name="Straight Connector 8">
            <a:extLst>
              <a:ext uri="{FF2B5EF4-FFF2-40B4-BE49-F238E27FC236}">
                <a16:creationId xmlns:a16="http://schemas.microsoft.com/office/drawing/2014/main" id="{A30EEB62-3F97-154B-A2CB-022DAF5D4F3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03926" y="47386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2" name="Straight Connector 8">
            <a:extLst>
              <a:ext uri="{FF2B5EF4-FFF2-40B4-BE49-F238E27FC236}">
                <a16:creationId xmlns:a16="http://schemas.microsoft.com/office/drawing/2014/main" id="{3A455356-5BF3-554A-B8A0-9E3F9B722F9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75226" y="54117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3" name="Straight Connector 8">
            <a:extLst>
              <a:ext uri="{FF2B5EF4-FFF2-40B4-BE49-F238E27FC236}">
                <a16:creationId xmlns:a16="http://schemas.microsoft.com/office/drawing/2014/main" id="{6DD110C3-62C0-4D4C-ADF4-6EFB99C2B6D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95926" y="53990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4" name="Straight Connector 8">
            <a:extLst>
              <a:ext uri="{FF2B5EF4-FFF2-40B4-BE49-F238E27FC236}">
                <a16:creationId xmlns:a16="http://schemas.microsoft.com/office/drawing/2014/main" id="{EB80C647-18AE-8E4D-8AFE-580E67C9084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75226" y="60467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5" name="Straight Connector 8">
            <a:extLst>
              <a:ext uri="{FF2B5EF4-FFF2-40B4-BE49-F238E27FC236}">
                <a16:creationId xmlns:a16="http://schemas.microsoft.com/office/drawing/2014/main" id="{6159DE46-50BB-3640-9C89-C648E6C3D5B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83226" y="6032500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6" name="Straight Connector 8">
            <a:extLst>
              <a:ext uri="{FF2B5EF4-FFF2-40B4-BE49-F238E27FC236}">
                <a16:creationId xmlns:a16="http://schemas.microsoft.com/office/drawing/2014/main" id="{EFE1E565-6C99-B241-86AA-27EA18F1420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03926" y="60594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A3D3B5C-CE9A-F24F-89B5-EBF3B20593FC}"/>
              </a:ext>
            </a:extLst>
          </p:cNvPr>
          <p:cNvSpPr txBox="1">
            <a:spLocks/>
          </p:cNvSpPr>
          <p:nvPr/>
        </p:nvSpPr>
        <p:spPr bwMode="auto">
          <a:xfrm>
            <a:off x="1957388" y="1397000"/>
            <a:ext cx="1865312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0   0   0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0   0   1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0   1   0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0   1   1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1   0   0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1   0   1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1   1   0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1   1   1</a:t>
            </a:r>
          </a:p>
        </p:txBody>
      </p:sp>
      <p:sp>
        <p:nvSpPr>
          <p:cNvPr id="44048" name="TextBox 7">
            <a:extLst>
              <a:ext uri="{FF2B5EF4-FFF2-40B4-BE49-F238E27FC236}">
                <a16:creationId xmlns:a16="http://schemas.microsoft.com/office/drawing/2014/main" id="{CE638F46-7F78-1D46-99C8-0DB4451BF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3" y="3000375"/>
            <a:ext cx="33512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The bars coincide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with the 1’s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in the binary expansion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of the maxterm sub-index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4670A06A-5E47-0146-871E-06C2A383EF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514600"/>
            <a:ext cx="9144000" cy="1219200"/>
          </a:xfrm>
        </p:spPr>
        <p:txBody>
          <a:bodyPr/>
          <a:lstStyle/>
          <a:p>
            <a:r>
              <a:rPr lang="en-US" altLang="en-US"/>
              <a:t>minterms and Maxterms</a:t>
            </a:r>
            <a:br>
              <a:rPr lang="en-US" altLang="en-US"/>
            </a:br>
            <a:r>
              <a:rPr lang="en-US" altLang="en-US"/>
              <a:t>(for three variables)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>
            <a:extLst>
              <a:ext uri="{FF2B5EF4-FFF2-40B4-BE49-F238E27FC236}">
                <a16:creationId xmlns:a16="http://schemas.microsoft.com/office/drawing/2014/main" id="{EC42CAF3-79AC-EA42-8F4E-420941EE0F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667000"/>
            <a:ext cx="9144000" cy="685800"/>
          </a:xfrm>
        </p:spPr>
        <p:txBody>
          <a:bodyPr/>
          <a:lstStyle/>
          <a:p>
            <a:r>
              <a:rPr lang="en-US" altLang="en-US"/>
              <a:t>Quick Review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C0668807-00A9-224B-9C1E-102CFC7468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minterms  and  Maxterms</a:t>
            </a:r>
          </a:p>
        </p:txBody>
      </p:sp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7E5052F9-F67A-8949-8D9A-D713553B26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14600" y="1371600"/>
            <a:ext cx="2895600" cy="5334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0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1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2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3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4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5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6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7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/>
          </a:p>
        </p:txBody>
      </p:sp>
      <p:cxnSp>
        <p:nvCxnSpPr>
          <p:cNvPr id="46083" name="Straight Connector 8">
            <a:extLst>
              <a:ext uri="{FF2B5EF4-FFF2-40B4-BE49-F238E27FC236}">
                <a16:creationId xmlns:a16="http://schemas.microsoft.com/office/drawing/2014/main" id="{18875979-E374-0643-8342-A7C2D86EE96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65513" y="2071688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84" name="Straight Connector 8">
            <a:extLst>
              <a:ext uri="{FF2B5EF4-FFF2-40B4-BE49-F238E27FC236}">
                <a16:creationId xmlns:a16="http://schemas.microsoft.com/office/drawing/2014/main" id="{EA50AB09-4B8A-B847-9041-A17EBF40E71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52813" y="2722563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85" name="Straight Connector 8">
            <a:extLst>
              <a:ext uri="{FF2B5EF4-FFF2-40B4-BE49-F238E27FC236}">
                <a16:creationId xmlns:a16="http://schemas.microsoft.com/office/drawing/2014/main" id="{C9723545-0245-6443-8228-F26D0C9951F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51226" y="34051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86" name="Straight Connector 8">
            <a:extLst>
              <a:ext uri="{FF2B5EF4-FFF2-40B4-BE49-F238E27FC236}">
                <a16:creationId xmlns:a16="http://schemas.microsoft.com/office/drawing/2014/main" id="{D985DC50-E106-324D-B0EF-6B2F122554E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17976" y="4043363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87" name="Straight Connector 8">
            <a:extLst>
              <a:ext uri="{FF2B5EF4-FFF2-40B4-BE49-F238E27FC236}">
                <a16:creationId xmlns:a16="http://schemas.microsoft.com/office/drawing/2014/main" id="{18A1CCCB-E919-554E-8FCA-F9994C4E2FA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84601" y="4051300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88" name="Straight Connector 8">
            <a:extLst>
              <a:ext uri="{FF2B5EF4-FFF2-40B4-BE49-F238E27FC236}">
                <a16:creationId xmlns:a16="http://schemas.microsoft.com/office/drawing/2014/main" id="{8117F604-FBBE-F142-9550-539848BF794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94126" y="47513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89" name="Straight Connector 8">
            <a:extLst>
              <a:ext uri="{FF2B5EF4-FFF2-40B4-BE49-F238E27FC236}">
                <a16:creationId xmlns:a16="http://schemas.microsoft.com/office/drawing/2014/main" id="{E528C206-C480-5441-BE7F-20E4C729B29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24326" y="53863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0" name="Straight Connector 8">
            <a:extLst>
              <a:ext uri="{FF2B5EF4-FFF2-40B4-BE49-F238E27FC236}">
                <a16:creationId xmlns:a16="http://schemas.microsoft.com/office/drawing/2014/main" id="{C3837675-3800-AA48-9A14-43E68512736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63926" y="14112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1" name="Straight Connector 8">
            <a:extLst>
              <a:ext uri="{FF2B5EF4-FFF2-40B4-BE49-F238E27FC236}">
                <a16:creationId xmlns:a16="http://schemas.microsoft.com/office/drawing/2014/main" id="{ECD50106-D1AC-A84F-9489-374401CB4EA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81426" y="13985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2" name="Straight Connector 8">
            <a:extLst>
              <a:ext uri="{FF2B5EF4-FFF2-40B4-BE49-F238E27FC236}">
                <a16:creationId xmlns:a16="http://schemas.microsoft.com/office/drawing/2014/main" id="{A451B705-6AB2-8A4A-B90D-9DE42A4C8AB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11626" y="14112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3" name="Straight Connector 8">
            <a:extLst>
              <a:ext uri="{FF2B5EF4-FFF2-40B4-BE49-F238E27FC236}">
                <a16:creationId xmlns:a16="http://schemas.microsoft.com/office/drawing/2014/main" id="{BD54891A-0225-9D49-82DE-DFDDC4ADA48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08413" y="2071688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4" name="Straight Connector 8">
            <a:extLst>
              <a:ext uri="{FF2B5EF4-FFF2-40B4-BE49-F238E27FC236}">
                <a16:creationId xmlns:a16="http://schemas.microsoft.com/office/drawing/2014/main" id="{A98F944A-258A-5D47-99D3-88C2C289F92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13213" y="2735263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5298335-CACF-E046-ACC5-F8B8D8236CD5}"/>
              </a:ext>
            </a:extLst>
          </p:cNvPr>
          <p:cNvSpPr txBox="1">
            <a:spLocks/>
          </p:cNvSpPr>
          <p:nvPr/>
        </p:nvSpPr>
        <p:spPr bwMode="auto">
          <a:xfrm>
            <a:off x="6096000" y="1371600"/>
            <a:ext cx="2895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en-US" kern="0"/>
              <a:t>M</a:t>
            </a:r>
            <a:r>
              <a:rPr lang="en-US" kern="0" baseline="-25000"/>
              <a:t>0</a:t>
            </a:r>
            <a:r>
              <a:rPr lang="en-US" kern="0"/>
              <a:t>  =  x + y + z</a:t>
            </a:r>
          </a:p>
          <a:p>
            <a:pPr marL="0" indent="0">
              <a:buNone/>
              <a:defRPr/>
            </a:pPr>
            <a:endParaRPr lang="en-US" sz="1200" kern="0"/>
          </a:p>
          <a:p>
            <a:pPr marL="0" indent="0">
              <a:buNone/>
              <a:defRPr/>
            </a:pPr>
            <a:r>
              <a:rPr lang="en-US" kern="0"/>
              <a:t>M</a:t>
            </a:r>
            <a:r>
              <a:rPr lang="en-US" kern="0" baseline="-25000"/>
              <a:t>1</a:t>
            </a:r>
            <a:r>
              <a:rPr lang="en-US" kern="0"/>
              <a:t>  =  x + y + z</a:t>
            </a:r>
          </a:p>
          <a:p>
            <a:pPr marL="0" indent="0">
              <a:buNone/>
              <a:defRPr/>
            </a:pPr>
            <a:endParaRPr lang="en-US" sz="1200" kern="0"/>
          </a:p>
          <a:p>
            <a:pPr marL="0" indent="0">
              <a:buNone/>
              <a:defRPr/>
            </a:pPr>
            <a:r>
              <a:rPr lang="en-US" kern="0"/>
              <a:t>M</a:t>
            </a:r>
            <a:r>
              <a:rPr lang="en-US" kern="0" baseline="-25000"/>
              <a:t>2</a:t>
            </a:r>
            <a:r>
              <a:rPr lang="en-US" kern="0"/>
              <a:t>  =  x + y + z</a:t>
            </a:r>
          </a:p>
          <a:p>
            <a:pPr marL="0" indent="0">
              <a:buNone/>
              <a:defRPr/>
            </a:pPr>
            <a:endParaRPr lang="en-US" sz="1200" kern="0"/>
          </a:p>
          <a:p>
            <a:pPr marL="0" indent="0">
              <a:buNone/>
              <a:defRPr/>
            </a:pPr>
            <a:r>
              <a:rPr lang="en-US" kern="0"/>
              <a:t>M</a:t>
            </a:r>
            <a:r>
              <a:rPr lang="en-US" kern="0" baseline="-25000"/>
              <a:t>3</a:t>
            </a:r>
            <a:r>
              <a:rPr lang="en-US" kern="0"/>
              <a:t>  =  x + y + z</a:t>
            </a:r>
          </a:p>
          <a:p>
            <a:pPr marL="0" indent="0">
              <a:buNone/>
              <a:defRPr/>
            </a:pPr>
            <a:endParaRPr lang="en-US" sz="1200" kern="0"/>
          </a:p>
          <a:p>
            <a:pPr marL="0" indent="0">
              <a:buNone/>
              <a:defRPr/>
            </a:pPr>
            <a:r>
              <a:rPr lang="en-US" kern="0"/>
              <a:t>M</a:t>
            </a:r>
            <a:r>
              <a:rPr lang="en-US" kern="0" baseline="-25000"/>
              <a:t>4</a:t>
            </a:r>
            <a:r>
              <a:rPr lang="en-US" kern="0"/>
              <a:t>  =  x + y + z</a:t>
            </a:r>
          </a:p>
          <a:p>
            <a:pPr marL="0" indent="0">
              <a:buNone/>
              <a:defRPr/>
            </a:pPr>
            <a:endParaRPr lang="en-US" sz="1200" kern="0"/>
          </a:p>
          <a:p>
            <a:pPr marL="0" indent="0">
              <a:buNone/>
              <a:defRPr/>
            </a:pPr>
            <a:r>
              <a:rPr lang="en-US" kern="0"/>
              <a:t>M</a:t>
            </a:r>
            <a:r>
              <a:rPr lang="en-US" kern="0" baseline="-25000"/>
              <a:t>5</a:t>
            </a:r>
            <a:r>
              <a:rPr lang="en-US" kern="0"/>
              <a:t>  =  x + y + z</a:t>
            </a:r>
          </a:p>
          <a:p>
            <a:pPr marL="0" indent="0">
              <a:buNone/>
              <a:defRPr/>
            </a:pPr>
            <a:endParaRPr lang="en-US" sz="1200" kern="0"/>
          </a:p>
          <a:p>
            <a:pPr marL="0" indent="0">
              <a:buNone/>
              <a:defRPr/>
            </a:pPr>
            <a:r>
              <a:rPr lang="en-US" kern="0"/>
              <a:t>M</a:t>
            </a:r>
            <a:r>
              <a:rPr lang="en-US" kern="0" baseline="-25000"/>
              <a:t>6</a:t>
            </a:r>
            <a:r>
              <a:rPr lang="en-US" kern="0"/>
              <a:t>  =  x + y + z</a:t>
            </a:r>
          </a:p>
          <a:p>
            <a:pPr marL="0" indent="0">
              <a:buNone/>
              <a:defRPr/>
            </a:pPr>
            <a:endParaRPr lang="en-US" sz="1200" kern="0"/>
          </a:p>
          <a:p>
            <a:pPr marL="0" indent="0">
              <a:buNone/>
              <a:defRPr/>
            </a:pPr>
            <a:r>
              <a:rPr lang="en-US" kern="0"/>
              <a:t>M</a:t>
            </a:r>
            <a:r>
              <a:rPr lang="en-US" kern="0" baseline="-25000"/>
              <a:t>7</a:t>
            </a:r>
            <a:r>
              <a:rPr lang="en-US" kern="0"/>
              <a:t>  =  x + y + z</a:t>
            </a:r>
          </a:p>
          <a:p>
            <a:pPr marL="0" indent="0">
              <a:buNone/>
              <a:defRPr/>
            </a:pPr>
            <a:endParaRPr lang="en-US" kern="0" dirty="0"/>
          </a:p>
        </p:txBody>
      </p:sp>
      <p:cxnSp>
        <p:nvCxnSpPr>
          <p:cNvPr id="46096" name="Straight Connector 8">
            <a:extLst>
              <a:ext uri="{FF2B5EF4-FFF2-40B4-BE49-F238E27FC236}">
                <a16:creationId xmlns:a16="http://schemas.microsoft.com/office/drawing/2014/main" id="{F8288194-CB69-194E-B98E-E6CF7622238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050213" y="2097088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7" name="Straight Connector 8">
            <a:extLst>
              <a:ext uri="{FF2B5EF4-FFF2-40B4-BE49-F238E27FC236}">
                <a16:creationId xmlns:a16="http://schemas.microsoft.com/office/drawing/2014/main" id="{7FF3530F-BAB1-F446-8689-AF147781E82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42213" y="2773363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8" name="Straight Connector 8">
            <a:extLst>
              <a:ext uri="{FF2B5EF4-FFF2-40B4-BE49-F238E27FC236}">
                <a16:creationId xmlns:a16="http://schemas.microsoft.com/office/drawing/2014/main" id="{308F8EA6-F675-0246-9979-847B456A96E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53326" y="34305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9" name="Straight Connector 8">
            <a:extLst>
              <a:ext uri="{FF2B5EF4-FFF2-40B4-BE49-F238E27FC236}">
                <a16:creationId xmlns:a16="http://schemas.microsoft.com/office/drawing/2014/main" id="{F665FA14-4CDF-9347-8CBE-B7627B503D1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054976" y="3421063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0" name="Straight Connector 27">
            <a:extLst>
              <a:ext uri="{FF2B5EF4-FFF2-40B4-BE49-F238E27FC236}">
                <a16:creationId xmlns:a16="http://schemas.microsoft.com/office/drawing/2014/main" id="{32AFA81B-95DB-6540-9948-740D51DCA2F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35801" y="4076700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1" name="Straight Connector 8">
            <a:extLst>
              <a:ext uri="{FF2B5EF4-FFF2-40B4-BE49-F238E27FC236}">
                <a16:creationId xmlns:a16="http://schemas.microsoft.com/office/drawing/2014/main" id="{991EC4B2-36C8-1A4A-8532-51B08D8D8F8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19926" y="47386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2" name="Straight Connector 8">
            <a:extLst>
              <a:ext uri="{FF2B5EF4-FFF2-40B4-BE49-F238E27FC236}">
                <a16:creationId xmlns:a16="http://schemas.microsoft.com/office/drawing/2014/main" id="{76B5A4AB-A497-E742-A507-0B7B05BAAAB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061326" y="47386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3" name="Straight Connector 8">
            <a:extLst>
              <a:ext uri="{FF2B5EF4-FFF2-40B4-BE49-F238E27FC236}">
                <a16:creationId xmlns:a16="http://schemas.microsoft.com/office/drawing/2014/main" id="{0525D5CF-FDC5-3347-831F-339E2925AD0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32626" y="54117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4" name="Straight Connector 8">
            <a:extLst>
              <a:ext uri="{FF2B5EF4-FFF2-40B4-BE49-F238E27FC236}">
                <a16:creationId xmlns:a16="http://schemas.microsoft.com/office/drawing/2014/main" id="{C5A112EE-D4BA-9E43-B734-C2AFA6B148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53326" y="53990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5" name="Straight Connector 8">
            <a:extLst>
              <a:ext uri="{FF2B5EF4-FFF2-40B4-BE49-F238E27FC236}">
                <a16:creationId xmlns:a16="http://schemas.microsoft.com/office/drawing/2014/main" id="{8C4EED78-9B9F-1141-86F1-88E8C541EF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32626" y="60467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6" name="Straight Connector 8">
            <a:extLst>
              <a:ext uri="{FF2B5EF4-FFF2-40B4-BE49-F238E27FC236}">
                <a16:creationId xmlns:a16="http://schemas.microsoft.com/office/drawing/2014/main" id="{8C09CDB3-D42B-3E41-B131-723E500D4C6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40626" y="6032500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7" name="Straight Connector 8">
            <a:extLst>
              <a:ext uri="{FF2B5EF4-FFF2-40B4-BE49-F238E27FC236}">
                <a16:creationId xmlns:a16="http://schemas.microsoft.com/office/drawing/2014/main" id="{549DEB05-C4E8-D048-9BEA-9A7CCB7624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061326" y="60594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043265FB-2101-FE46-83DB-9C851059E0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667000"/>
            <a:ext cx="9144000" cy="685800"/>
          </a:xfrm>
        </p:spPr>
        <p:txBody>
          <a:bodyPr/>
          <a:lstStyle/>
          <a:p>
            <a:r>
              <a:rPr lang="en-US" altLang="en-US"/>
              <a:t>Synthesis Example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DD4EC2EF-79C4-FC48-8A21-65D1BF9EC2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685800"/>
          </a:xfrm>
        </p:spPr>
        <p:txBody>
          <a:bodyPr/>
          <a:lstStyle/>
          <a:p>
            <a:r>
              <a:rPr lang="en-US" altLang="en-US"/>
              <a:t>Truth table for a three-way light control</a:t>
            </a:r>
          </a:p>
        </p:txBody>
      </p:sp>
      <p:pic>
        <p:nvPicPr>
          <p:cNvPr id="48130" name="Picture 4" descr="Screen shot 2013-09-11 at 3.55.52 PM.png">
            <a:extLst>
              <a:ext uri="{FF2B5EF4-FFF2-40B4-BE49-F238E27FC236}">
                <a16:creationId xmlns:a16="http://schemas.microsoft.com/office/drawing/2014/main" id="{42BA5DDC-CAB5-B74D-B0A3-63DEA594B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38200"/>
            <a:ext cx="297973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Box 125">
            <a:extLst>
              <a:ext uri="{FF2B5EF4-FFF2-40B4-BE49-F238E27FC236}">
                <a16:creationId xmlns:a16="http://schemas.microsoft.com/office/drawing/2014/main" id="{862A9684-519C-744F-94F2-3A3183976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6477001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2.31 from the textbook ]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AB9FEC7A-3258-284F-858C-F0E4A2DA13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685800"/>
          </a:xfrm>
        </p:spPr>
        <p:txBody>
          <a:bodyPr/>
          <a:lstStyle/>
          <a:p>
            <a:r>
              <a:rPr lang="en-US" altLang="en-US"/>
              <a:t>Let’s Derive the SOP form</a:t>
            </a:r>
          </a:p>
        </p:txBody>
      </p:sp>
      <p:pic>
        <p:nvPicPr>
          <p:cNvPr id="49154" name="Picture 4" descr="Screen shot 2013-09-11 at 3.55.52 PM.png">
            <a:extLst>
              <a:ext uri="{FF2B5EF4-FFF2-40B4-BE49-F238E27FC236}">
                <a16:creationId xmlns:a16="http://schemas.microsoft.com/office/drawing/2014/main" id="{21422ED4-8C41-F049-ADC1-A31A6C89B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38200"/>
            <a:ext cx="297973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147">
            <a:extLst>
              <a:ext uri="{FF2B5EF4-FFF2-40B4-BE49-F238E27FC236}">
                <a16:creationId xmlns:a16="http://schemas.microsoft.com/office/drawing/2014/main" id="{0A072540-A59B-7F40-9D6B-00B9828BC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988" y="2563813"/>
            <a:ext cx="2411412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49156" name="Rectangle 147">
            <a:extLst>
              <a:ext uri="{FF2B5EF4-FFF2-40B4-BE49-F238E27FC236}">
                <a16:creationId xmlns:a16="http://schemas.microsoft.com/office/drawing/2014/main" id="{063E88BC-5354-1740-91F4-277D90879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988" y="2171700"/>
            <a:ext cx="2411412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49157" name="Rectangle 147">
            <a:extLst>
              <a:ext uri="{FF2B5EF4-FFF2-40B4-BE49-F238E27FC236}">
                <a16:creationId xmlns:a16="http://schemas.microsoft.com/office/drawing/2014/main" id="{1659A6B5-AAD4-E243-93BA-697D50DD1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9" y="4479925"/>
            <a:ext cx="2409825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49158" name="Rectangle 147">
            <a:extLst>
              <a:ext uri="{FF2B5EF4-FFF2-40B4-BE49-F238E27FC236}">
                <a16:creationId xmlns:a16="http://schemas.microsoft.com/office/drawing/2014/main" id="{3CFE380C-7D23-124B-82DD-64B4B9B36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3333750"/>
            <a:ext cx="2400300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417B222F-8047-1147-B88A-9A2D3137A5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minterms and Maxterms</a:t>
            </a:r>
            <a:br>
              <a:rPr lang="en-US" altLang="en-US"/>
            </a:br>
            <a:r>
              <a:rPr lang="en-US" altLang="en-US"/>
              <a:t>(with three variables)</a:t>
            </a:r>
          </a:p>
        </p:txBody>
      </p:sp>
      <p:grpSp>
        <p:nvGrpSpPr>
          <p:cNvPr id="50178" name="Group 291">
            <a:extLst>
              <a:ext uri="{FF2B5EF4-FFF2-40B4-BE49-F238E27FC236}">
                <a16:creationId xmlns:a16="http://schemas.microsoft.com/office/drawing/2014/main" id="{51973B81-426D-1042-AC37-F32CA7F0184F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687514"/>
            <a:ext cx="7634288" cy="3875087"/>
            <a:chOff x="762000" y="1208088"/>
            <a:chExt cx="7634288" cy="3875087"/>
          </a:xfrm>
        </p:grpSpPr>
        <p:sp>
          <p:nvSpPr>
            <p:cNvPr id="50184" name="Rectangle 3">
              <a:extLst>
                <a:ext uri="{FF2B5EF4-FFF2-40B4-BE49-F238E27FC236}">
                  <a16:creationId xmlns:a16="http://schemas.microsoft.com/office/drawing/2014/main" id="{7792C09B-364F-4845-BAD5-9C8D2F0A2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1208088"/>
              <a:ext cx="7634288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185" name="Picture 4">
              <a:extLst>
                <a:ext uri="{FF2B5EF4-FFF2-40B4-BE49-F238E27FC236}">
                  <a16:creationId xmlns:a16="http://schemas.microsoft.com/office/drawing/2014/main" id="{3AD5AA21-D3DC-E848-93C1-6713AA0B8C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688" y="1435100"/>
              <a:ext cx="188912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6" name="Picture 5">
              <a:extLst>
                <a:ext uri="{FF2B5EF4-FFF2-40B4-BE49-F238E27FC236}">
                  <a16:creationId xmlns:a16="http://schemas.microsoft.com/office/drawing/2014/main" id="{BB5AEB02-1851-404A-A7E7-E9EBF88210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713" y="1497013"/>
              <a:ext cx="1206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7" name="Picture 6">
              <a:extLst>
                <a:ext uri="{FF2B5EF4-FFF2-40B4-BE49-F238E27FC236}">
                  <a16:creationId xmlns:a16="http://schemas.microsoft.com/office/drawing/2014/main" id="{D6DA1F02-DAFC-9E43-BD52-55DAC63D0D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063" y="1504950"/>
              <a:ext cx="179387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8" name="Rectangle 7">
              <a:extLst>
                <a:ext uri="{FF2B5EF4-FFF2-40B4-BE49-F238E27FC236}">
                  <a16:creationId xmlns:a16="http://schemas.microsoft.com/office/drawing/2014/main" id="{48016A71-E741-CF4D-9FC0-DE5E9ED74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1220788"/>
              <a:ext cx="12700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50189" name="Rectangle 8">
              <a:extLst>
                <a:ext uri="{FF2B5EF4-FFF2-40B4-BE49-F238E27FC236}">
                  <a16:creationId xmlns:a16="http://schemas.microsoft.com/office/drawing/2014/main" id="{DE3C75B8-E9C1-F545-8C09-E53C0B449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1220788"/>
              <a:ext cx="14287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50190" name="Rectangle 9">
              <a:extLst>
                <a:ext uri="{FF2B5EF4-FFF2-40B4-BE49-F238E27FC236}">
                  <a16:creationId xmlns:a16="http://schemas.microsoft.com/office/drawing/2014/main" id="{E46BD0A1-2036-F747-9E3E-C88C86AFB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1220788"/>
              <a:ext cx="12700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50191" name="Rectangle 10">
              <a:extLst>
                <a:ext uri="{FF2B5EF4-FFF2-40B4-BE49-F238E27FC236}">
                  <a16:creationId xmlns:a16="http://schemas.microsoft.com/office/drawing/2014/main" id="{93AF524A-E7CF-F94B-B8B8-F4CE4A2B8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1220788"/>
              <a:ext cx="15875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192" name="Picture 11">
              <a:extLst>
                <a:ext uri="{FF2B5EF4-FFF2-40B4-BE49-F238E27FC236}">
                  <a16:creationId xmlns:a16="http://schemas.microsoft.com/office/drawing/2014/main" id="{B93E57DC-679C-9C47-B19B-B1933DDB97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150" y="1833563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93" name="Picture 12">
              <a:extLst>
                <a:ext uri="{FF2B5EF4-FFF2-40B4-BE49-F238E27FC236}">
                  <a16:creationId xmlns:a16="http://schemas.microsoft.com/office/drawing/2014/main" id="{29B760EB-C76B-904F-A983-7CC3ADF25D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613" y="183197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94" name="Picture 13">
              <a:extLst>
                <a:ext uri="{FF2B5EF4-FFF2-40B4-BE49-F238E27FC236}">
                  <a16:creationId xmlns:a16="http://schemas.microsoft.com/office/drawing/2014/main" id="{4F5B3EE7-E99B-7F44-80A0-5FD45150DB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1833563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95" name="Picture 14">
              <a:extLst>
                <a:ext uri="{FF2B5EF4-FFF2-40B4-BE49-F238E27FC236}">
                  <a16:creationId xmlns:a16="http://schemas.microsoft.com/office/drawing/2014/main" id="{F38626CC-7EC7-FB41-9A5B-1B9A1F1068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263" y="1762125"/>
              <a:ext cx="13017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96" name="Picture 15">
              <a:extLst>
                <a:ext uri="{FF2B5EF4-FFF2-40B4-BE49-F238E27FC236}">
                  <a16:creationId xmlns:a16="http://schemas.microsoft.com/office/drawing/2014/main" id="{9FE7B22E-4001-DB4C-A6F6-9B1CDCE79A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600" y="1828800"/>
              <a:ext cx="1063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97" name="Picture 16">
              <a:extLst>
                <a:ext uri="{FF2B5EF4-FFF2-40B4-BE49-F238E27FC236}">
                  <a16:creationId xmlns:a16="http://schemas.microsoft.com/office/drawing/2014/main" id="{7186ECE7-BF93-F143-8CA8-BB3DEB138C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250" y="1833563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98" name="Rectangle 17">
              <a:extLst>
                <a:ext uri="{FF2B5EF4-FFF2-40B4-BE49-F238E27FC236}">
                  <a16:creationId xmlns:a16="http://schemas.microsoft.com/office/drawing/2014/main" id="{1347E3F6-DFCC-AD42-AFA0-E66F2D26E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1728788"/>
              <a:ext cx="12700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199" name="Picture 18">
              <a:extLst>
                <a:ext uri="{FF2B5EF4-FFF2-40B4-BE49-F238E27FC236}">
                  <a16:creationId xmlns:a16="http://schemas.microsoft.com/office/drawing/2014/main" id="{2130B1EB-5C02-9747-B020-64C4C03B48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400" y="183197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00" name="Picture 19">
              <a:extLst>
                <a:ext uri="{FF2B5EF4-FFF2-40B4-BE49-F238E27FC236}">
                  <a16:creationId xmlns:a16="http://schemas.microsoft.com/office/drawing/2014/main" id="{DC3FDB6D-3135-5F45-A11B-C679B7E165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9500" y="1866900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01" name="Picture 20">
              <a:extLst>
                <a:ext uri="{FF2B5EF4-FFF2-40B4-BE49-F238E27FC236}">
                  <a16:creationId xmlns:a16="http://schemas.microsoft.com/office/drawing/2014/main" id="{F56360A8-1FE9-6644-9636-84BF9CA527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8763" y="1831975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02" name="Picture 21">
              <a:extLst>
                <a:ext uri="{FF2B5EF4-FFF2-40B4-BE49-F238E27FC236}">
                  <a16:creationId xmlns:a16="http://schemas.microsoft.com/office/drawing/2014/main" id="{9984C49F-6CB2-6D44-A0E8-77396269F5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7513" y="1866900"/>
              <a:ext cx="793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03" name="Picture 22">
              <a:extLst>
                <a:ext uri="{FF2B5EF4-FFF2-40B4-BE49-F238E27FC236}">
                  <a16:creationId xmlns:a16="http://schemas.microsoft.com/office/drawing/2014/main" id="{EECF855E-03E2-6543-942D-B131FC0706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363" y="183197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04" name="Picture 23">
              <a:extLst>
                <a:ext uri="{FF2B5EF4-FFF2-40B4-BE49-F238E27FC236}">
                  <a16:creationId xmlns:a16="http://schemas.microsoft.com/office/drawing/2014/main" id="{15BA3FF7-D570-CC41-9330-7AF9B8F184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7113" y="1868488"/>
              <a:ext cx="825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05" name="Rectangle 24">
              <a:extLst>
                <a:ext uri="{FF2B5EF4-FFF2-40B4-BE49-F238E27FC236}">
                  <a16:creationId xmlns:a16="http://schemas.microsoft.com/office/drawing/2014/main" id="{00EA8672-94EB-C140-A80C-BAEF69582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1728788"/>
              <a:ext cx="14287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50206" name="Rectangle 25">
              <a:extLst>
                <a:ext uri="{FF2B5EF4-FFF2-40B4-BE49-F238E27FC236}">
                  <a16:creationId xmlns:a16="http://schemas.microsoft.com/office/drawing/2014/main" id="{03B8B894-CD40-2141-999E-69E4F6587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1728788"/>
              <a:ext cx="12700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207" name="Picture 26">
              <a:extLst>
                <a:ext uri="{FF2B5EF4-FFF2-40B4-BE49-F238E27FC236}">
                  <a16:creationId xmlns:a16="http://schemas.microsoft.com/office/drawing/2014/main" id="{87645649-E66A-594F-B8CD-5385285AFF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1813" y="1766888"/>
              <a:ext cx="2286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08" name="Picture 27">
              <a:extLst>
                <a:ext uri="{FF2B5EF4-FFF2-40B4-BE49-F238E27FC236}">
                  <a16:creationId xmlns:a16="http://schemas.microsoft.com/office/drawing/2014/main" id="{FF8DD8A0-00A6-354D-87EB-CDCC289C0D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1050" y="1770063"/>
              <a:ext cx="58738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09" name="Picture 28">
              <a:extLst>
                <a:ext uri="{FF2B5EF4-FFF2-40B4-BE49-F238E27FC236}">
                  <a16:creationId xmlns:a16="http://schemas.microsoft.com/office/drawing/2014/main" id="{0EDB77CD-0D61-2943-A8D8-A9E02C6C10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250" y="1833563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10" name="Picture 29">
              <a:extLst>
                <a:ext uri="{FF2B5EF4-FFF2-40B4-BE49-F238E27FC236}">
                  <a16:creationId xmlns:a16="http://schemas.microsoft.com/office/drawing/2014/main" id="{6E69BB84-E470-E447-99C0-2ED67B5B10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538" y="1785938"/>
              <a:ext cx="857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11" name="Picture 30">
              <a:extLst>
                <a:ext uri="{FF2B5EF4-FFF2-40B4-BE49-F238E27FC236}">
                  <a16:creationId xmlns:a16="http://schemas.microsoft.com/office/drawing/2014/main" id="{49D2F4BA-1E1D-C943-9E42-994AF99BAC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9663" y="1828800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12" name="Picture 31">
              <a:extLst>
                <a:ext uri="{FF2B5EF4-FFF2-40B4-BE49-F238E27FC236}">
                  <a16:creationId xmlns:a16="http://schemas.microsoft.com/office/drawing/2014/main" id="{A08A411A-1A74-FA4F-A402-F559F90657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313" y="1833563"/>
              <a:ext cx="95250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13" name="Picture 32">
              <a:extLst>
                <a:ext uri="{FF2B5EF4-FFF2-40B4-BE49-F238E27FC236}">
                  <a16:creationId xmlns:a16="http://schemas.microsoft.com/office/drawing/2014/main" id="{137B04BC-DFD1-BD43-AA6C-035150437B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9850" y="1833563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14" name="Rectangle 33">
              <a:extLst>
                <a:ext uri="{FF2B5EF4-FFF2-40B4-BE49-F238E27FC236}">
                  <a16:creationId xmlns:a16="http://schemas.microsoft.com/office/drawing/2014/main" id="{288C2488-AF7F-714F-A7BB-280AF00AA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1728788"/>
              <a:ext cx="15875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215" name="Picture 34">
              <a:extLst>
                <a:ext uri="{FF2B5EF4-FFF2-40B4-BE49-F238E27FC236}">
                  <a16:creationId xmlns:a16="http://schemas.microsoft.com/office/drawing/2014/main" id="{8B0EFBB4-4580-6A47-BCA0-5F845C4DE8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5900" y="1766888"/>
              <a:ext cx="22701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16" name="Picture 35">
              <a:extLst>
                <a:ext uri="{FF2B5EF4-FFF2-40B4-BE49-F238E27FC236}">
                  <a16:creationId xmlns:a16="http://schemas.microsoft.com/office/drawing/2014/main" id="{D7C47EEA-B746-EC48-B5BB-E0F8D52607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8313" y="1828800"/>
              <a:ext cx="123825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17" name="Picture 36">
              <a:extLst>
                <a:ext uri="{FF2B5EF4-FFF2-40B4-BE49-F238E27FC236}">
                  <a16:creationId xmlns:a16="http://schemas.microsoft.com/office/drawing/2014/main" id="{7052AAD4-A016-0640-BEBB-E684E91A70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488" y="1835150"/>
              <a:ext cx="136525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18" name="Picture 37">
              <a:extLst>
                <a:ext uri="{FF2B5EF4-FFF2-40B4-BE49-F238E27FC236}">
                  <a16:creationId xmlns:a16="http://schemas.microsoft.com/office/drawing/2014/main" id="{3C666E06-D963-084C-B129-73AC794455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713" y="1785938"/>
              <a:ext cx="84137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19" name="Picture 38">
              <a:extLst>
                <a:ext uri="{FF2B5EF4-FFF2-40B4-BE49-F238E27FC236}">
                  <a16:creationId xmlns:a16="http://schemas.microsoft.com/office/drawing/2014/main" id="{7350F3FD-BF71-B74F-B111-C037C5E449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5663" y="1828800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20" name="Picture 39">
              <a:extLst>
                <a:ext uri="{FF2B5EF4-FFF2-40B4-BE49-F238E27FC236}">
                  <a16:creationId xmlns:a16="http://schemas.microsoft.com/office/drawing/2014/main" id="{90C498CF-B3C1-0442-AD2E-636A340E2B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900" y="1833563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21" name="Picture 40">
              <a:extLst>
                <a:ext uri="{FF2B5EF4-FFF2-40B4-BE49-F238E27FC236}">
                  <a16:creationId xmlns:a16="http://schemas.microsoft.com/office/drawing/2014/main" id="{01FE8964-3F84-FD4F-A959-7E8B63E8D7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7438" y="1833563"/>
              <a:ext cx="212725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22" name="Rectangle 41">
              <a:extLst>
                <a:ext uri="{FF2B5EF4-FFF2-40B4-BE49-F238E27FC236}">
                  <a16:creationId xmlns:a16="http://schemas.microsoft.com/office/drawing/2014/main" id="{1841145E-6D42-9B4A-A22E-D97C670DF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2144713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223" name="Picture 42">
              <a:extLst>
                <a:ext uri="{FF2B5EF4-FFF2-40B4-BE49-F238E27FC236}">
                  <a16:creationId xmlns:a16="http://schemas.microsoft.com/office/drawing/2014/main" id="{457C1A3E-B373-BA41-B059-C38F62265E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24" name="Rectangle 43">
              <a:extLst>
                <a:ext uri="{FF2B5EF4-FFF2-40B4-BE49-F238E27FC236}">
                  <a16:creationId xmlns:a16="http://schemas.microsoft.com/office/drawing/2014/main" id="{36A36224-7D4A-824A-AE3D-B859C8D73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159000"/>
              <a:ext cx="12700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225" name="Picture 44">
              <a:extLst>
                <a:ext uri="{FF2B5EF4-FFF2-40B4-BE49-F238E27FC236}">
                  <a16:creationId xmlns:a16="http://schemas.microsoft.com/office/drawing/2014/main" id="{C7368966-E38B-4046-8F85-59FF5088FE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26" name="Picture 45">
              <a:extLst>
                <a:ext uri="{FF2B5EF4-FFF2-40B4-BE49-F238E27FC236}">
                  <a16:creationId xmlns:a16="http://schemas.microsoft.com/office/drawing/2014/main" id="{7E362D2B-A0F1-FC48-8E4D-D3048D1EF0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27" name="Picture 46">
              <a:extLst>
                <a:ext uri="{FF2B5EF4-FFF2-40B4-BE49-F238E27FC236}">
                  <a16:creationId xmlns:a16="http://schemas.microsoft.com/office/drawing/2014/main" id="{D87E2B25-95AF-C04F-A89F-07510B338D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28" name="Rectangle 47">
              <a:extLst>
                <a:ext uri="{FF2B5EF4-FFF2-40B4-BE49-F238E27FC236}">
                  <a16:creationId xmlns:a16="http://schemas.microsoft.com/office/drawing/2014/main" id="{9D4B51B5-760F-D94B-9351-6E6672B2F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159000"/>
              <a:ext cx="14287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50229" name="Rectangle 48">
              <a:extLst>
                <a:ext uri="{FF2B5EF4-FFF2-40B4-BE49-F238E27FC236}">
                  <a16:creationId xmlns:a16="http://schemas.microsoft.com/office/drawing/2014/main" id="{51F735B8-6AF0-BC45-B976-86F8C04A4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159000"/>
              <a:ext cx="12700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230" name="Picture 49">
              <a:extLst>
                <a:ext uri="{FF2B5EF4-FFF2-40B4-BE49-F238E27FC236}">
                  <a16:creationId xmlns:a16="http://schemas.microsoft.com/office/drawing/2014/main" id="{14D15C0B-EFAE-1B4F-A2BE-833DAD75C6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24368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31" name="Picture 50">
              <a:extLst>
                <a:ext uri="{FF2B5EF4-FFF2-40B4-BE49-F238E27FC236}">
                  <a16:creationId xmlns:a16="http://schemas.microsoft.com/office/drawing/2014/main" id="{B1B34FC7-7B56-A642-9B62-A4D9C92E22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413" y="2474913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32" name="Picture 51">
              <a:extLst>
                <a:ext uri="{FF2B5EF4-FFF2-40B4-BE49-F238E27FC236}">
                  <a16:creationId xmlns:a16="http://schemas.microsoft.com/office/drawing/2014/main" id="{2A34BF31-1BCA-D142-8814-5476DAAACD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2455863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33" name="Rectangle 52">
              <a:extLst>
                <a:ext uri="{FF2B5EF4-FFF2-40B4-BE49-F238E27FC236}">
                  <a16:creationId xmlns:a16="http://schemas.microsoft.com/office/drawing/2014/main" id="{B21995E6-2BA7-CB48-A842-8CFA3D4CD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239236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234" name="Picture 53">
              <a:extLst>
                <a:ext uri="{FF2B5EF4-FFF2-40B4-BE49-F238E27FC236}">
                  <a16:creationId xmlns:a16="http://schemas.microsoft.com/office/drawing/2014/main" id="{B80F48BF-CEB9-444F-97AE-1474C36298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24368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35" name="Picture 54">
              <a:extLst>
                <a:ext uri="{FF2B5EF4-FFF2-40B4-BE49-F238E27FC236}">
                  <a16:creationId xmlns:a16="http://schemas.microsoft.com/office/drawing/2014/main" id="{1E3B1F35-2059-C949-9E18-294472F166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2474913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36" name="Rectangle 55">
              <a:extLst>
                <a:ext uri="{FF2B5EF4-FFF2-40B4-BE49-F238E27FC236}">
                  <a16:creationId xmlns:a16="http://schemas.microsoft.com/office/drawing/2014/main" id="{20847BEE-5291-804F-88B8-0B6E10CD7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2392363"/>
              <a:ext cx="161925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237" name="Picture 56">
              <a:extLst>
                <a:ext uri="{FF2B5EF4-FFF2-40B4-BE49-F238E27FC236}">
                  <a16:creationId xmlns:a16="http://schemas.microsoft.com/office/drawing/2014/main" id="{374BE8B6-8C56-EF40-BCE0-46B5148D59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24368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38" name="Picture 57">
              <a:extLst>
                <a:ext uri="{FF2B5EF4-FFF2-40B4-BE49-F238E27FC236}">
                  <a16:creationId xmlns:a16="http://schemas.microsoft.com/office/drawing/2014/main" id="{E7463185-CF28-4E4A-B7C9-C02BEB18CB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2474913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39" name="Rectangle 58">
              <a:extLst>
                <a:ext uri="{FF2B5EF4-FFF2-40B4-BE49-F238E27FC236}">
                  <a16:creationId xmlns:a16="http://schemas.microsoft.com/office/drawing/2014/main" id="{FCB53429-B8E9-AA45-83D1-1C960C700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239236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240" name="Picture 59">
              <a:extLst>
                <a:ext uri="{FF2B5EF4-FFF2-40B4-BE49-F238E27FC236}">
                  <a16:creationId xmlns:a16="http://schemas.microsoft.com/office/drawing/2014/main" id="{A4BEBFD4-40D6-454D-9E17-FAEB8A9B28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24368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41" name="Picture 60">
              <a:extLst>
                <a:ext uri="{FF2B5EF4-FFF2-40B4-BE49-F238E27FC236}">
                  <a16:creationId xmlns:a16="http://schemas.microsoft.com/office/drawing/2014/main" id="{AD305FA4-731C-BB4B-808F-3FD52FB0E8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2474913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42" name="Rectangle 61">
              <a:extLst>
                <a:ext uri="{FF2B5EF4-FFF2-40B4-BE49-F238E27FC236}">
                  <a16:creationId xmlns:a16="http://schemas.microsoft.com/office/drawing/2014/main" id="{0C9AEF69-45B4-C942-A4ED-3EF35522C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159000"/>
              <a:ext cx="15875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243" name="Picture 62">
              <a:extLst>
                <a:ext uri="{FF2B5EF4-FFF2-40B4-BE49-F238E27FC236}">
                  <a16:creationId xmlns:a16="http://schemas.microsoft.com/office/drawing/2014/main" id="{FA482AB5-1CEB-8F4A-A387-8693E408F1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2371725"/>
              <a:ext cx="266700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44" name="Picture 63">
              <a:extLst>
                <a:ext uri="{FF2B5EF4-FFF2-40B4-BE49-F238E27FC236}">
                  <a16:creationId xmlns:a16="http://schemas.microsoft.com/office/drawing/2014/main" id="{787F99E9-EDA5-D14D-A087-EB5A57E4AF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3638" y="2474913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45" name="Picture 64">
              <a:extLst>
                <a:ext uri="{FF2B5EF4-FFF2-40B4-BE49-F238E27FC236}">
                  <a16:creationId xmlns:a16="http://schemas.microsoft.com/office/drawing/2014/main" id="{1EB909F8-BBC0-4C45-B075-80EE8FB9AD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2455863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46" name="Picture 65">
              <a:extLst>
                <a:ext uri="{FF2B5EF4-FFF2-40B4-BE49-F238E27FC236}">
                  <a16:creationId xmlns:a16="http://schemas.microsoft.com/office/drawing/2014/main" id="{1E56C7E9-DC14-2047-8E24-5C479FC19B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24368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47" name="Picture 66">
              <a:extLst>
                <a:ext uri="{FF2B5EF4-FFF2-40B4-BE49-F238E27FC236}">
                  <a16:creationId xmlns:a16="http://schemas.microsoft.com/office/drawing/2014/main" id="{78651357-6B4E-2D47-A39A-C00F089E3D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2474913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48" name="Picture 67">
              <a:extLst>
                <a:ext uri="{FF2B5EF4-FFF2-40B4-BE49-F238E27FC236}">
                  <a16:creationId xmlns:a16="http://schemas.microsoft.com/office/drawing/2014/main" id="{81EC6F35-23AA-B344-9205-9803650B0C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24018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49" name="Picture 68">
              <a:extLst>
                <a:ext uri="{FF2B5EF4-FFF2-40B4-BE49-F238E27FC236}">
                  <a16:creationId xmlns:a16="http://schemas.microsoft.com/office/drawing/2014/main" id="{CF23906C-9EC6-2B46-9182-7FE9445C7F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24368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50" name="Picture 69">
              <a:extLst>
                <a:ext uri="{FF2B5EF4-FFF2-40B4-BE49-F238E27FC236}">
                  <a16:creationId xmlns:a16="http://schemas.microsoft.com/office/drawing/2014/main" id="{9C539D0A-9AC5-894C-8759-A82049802A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2474913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51" name="Picture 70">
              <a:extLst>
                <a:ext uri="{FF2B5EF4-FFF2-40B4-BE49-F238E27FC236}">
                  <a16:creationId xmlns:a16="http://schemas.microsoft.com/office/drawing/2014/main" id="{E537C8AE-0D11-BF4C-9A3A-370452DBEC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24018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52" name="Picture 71">
              <a:extLst>
                <a:ext uri="{FF2B5EF4-FFF2-40B4-BE49-F238E27FC236}">
                  <a16:creationId xmlns:a16="http://schemas.microsoft.com/office/drawing/2014/main" id="{C7DE67EF-CD05-3745-A911-53BAD42687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24368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53" name="Picture 72">
              <a:extLst>
                <a:ext uri="{FF2B5EF4-FFF2-40B4-BE49-F238E27FC236}">
                  <a16:creationId xmlns:a16="http://schemas.microsoft.com/office/drawing/2014/main" id="{5AB1FC09-F0AB-974E-8FED-27A6140161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2474913"/>
              <a:ext cx="825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54" name="Picture 73">
              <a:extLst>
                <a:ext uri="{FF2B5EF4-FFF2-40B4-BE49-F238E27FC236}">
                  <a16:creationId xmlns:a16="http://schemas.microsoft.com/office/drawing/2014/main" id="{32DC084D-C706-A447-9D28-DDEA9A5D23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200" y="2706688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55" name="Rectangle 74">
              <a:extLst>
                <a:ext uri="{FF2B5EF4-FFF2-40B4-BE49-F238E27FC236}">
                  <a16:creationId xmlns:a16="http://schemas.microsoft.com/office/drawing/2014/main" id="{A7765D18-7683-E54B-A59B-77DA2E341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655888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256" name="Picture 75">
              <a:extLst>
                <a:ext uri="{FF2B5EF4-FFF2-40B4-BE49-F238E27FC236}">
                  <a16:creationId xmlns:a16="http://schemas.microsoft.com/office/drawing/2014/main" id="{129274F0-1609-AC41-B0CE-F82ACDC55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2706688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57" name="Picture 76">
              <a:extLst>
                <a:ext uri="{FF2B5EF4-FFF2-40B4-BE49-F238E27FC236}">
                  <a16:creationId xmlns:a16="http://schemas.microsoft.com/office/drawing/2014/main" id="{7EFA57F7-272D-D242-8332-1CBD1DCCCC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2706688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58" name="Picture 77">
              <a:extLst>
                <a:ext uri="{FF2B5EF4-FFF2-40B4-BE49-F238E27FC236}">
                  <a16:creationId xmlns:a16="http://schemas.microsoft.com/office/drawing/2014/main" id="{3B842FBF-9463-E14D-BE0D-BF993ED357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2706688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59" name="Rectangle 78">
              <a:extLst>
                <a:ext uri="{FF2B5EF4-FFF2-40B4-BE49-F238E27FC236}">
                  <a16:creationId xmlns:a16="http://schemas.microsoft.com/office/drawing/2014/main" id="{56DD7055-9D04-F641-80ED-E7AE0FF5E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655888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50260" name="Rectangle 79">
              <a:extLst>
                <a:ext uri="{FF2B5EF4-FFF2-40B4-BE49-F238E27FC236}">
                  <a16:creationId xmlns:a16="http://schemas.microsoft.com/office/drawing/2014/main" id="{8C470820-C302-D144-9E84-75137B7ED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655888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261" name="Picture 80">
              <a:extLst>
                <a:ext uri="{FF2B5EF4-FFF2-40B4-BE49-F238E27FC236}">
                  <a16:creationId xmlns:a16="http://schemas.microsoft.com/office/drawing/2014/main" id="{1D4F57E9-88E2-7144-BADA-866D2F644D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2768600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62" name="Picture 81">
              <a:extLst>
                <a:ext uri="{FF2B5EF4-FFF2-40B4-BE49-F238E27FC236}">
                  <a16:creationId xmlns:a16="http://schemas.microsoft.com/office/drawing/2014/main" id="{DC217CCF-1E49-984A-9E45-C16FC1B319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5938" y="2805113"/>
              <a:ext cx="682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63" name="Picture 82">
              <a:extLst>
                <a:ext uri="{FF2B5EF4-FFF2-40B4-BE49-F238E27FC236}">
                  <a16:creationId xmlns:a16="http://schemas.microsoft.com/office/drawing/2014/main" id="{FFA364FD-36BE-8845-A8AE-4892367213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2786063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64" name="Rectangle 83">
              <a:extLst>
                <a:ext uri="{FF2B5EF4-FFF2-40B4-BE49-F238E27FC236}">
                  <a16:creationId xmlns:a16="http://schemas.microsoft.com/office/drawing/2014/main" id="{34516BB7-EEB3-5C4B-A5A3-B91270C1C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2724150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265" name="Picture 84">
              <a:extLst>
                <a:ext uri="{FF2B5EF4-FFF2-40B4-BE49-F238E27FC236}">
                  <a16:creationId xmlns:a16="http://schemas.microsoft.com/office/drawing/2014/main" id="{00EACE74-A936-A540-B06B-47CCB0FE0F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27686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66" name="Picture 85">
              <a:extLst>
                <a:ext uri="{FF2B5EF4-FFF2-40B4-BE49-F238E27FC236}">
                  <a16:creationId xmlns:a16="http://schemas.microsoft.com/office/drawing/2014/main" id="{EED8B80B-791E-374D-8FBF-3DF48E3721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2805113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67" name="Rectangle 86">
              <a:extLst>
                <a:ext uri="{FF2B5EF4-FFF2-40B4-BE49-F238E27FC236}">
                  <a16:creationId xmlns:a16="http://schemas.microsoft.com/office/drawing/2014/main" id="{53AC3D58-5567-A240-9CEF-4D0187B2D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2724150"/>
              <a:ext cx="161925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268" name="Picture 87">
              <a:extLst>
                <a:ext uri="{FF2B5EF4-FFF2-40B4-BE49-F238E27FC236}">
                  <a16:creationId xmlns:a16="http://schemas.microsoft.com/office/drawing/2014/main" id="{64744DB0-62F8-FD47-9074-967570AD22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27686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69" name="Picture 88">
              <a:extLst>
                <a:ext uri="{FF2B5EF4-FFF2-40B4-BE49-F238E27FC236}">
                  <a16:creationId xmlns:a16="http://schemas.microsoft.com/office/drawing/2014/main" id="{F17D0CEA-B4D4-F247-A601-B170482FB7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2805113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70" name="Picture 89">
              <a:extLst>
                <a:ext uri="{FF2B5EF4-FFF2-40B4-BE49-F238E27FC236}">
                  <a16:creationId xmlns:a16="http://schemas.microsoft.com/office/drawing/2014/main" id="{735144A8-6946-CD4C-9ED3-43B8979ED5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27686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71" name="Picture 90">
              <a:extLst>
                <a:ext uri="{FF2B5EF4-FFF2-40B4-BE49-F238E27FC236}">
                  <a16:creationId xmlns:a16="http://schemas.microsoft.com/office/drawing/2014/main" id="{7C2C104A-B302-3242-AD82-6D4CBD2757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2805113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72" name="Rectangle 91">
              <a:extLst>
                <a:ext uri="{FF2B5EF4-FFF2-40B4-BE49-F238E27FC236}">
                  <a16:creationId xmlns:a16="http://schemas.microsoft.com/office/drawing/2014/main" id="{5629BE02-5A0C-524A-A29A-5E0E27BC1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655888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273" name="Picture 92">
              <a:extLst>
                <a:ext uri="{FF2B5EF4-FFF2-40B4-BE49-F238E27FC236}">
                  <a16:creationId xmlns:a16="http://schemas.microsoft.com/office/drawing/2014/main" id="{D7DFF524-934C-804B-9D49-2DAB1EC649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2703513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74" name="Picture 93">
              <a:extLst>
                <a:ext uri="{FF2B5EF4-FFF2-40B4-BE49-F238E27FC236}">
                  <a16:creationId xmlns:a16="http://schemas.microsoft.com/office/drawing/2014/main" id="{75D6EC87-F29B-964B-A7B5-AC8D8F0686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3163" y="2805113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75" name="Picture 94">
              <a:extLst>
                <a:ext uri="{FF2B5EF4-FFF2-40B4-BE49-F238E27FC236}">
                  <a16:creationId xmlns:a16="http://schemas.microsoft.com/office/drawing/2014/main" id="{0E1F88FA-C03C-7D45-A764-09FDF6F66F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2786063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76" name="Picture 95">
              <a:extLst>
                <a:ext uri="{FF2B5EF4-FFF2-40B4-BE49-F238E27FC236}">
                  <a16:creationId xmlns:a16="http://schemas.microsoft.com/office/drawing/2014/main" id="{FC5AB37C-2EBE-A746-89AF-3329B42780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2768600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77" name="Picture 96">
              <a:extLst>
                <a:ext uri="{FF2B5EF4-FFF2-40B4-BE49-F238E27FC236}">
                  <a16:creationId xmlns:a16="http://schemas.microsoft.com/office/drawing/2014/main" id="{4E9F0747-A95E-D744-A056-92F5468724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2805113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78" name="Picture 97">
              <a:extLst>
                <a:ext uri="{FF2B5EF4-FFF2-40B4-BE49-F238E27FC236}">
                  <a16:creationId xmlns:a16="http://schemas.microsoft.com/office/drawing/2014/main" id="{76F4D994-DB46-5148-8603-71EF94C315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27320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79" name="Picture 98">
              <a:extLst>
                <a:ext uri="{FF2B5EF4-FFF2-40B4-BE49-F238E27FC236}">
                  <a16:creationId xmlns:a16="http://schemas.microsoft.com/office/drawing/2014/main" id="{E051DCB0-895B-EA4D-B639-29C71C13BE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27686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80" name="Picture 99">
              <a:extLst>
                <a:ext uri="{FF2B5EF4-FFF2-40B4-BE49-F238E27FC236}">
                  <a16:creationId xmlns:a16="http://schemas.microsoft.com/office/drawing/2014/main" id="{DFE2770E-834A-1B45-83DF-5AF7350875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2805113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81" name="Picture 100">
              <a:extLst>
                <a:ext uri="{FF2B5EF4-FFF2-40B4-BE49-F238E27FC236}">
                  <a16:creationId xmlns:a16="http://schemas.microsoft.com/office/drawing/2014/main" id="{CAAE155C-E6F9-9047-9200-A0634B5077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27320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82" name="Rectangle 101">
              <a:extLst>
                <a:ext uri="{FF2B5EF4-FFF2-40B4-BE49-F238E27FC236}">
                  <a16:creationId xmlns:a16="http://schemas.microsoft.com/office/drawing/2014/main" id="{089F6A7A-33F4-4A40-9D58-8F9FAB13F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2724150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283" name="Picture 102">
              <a:extLst>
                <a:ext uri="{FF2B5EF4-FFF2-40B4-BE49-F238E27FC236}">
                  <a16:creationId xmlns:a16="http://schemas.microsoft.com/office/drawing/2014/main" id="{75201A13-C560-844E-892F-4E598394FF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27686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84" name="Picture 103">
              <a:extLst>
                <a:ext uri="{FF2B5EF4-FFF2-40B4-BE49-F238E27FC236}">
                  <a16:creationId xmlns:a16="http://schemas.microsoft.com/office/drawing/2014/main" id="{5964C16E-6C14-7C46-AB8D-EDFA75C08E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2805113"/>
              <a:ext cx="80962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85" name="Picture 104">
              <a:extLst>
                <a:ext uri="{FF2B5EF4-FFF2-40B4-BE49-F238E27FC236}">
                  <a16:creationId xmlns:a16="http://schemas.microsoft.com/office/drawing/2014/main" id="{F71B614F-1BCB-6D49-BBC9-020BA71F29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263" y="3033713"/>
              <a:ext cx="1079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86" name="Rectangle 105">
              <a:extLst>
                <a:ext uri="{FF2B5EF4-FFF2-40B4-BE49-F238E27FC236}">
                  <a16:creationId xmlns:a16="http://schemas.microsoft.com/office/drawing/2014/main" id="{C84CFB63-5A27-404B-8AD2-E6D3559EBC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986088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287" name="Picture 106">
              <a:extLst>
                <a:ext uri="{FF2B5EF4-FFF2-40B4-BE49-F238E27FC236}">
                  <a16:creationId xmlns:a16="http://schemas.microsoft.com/office/drawing/2014/main" id="{86D152E6-7D3E-FE43-8D32-4499C9CD55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3033713"/>
              <a:ext cx="1143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88" name="Picture 107">
              <a:extLst>
                <a:ext uri="{FF2B5EF4-FFF2-40B4-BE49-F238E27FC236}">
                  <a16:creationId xmlns:a16="http://schemas.microsoft.com/office/drawing/2014/main" id="{4A99B28B-ED5A-9B46-BC0C-DC965B1066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3033713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89" name="Picture 108">
              <a:extLst>
                <a:ext uri="{FF2B5EF4-FFF2-40B4-BE49-F238E27FC236}">
                  <a16:creationId xmlns:a16="http://schemas.microsoft.com/office/drawing/2014/main" id="{E180D81D-5B15-5C4A-BC83-1959883E78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3033713"/>
              <a:ext cx="1143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90" name="Rectangle 109">
              <a:extLst>
                <a:ext uri="{FF2B5EF4-FFF2-40B4-BE49-F238E27FC236}">
                  <a16:creationId xmlns:a16="http://schemas.microsoft.com/office/drawing/2014/main" id="{97000D68-7796-B74D-A6BF-DA1781B8A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986088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50291" name="Rectangle 110">
              <a:extLst>
                <a:ext uri="{FF2B5EF4-FFF2-40B4-BE49-F238E27FC236}">
                  <a16:creationId xmlns:a16="http://schemas.microsoft.com/office/drawing/2014/main" id="{55E42C6F-910A-6046-BE14-33D08258A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986088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292" name="Picture 111">
              <a:extLst>
                <a:ext uri="{FF2B5EF4-FFF2-40B4-BE49-F238E27FC236}">
                  <a16:creationId xmlns:a16="http://schemas.microsoft.com/office/drawing/2014/main" id="{AE43B5F4-6F24-C946-8F75-D42BEDE4A7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0972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93" name="Picture 112">
              <a:extLst>
                <a:ext uri="{FF2B5EF4-FFF2-40B4-BE49-F238E27FC236}">
                  <a16:creationId xmlns:a16="http://schemas.microsoft.com/office/drawing/2014/main" id="{DA48E2D8-A3AF-8B47-972D-7136C486E9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3132138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94" name="Picture 113">
              <a:extLst>
                <a:ext uri="{FF2B5EF4-FFF2-40B4-BE49-F238E27FC236}">
                  <a16:creationId xmlns:a16="http://schemas.microsoft.com/office/drawing/2014/main" id="{DBC82FC7-5840-C948-8B9A-7C907C6940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113088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95" name="Rectangle 114">
              <a:extLst>
                <a:ext uri="{FF2B5EF4-FFF2-40B4-BE49-F238E27FC236}">
                  <a16:creationId xmlns:a16="http://schemas.microsoft.com/office/drawing/2014/main" id="{378CA3BB-E51C-C540-85E8-E1FEC59B4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3055938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296" name="Picture 115">
              <a:extLst>
                <a:ext uri="{FF2B5EF4-FFF2-40B4-BE49-F238E27FC236}">
                  <a16:creationId xmlns:a16="http://schemas.microsoft.com/office/drawing/2014/main" id="{771DB8DA-5BB7-424D-87D7-5D2E8B3E18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097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97" name="Picture 116">
              <a:extLst>
                <a:ext uri="{FF2B5EF4-FFF2-40B4-BE49-F238E27FC236}">
                  <a16:creationId xmlns:a16="http://schemas.microsoft.com/office/drawing/2014/main" id="{A18BD369-6230-7D46-BFBC-789E90500D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132138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98" name="Picture 117">
              <a:extLst>
                <a:ext uri="{FF2B5EF4-FFF2-40B4-BE49-F238E27FC236}">
                  <a16:creationId xmlns:a16="http://schemas.microsoft.com/office/drawing/2014/main" id="{D1F21ECD-BFB8-4A4B-8933-453B6E5308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097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99" name="Picture 118">
              <a:extLst>
                <a:ext uri="{FF2B5EF4-FFF2-40B4-BE49-F238E27FC236}">
                  <a16:creationId xmlns:a16="http://schemas.microsoft.com/office/drawing/2014/main" id="{3DD80EFD-2F9E-8E44-B4C1-D580E2932F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31321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300" name="Rectangle 119">
              <a:extLst>
                <a:ext uri="{FF2B5EF4-FFF2-40B4-BE49-F238E27FC236}">
                  <a16:creationId xmlns:a16="http://schemas.microsoft.com/office/drawing/2014/main" id="{9790433A-BAEA-A342-9525-B566F9F62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3055938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301" name="Picture 120">
              <a:extLst>
                <a:ext uri="{FF2B5EF4-FFF2-40B4-BE49-F238E27FC236}">
                  <a16:creationId xmlns:a16="http://schemas.microsoft.com/office/drawing/2014/main" id="{ABD3D8F3-C860-FE4A-82CE-1639B6B58F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3097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02" name="Picture 121">
              <a:extLst>
                <a:ext uri="{FF2B5EF4-FFF2-40B4-BE49-F238E27FC236}">
                  <a16:creationId xmlns:a16="http://schemas.microsoft.com/office/drawing/2014/main" id="{FCE5A8CF-5031-3D4F-9514-457F698559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31337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303" name="Rectangle 122">
              <a:extLst>
                <a:ext uri="{FF2B5EF4-FFF2-40B4-BE49-F238E27FC236}">
                  <a16:creationId xmlns:a16="http://schemas.microsoft.com/office/drawing/2014/main" id="{64CCB9C4-9F08-DF4A-97CE-F95B0B2EA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986088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304" name="Picture 123">
              <a:extLst>
                <a:ext uri="{FF2B5EF4-FFF2-40B4-BE49-F238E27FC236}">
                  <a16:creationId xmlns:a16="http://schemas.microsoft.com/office/drawing/2014/main" id="{E2E5AC61-0921-8E4A-846D-9556C8AA13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030538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05" name="Picture 124">
              <a:extLst>
                <a:ext uri="{FF2B5EF4-FFF2-40B4-BE49-F238E27FC236}">
                  <a16:creationId xmlns:a16="http://schemas.microsoft.com/office/drawing/2014/main" id="{C1FE1D71-40D6-5148-9356-B0F1C832CB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3132138"/>
              <a:ext cx="809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06" name="Picture 125">
              <a:extLst>
                <a:ext uri="{FF2B5EF4-FFF2-40B4-BE49-F238E27FC236}">
                  <a16:creationId xmlns:a16="http://schemas.microsoft.com/office/drawing/2014/main" id="{D86B213E-9D7B-B245-9002-6E696BC508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113088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07" name="Picture 126">
              <a:extLst>
                <a:ext uri="{FF2B5EF4-FFF2-40B4-BE49-F238E27FC236}">
                  <a16:creationId xmlns:a16="http://schemas.microsoft.com/office/drawing/2014/main" id="{E919F846-CAF9-D94D-B1C6-23F16AA5EC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0972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08" name="Picture 127">
              <a:extLst>
                <a:ext uri="{FF2B5EF4-FFF2-40B4-BE49-F238E27FC236}">
                  <a16:creationId xmlns:a16="http://schemas.microsoft.com/office/drawing/2014/main" id="{1DFF4979-47A0-2544-90BD-83084FA11C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132138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09" name="Picture 128">
              <a:extLst>
                <a:ext uri="{FF2B5EF4-FFF2-40B4-BE49-F238E27FC236}">
                  <a16:creationId xmlns:a16="http://schemas.microsoft.com/office/drawing/2014/main" id="{9EFED9B9-9E3F-7A41-9696-1AFC0EEFF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060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310" name="Rectangle 129">
              <a:extLst>
                <a:ext uri="{FF2B5EF4-FFF2-40B4-BE49-F238E27FC236}">
                  <a16:creationId xmlns:a16="http://schemas.microsoft.com/office/drawing/2014/main" id="{E0E43EC2-819E-D642-8229-5E9BC119F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3055938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311" name="Picture 130">
              <a:extLst>
                <a:ext uri="{FF2B5EF4-FFF2-40B4-BE49-F238E27FC236}">
                  <a16:creationId xmlns:a16="http://schemas.microsoft.com/office/drawing/2014/main" id="{558B56DC-DE65-7E4F-B4F0-EBAD85690A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097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12" name="Picture 131">
              <a:extLst>
                <a:ext uri="{FF2B5EF4-FFF2-40B4-BE49-F238E27FC236}">
                  <a16:creationId xmlns:a16="http://schemas.microsoft.com/office/drawing/2014/main" id="{38750B1E-CAFF-EA48-9A92-DF253DA94E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1321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13" name="Picture 132">
              <a:extLst>
                <a:ext uri="{FF2B5EF4-FFF2-40B4-BE49-F238E27FC236}">
                  <a16:creationId xmlns:a16="http://schemas.microsoft.com/office/drawing/2014/main" id="{224F0BEF-3FE7-754D-ABF7-91A47C907B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3060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14" name="Picture 133">
              <a:extLst>
                <a:ext uri="{FF2B5EF4-FFF2-40B4-BE49-F238E27FC236}">
                  <a16:creationId xmlns:a16="http://schemas.microsoft.com/office/drawing/2014/main" id="{AEE8742C-F78D-8743-AB56-689158958B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3097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15" name="Picture 134">
              <a:extLst>
                <a:ext uri="{FF2B5EF4-FFF2-40B4-BE49-F238E27FC236}">
                  <a16:creationId xmlns:a16="http://schemas.microsoft.com/office/drawing/2014/main" id="{8754B8C7-D082-9C40-847F-CDD04CD585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3133725"/>
              <a:ext cx="82550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16" name="Picture 135">
              <a:extLst>
                <a:ext uri="{FF2B5EF4-FFF2-40B4-BE49-F238E27FC236}">
                  <a16:creationId xmlns:a16="http://schemas.microsoft.com/office/drawing/2014/main" id="{2A7B370D-17A1-B943-B447-D34CE896D4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33639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317" name="Rectangle 136">
              <a:extLst>
                <a:ext uri="{FF2B5EF4-FFF2-40B4-BE49-F238E27FC236}">
                  <a16:creationId xmlns:a16="http://schemas.microsoft.com/office/drawing/2014/main" id="{30A846F2-24CA-1943-B80D-14BBC1C8C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317875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318" name="Picture 137">
              <a:extLst>
                <a:ext uri="{FF2B5EF4-FFF2-40B4-BE49-F238E27FC236}">
                  <a16:creationId xmlns:a16="http://schemas.microsoft.com/office/drawing/2014/main" id="{84825F82-1DF7-424C-BCF7-D46E3463B2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33639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19" name="Picture 138">
              <a:extLst>
                <a:ext uri="{FF2B5EF4-FFF2-40B4-BE49-F238E27FC236}">
                  <a16:creationId xmlns:a16="http://schemas.microsoft.com/office/drawing/2014/main" id="{BBEFE53C-4333-5341-B4C5-BA12D501CE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3363913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20" name="Picture 139">
              <a:extLst>
                <a:ext uri="{FF2B5EF4-FFF2-40B4-BE49-F238E27FC236}">
                  <a16:creationId xmlns:a16="http://schemas.microsoft.com/office/drawing/2014/main" id="{0BD48239-0D7D-354B-8266-562A4E2FCC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3363913"/>
              <a:ext cx="93663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321" name="Rectangle 140">
              <a:extLst>
                <a:ext uri="{FF2B5EF4-FFF2-40B4-BE49-F238E27FC236}">
                  <a16:creationId xmlns:a16="http://schemas.microsoft.com/office/drawing/2014/main" id="{21C523BB-9D2B-A54E-A167-713AD2133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317875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50322" name="Rectangle 141">
              <a:extLst>
                <a:ext uri="{FF2B5EF4-FFF2-40B4-BE49-F238E27FC236}">
                  <a16:creationId xmlns:a16="http://schemas.microsoft.com/office/drawing/2014/main" id="{84738A96-52A7-B946-9D61-A663BA4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317875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323" name="Picture 142">
              <a:extLst>
                <a:ext uri="{FF2B5EF4-FFF2-40B4-BE49-F238E27FC236}">
                  <a16:creationId xmlns:a16="http://schemas.microsoft.com/office/drawing/2014/main" id="{D5C8046B-2280-664A-BA05-26878AF4F6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4274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24" name="Picture 143">
              <a:extLst>
                <a:ext uri="{FF2B5EF4-FFF2-40B4-BE49-F238E27FC236}">
                  <a16:creationId xmlns:a16="http://schemas.microsoft.com/office/drawing/2014/main" id="{2EF2FDEC-872C-FE40-99C3-ACEF5428B3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3465513"/>
              <a:ext cx="80962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25" name="Picture 144">
              <a:extLst>
                <a:ext uri="{FF2B5EF4-FFF2-40B4-BE49-F238E27FC236}">
                  <a16:creationId xmlns:a16="http://schemas.microsoft.com/office/drawing/2014/main" id="{4E6C1C51-9832-8B43-9214-F1E3F1C38F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4448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326" name="Rectangle 145">
              <a:extLst>
                <a:ext uri="{FF2B5EF4-FFF2-40B4-BE49-F238E27FC236}">
                  <a16:creationId xmlns:a16="http://schemas.microsoft.com/office/drawing/2014/main" id="{9D50E207-7E41-7C4E-9C35-A279FDCA8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3386138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327" name="Picture 146">
              <a:extLst>
                <a:ext uri="{FF2B5EF4-FFF2-40B4-BE49-F238E27FC236}">
                  <a16:creationId xmlns:a16="http://schemas.microsoft.com/office/drawing/2014/main" id="{9B9B6D98-D9E0-1C48-9B6F-C9BEA5761B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4274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28" name="Picture 147">
              <a:extLst>
                <a:ext uri="{FF2B5EF4-FFF2-40B4-BE49-F238E27FC236}">
                  <a16:creationId xmlns:a16="http://schemas.microsoft.com/office/drawing/2014/main" id="{E6BFD1FB-48C8-5C45-AD0D-AB6FF89E39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4639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29" name="Picture 148">
              <a:extLst>
                <a:ext uri="{FF2B5EF4-FFF2-40B4-BE49-F238E27FC236}">
                  <a16:creationId xmlns:a16="http://schemas.microsoft.com/office/drawing/2014/main" id="{17E9347D-8FDF-A946-9057-312C1CB71A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4274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30" name="Picture 149">
              <a:extLst>
                <a:ext uri="{FF2B5EF4-FFF2-40B4-BE49-F238E27FC236}">
                  <a16:creationId xmlns:a16="http://schemas.microsoft.com/office/drawing/2014/main" id="{CE4CBF73-F075-F143-A28C-4CBD6ECAF3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34639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31" name="Picture 150">
              <a:extLst>
                <a:ext uri="{FF2B5EF4-FFF2-40B4-BE49-F238E27FC236}">
                  <a16:creationId xmlns:a16="http://schemas.microsoft.com/office/drawing/2014/main" id="{5E0364BF-0FFE-924C-A676-1A1EDA9AF4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34274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32" name="Picture 151">
              <a:extLst>
                <a:ext uri="{FF2B5EF4-FFF2-40B4-BE49-F238E27FC236}">
                  <a16:creationId xmlns:a16="http://schemas.microsoft.com/office/drawing/2014/main" id="{63D0E945-F04F-4840-B82B-5E440FFA74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3465513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333" name="Rectangle 152">
              <a:extLst>
                <a:ext uri="{FF2B5EF4-FFF2-40B4-BE49-F238E27FC236}">
                  <a16:creationId xmlns:a16="http://schemas.microsoft.com/office/drawing/2014/main" id="{F7357C9C-FD51-AF44-86F2-A8DCAE1BA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317875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334" name="Picture 153">
              <a:extLst>
                <a:ext uri="{FF2B5EF4-FFF2-40B4-BE49-F238E27FC236}">
                  <a16:creationId xmlns:a16="http://schemas.microsoft.com/office/drawing/2014/main" id="{76CE59CE-DA82-8D4D-9509-6B006CA9B7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360738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35" name="Picture 154">
              <a:extLst>
                <a:ext uri="{FF2B5EF4-FFF2-40B4-BE49-F238E27FC236}">
                  <a16:creationId xmlns:a16="http://schemas.microsoft.com/office/drawing/2014/main" id="{59572B4D-C33C-074A-9425-F5689F0559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3465513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36" name="Picture 155">
              <a:extLst>
                <a:ext uri="{FF2B5EF4-FFF2-40B4-BE49-F238E27FC236}">
                  <a16:creationId xmlns:a16="http://schemas.microsoft.com/office/drawing/2014/main" id="{C49E2DB0-12A3-C641-A893-6A54F6703D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4448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37" name="Picture 156">
              <a:extLst>
                <a:ext uri="{FF2B5EF4-FFF2-40B4-BE49-F238E27FC236}">
                  <a16:creationId xmlns:a16="http://schemas.microsoft.com/office/drawing/2014/main" id="{6088F2C2-CC8A-FC44-890D-5EB8273790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4274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38" name="Picture 157">
              <a:extLst>
                <a:ext uri="{FF2B5EF4-FFF2-40B4-BE49-F238E27FC236}">
                  <a16:creationId xmlns:a16="http://schemas.microsoft.com/office/drawing/2014/main" id="{17CA6A34-B35D-9543-82A2-F2C3019EDB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4639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39" name="Picture 158">
              <a:extLst>
                <a:ext uri="{FF2B5EF4-FFF2-40B4-BE49-F238E27FC236}">
                  <a16:creationId xmlns:a16="http://schemas.microsoft.com/office/drawing/2014/main" id="{0A6C053B-282F-F741-B8A6-C763820EFE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3924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340" name="Rectangle 159">
              <a:extLst>
                <a:ext uri="{FF2B5EF4-FFF2-40B4-BE49-F238E27FC236}">
                  <a16:creationId xmlns:a16="http://schemas.microsoft.com/office/drawing/2014/main" id="{010D4897-DA95-2443-8F94-F80CEAC60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3386138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341" name="Picture 160">
              <a:extLst>
                <a:ext uri="{FF2B5EF4-FFF2-40B4-BE49-F238E27FC236}">
                  <a16:creationId xmlns:a16="http://schemas.microsoft.com/office/drawing/2014/main" id="{EA310963-1AA9-304B-9BB4-6736E990D2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4274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42" name="Picture 161">
              <a:extLst>
                <a:ext uri="{FF2B5EF4-FFF2-40B4-BE49-F238E27FC236}">
                  <a16:creationId xmlns:a16="http://schemas.microsoft.com/office/drawing/2014/main" id="{41C01E1D-9855-F741-A91A-0FADC73A6E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4639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43" name="Picture 162">
              <a:extLst>
                <a:ext uri="{FF2B5EF4-FFF2-40B4-BE49-F238E27FC236}">
                  <a16:creationId xmlns:a16="http://schemas.microsoft.com/office/drawing/2014/main" id="{4B00A60A-B93C-8642-8768-FD4C89B9E1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33924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344" name="Rectangle 163">
              <a:extLst>
                <a:ext uri="{FF2B5EF4-FFF2-40B4-BE49-F238E27FC236}">
                  <a16:creationId xmlns:a16="http://schemas.microsoft.com/office/drawing/2014/main" id="{9C0075FD-0692-5348-8A6E-C53CDF0C8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3386138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345" name="Picture 164">
              <a:extLst>
                <a:ext uri="{FF2B5EF4-FFF2-40B4-BE49-F238E27FC236}">
                  <a16:creationId xmlns:a16="http://schemas.microsoft.com/office/drawing/2014/main" id="{99A2AE45-352B-AC4A-9368-B2DBF0D523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34274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46" name="Picture 165">
              <a:extLst>
                <a:ext uri="{FF2B5EF4-FFF2-40B4-BE49-F238E27FC236}">
                  <a16:creationId xmlns:a16="http://schemas.microsoft.com/office/drawing/2014/main" id="{A0A2210E-E6E8-AA4E-8339-064669A3E1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3465513"/>
              <a:ext cx="80962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47" name="Picture 166">
              <a:extLst>
                <a:ext uri="{FF2B5EF4-FFF2-40B4-BE49-F238E27FC236}">
                  <a16:creationId xmlns:a16="http://schemas.microsoft.com/office/drawing/2014/main" id="{83896848-4DCC-A94B-821B-A378F5DF21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8738" y="3692525"/>
              <a:ext cx="123825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348" name="Rectangle 167">
              <a:extLst>
                <a:ext uri="{FF2B5EF4-FFF2-40B4-BE49-F238E27FC236}">
                  <a16:creationId xmlns:a16="http://schemas.microsoft.com/office/drawing/2014/main" id="{605AFE5B-97A0-4D4C-972A-6F334C9D6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648075"/>
              <a:ext cx="12700" cy="3317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349" name="Picture 168">
              <a:extLst>
                <a:ext uri="{FF2B5EF4-FFF2-40B4-BE49-F238E27FC236}">
                  <a16:creationId xmlns:a16="http://schemas.microsoft.com/office/drawing/2014/main" id="{DE28BD5E-9D05-464A-A1BD-3BAFB6C5F0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36957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50" name="Picture 169">
              <a:extLst>
                <a:ext uri="{FF2B5EF4-FFF2-40B4-BE49-F238E27FC236}">
                  <a16:creationId xmlns:a16="http://schemas.microsoft.com/office/drawing/2014/main" id="{B9ED011E-D043-554F-B54F-01392A20AA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36957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51" name="Picture 170">
              <a:extLst>
                <a:ext uri="{FF2B5EF4-FFF2-40B4-BE49-F238E27FC236}">
                  <a16:creationId xmlns:a16="http://schemas.microsoft.com/office/drawing/2014/main" id="{03AC5927-928A-DA48-961B-4D4F02D260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36957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352" name="Rectangle 171">
              <a:extLst>
                <a:ext uri="{FF2B5EF4-FFF2-40B4-BE49-F238E27FC236}">
                  <a16:creationId xmlns:a16="http://schemas.microsoft.com/office/drawing/2014/main" id="{38F8D811-3E8A-6B4C-83F3-3C4BB0BA0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648075"/>
              <a:ext cx="14287" cy="3317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50353" name="Rectangle 172">
              <a:extLst>
                <a:ext uri="{FF2B5EF4-FFF2-40B4-BE49-F238E27FC236}">
                  <a16:creationId xmlns:a16="http://schemas.microsoft.com/office/drawing/2014/main" id="{68124F4F-92C6-A540-98ED-7CE9003E0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648075"/>
              <a:ext cx="12700" cy="3317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354" name="Picture 173">
              <a:extLst>
                <a:ext uri="{FF2B5EF4-FFF2-40B4-BE49-F238E27FC236}">
                  <a16:creationId xmlns:a16="http://schemas.microsoft.com/office/drawing/2014/main" id="{298CDFA7-43EB-1E4E-84AF-A1D2A5F9F5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759200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55" name="Picture 174">
              <a:extLst>
                <a:ext uri="{FF2B5EF4-FFF2-40B4-BE49-F238E27FC236}">
                  <a16:creationId xmlns:a16="http://schemas.microsoft.com/office/drawing/2014/main" id="{C4EB35FE-0859-B345-9B10-DF622EFEA1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413" y="3792538"/>
              <a:ext cx="889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56" name="Picture 175">
              <a:extLst>
                <a:ext uri="{FF2B5EF4-FFF2-40B4-BE49-F238E27FC236}">
                  <a16:creationId xmlns:a16="http://schemas.microsoft.com/office/drawing/2014/main" id="{67BB914D-FF94-AE4D-BF71-A46C9E4429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7750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57" name="Picture 176">
              <a:extLst>
                <a:ext uri="{FF2B5EF4-FFF2-40B4-BE49-F238E27FC236}">
                  <a16:creationId xmlns:a16="http://schemas.microsoft.com/office/drawing/2014/main" id="{E0B74F72-880D-244C-A7F1-885194EE88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7592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58" name="Picture 177">
              <a:extLst>
                <a:ext uri="{FF2B5EF4-FFF2-40B4-BE49-F238E27FC236}">
                  <a16:creationId xmlns:a16="http://schemas.microsoft.com/office/drawing/2014/main" id="{E19334DF-792F-6A41-ACEB-8BF73D2CE7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7941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359" name="Rectangle 178">
              <a:extLst>
                <a:ext uri="{FF2B5EF4-FFF2-40B4-BE49-F238E27FC236}">
                  <a16:creationId xmlns:a16="http://schemas.microsoft.com/office/drawing/2014/main" id="{7F633A77-71AC-9345-B28D-4D60FC601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3717925"/>
              <a:ext cx="161925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360" name="Picture 179">
              <a:extLst>
                <a:ext uri="{FF2B5EF4-FFF2-40B4-BE49-F238E27FC236}">
                  <a16:creationId xmlns:a16="http://schemas.microsoft.com/office/drawing/2014/main" id="{B9DC013C-63A7-4B49-A5A0-3A4A2DC97D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7592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61" name="Picture 180">
              <a:extLst>
                <a:ext uri="{FF2B5EF4-FFF2-40B4-BE49-F238E27FC236}">
                  <a16:creationId xmlns:a16="http://schemas.microsoft.com/office/drawing/2014/main" id="{065239D1-BDA8-B643-A43E-612E118918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3794125"/>
              <a:ext cx="80962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362" name="Rectangle 181">
              <a:extLst>
                <a:ext uri="{FF2B5EF4-FFF2-40B4-BE49-F238E27FC236}">
                  <a16:creationId xmlns:a16="http://schemas.microsoft.com/office/drawing/2014/main" id="{A981D416-FBAF-AB4D-8493-D92FF7B1B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3717925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363" name="Picture 182">
              <a:extLst>
                <a:ext uri="{FF2B5EF4-FFF2-40B4-BE49-F238E27FC236}">
                  <a16:creationId xmlns:a16="http://schemas.microsoft.com/office/drawing/2014/main" id="{D623D67F-8916-EF48-B788-481AE4DA74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37592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64" name="Picture 183">
              <a:extLst>
                <a:ext uri="{FF2B5EF4-FFF2-40B4-BE49-F238E27FC236}">
                  <a16:creationId xmlns:a16="http://schemas.microsoft.com/office/drawing/2014/main" id="{E6B1A119-BBE4-D642-867E-9D9EFF8834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3795713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365" name="Rectangle 184">
              <a:extLst>
                <a:ext uri="{FF2B5EF4-FFF2-40B4-BE49-F238E27FC236}">
                  <a16:creationId xmlns:a16="http://schemas.microsoft.com/office/drawing/2014/main" id="{C72FF3DD-175D-5542-AA10-EB0455BC3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648075"/>
              <a:ext cx="15875" cy="3317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366" name="Picture 185">
              <a:extLst>
                <a:ext uri="{FF2B5EF4-FFF2-40B4-BE49-F238E27FC236}">
                  <a16:creationId xmlns:a16="http://schemas.microsoft.com/office/drawing/2014/main" id="{787F077B-4640-9444-94B3-77C55D74EB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692525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67" name="Picture 186">
              <a:extLst>
                <a:ext uri="{FF2B5EF4-FFF2-40B4-BE49-F238E27FC236}">
                  <a16:creationId xmlns:a16="http://schemas.microsoft.com/office/drawing/2014/main" id="{35BAD24E-6269-4740-9EBE-C36539E08C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3638" y="3792538"/>
              <a:ext cx="889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68" name="Picture 187">
              <a:extLst>
                <a:ext uri="{FF2B5EF4-FFF2-40B4-BE49-F238E27FC236}">
                  <a16:creationId xmlns:a16="http://schemas.microsoft.com/office/drawing/2014/main" id="{97E61D62-9082-FE40-8224-24733DAC3F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7750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369" name="Rectangle 188">
              <a:extLst>
                <a:ext uri="{FF2B5EF4-FFF2-40B4-BE49-F238E27FC236}">
                  <a16:creationId xmlns:a16="http://schemas.microsoft.com/office/drawing/2014/main" id="{030A9E09-0C7F-CA47-ADC3-AA12272D4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3717925"/>
              <a:ext cx="15875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370" name="Picture 189">
              <a:extLst>
                <a:ext uri="{FF2B5EF4-FFF2-40B4-BE49-F238E27FC236}">
                  <a16:creationId xmlns:a16="http://schemas.microsoft.com/office/drawing/2014/main" id="{6DE06BE6-4B76-6044-87BF-5755ABD75A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759200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71" name="Picture 190">
              <a:extLst>
                <a:ext uri="{FF2B5EF4-FFF2-40B4-BE49-F238E27FC236}">
                  <a16:creationId xmlns:a16="http://schemas.microsoft.com/office/drawing/2014/main" id="{1D299A88-2636-1549-A710-0E1011A056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7941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72" name="Picture 191">
              <a:extLst>
                <a:ext uri="{FF2B5EF4-FFF2-40B4-BE49-F238E27FC236}">
                  <a16:creationId xmlns:a16="http://schemas.microsoft.com/office/drawing/2014/main" id="{39A871AF-125C-324C-B719-01049AA607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7226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73" name="Picture 192">
              <a:extLst>
                <a:ext uri="{FF2B5EF4-FFF2-40B4-BE49-F238E27FC236}">
                  <a16:creationId xmlns:a16="http://schemas.microsoft.com/office/drawing/2014/main" id="{4C7959A9-FF89-674D-9793-3AFB81DC50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7592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74" name="Picture 193">
              <a:extLst>
                <a:ext uri="{FF2B5EF4-FFF2-40B4-BE49-F238E27FC236}">
                  <a16:creationId xmlns:a16="http://schemas.microsoft.com/office/drawing/2014/main" id="{4F4EE2BF-BA29-EC47-92AE-A8DF00D489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7941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75" name="Picture 194">
              <a:extLst>
                <a:ext uri="{FF2B5EF4-FFF2-40B4-BE49-F238E27FC236}">
                  <a16:creationId xmlns:a16="http://schemas.microsoft.com/office/drawing/2014/main" id="{B59E9D7A-6DB1-DF40-8AFC-0488CF704C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37226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76" name="Picture 195">
              <a:extLst>
                <a:ext uri="{FF2B5EF4-FFF2-40B4-BE49-F238E27FC236}">
                  <a16:creationId xmlns:a16="http://schemas.microsoft.com/office/drawing/2014/main" id="{DAD855EF-E2B7-1F4C-9F01-0BFAF12692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37592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77" name="Picture 196">
              <a:extLst>
                <a:ext uri="{FF2B5EF4-FFF2-40B4-BE49-F238E27FC236}">
                  <a16:creationId xmlns:a16="http://schemas.microsoft.com/office/drawing/2014/main" id="{87B67736-61EF-7749-8E7A-B9292923C9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3795713"/>
              <a:ext cx="825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78" name="Picture 197">
              <a:extLst>
                <a:ext uri="{FF2B5EF4-FFF2-40B4-BE49-F238E27FC236}">
                  <a16:creationId xmlns:a16="http://schemas.microsoft.com/office/drawing/2014/main" id="{2BF43CE8-3DF1-EB46-A24D-B3E859DC81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263" y="4024313"/>
              <a:ext cx="10795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379" name="Rectangle 198">
              <a:extLst>
                <a:ext uri="{FF2B5EF4-FFF2-40B4-BE49-F238E27FC236}">
                  <a16:creationId xmlns:a16="http://schemas.microsoft.com/office/drawing/2014/main" id="{AF28CEE2-1A0B-C249-BA22-6F81B2997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979863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380" name="Picture 199">
              <a:extLst>
                <a:ext uri="{FF2B5EF4-FFF2-40B4-BE49-F238E27FC236}">
                  <a16:creationId xmlns:a16="http://schemas.microsoft.com/office/drawing/2014/main" id="{F38AD5E8-13E6-E546-A0DD-665DC9D676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402431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81" name="Picture 200">
              <a:extLst>
                <a:ext uri="{FF2B5EF4-FFF2-40B4-BE49-F238E27FC236}">
                  <a16:creationId xmlns:a16="http://schemas.microsoft.com/office/drawing/2014/main" id="{79C8B52A-A537-7E44-947A-D367A90CA7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4024313"/>
              <a:ext cx="1143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82" name="Picture 201">
              <a:extLst>
                <a:ext uri="{FF2B5EF4-FFF2-40B4-BE49-F238E27FC236}">
                  <a16:creationId xmlns:a16="http://schemas.microsoft.com/office/drawing/2014/main" id="{6EEF9C49-6BE5-4E42-A52B-A17EC5413C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402431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383" name="Rectangle 202">
              <a:extLst>
                <a:ext uri="{FF2B5EF4-FFF2-40B4-BE49-F238E27FC236}">
                  <a16:creationId xmlns:a16="http://schemas.microsoft.com/office/drawing/2014/main" id="{C6560A94-B874-404D-960C-5FC16A033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979863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50384" name="Rectangle 203">
              <a:extLst>
                <a:ext uri="{FF2B5EF4-FFF2-40B4-BE49-F238E27FC236}">
                  <a16:creationId xmlns:a16="http://schemas.microsoft.com/office/drawing/2014/main" id="{965B8BD7-8DEA-6B4D-A6F0-39A2583C4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979863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385" name="Picture 204">
              <a:extLst>
                <a:ext uri="{FF2B5EF4-FFF2-40B4-BE49-F238E27FC236}">
                  <a16:creationId xmlns:a16="http://schemas.microsoft.com/office/drawing/2014/main" id="{25AA746C-E18C-494D-935C-BB9AC6A7F1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4086225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86" name="Picture 205">
              <a:extLst>
                <a:ext uri="{FF2B5EF4-FFF2-40B4-BE49-F238E27FC236}">
                  <a16:creationId xmlns:a16="http://schemas.microsoft.com/office/drawing/2014/main" id="{EC6EF21A-9216-5F48-82BA-E099C8E764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4122738"/>
              <a:ext cx="80962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87" name="Picture 206">
              <a:extLst>
                <a:ext uri="{FF2B5EF4-FFF2-40B4-BE49-F238E27FC236}">
                  <a16:creationId xmlns:a16="http://schemas.microsoft.com/office/drawing/2014/main" id="{5A4F20DF-F5E2-D345-A97D-DFC78C7FD5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4103688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88" name="Picture 207">
              <a:extLst>
                <a:ext uri="{FF2B5EF4-FFF2-40B4-BE49-F238E27FC236}">
                  <a16:creationId xmlns:a16="http://schemas.microsoft.com/office/drawing/2014/main" id="{7DCE00DB-340F-C646-83BD-2418C0760B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40862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89" name="Picture 208">
              <a:extLst>
                <a:ext uri="{FF2B5EF4-FFF2-40B4-BE49-F238E27FC236}">
                  <a16:creationId xmlns:a16="http://schemas.microsoft.com/office/drawing/2014/main" id="{9D9D52ED-C454-6143-853F-38FF11CD4D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4122738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390" name="Rectangle 209">
              <a:extLst>
                <a:ext uri="{FF2B5EF4-FFF2-40B4-BE49-F238E27FC236}">
                  <a16:creationId xmlns:a16="http://schemas.microsoft.com/office/drawing/2014/main" id="{78CF7E7E-C84B-5340-BCCC-7DDE89D4D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4048125"/>
              <a:ext cx="161925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391" name="Picture 210">
              <a:extLst>
                <a:ext uri="{FF2B5EF4-FFF2-40B4-BE49-F238E27FC236}">
                  <a16:creationId xmlns:a16="http://schemas.microsoft.com/office/drawing/2014/main" id="{507030D3-8705-D041-B274-073CB447A4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40862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92" name="Picture 211">
              <a:extLst>
                <a:ext uri="{FF2B5EF4-FFF2-40B4-BE49-F238E27FC236}">
                  <a16:creationId xmlns:a16="http://schemas.microsoft.com/office/drawing/2014/main" id="{A25D9382-FEAC-D84E-8806-938584C23B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4122738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93" name="Picture 212">
              <a:extLst>
                <a:ext uri="{FF2B5EF4-FFF2-40B4-BE49-F238E27FC236}">
                  <a16:creationId xmlns:a16="http://schemas.microsoft.com/office/drawing/2014/main" id="{3F144096-59A5-F84A-940A-2E6E3B1770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40862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94" name="Picture 213">
              <a:extLst>
                <a:ext uri="{FF2B5EF4-FFF2-40B4-BE49-F238E27FC236}">
                  <a16:creationId xmlns:a16="http://schemas.microsoft.com/office/drawing/2014/main" id="{C367D4B3-65D9-F342-9F79-7A6395B6EB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4122738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395" name="Rectangle 214">
              <a:extLst>
                <a:ext uri="{FF2B5EF4-FFF2-40B4-BE49-F238E27FC236}">
                  <a16:creationId xmlns:a16="http://schemas.microsoft.com/office/drawing/2014/main" id="{061A1160-2346-9E4D-974A-77A4E43CC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979863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396" name="Picture 215">
              <a:extLst>
                <a:ext uri="{FF2B5EF4-FFF2-40B4-BE49-F238E27FC236}">
                  <a16:creationId xmlns:a16="http://schemas.microsoft.com/office/drawing/2014/main" id="{A7950AE4-D8C5-964A-9B2E-2B0036C4F9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4021138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97" name="Picture 216">
              <a:extLst>
                <a:ext uri="{FF2B5EF4-FFF2-40B4-BE49-F238E27FC236}">
                  <a16:creationId xmlns:a16="http://schemas.microsoft.com/office/drawing/2014/main" id="{E29DA849-2522-1C4F-B614-4ABD78743C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122738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98" name="Picture 217">
              <a:extLst>
                <a:ext uri="{FF2B5EF4-FFF2-40B4-BE49-F238E27FC236}">
                  <a16:creationId xmlns:a16="http://schemas.microsoft.com/office/drawing/2014/main" id="{5A8B41B4-48F3-DD4A-A182-AE65332384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4103688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399" name="Rectangle 218">
              <a:extLst>
                <a:ext uri="{FF2B5EF4-FFF2-40B4-BE49-F238E27FC236}">
                  <a16:creationId xmlns:a16="http://schemas.microsoft.com/office/drawing/2014/main" id="{AB11AF1F-5B0B-D74E-91A5-E20E0C931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4048125"/>
              <a:ext cx="158750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400" name="Picture 219">
              <a:extLst>
                <a:ext uri="{FF2B5EF4-FFF2-40B4-BE49-F238E27FC236}">
                  <a16:creationId xmlns:a16="http://schemas.microsoft.com/office/drawing/2014/main" id="{AF511C90-C7E9-0B48-AE47-75E19349D8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4086225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01" name="Picture 220">
              <a:extLst>
                <a:ext uri="{FF2B5EF4-FFF2-40B4-BE49-F238E27FC236}">
                  <a16:creationId xmlns:a16="http://schemas.microsoft.com/office/drawing/2014/main" id="{7189309E-38D2-B747-A494-C2F324C2E9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4122738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02" name="Picture 221">
              <a:extLst>
                <a:ext uri="{FF2B5EF4-FFF2-40B4-BE49-F238E27FC236}">
                  <a16:creationId xmlns:a16="http://schemas.microsoft.com/office/drawing/2014/main" id="{A104B352-6283-1F4C-AE1E-2BB2D736FB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049713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03" name="Picture 222">
              <a:extLst>
                <a:ext uri="{FF2B5EF4-FFF2-40B4-BE49-F238E27FC236}">
                  <a16:creationId xmlns:a16="http://schemas.microsoft.com/office/drawing/2014/main" id="{BD37E794-ABD6-7742-9DBD-DA3B0FD1ED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40862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04" name="Picture 223">
              <a:extLst>
                <a:ext uri="{FF2B5EF4-FFF2-40B4-BE49-F238E27FC236}">
                  <a16:creationId xmlns:a16="http://schemas.microsoft.com/office/drawing/2014/main" id="{3058683A-19CC-8147-901A-696076BDFA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41227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05" name="Picture 224">
              <a:extLst>
                <a:ext uri="{FF2B5EF4-FFF2-40B4-BE49-F238E27FC236}">
                  <a16:creationId xmlns:a16="http://schemas.microsoft.com/office/drawing/2014/main" id="{C5AD02B0-5A2C-C349-89D9-B5D78DC37F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4049713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406" name="Rectangle 225">
              <a:extLst>
                <a:ext uri="{FF2B5EF4-FFF2-40B4-BE49-F238E27FC236}">
                  <a16:creationId xmlns:a16="http://schemas.microsoft.com/office/drawing/2014/main" id="{D997D293-EB82-AF48-BE49-6DCB509D5C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4048125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407" name="Picture 226">
              <a:extLst>
                <a:ext uri="{FF2B5EF4-FFF2-40B4-BE49-F238E27FC236}">
                  <a16:creationId xmlns:a16="http://schemas.microsoft.com/office/drawing/2014/main" id="{F14A9A21-1C8D-3B45-9894-24FF35A582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40862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08" name="Picture 227">
              <a:extLst>
                <a:ext uri="{FF2B5EF4-FFF2-40B4-BE49-F238E27FC236}">
                  <a16:creationId xmlns:a16="http://schemas.microsoft.com/office/drawing/2014/main" id="{1BE17FE2-6333-9644-9F78-2360FD5699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4122738"/>
              <a:ext cx="80962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09" name="Picture 228">
              <a:extLst>
                <a:ext uri="{FF2B5EF4-FFF2-40B4-BE49-F238E27FC236}">
                  <a16:creationId xmlns:a16="http://schemas.microsoft.com/office/drawing/2014/main" id="{D686198D-A0F4-4046-84F1-A732CE6EE5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43545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410" name="Rectangle 229">
              <a:extLst>
                <a:ext uri="{FF2B5EF4-FFF2-40B4-BE49-F238E27FC236}">
                  <a16:creationId xmlns:a16="http://schemas.microsoft.com/office/drawing/2014/main" id="{CC9F6B15-06EF-A147-8AE5-7E3E30DA7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4310063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411" name="Picture 230">
              <a:extLst>
                <a:ext uri="{FF2B5EF4-FFF2-40B4-BE49-F238E27FC236}">
                  <a16:creationId xmlns:a16="http://schemas.microsoft.com/office/drawing/2014/main" id="{7AF7EC39-D96C-B649-A977-984B3CB88A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4354513"/>
              <a:ext cx="93663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12" name="Picture 231">
              <a:extLst>
                <a:ext uri="{FF2B5EF4-FFF2-40B4-BE49-F238E27FC236}">
                  <a16:creationId xmlns:a16="http://schemas.microsoft.com/office/drawing/2014/main" id="{5E7BC2B4-40F3-4042-8488-902E58D34A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4354513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13" name="Picture 232">
              <a:extLst>
                <a:ext uri="{FF2B5EF4-FFF2-40B4-BE49-F238E27FC236}">
                  <a16:creationId xmlns:a16="http://schemas.microsoft.com/office/drawing/2014/main" id="{5E36FE1C-0087-CC4C-B544-B62B01B156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43545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414" name="Rectangle 233">
              <a:extLst>
                <a:ext uri="{FF2B5EF4-FFF2-40B4-BE49-F238E27FC236}">
                  <a16:creationId xmlns:a16="http://schemas.microsoft.com/office/drawing/2014/main" id="{ED692A41-EE5F-1645-8C95-401CA7FE0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4310063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50415" name="Rectangle 234">
              <a:extLst>
                <a:ext uri="{FF2B5EF4-FFF2-40B4-BE49-F238E27FC236}">
                  <a16:creationId xmlns:a16="http://schemas.microsoft.com/office/drawing/2014/main" id="{3872B6E1-DCD7-A142-8F73-24767686D6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4310063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416" name="Picture 235">
              <a:extLst>
                <a:ext uri="{FF2B5EF4-FFF2-40B4-BE49-F238E27FC236}">
                  <a16:creationId xmlns:a16="http://schemas.microsoft.com/office/drawing/2014/main" id="{0CE3EA74-49E0-CD4B-8E72-8CADABB705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4416425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17" name="Picture 236">
              <a:extLst>
                <a:ext uri="{FF2B5EF4-FFF2-40B4-BE49-F238E27FC236}">
                  <a16:creationId xmlns:a16="http://schemas.microsoft.com/office/drawing/2014/main" id="{7F7CC913-8AE2-4145-B29F-95D463D6C3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4454525"/>
              <a:ext cx="80962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18" name="Picture 237">
              <a:extLst>
                <a:ext uri="{FF2B5EF4-FFF2-40B4-BE49-F238E27FC236}">
                  <a16:creationId xmlns:a16="http://schemas.microsoft.com/office/drawing/2014/main" id="{08AB4AB8-97BD-1743-9CC7-684A74641F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44354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19" name="Picture 238">
              <a:extLst>
                <a:ext uri="{FF2B5EF4-FFF2-40B4-BE49-F238E27FC236}">
                  <a16:creationId xmlns:a16="http://schemas.microsoft.com/office/drawing/2014/main" id="{CBF8BF6C-A1C0-3C4E-A5FA-358AD7EB60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44164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20" name="Picture 239">
              <a:extLst>
                <a:ext uri="{FF2B5EF4-FFF2-40B4-BE49-F238E27FC236}">
                  <a16:creationId xmlns:a16="http://schemas.microsoft.com/office/drawing/2014/main" id="{13E1F1E4-F815-8140-8A76-0EE0146BB8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44545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21" name="Picture 240">
              <a:extLst>
                <a:ext uri="{FF2B5EF4-FFF2-40B4-BE49-F238E27FC236}">
                  <a16:creationId xmlns:a16="http://schemas.microsoft.com/office/drawing/2014/main" id="{B1916901-2ADC-BE44-ACD6-9C547064D4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44164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22" name="Picture 241">
              <a:extLst>
                <a:ext uri="{FF2B5EF4-FFF2-40B4-BE49-F238E27FC236}">
                  <a16:creationId xmlns:a16="http://schemas.microsoft.com/office/drawing/2014/main" id="{76634729-A2E0-044A-BFE3-E81D2DF6F7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44545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423" name="Rectangle 242">
              <a:extLst>
                <a:ext uri="{FF2B5EF4-FFF2-40B4-BE49-F238E27FC236}">
                  <a16:creationId xmlns:a16="http://schemas.microsoft.com/office/drawing/2014/main" id="{058D5BBE-26FE-FE46-B8C5-08B7BA1E7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43799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424" name="Picture 243">
              <a:extLst>
                <a:ext uri="{FF2B5EF4-FFF2-40B4-BE49-F238E27FC236}">
                  <a16:creationId xmlns:a16="http://schemas.microsoft.com/office/drawing/2014/main" id="{B1FE6225-C2C6-8340-B98D-ED6C25F5AE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44164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25" name="Picture 244">
              <a:extLst>
                <a:ext uri="{FF2B5EF4-FFF2-40B4-BE49-F238E27FC236}">
                  <a16:creationId xmlns:a16="http://schemas.microsoft.com/office/drawing/2014/main" id="{2A69FF97-2318-064A-9B3B-9738DD3CB7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44545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426" name="Rectangle 245">
              <a:extLst>
                <a:ext uri="{FF2B5EF4-FFF2-40B4-BE49-F238E27FC236}">
                  <a16:creationId xmlns:a16="http://schemas.microsoft.com/office/drawing/2014/main" id="{05A8F0EC-EF92-0642-9A8C-D9D1B608D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4310063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427" name="Picture 246">
              <a:extLst>
                <a:ext uri="{FF2B5EF4-FFF2-40B4-BE49-F238E27FC236}">
                  <a16:creationId xmlns:a16="http://schemas.microsoft.com/office/drawing/2014/main" id="{D44151DC-91DC-874A-8255-A3C44524F4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4351338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28" name="Picture 247">
              <a:extLst>
                <a:ext uri="{FF2B5EF4-FFF2-40B4-BE49-F238E27FC236}">
                  <a16:creationId xmlns:a16="http://schemas.microsoft.com/office/drawing/2014/main" id="{E5780A44-E760-114F-94F3-6D9EB16F0D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4545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29" name="Picture 248">
              <a:extLst>
                <a:ext uri="{FF2B5EF4-FFF2-40B4-BE49-F238E27FC236}">
                  <a16:creationId xmlns:a16="http://schemas.microsoft.com/office/drawing/2014/main" id="{19AB1060-1BD3-1845-8A33-8804F25ABA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44354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430" name="Rectangle 249">
              <a:extLst>
                <a:ext uri="{FF2B5EF4-FFF2-40B4-BE49-F238E27FC236}">
                  <a16:creationId xmlns:a16="http://schemas.microsoft.com/office/drawing/2014/main" id="{23CD30A7-0491-3B48-829E-DA1901DCE9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4379913"/>
              <a:ext cx="158750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431" name="Picture 250">
              <a:extLst>
                <a:ext uri="{FF2B5EF4-FFF2-40B4-BE49-F238E27FC236}">
                  <a16:creationId xmlns:a16="http://schemas.microsoft.com/office/drawing/2014/main" id="{CC2318D0-00B8-E249-9845-9C470D007C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4416425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32" name="Picture 251">
              <a:extLst>
                <a:ext uri="{FF2B5EF4-FFF2-40B4-BE49-F238E27FC236}">
                  <a16:creationId xmlns:a16="http://schemas.microsoft.com/office/drawing/2014/main" id="{0AF35C0C-173E-6046-AAB3-2B4612962C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44545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33" name="Picture 252">
              <a:extLst>
                <a:ext uri="{FF2B5EF4-FFF2-40B4-BE49-F238E27FC236}">
                  <a16:creationId xmlns:a16="http://schemas.microsoft.com/office/drawing/2014/main" id="{F966616E-797B-6544-B7ED-C49F6C2082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3815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434" name="Rectangle 253">
              <a:extLst>
                <a:ext uri="{FF2B5EF4-FFF2-40B4-BE49-F238E27FC236}">
                  <a16:creationId xmlns:a16="http://schemas.microsoft.com/office/drawing/2014/main" id="{7F72A7E9-F89C-D34B-BA6E-B27BFF2F6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43799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435" name="Picture 254">
              <a:extLst>
                <a:ext uri="{FF2B5EF4-FFF2-40B4-BE49-F238E27FC236}">
                  <a16:creationId xmlns:a16="http://schemas.microsoft.com/office/drawing/2014/main" id="{DA188249-DB8B-2C47-9A16-5C61C0052B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44164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36" name="Picture 255">
              <a:extLst>
                <a:ext uri="{FF2B5EF4-FFF2-40B4-BE49-F238E27FC236}">
                  <a16:creationId xmlns:a16="http://schemas.microsoft.com/office/drawing/2014/main" id="{40FCA026-2F62-A14C-8032-8E8C18B887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44545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37" name="Picture 256">
              <a:extLst>
                <a:ext uri="{FF2B5EF4-FFF2-40B4-BE49-F238E27FC236}">
                  <a16:creationId xmlns:a16="http://schemas.microsoft.com/office/drawing/2014/main" id="{FFF26E2A-832D-7543-BEDC-087DAA335B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43815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38" name="Picture 257">
              <a:extLst>
                <a:ext uri="{FF2B5EF4-FFF2-40B4-BE49-F238E27FC236}">
                  <a16:creationId xmlns:a16="http://schemas.microsoft.com/office/drawing/2014/main" id="{1123C70A-8303-A14E-AC50-24BF29D0B7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44164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39" name="Picture 258">
              <a:extLst>
                <a:ext uri="{FF2B5EF4-FFF2-40B4-BE49-F238E27FC236}">
                  <a16:creationId xmlns:a16="http://schemas.microsoft.com/office/drawing/2014/main" id="{C9736C5E-A3D4-2B4E-B898-C90238F3C2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4454525"/>
              <a:ext cx="82550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40" name="Picture 259">
              <a:extLst>
                <a:ext uri="{FF2B5EF4-FFF2-40B4-BE49-F238E27FC236}">
                  <a16:creationId xmlns:a16="http://schemas.microsoft.com/office/drawing/2014/main" id="{59EE06DD-8BF0-124D-B119-5D6E87CEC6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9850" y="4683125"/>
              <a:ext cx="114300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441" name="Rectangle 260">
              <a:extLst>
                <a:ext uri="{FF2B5EF4-FFF2-40B4-BE49-F238E27FC236}">
                  <a16:creationId xmlns:a16="http://schemas.microsoft.com/office/drawing/2014/main" id="{E40E4CC9-69CE-B345-AF33-48F5196E63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4624388"/>
              <a:ext cx="12700" cy="431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442" name="Picture 261">
              <a:extLst>
                <a:ext uri="{FF2B5EF4-FFF2-40B4-BE49-F238E27FC236}">
                  <a16:creationId xmlns:a16="http://schemas.microsoft.com/office/drawing/2014/main" id="{B52FD54C-FA1A-414D-BD70-7FC2A9238A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46863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43" name="Picture 262">
              <a:extLst>
                <a:ext uri="{FF2B5EF4-FFF2-40B4-BE49-F238E27FC236}">
                  <a16:creationId xmlns:a16="http://schemas.microsoft.com/office/drawing/2014/main" id="{A7184648-5F4C-7A40-8B3C-C92FA82293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468630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44" name="Picture 263">
              <a:extLst>
                <a:ext uri="{FF2B5EF4-FFF2-40B4-BE49-F238E27FC236}">
                  <a16:creationId xmlns:a16="http://schemas.microsoft.com/office/drawing/2014/main" id="{E515D6B9-5A78-E145-9233-E9FA52E6CE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46863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445" name="Rectangle 264">
              <a:extLst>
                <a:ext uri="{FF2B5EF4-FFF2-40B4-BE49-F238E27FC236}">
                  <a16:creationId xmlns:a16="http://schemas.microsoft.com/office/drawing/2014/main" id="{7F55CD13-8F09-DB47-9874-0F79F83B6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4624388"/>
              <a:ext cx="14287" cy="43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50446" name="Rectangle 265">
              <a:extLst>
                <a:ext uri="{FF2B5EF4-FFF2-40B4-BE49-F238E27FC236}">
                  <a16:creationId xmlns:a16="http://schemas.microsoft.com/office/drawing/2014/main" id="{39EE1A7F-B26B-BA49-B898-A1DAD8713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4624388"/>
              <a:ext cx="12700" cy="43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447" name="Picture 266">
              <a:extLst>
                <a:ext uri="{FF2B5EF4-FFF2-40B4-BE49-F238E27FC236}">
                  <a16:creationId xmlns:a16="http://schemas.microsoft.com/office/drawing/2014/main" id="{B70D45E9-F954-4E44-BBCC-F466A82900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47482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48" name="Picture 267">
              <a:extLst>
                <a:ext uri="{FF2B5EF4-FFF2-40B4-BE49-F238E27FC236}">
                  <a16:creationId xmlns:a16="http://schemas.microsoft.com/office/drawing/2014/main" id="{FF47E579-51A1-A847-9AA7-E9592AC699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4783138"/>
              <a:ext cx="87312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49" name="Picture 268">
              <a:extLst>
                <a:ext uri="{FF2B5EF4-FFF2-40B4-BE49-F238E27FC236}">
                  <a16:creationId xmlns:a16="http://schemas.microsoft.com/office/drawing/2014/main" id="{B4E689C2-584D-F349-B99E-7877EF27C4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47656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50" name="Picture 269">
              <a:extLst>
                <a:ext uri="{FF2B5EF4-FFF2-40B4-BE49-F238E27FC236}">
                  <a16:creationId xmlns:a16="http://schemas.microsoft.com/office/drawing/2014/main" id="{50578772-F19B-E849-815D-4CDD39F4DB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4748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51" name="Picture 270">
              <a:extLst>
                <a:ext uri="{FF2B5EF4-FFF2-40B4-BE49-F238E27FC236}">
                  <a16:creationId xmlns:a16="http://schemas.microsoft.com/office/drawing/2014/main" id="{5346AD7A-1D75-4048-BFB6-9018FA6289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47847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52" name="Picture 271">
              <a:extLst>
                <a:ext uri="{FF2B5EF4-FFF2-40B4-BE49-F238E27FC236}">
                  <a16:creationId xmlns:a16="http://schemas.microsoft.com/office/drawing/2014/main" id="{7565214D-E601-F042-929D-C66CCBDF99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4748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53" name="Picture 272">
              <a:extLst>
                <a:ext uri="{FF2B5EF4-FFF2-40B4-BE49-F238E27FC236}">
                  <a16:creationId xmlns:a16="http://schemas.microsoft.com/office/drawing/2014/main" id="{4F3ADC61-CDF8-264A-8808-23A0101076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47847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54" name="Picture 273">
              <a:extLst>
                <a:ext uri="{FF2B5EF4-FFF2-40B4-BE49-F238E27FC236}">
                  <a16:creationId xmlns:a16="http://schemas.microsoft.com/office/drawing/2014/main" id="{83DA0D5F-EF8C-984C-A241-BCCE9D0C30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4748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55" name="Picture 274">
              <a:extLst>
                <a:ext uri="{FF2B5EF4-FFF2-40B4-BE49-F238E27FC236}">
                  <a16:creationId xmlns:a16="http://schemas.microsoft.com/office/drawing/2014/main" id="{3C799210-073C-FC4B-ADCA-75167A8B4D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47847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456" name="Rectangle 275">
              <a:extLst>
                <a:ext uri="{FF2B5EF4-FFF2-40B4-BE49-F238E27FC236}">
                  <a16:creationId xmlns:a16="http://schemas.microsoft.com/office/drawing/2014/main" id="{6E58E758-0D94-4D4A-9103-85D2090A5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4624388"/>
              <a:ext cx="15875" cy="431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457" name="Picture 276">
              <a:extLst>
                <a:ext uri="{FF2B5EF4-FFF2-40B4-BE49-F238E27FC236}">
                  <a16:creationId xmlns:a16="http://schemas.microsoft.com/office/drawing/2014/main" id="{C098C760-5BC2-CE49-B96C-58BB81BAAE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4683125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58" name="Picture 277">
              <a:extLst>
                <a:ext uri="{FF2B5EF4-FFF2-40B4-BE49-F238E27FC236}">
                  <a16:creationId xmlns:a16="http://schemas.microsoft.com/office/drawing/2014/main" id="{ED29706C-65D5-FE40-BD3E-8B4939A9DC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783138"/>
              <a:ext cx="87313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59" name="Picture 278">
              <a:extLst>
                <a:ext uri="{FF2B5EF4-FFF2-40B4-BE49-F238E27FC236}">
                  <a16:creationId xmlns:a16="http://schemas.microsoft.com/office/drawing/2014/main" id="{19A58B1E-9682-6F49-8250-F35EE59457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47656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460" name="Rectangle 279">
              <a:extLst>
                <a:ext uri="{FF2B5EF4-FFF2-40B4-BE49-F238E27FC236}">
                  <a16:creationId xmlns:a16="http://schemas.microsoft.com/office/drawing/2014/main" id="{DD589345-FADB-C64A-A2A9-7870B42C7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4710113"/>
              <a:ext cx="158750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461" name="Picture 280">
              <a:extLst>
                <a:ext uri="{FF2B5EF4-FFF2-40B4-BE49-F238E27FC236}">
                  <a16:creationId xmlns:a16="http://schemas.microsoft.com/office/drawing/2014/main" id="{33425E09-69A3-4B44-9D09-865CD1E996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47482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62" name="Picture 281">
              <a:extLst>
                <a:ext uri="{FF2B5EF4-FFF2-40B4-BE49-F238E27FC236}">
                  <a16:creationId xmlns:a16="http://schemas.microsoft.com/office/drawing/2014/main" id="{B5156833-98C7-884F-A6F6-E01EA3DDAC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47847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63" name="Picture 282">
              <a:extLst>
                <a:ext uri="{FF2B5EF4-FFF2-40B4-BE49-F238E27FC236}">
                  <a16:creationId xmlns:a16="http://schemas.microsoft.com/office/drawing/2014/main" id="{60B78730-D476-1D46-8385-368EE20C5E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711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464" name="Rectangle 283">
              <a:extLst>
                <a:ext uri="{FF2B5EF4-FFF2-40B4-BE49-F238E27FC236}">
                  <a16:creationId xmlns:a16="http://schemas.microsoft.com/office/drawing/2014/main" id="{F692D62D-A264-3E43-846B-39B8CBA7C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47101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465" name="Picture 284">
              <a:extLst>
                <a:ext uri="{FF2B5EF4-FFF2-40B4-BE49-F238E27FC236}">
                  <a16:creationId xmlns:a16="http://schemas.microsoft.com/office/drawing/2014/main" id="{230F5789-8FFE-4149-B25B-F39CE0C3E0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4748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66" name="Picture 285">
              <a:extLst>
                <a:ext uri="{FF2B5EF4-FFF2-40B4-BE49-F238E27FC236}">
                  <a16:creationId xmlns:a16="http://schemas.microsoft.com/office/drawing/2014/main" id="{FCEA1E64-0137-3F40-8BDE-B313F195DE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47847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67" name="Picture 286">
              <a:extLst>
                <a:ext uri="{FF2B5EF4-FFF2-40B4-BE49-F238E27FC236}">
                  <a16:creationId xmlns:a16="http://schemas.microsoft.com/office/drawing/2014/main" id="{878BF256-5527-274C-96D3-3D69D40FF4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4711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468" name="Rectangle 287">
              <a:extLst>
                <a:ext uri="{FF2B5EF4-FFF2-40B4-BE49-F238E27FC236}">
                  <a16:creationId xmlns:a16="http://schemas.microsoft.com/office/drawing/2014/main" id="{B27EE1B9-0251-164F-91D2-570CD0261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47101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469" name="Picture 288">
              <a:extLst>
                <a:ext uri="{FF2B5EF4-FFF2-40B4-BE49-F238E27FC236}">
                  <a16:creationId xmlns:a16="http://schemas.microsoft.com/office/drawing/2014/main" id="{53852764-5921-824C-8F85-45D663B3FA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4748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70" name="Picture 289">
              <a:extLst>
                <a:ext uri="{FF2B5EF4-FFF2-40B4-BE49-F238E27FC236}">
                  <a16:creationId xmlns:a16="http://schemas.microsoft.com/office/drawing/2014/main" id="{97AF577B-9A49-EB47-80AD-78AB3DA823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4784725"/>
              <a:ext cx="80962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471" name="Rectangle 290">
              <a:extLst>
                <a:ext uri="{FF2B5EF4-FFF2-40B4-BE49-F238E27FC236}">
                  <a16:creationId xmlns:a16="http://schemas.microsoft.com/office/drawing/2014/main" id="{C77BAADB-4439-204B-8BBF-8B516FEFF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5068888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</p:grpSp>
      <p:sp>
        <p:nvSpPr>
          <p:cNvPr id="50179" name="TextBox 125">
            <a:extLst>
              <a:ext uri="{FF2B5EF4-FFF2-40B4-BE49-F238E27FC236}">
                <a16:creationId xmlns:a16="http://schemas.microsoft.com/office/drawing/2014/main" id="{0B60B559-1E26-ED47-94B7-FCD448655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788" y="6477001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2.22 from the textbook ]</a:t>
            </a:r>
          </a:p>
        </p:txBody>
      </p:sp>
      <p:sp>
        <p:nvSpPr>
          <p:cNvPr id="50180" name="Rectangle 147">
            <a:extLst>
              <a:ext uri="{FF2B5EF4-FFF2-40B4-BE49-F238E27FC236}">
                <a16:creationId xmlns:a16="http://schemas.microsoft.com/office/drawing/2014/main" id="{3375B4B3-3449-094F-8E29-D2D59147D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976" y="3486150"/>
            <a:ext cx="1757363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0181" name="Rectangle 147">
            <a:extLst>
              <a:ext uri="{FF2B5EF4-FFF2-40B4-BE49-F238E27FC236}">
                <a16:creationId xmlns:a16="http://schemas.microsoft.com/office/drawing/2014/main" id="{72D578B1-DD1C-0A44-989B-FAD6E1533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975" y="3094038"/>
            <a:ext cx="1741488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0182" name="Rectangle 147">
            <a:extLst>
              <a:ext uri="{FF2B5EF4-FFF2-40B4-BE49-F238E27FC236}">
                <a16:creationId xmlns:a16="http://schemas.microsoft.com/office/drawing/2014/main" id="{82AA2B57-0E07-FD41-8F88-3525BE6A8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1" y="5116513"/>
            <a:ext cx="1757363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0183" name="Rectangle 147">
            <a:extLst>
              <a:ext uri="{FF2B5EF4-FFF2-40B4-BE49-F238E27FC236}">
                <a16:creationId xmlns:a16="http://schemas.microsoft.com/office/drawing/2014/main" id="{769B44FA-2EDC-6B49-8437-CAC40DD6A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5213" y="4076700"/>
            <a:ext cx="1757362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7CDC72B5-0F34-D34E-AB23-E66F45E07F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685800"/>
          </a:xfrm>
        </p:spPr>
        <p:txBody>
          <a:bodyPr/>
          <a:lstStyle/>
          <a:p>
            <a:r>
              <a:rPr lang="en-US" altLang="en-US"/>
              <a:t>Let’s Derive the SOP form</a:t>
            </a:r>
          </a:p>
        </p:txBody>
      </p:sp>
      <p:pic>
        <p:nvPicPr>
          <p:cNvPr id="51202" name="Picture 4" descr="Screen shot 2013-09-11 at 3.55.52 PM.png">
            <a:extLst>
              <a:ext uri="{FF2B5EF4-FFF2-40B4-BE49-F238E27FC236}">
                <a16:creationId xmlns:a16="http://schemas.microsoft.com/office/drawing/2014/main" id="{A1401E99-2F02-264D-9126-9D62CB25B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38200"/>
            <a:ext cx="297973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147">
            <a:extLst>
              <a:ext uri="{FF2B5EF4-FFF2-40B4-BE49-F238E27FC236}">
                <a16:creationId xmlns:a16="http://schemas.microsoft.com/office/drawing/2014/main" id="{10D0067C-45FE-A141-9DD9-5D0757880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988" y="2563813"/>
            <a:ext cx="2411412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1204" name="Rectangle 147">
            <a:extLst>
              <a:ext uri="{FF2B5EF4-FFF2-40B4-BE49-F238E27FC236}">
                <a16:creationId xmlns:a16="http://schemas.microsoft.com/office/drawing/2014/main" id="{729AB280-0356-3F4E-A175-6CB99F856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988" y="2171700"/>
            <a:ext cx="2411412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1205" name="Rectangle 147">
            <a:extLst>
              <a:ext uri="{FF2B5EF4-FFF2-40B4-BE49-F238E27FC236}">
                <a16:creationId xmlns:a16="http://schemas.microsoft.com/office/drawing/2014/main" id="{7F9D4FCB-8F44-F944-A23C-FBEE1A440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9" y="4479925"/>
            <a:ext cx="2409825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1206" name="Rectangle 147">
            <a:extLst>
              <a:ext uri="{FF2B5EF4-FFF2-40B4-BE49-F238E27FC236}">
                <a16:creationId xmlns:a16="http://schemas.microsoft.com/office/drawing/2014/main" id="{35BB50DE-7CAF-FD4C-906A-2234843A5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3333750"/>
            <a:ext cx="2400300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2DB3F0DD-9CAB-6142-B22F-53D29B5585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685800"/>
          </a:xfrm>
        </p:spPr>
        <p:txBody>
          <a:bodyPr/>
          <a:lstStyle/>
          <a:p>
            <a:r>
              <a:rPr lang="en-US" altLang="en-US"/>
              <a:t>Let’s Derive the SOP form</a:t>
            </a:r>
          </a:p>
        </p:txBody>
      </p:sp>
      <p:pic>
        <p:nvPicPr>
          <p:cNvPr id="52226" name="Picture 4" descr="Screen shot 2013-09-11 at 3.55.52 PM.png">
            <a:extLst>
              <a:ext uri="{FF2B5EF4-FFF2-40B4-BE49-F238E27FC236}">
                <a16:creationId xmlns:a16="http://schemas.microsoft.com/office/drawing/2014/main" id="{CD77FB42-13A1-214E-B839-AEF39F91B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38200"/>
            <a:ext cx="297973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147">
            <a:extLst>
              <a:ext uri="{FF2B5EF4-FFF2-40B4-BE49-F238E27FC236}">
                <a16:creationId xmlns:a16="http://schemas.microsoft.com/office/drawing/2014/main" id="{16A428E2-CCE7-CE45-B5C4-6DC9A5A6E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988" y="2563813"/>
            <a:ext cx="2411412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2228" name="Rectangle 147">
            <a:extLst>
              <a:ext uri="{FF2B5EF4-FFF2-40B4-BE49-F238E27FC236}">
                <a16:creationId xmlns:a16="http://schemas.microsoft.com/office/drawing/2014/main" id="{BE6F28FA-B13A-7F4F-A6D5-237158D33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988" y="2171700"/>
            <a:ext cx="2411412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2229" name="Rectangle 147">
            <a:extLst>
              <a:ext uri="{FF2B5EF4-FFF2-40B4-BE49-F238E27FC236}">
                <a16:creationId xmlns:a16="http://schemas.microsoft.com/office/drawing/2014/main" id="{79A5FB12-F219-3642-AB69-9AEF28C58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9" y="4479925"/>
            <a:ext cx="2409825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2230" name="Rectangle 147">
            <a:extLst>
              <a:ext uri="{FF2B5EF4-FFF2-40B4-BE49-F238E27FC236}">
                <a16:creationId xmlns:a16="http://schemas.microsoft.com/office/drawing/2014/main" id="{7CC86282-F28D-5941-8962-C36AE99D5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3333750"/>
            <a:ext cx="2400300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2231" name="TextBox 1">
            <a:extLst>
              <a:ext uri="{FF2B5EF4-FFF2-40B4-BE49-F238E27FC236}">
                <a16:creationId xmlns:a16="http://schemas.microsoft.com/office/drawing/2014/main" id="{F158B56F-AE22-5642-874C-4B47C5AEC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664" y="2084388"/>
            <a:ext cx="1108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x</a:t>
            </a:r>
            <a:r>
              <a:rPr lang="en-US" altLang="en-US" b="0" baseline="-25000">
                <a:latin typeface="Times" pitchFamily="2" charset="0"/>
              </a:rPr>
              <a:t>1</a:t>
            </a:r>
            <a:r>
              <a:rPr lang="en-US" altLang="en-US" b="0">
                <a:latin typeface="Times" pitchFamily="2" charset="0"/>
              </a:rPr>
              <a:t> x</a:t>
            </a:r>
            <a:r>
              <a:rPr lang="en-US" altLang="en-US" b="0" baseline="-25000">
                <a:latin typeface="Times" pitchFamily="2" charset="0"/>
              </a:rPr>
              <a:t>2</a:t>
            </a:r>
            <a:r>
              <a:rPr lang="en-US" altLang="en-US" b="0">
                <a:latin typeface="Times" pitchFamily="2" charset="0"/>
              </a:rPr>
              <a:t> x</a:t>
            </a:r>
            <a:r>
              <a:rPr lang="en-US" altLang="en-US" b="0" baseline="-25000">
                <a:latin typeface="Times" pitchFamily="2" charset="0"/>
              </a:rPr>
              <a:t>3</a:t>
            </a:r>
          </a:p>
        </p:txBody>
      </p:sp>
      <p:sp>
        <p:nvSpPr>
          <p:cNvPr id="52232" name="TextBox 13">
            <a:extLst>
              <a:ext uri="{FF2B5EF4-FFF2-40B4-BE49-F238E27FC236}">
                <a16:creationId xmlns:a16="http://schemas.microsoft.com/office/drawing/2014/main" id="{EFE0669F-B64A-4942-B254-80BFAD810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6" y="2547939"/>
            <a:ext cx="1108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x</a:t>
            </a:r>
            <a:r>
              <a:rPr lang="en-US" altLang="en-US" b="0" baseline="-25000">
                <a:latin typeface="Times" pitchFamily="2" charset="0"/>
              </a:rPr>
              <a:t>1</a:t>
            </a:r>
            <a:r>
              <a:rPr lang="en-US" altLang="en-US" b="0">
                <a:latin typeface="Times" pitchFamily="2" charset="0"/>
              </a:rPr>
              <a:t> x</a:t>
            </a:r>
            <a:r>
              <a:rPr lang="en-US" altLang="en-US" b="0" baseline="-25000">
                <a:latin typeface="Times" pitchFamily="2" charset="0"/>
              </a:rPr>
              <a:t>2</a:t>
            </a:r>
            <a:r>
              <a:rPr lang="en-US" altLang="en-US" b="0">
                <a:latin typeface="Times" pitchFamily="2" charset="0"/>
              </a:rPr>
              <a:t> x</a:t>
            </a:r>
            <a:r>
              <a:rPr lang="en-US" altLang="en-US" b="0" baseline="-25000">
                <a:latin typeface="Times" pitchFamily="2" charset="0"/>
              </a:rPr>
              <a:t>3</a:t>
            </a:r>
          </a:p>
        </p:txBody>
      </p:sp>
      <p:sp>
        <p:nvSpPr>
          <p:cNvPr id="52233" name="TextBox 23">
            <a:extLst>
              <a:ext uri="{FF2B5EF4-FFF2-40B4-BE49-F238E27FC236}">
                <a16:creationId xmlns:a16="http://schemas.microsoft.com/office/drawing/2014/main" id="{39C9A627-E876-DB45-9057-8EE3F3981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876" y="4435476"/>
            <a:ext cx="110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x</a:t>
            </a:r>
            <a:r>
              <a:rPr lang="en-US" altLang="en-US" b="0" baseline="-25000">
                <a:latin typeface="Times" pitchFamily="2" charset="0"/>
              </a:rPr>
              <a:t>1</a:t>
            </a:r>
            <a:r>
              <a:rPr lang="en-US" altLang="en-US" b="0">
                <a:latin typeface="Times" pitchFamily="2" charset="0"/>
              </a:rPr>
              <a:t> x</a:t>
            </a:r>
            <a:r>
              <a:rPr lang="en-US" altLang="en-US" b="0" baseline="-25000">
                <a:latin typeface="Times" pitchFamily="2" charset="0"/>
              </a:rPr>
              <a:t>2</a:t>
            </a:r>
            <a:r>
              <a:rPr lang="en-US" altLang="en-US" b="0">
                <a:latin typeface="Times" pitchFamily="2" charset="0"/>
              </a:rPr>
              <a:t> x</a:t>
            </a:r>
            <a:r>
              <a:rPr lang="en-US" altLang="en-US" b="0" baseline="-25000">
                <a:latin typeface="Times" pitchFamily="2" charset="0"/>
              </a:rPr>
              <a:t>3</a:t>
            </a:r>
          </a:p>
        </p:txBody>
      </p:sp>
      <p:sp>
        <p:nvSpPr>
          <p:cNvPr id="52234" name="TextBox 28">
            <a:extLst>
              <a:ext uri="{FF2B5EF4-FFF2-40B4-BE49-F238E27FC236}">
                <a16:creationId xmlns:a16="http://schemas.microsoft.com/office/drawing/2014/main" id="{6D1AF2D0-33AA-204D-ABDB-F35E86EA8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664" y="3257551"/>
            <a:ext cx="110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x</a:t>
            </a:r>
            <a:r>
              <a:rPr lang="en-US" altLang="en-US" b="0" baseline="-25000">
                <a:latin typeface="Times" pitchFamily="2" charset="0"/>
              </a:rPr>
              <a:t>1</a:t>
            </a:r>
            <a:r>
              <a:rPr lang="en-US" altLang="en-US" b="0">
                <a:latin typeface="Times" pitchFamily="2" charset="0"/>
              </a:rPr>
              <a:t> x</a:t>
            </a:r>
            <a:r>
              <a:rPr lang="en-US" altLang="en-US" b="0" baseline="-25000">
                <a:latin typeface="Times" pitchFamily="2" charset="0"/>
              </a:rPr>
              <a:t>2</a:t>
            </a:r>
            <a:r>
              <a:rPr lang="en-US" altLang="en-US" b="0">
                <a:latin typeface="Times" pitchFamily="2" charset="0"/>
              </a:rPr>
              <a:t> x</a:t>
            </a:r>
            <a:r>
              <a:rPr lang="en-US" altLang="en-US" b="0" baseline="-25000">
                <a:latin typeface="Times" pitchFamily="2" charset="0"/>
              </a:rPr>
              <a:t>3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51F4F918-22EE-CD43-B36C-54CBCE5EE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685800"/>
          </a:xfrm>
        </p:spPr>
        <p:txBody>
          <a:bodyPr/>
          <a:lstStyle/>
          <a:p>
            <a:r>
              <a:rPr lang="en-US" altLang="en-US"/>
              <a:t>Let’s Derive the SOP form</a:t>
            </a:r>
          </a:p>
        </p:txBody>
      </p:sp>
      <p:pic>
        <p:nvPicPr>
          <p:cNvPr id="53250" name="Picture 4" descr="Screen shot 2013-09-11 at 3.55.52 PM.png">
            <a:extLst>
              <a:ext uri="{FF2B5EF4-FFF2-40B4-BE49-F238E27FC236}">
                <a16:creationId xmlns:a16="http://schemas.microsoft.com/office/drawing/2014/main" id="{96457398-42B0-6F41-90B7-AACE3073B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38200"/>
            <a:ext cx="297973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147">
            <a:extLst>
              <a:ext uri="{FF2B5EF4-FFF2-40B4-BE49-F238E27FC236}">
                <a16:creationId xmlns:a16="http://schemas.microsoft.com/office/drawing/2014/main" id="{8886D639-766D-D347-8B33-EA782FD4A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988" y="2563813"/>
            <a:ext cx="2411412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3252" name="Rectangle 147">
            <a:extLst>
              <a:ext uri="{FF2B5EF4-FFF2-40B4-BE49-F238E27FC236}">
                <a16:creationId xmlns:a16="http://schemas.microsoft.com/office/drawing/2014/main" id="{7050F711-FC59-A044-B5E9-C7229B68C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988" y="2171700"/>
            <a:ext cx="2411412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3253" name="Rectangle 147">
            <a:extLst>
              <a:ext uri="{FF2B5EF4-FFF2-40B4-BE49-F238E27FC236}">
                <a16:creationId xmlns:a16="http://schemas.microsoft.com/office/drawing/2014/main" id="{2B9BAB9A-F198-6F48-AE35-C02396601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9" y="4479925"/>
            <a:ext cx="2409825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3254" name="Rectangle 147">
            <a:extLst>
              <a:ext uri="{FF2B5EF4-FFF2-40B4-BE49-F238E27FC236}">
                <a16:creationId xmlns:a16="http://schemas.microsoft.com/office/drawing/2014/main" id="{956A2CF9-A3B4-7249-88BD-C80E4D66B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3333750"/>
            <a:ext cx="2400300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grpSp>
        <p:nvGrpSpPr>
          <p:cNvPr id="53255" name="Group 2">
            <a:extLst>
              <a:ext uri="{FF2B5EF4-FFF2-40B4-BE49-F238E27FC236}">
                <a16:creationId xmlns:a16="http://schemas.microsoft.com/office/drawing/2014/main" id="{25F3370D-DE3B-FF4F-8F98-A2893F652D59}"/>
              </a:ext>
            </a:extLst>
          </p:cNvPr>
          <p:cNvGrpSpPr>
            <a:grpSpLocks/>
          </p:cNvGrpSpPr>
          <p:nvPr/>
        </p:nvGrpSpPr>
        <p:grpSpPr bwMode="auto">
          <a:xfrm>
            <a:off x="7459664" y="2084388"/>
            <a:ext cx="1108075" cy="461962"/>
            <a:chOff x="6545035" y="2084614"/>
            <a:chExt cx="1107996" cy="461665"/>
          </a:xfrm>
        </p:grpSpPr>
        <p:sp>
          <p:nvSpPr>
            <p:cNvPr id="53265" name="TextBox 1">
              <a:extLst>
                <a:ext uri="{FF2B5EF4-FFF2-40B4-BE49-F238E27FC236}">
                  <a16:creationId xmlns:a16="http://schemas.microsoft.com/office/drawing/2014/main" id="{2A0CCF8B-FD70-D94D-9AB1-1AC028E3D1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5035" y="2084614"/>
              <a:ext cx="110799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x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x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  <a:r>
                <a:rPr lang="en-US" altLang="en-US" b="0">
                  <a:latin typeface="Times" pitchFamily="2" charset="0"/>
                </a:rPr>
                <a:t> x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</a:p>
          </p:txBody>
        </p:sp>
        <p:cxnSp>
          <p:nvCxnSpPr>
            <p:cNvPr id="53266" name="Straight Connector 11">
              <a:extLst>
                <a:ext uri="{FF2B5EF4-FFF2-40B4-BE49-F238E27FC236}">
                  <a16:creationId xmlns:a16="http://schemas.microsoft.com/office/drawing/2014/main" id="{C3E07AED-A2AC-344B-B2CC-C182B5F1A7D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95862" y="2187138"/>
              <a:ext cx="201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67" name="Straight Connector 11">
              <a:extLst>
                <a:ext uri="{FF2B5EF4-FFF2-40B4-BE49-F238E27FC236}">
                  <a16:creationId xmlns:a16="http://schemas.microsoft.com/office/drawing/2014/main" id="{1B94E701-247A-1346-8451-FB078958F81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930598" y="2178974"/>
              <a:ext cx="201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3256" name="Group 12">
            <a:extLst>
              <a:ext uri="{FF2B5EF4-FFF2-40B4-BE49-F238E27FC236}">
                <a16:creationId xmlns:a16="http://schemas.microsoft.com/office/drawing/2014/main" id="{9D94DD52-36BF-A543-A6BF-E0D4E3834772}"/>
              </a:ext>
            </a:extLst>
          </p:cNvPr>
          <p:cNvGrpSpPr>
            <a:grpSpLocks/>
          </p:cNvGrpSpPr>
          <p:nvPr/>
        </p:nvGrpSpPr>
        <p:grpSpPr bwMode="auto">
          <a:xfrm>
            <a:off x="7464426" y="2547939"/>
            <a:ext cx="1108075" cy="460375"/>
            <a:chOff x="6545035" y="2084614"/>
            <a:chExt cx="1107996" cy="461665"/>
          </a:xfrm>
        </p:grpSpPr>
        <p:sp>
          <p:nvSpPr>
            <p:cNvPr id="53262" name="TextBox 13">
              <a:extLst>
                <a:ext uri="{FF2B5EF4-FFF2-40B4-BE49-F238E27FC236}">
                  <a16:creationId xmlns:a16="http://schemas.microsoft.com/office/drawing/2014/main" id="{220F406A-2575-764E-AB1B-B5823DFA13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5035" y="2084614"/>
              <a:ext cx="110799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x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x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  <a:r>
                <a:rPr lang="en-US" altLang="en-US" b="0">
                  <a:latin typeface="Times" pitchFamily="2" charset="0"/>
                </a:rPr>
                <a:t> x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</a:p>
          </p:txBody>
        </p:sp>
        <p:cxnSp>
          <p:nvCxnSpPr>
            <p:cNvPr id="53263" name="Straight Connector 11">
              <a:extLst>
                <a:ext uri="{FF2B5EF4-FFF2-40B4-BE49-F238E27FC236}">
                  <a16:creationId xmlns:a16="http://schemas.microsoft.com/office/drawing/2014/main" id="{F649D9C4-E02B-154B-A0CB-74FDEC6AE5F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95862" y="2187138"/>
              <a:ext cx="201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64" name="Straight Connector 11">
              <a:extLst>
                <a:ext uri="{FF2B5EF4-FFF2-40B4-BE49-F238E27FC236}">
                  <a16:creationId xmlns:a16="http://schemas.microsoft.com/office/drawing/2014/main" id="{7FC9228D-63EE-0B4D-87D9-FD864F8F36B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254448" y="2176252"/>
              <a:ext cx="201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3257" name="TextBox 23">
            <a:extLst>
              <a:ext uri="{FF2B5EF4-FFF2-40B4-BE49-F238E27FC236}">
                <a16:creationId xmlns:a16="http://schemas.microsoft.com/office/drawing/2014/main" id="{6807CC95-80D4-5840-86AE-D7C972F3B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876" y="4435476"/>
            <a:ext cx="110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x</a:t>
            </a:r>
            <a:r>
              <a:rPr lang="en-US" altLang="en-US" b="0" baseline="-25000">
                <a:latin typeface="Times" pitchFamily="2" charset="0"/>
              </a:rPr>
              <a:t>1</a:t>
            </a:r>
            <a:r>
              <a:rPr lang="en-US" altLang="en-US" b="0">
                <a:latin typeface="Times" pitchFamily="2" charset="0"/>
              </a:rPr>
              <a:t> x</a:t>
            </a:r>
            <a:r>
              <a:rPr lang="en-US" altLang="en-US" b="0" baseline="-25000">
                <a:latin typeface="Times" pitchFamily="2" charset="0"/>
              </a:rPr>
              <a:t>2</a:t>
            </a:r>
            <a:r>
              <a:rPr lang="en-US" altLang="en-US" b="0">
                <a:latin typeface="Times" pitchFamily="2" charset="0"/>
              </a:rPr>
              <a:t> x</a:t>
            </a:r>
            <a:r>
              <a:rPr lang="en-US" altLang="en-US" b="0" baseline="-25000">
                <a:latin typeface="Times" pitchFamily="2" charset="0"/>
              </a:rPr>
              <a:t>3</a:t>
            </a:r>
          </a:p>
        </p:txBody>
      </p:sp>
      <p:grpSp>
        <p:nvGrpSpPr>
          <p:cNvPr id="53258" name="Group 27">
            <a:extLst>
              <a:ext uri="{FF2B5EF4-FFF2-40B4-BE49-F238E27FC236}">
                <a16:creationId xmlns:a16="http://schemas.microsoft.com/office/drawing/2014/main" id="{9FBBEF89-DB8B-5646-9227-44A40DC2F4D0}"/>
              </a:ext>
            </a:extLst>
          </p:cNvPr>
          <p:cNvGrpSpPr>
            <a:grpSpLocks/>
          </p:cNvGrpSpPr>
          <p:nvPr/>
        </p:nvGrpSpPr>
        <p:grpSpPr bwMode="auto">
          <a:xfrm>
            <a:off x="7459664" y="3257551"/>
            <a:ext cx="1108075" cy="461963"/>
            <a:chOff x="6545035" y="2084614"/>
            <a:chExt cx="1107996" cy="461665"/>
          </a:xfrm>
        </p:grpSpPr>
        <p:sp>
          <p:nvSpPr>
            <p:cNvPr id="53259" name="TextBox 28">
              <a:extLst>
                <a:ext uri="{FF2B5EF4-FFF2-40B4-BE49-F238E27FC236}">
                  <a16:creationId xmlns:a16="http://schemas.microsoft.com/office/drawing/2014/main" id="{736B761A-86B3-844B-A8E4-4B3A84D787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5035" y="2084614"/>
              <a:ext cx="110799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x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x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  <a:r>
                <a:rPr lang="en-US" altLang="en-US" b="0">
                  <a:latin typeface="Times" pitchFamily="2" charset="0"/>
                </a:rPr>
                <a:t> x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</a:p>
          </p:txBody>
        </p:sp>
        <p:cxnSp>
          <p:nvCxnSpPr>
            <p:cNvPr id="53260" name="Straight Connector 11">
              <a:extLst>
                <a:ext uri="{FF2B5EF4-FFF2-40B4-BE49-F238E27FC236}">
                  <a16:creationId xmlns:a16="http://schemas.microsoft.com/office/drawing/2014/main" id="{9864B534-CB0C-1D4F-BD13-CCB6F20A8C4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930598" y="2178974"/>
              <a:ext cx="201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61" name="Straight Connector 11">
              <a:extLst>
                <a:ext uri="{FF2B5EF4-FFF2-40B4-BE49-F238E27FC236}">
                  <a16:creationId xmlns:a16="http://schemas.microsoft.com/office/drawing/2014/main" id="{826D1B31-7156-D343-8994-4C02797D9B4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254448" y="2176252"/>
              <a:ext cx="201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67F745E2-8064-4C4E-8E39-6D9E2321D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685800"/>
          </a:xfrm>
        </p:spPr>
        <p:txBody>
          <a:bodyPr/>
          <a:lstStyle/>
          <a:p>
            <a:r>
              <a:rPr lang="en-US" altLang="en-US"/>
              <a:t>Let’s Derive the SOP form</a:t>
            </a:r>
          </a:p>
        </p:txBody>
      </p:sp>
      <p:pic>
        <p:nvPicPr>
          <p:cNvPr id="54274" name="Picture 4" descr="Screen shot 2013-09-11 at 3.55.52 PM.png">
            <a:extLst>
              <a:ext uri="{FF2B5EF4-FFF2-40B4-BE49-F238E27FC236}">
                <a16:creationId xmlns:a16="http://schemas.microsoft.com/office/drawing/2014/main" id="{E3A06A85-DBAE-104C-A881-C76F0E439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38200"/>
            <a:ext cx="297973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147">
            <a:extLst>
              <a:ext uri="{FF2B5EF4-FFF2-40B4-BE49-F238E27FC236}">
                <a16:creationId xmlns:a16="http://schemas.microsoft.com/office/drawing/2014/main" id="{4C2442F4-43AF-2040-82AB-0A47A5656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988" y="2563813"/>
            <a:ext cx="2411412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4276" name="Rectangle 147">
            <a:extLst>
              <a:ext uri="{FF2B5EF4-FFF2-40B4-BE49-F238E27FC236}">
                <a16:creationId xmlns:a16="http://schemas.microsoft.com/office/drawing/2014/main" id="{80C11F6B-FA20-9D4D-B18F-2D27074BC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988" y="2171700"/>
            <a:ext cx="2411412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4277" name="Rectangle 147">
            <a:extLst>
              <a:ext uri="{FF2B5EF4-FFF2-40B4-BE49-F238E27FC236}">
                <a16:creationId xmlns:a16="http://schemas.microsoft.com/office/drawing/2014/main" id="{5F5899F6-9FE6-744C-AA8F-C0D09F27E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9" y="4479925"/>
            <a:ext cx="2409825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4278" name="Rectangle 147">
            <a:extLst>
              <a:ext uri="{FF2B5EF4-FFF2-40B4-BE49-F238E27FC236}">
                <a16:creationId xmlns:a16="http://schemas.microsoft.com/office/drawing/2014/main" id="{80ED775E-F0C7-E548-BE73-B7D86EBE7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3333750"/>
            <a:ext cx="2400300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grpSp>
        <p:nvGrpSpPr>
          <p:cNvPr id="54279" name="Group 2">
            <a:extLst>
              <a:ext uri="{FF2B5EF4-FFF2-40B4-BE49-F238E27FC236}">
                <a16:creationId xmlns:a16="http://schemas.microsoft.com/office/drawing/2014/main" id="{5C1C452E-E5F9-B54D-9D84-C645EDE4DEC0}"/>
              </a:ext>
            </a:extLst>
          </p:cNvPr>
          <p:cNvGrpSpPr>
            <a:grpSpLocks/>
          </p:cNvGrpSpPr>
          <p:nvPr/>
        </p:nvGrpSpPr>
        <p:grpSpPr bwMode="auto">
          <a:xfrm>
            <a:off x="7459664" y="2084388"/>
            <a:ext cx="1108075" cy="461962"/>
            <a:chOff x="6545035" y="2084614"/>
            <a:chExt cx="1107996" cy="461665"/>
          </a:xfrm>
        </p:grpSpPr>
        <p:sp>
          <p:nvSpPr>
            <p:cNvPr id="54290" name="TextBox 1">
              <a:extLst>
                <a:ext uri="{FF2B5EF4-FFF2-40B4-BE49-F238E27FC236}">
                  <a16:creationId xmlns:a16="http://schemas.microsoft.com/office/drawing/2014/main" id="{E7BC7203-8274-2849-B2FD-31FC2E10A7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5035" y="2084614"/>
              <a:ext cx="110799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x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x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  <a:r>
                <a:rPr lang="en-US" altLang="en-US" b="0">
                  <a:latin typeface="Times" pitchFamily="2" charset="0"/>
                </a:rPr>
                <a:t> x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</a:p>
          </p:txBody>
        </p:sp>
        <p:cxnSp>
          <p:nvCxnSpPr>
            <p:cNvPr id="54291" name="Straight Connector 11">
              <a:extLst>
                <a:ext uri="{FF2B5EF4-FFF2-40B4-BE49-F238E27FC236}">
                  <a16:creationId xmlns:a16="http://schemas.microsoft.com/office/drawing/2014/main" id="{0D92BFD2-B50E-9C46-8A71-93F65E4358D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95862" y="2187138"/>
              <a:ext cx="201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92" name="Straight Connector 11">
              <a:extLst>
                <a:ext uri="{FF2B5EF4-FFF2-40B4-BE49-F238E27FC236}">
                  <a16:creationId xmlns:a16="http://schemas.microsoft.com/office/drawing/2014/main" id="{03E8239A-3838-0942-A585-10155B53B12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930598" y="2178974"/>
              <a:ext cx="201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4280" name="Group 12">
            <a:extLst>
              <a:ext uri="{FF2B5EF4-FFF2-40B4-BE49-F238E27FC236}">
                <a16:creationId xmlns:a16="http://schemas.microsoft.com/office/drawing/2014/main" id="{42B1015F-150F-344E-A2E5-DF29B5961491}"/>
              </a:ext>
            </a:extLst>
          </p:cNvPr>
          <p:cNvGrpSpPr>
            <a:grpSpLocks/>
          </p:cNvGrpSpPr>
          <p:nvPr/>
        </p:nvGrpSpPr>
        <p:grpSpPr bwMode="auto">
          <a:xfrm>
            <a:off x="7464426" y="2547939"/>
            <a:ext cx="1108075" cy="460375"/>
            <a:chOff x="6545035" y="2084614"/>
            <a:chExt cx="1107996" cy="461665"/>
          </a:xfrm>
        </p:grpSpPr>
        <p:sp>
          <p:nvSpPr>
            <p:cNvPr id="54287" name="TextBox 13">
              <a:extLst>
                <a:ext uri="{FF2B5EF4-FFF2-40B4-BE49-F238E27FC236}">
                  <a16:creationId xmlns:a16="http://schemas.microsoft.com/office/drawing/2014/main" id="{CD7E722E-8EB6-6A47-A1EF-DBD3DE4557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5035" y="2084614"/>
              <a:ext cx="110799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x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x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  <a:r>
                <a:rPr lang="en-US" altLang="en-US" b="0">
                  <a:latin typeface="Times" pitchFamily="2" charset="0"/>
                </a:rPr>
                <a:t> x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</a:p>
          </p:txBody>
        </p:sp>
        <p:cxnSp>
          <p:nvCxnSpPr>
            <p:cNvPr id="54288" name="Straight Connector 11">
              <a:extLst>
                <a:ext uri="{FF2B5EF4-FFF2-40B4-BE49-F238E27FC236}">
                  <a16:creationId xmlns:a16="http://schemas.microsoft.com/office/drawing/2014/main" id="{9E9EBFF7-E717-DE48-AA6A-E3BC4737FA6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95862" y="2187138"/>
              <a:ext cx="201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9" name="Straight Connector 11">
              <a:extLst>
                <a:ext uri="{FF2B5EF4-FFF2-40B4-BE49-F238E27FC236}">
                  <a16:creationId xmlns:a16="http://schemas.microsoft.com/office/drawing/2014/main" id="{4D53DF70-F899-2E43-849C-3A0220A819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254448" y="2176252"/>
              <a:ext cx="201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4281" name="TextBox 23">
            <a:extLst>
              <a:ext uri="{FF2B5EF4-FFF2-40B4-BE49-F238E27FC236}">
                <a16:creationId xmlns:a16="http://schemas.microsoft.com/office/drawing/2014/main" id="{CB679E8A-A48A-FF4B-B569-ABBC76EDF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876" y="4435476"/>
            <a:ext cx="110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x</a:t>
            </a:r>
            <a:r>
              <a:rPr lang="en-US" altLang="en-US" b="0" baseline="-25000">
                <a:latin typeface="Times" pitchFamily="2" charset="0"/>
              </a:rPr>
              <a:t>1</a:t>
            </a:r>
            <a:r>
              <a:rPr lang="en-US" altLang="en-US" b="0">
                <a:latin typeface="Times" pitchFamily="2" charset="0"/>
              </a:rPr>
              <a:t> x</a:t>
            </a:r>
            <a:r>
              <a:rPr lang="en-US" altLang="en-US" b="0" baseline="-25000">
                <a:latin typeface="Times" pitchFamily="2" charset="0"/>
              </a:rPr>
              <a:t>2</a:t>
            </a:r>
            <a:r>
              <a:rPr lang="en-US" altLang="en-US" b="0">
                <a:latin typeface="Times" pitchFamily="2" charset="0"/>
              </a:rPr>
              <a:t> x</a:t>
            </a:r>
            <a:r>
              <a:rPr lang="en-US" altLang="en-US" b="0" baseline="-25000">
                <a:latin typeface="Times" pitchFamily="2" charset="0"/>
              </a:rPr>
              <a:t>3</a:t>
            </a:r>
          </a:p>
        </p:txBody>
      </p:sp>
      <p:grpSp>
        <p:nvGrpSpPr>
          <p:cNvPr id="54282" name="Group 27">
            <a:extLst>
              <a:ext uri="{FF2B5EF4-FFF2-40B4-BE49-F238E27FC236}">
                <a16:creationId xmlns:a16="http://schemas.microsoft.com/office/drawing/2014/main" id="{1302798F-92A7-0B41-9E8A-CD06BC8DDBC6}"/>
              </a:ext>
            </a:extLst>
          </p:cNvPr>
          <p:cNvGrpSpPr>
            <a:grpSpLocks/>
          </p:cNvGrpSpPr>
          <p:nvPr/>
        </p:nvGrpSpPr>
        <p:grpSpPr bwMode="auto">
          <a:xfrm>
            <a:off x="7459664" y="3257551"/>
            <a:ext cx="1108075" cy="461963"/>
            <a:chOff x="6545035" y="2084614"/>
            <a:chExt cx="1107996" cy="461665"/>
          </a:xfrm>
        </p:grpSpPr>
        <p:sp>
          <p:nvSpPr>
            <p:cNvPr id="54284" name="TextBox 28">
              <a:extLst>
                <a:ext uri="{FF2B5EF4-FFF2-40B4-BE49-F238E27FC236}">
                  <a16:creationId xmlns:a16="http://schemas.microsoft.com/office/drawing/2014/main" id="{8FDD2C7D-18E4-4643-945D-0691B775AC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5035" y="2084614"/>
              <a:ext cx="110799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x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x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  <a:r>
                <a:rPr lang="en-US" altLang="en-US" b="0">
                  <a:latin typeface="Times" pitchFamily="2" charset="0"/>
                </a:rPr>
                <a:t> x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</a:p>
          </p:txBody>
        </p:sp>
        <p:cxnSp>
          <p:nvCxnSpPr>
            <p:cNvPr id="54285" name="Straight Connector 11">
              <a:extLst>
                <a:ext uri="{FF2B5EF4-FFF2-40B4-BE49-F238E27FC236}">
                  <a16:creationId xmlns:a16="http://schemas.microsoft.com/office/drawing/2014/main" id="{C5439D18-5F4D-C84F-8096-FC0DBEC7365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930598" y="2178974"/>
              <a:ext cx="201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6" name="Straight Connector 11">
              <a:extLst>
                <a:ext uri="{FF2B5EF4-FFF2-40B4-BE49-F238E27FC236}">
                  <a16:creationId xmlns:a16="http://schemas.microsoft.com/office/drawing/2014/main" id="{DF77F7C3-4C46-D241-92AC-ECDADBDF490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254448" y="2176252"/>
              <a:ext cx="201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54283" name="Picture 2" descr="Screen shot 2013-09-11 at 3.55.32 PM.png">
            <a:extLst>
              <a:ext uri="{FF2B5EF4-FFF2-40B4-BE49-F238E27FC236}">
                <a16:creationId xmlns:a16="http://schemas.microsoft.com/office/drawing/2014/main" id="{A8EA58EE-64EA-A141-90AD-84DCB4D6A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181601"/>
            <a:ext cx="822960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3ACF9798-B739-D940-B4BA-40FBBC01A1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Sum-of-products realization </a:t>
            </a:r>
          </a:p>
        </p:txBody>
      </p:sp>
      <p:grpSp>
        <p:nvGrpSpPr>
          <p:cNvPr id="55298" name="Group 2">
            <a:extLst>
              <a:ext uri="{FF2B5EF4-FFF2-40B4-BE49-F238E27FC236}">
                <a16:creationId xmlns:a16="http://schemas.microsoft.com/office/drawing/2014/main" id="{D8A38FDA-4665-2E44-8274-DA95C60C004D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2057400"/>
            <a:ext cx="5568950" cy="2695734"/>
            <a:chOff x="815975" y="941388"/>
            <a:chExt cx="5568950" cy="2695734"/>
          </a:xfrm>
        </p:grpSpPr>
        <p:sp>
          <p:nvSpPr>
            <p:cNvPr id="55300" name="Freeform 4">
              <a:extLst>
                <a:ext uri="{FF2B5EF4-FFF2-40B4-BE49-F238E27FC236}">
                  <a16:creationId xmlns:a16="http://schemas.microsoft.com/office/drawing/2014/main" id="{B78DEEE5-C241-584C-9486-499AD5136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4200" y="3273426"/>
              <a:ext cx="34925" cy="34925"/>
            </a:xfrm>
            <a:custGeom>
              <a:avLst/>
              <a:gdLst>
                <a:gd name="T0" fmla="*/ 2147483646 w 44"/>
                <a:gd name="T1" fmla="*/ 2147483646 h 44"/>
                <a:gd name="T2" fmla="*/ 2147483646 w 44"/>
                <a:gd name="T3" fmla="*/ 2147483646 h 44"/>
                <a:gd name="T4" fmla="*/ 2147483646 w 44"/>
                <a:gd name="T5" fmla="*/ 2147483646 h 44"/>
                <a:gd name="T6" fmla="*/ 2147483646 w 44"/>
                <a:gd name="T7" fmla="*/ 2147483646 h 44"/>
                <a:gd name="T8" fmla="*/ 2147483646 w 44"/>
                <a:gd name="T9" fmla="*/ 2147483646 h 44"/>
                <a:gd name="T10" fmla="*/ 2147483646 w 44"/>
                <a:gd name="T11" fmla="*/ 2147483646 h 44"/>
                <a:gd name="T12" fmla="*/ 2147483646 w 44"/>
                <a:gd name="T13" fmla="*/ 2147483646 h 44"/>
                <a:gd name="T14" fmla="*/ 2147483646 w 44"/>
                <a:gd name="T15" fmla="*/ 2147483646 h 44"/>
                <a:gd name="T16" fmla="*/ 2147483646 w 44"/>
                <a:gd name="T17" fmla="*/ 2147483646 h 44"/>
                <a:gd name="T18" fmla="*/ 0 w 44"/>
                <a:gd name="T19" fmla="*/ 2147483646 h 44"/>
                <a:gd name="T20" fmla="*/ 0 w 44"/>
                <a:gd name="T21" fmla="*/ 2147483646 h 44"/>
                <a:gd name="T22" fmla="*/ 0 w 44"/>
                <a:gd name="T23" fmla="*/ 2147483646 h 44"/>
                <a:gd name="T24" fmla="*/ 0 w 44"/>
                <a:gd name="T25" fmla="*/ 2147483646 h 44"/>
                <a:gd name="T26" fmla="*/ 2147483646 w 44"/>
                <a:gd name="T27" fmla="*/ 2147483646 h 44"/>
                <a:gd name="T28" fmla="*/ 2147483646 w 44"/>
                <a:gd name="T29" fmla="*/ 2147483646 h 44"/>
                <a:gd name="T30" fmla="*/ 2147483646 w 44"/>
                <a:gd name="T31" fmla="*/ 2147483646 h 44"/>
                <a:gd name="T32" fmla="*/ 2147483646 w 44"/>
                <a:gd name="T33" fmla="*/ 2147483646 h 44"/>
                <a:gd name="T34" fmla="*/ 2147483646 w 44"/>
                <a:gd name="T35" fmla="*/ 2147483646 h 44"/>
                <a:gd name="T36" fmla="*/ 2147483646 w 44"/>
                <a:gd name="T37" fmla="*/ 2147483646 h 44"/>
                <a:gd name="T38" fmla="*/ 2147483646 w 44"/>
                <a:gd name="T39" fmla="*/ 2147483646 h 44"/>
                <a:gd name="T40" fmla="*/ 2147483646 w 44"/>
                <a:gd name="T41" fmla="*/ 2147483646 h 44"/>
                <a:gd name="T42" fmla="*/ 2147483646 w 44"/>
                <a:gd name="T43" fmla="*/ 2147483646 h 44"/>
                <a:gd name="T44" fmla="*/ 2147483646 w 44"/>
                <a:gd name="T45" fmla="*/ 2147483646 h 44"/>
                <a:gd name="T46" fmla="*/ 2147483646 w 44"/>
                <a:gd name="T47" fmla="*/ 2147483646 h 44"/>
                <a:gd name="T48" fmla="*/ 2147483646 w 44"/>
                <a:gd name="T49" fmla="*/ 2147483646 h 44"/>
                <a:gd name="T50" fmla="*/ 2147483646 w 44"/>
                <a:gd name="T51" fmla="*/ 2147483646 h 44"/>
                <a:gd name="T52" fmla="*/ 2147483646 w 44"/>
                <a:gd name="T53" fmla="*/ 2147483646 h 44"/>
                <a:gd name="T54" fmla="*/ 2147483646 w 44"/>
                <a:gd name="T55" fmla="*/ 2147483646 h 44"/>
                <a:gd name="T56" fmla="*/ 2147483646 w 44"/>
                <a:gd name="T57" fmla="*/ 2147483646 h 44"/>
                <a:gd name="T58" fmla="*/ 2147483646 w 44"/>
                <a:gd name="T59" fmla="*/ 2147483646 h 44"/>
                <a:gd name="T60" fmla="*/ 2147483646 w 44"/>
                <a:gd name="T61" fmla="*/ 2147483646 h 44"/>
                <a:gd name="T62" fmla="*/ 2147483646 w 44"/>
                <a:gd name="T63" fmla="*/ 2147483646 h 44"/>
                <a:gd name="T64" fmla="*/ 2147483646 w 44"/>
                <a:gd name="T65" fmla="*/ 2147483646 h 44"/>
                <a:gd name="T66" fmla="*/ 2147483646 w 44"/>
                <a:gd name="T67" fmla="*/ 2147483646 h 44"/>
                <a:gd name="T68" fmla="*/ 2147483646 w 44"/>
                <a:gd name="T69" fmla="*/ 2147483646 h 44"/>
                <a:gd name="T70" fmla="*/ 2147483646 w 44"/>
                <a:gd name="T71" fmla="*/ 2147483646 h 44"/>
                <a:gd name="T72" fmla="*/ 2147483646 w 44"/>
                <a:gd name="T73" fmla="*/ 2147483646 h 44"/>
                <a:gd name="T74" fmla="*/ 2147483646 w 44"/>
                <a:gd name="T75" fmla="*/ 2147483646 h 44"/>
                <a:gd name="T76" fmla="*/ 2147483646 w 44"/>
                <a:gd name="T77" fmla="*/ 2147483646 h 44"/>
                <a:gd name="T78" fmla="*/ 2147483646 w 44"/>
                <a:gd name="T79" fmla="*/ 2147483646 h 44"/>
                <a:gd name="T80" fmla="*/ 2147483646 w 44"/>
                <a:gd name="T81" fmla="*/ 2147483646 h 44"/>
                <a:gd name="T82" fmla="*/ 2147483646 w 44"/>
                <a:gd name="T83" fmla="*/ 2147483646 h 44"/>
                <a:gd name="T84" fmla="*/ 2147483646 w 44"/>
                <a:gd name="T85" fmla="*/ 2147483646 h 44"/>
                <a:gd name="T86" fmla="*/ 2147483646 w 44"/>
                <a:gd name="T87" fmla="*/ 2147483646 h 44"/>
                <a:gd name="T88" fmla="*/ 2147483646 w 44"/>
                <a:gd name="T89" fmla="*/ 2147483646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4" h="44">
                  <a:moveTo>
                    <a:pt x="22" y="22"/>
                  </a:moveTo>
                  <a:lnTo>
                    <a:pt x="22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6"/>
                  </a:lnTo>
                  <a:lnTo>
                    <a:pt x="7" y="7"/>
                  </a:lnTo>
                  <a:lnTo>
                    <a:pt x="5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5" y="38"/>
                  </a:lnTo>
                  <a:lnTo>
                    <a:pt x="7" y="39"/>
                  </a:lnTo>
                  <a:lnTo>
                    <a:pt x="8" y="40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0" y="42"/>
                  </a:lnTo>
                  <a:lnTo>
                    <a:pt x="11" y="42"/>
                  </a:lnTo>
                  <a:lnTo>
                    <a:pt x="12" y="43"/>
                  </a:lnTo>
                  <a:lnTo>
                    <a:pt x="13" y="43"/>
                  </a:lnTo>
                  <a:lnTo>
                    <a:pt x="14" y="43"/>
                  </a:lnTo>
                  <a:lnTo>
                    <a:pt x="15" y="44"/>
                  </a:lnTo>
                  <a:lnTo>
                    <a:pt x="17" y="44"/>
                  </a:lnTo>
                  <a:lnTo>
                    <a:pt x="18" y="44"/>
                  </a:lnTo>
                  <a:lnTo>
                    <a:pt x="19" y="44"/>
                  </a:lnTo>
                  <a:lnTo>
                    <a:pt x="20" y="44"/>
                  </a:lnTo>
                  <a:lnTo>
                    <a:pt x="21" y="44"/>
                  </a:lnTo>
                  <a:lnTo>
                    <a:pt x="22" y="44"/>
                  </a:lnTo>
                  <a:lnTo>
                    <a:pt x="23" y="44"/>
                  </a:lnTo>
                  <a:lnTo>
                    <a:pt x="24" y="44"/>
                  </a:lnTo>
                  <a:lnTo>
                    <a:pt x="25" y="44"/>
                  </a:lnTo>
                  <a:lnTo>
                    <a:pt x="27" y="44"/>
                  </a:lnTo>
                  <a:lnTo>
                    <a:pt x="28" y="44"/>
                  </a:lnTo>
                  <a:lnTo>
                    <a:pt x="29" y="44"/>
                  </a:lnTo>
                  <a:lnTo>
                    <a:pt x="30" y="43"/>
                  </a:lnTo>
                  <a:lnTo>
                    <a:pt x="31" y="43"/>
                  </a:lnTo>
                  <a:lnTo>
                    <a:pt x="32" y="42"/>
                  </a:lnTo>
                  <a:lnTo>
                    <a:pt x="33" y="42"/>
                  </a:lnTo>
                  <a:lnTo>
                    <a:pt x="34" y="41"/>
                  </a:lnTo>
                  <a:lnTo>
                    <a:pt x="35" y="41"/>
                  </a:lnTo>
                  <a:lnTo>
                    <a:pt x="35" y="40"/>
                  </a:lnTo>
                  <a:lnTo>
                    <a:pt x="37" y="39"/>
                  </a:lnTo>
                  <a:lnTo>
                    <a:pt x="38" y="39"/>
                  </a:lnTo>
                  <a:lnTo>
                    <a:pt x="38" y="38"/>
                  </a:lnTo>
                  <a:lnTo>
                    <a:pt x="39" y="37"/>
                  </a:lnTo>
                  <a:lnTo>
                    <a:pt x="40" y="36"/>
                  </a:lnTo>
                  <a:lnTo>
                    <a:pt x="41" y="34"/>
                  </a:lnTo>
                  <a:lnTo>
                    <a:pt x="41" y="33"/>
                  </a:lnTo>
                  <a:lnTo>
                    <a:pt x="42" y="32"/>
                  </a:lnTo>
                  <a:lnTo>
                    <a:pt x="42" y="31"/>
                  </a:lnTo>
                  <a:lnTo>
                    <a:pt x="42" y="30"/>
                  </a:lnTo>
                  <a:lnTo>
                    <a:pt x="43" y="29"/>
                  </a:lnTo>
                  <a:lnTo>
                    <a:pt x="43" y="28"/>
                  </a:lnTo>
                  <a:lnTo>
                    <a:pt x="43" y="27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4" y="22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3" y="19"/>
                  </a:lnTo>
                  <a:lnTo>
                    <a:pt x="43" y="18"/>
                  </a:lnTo>
                  <a:lnTo>
                    <a:pt x="43" y="17"/>
                  </a:lnTo>
                  <a:lnTo>
                    <a:pt x="42" y="16"/>
                  </a:lnTo>
                  <a:lnTo>
                    <a:pt x="42" y="14"/>
                  </a:lnTo>
                  <a:lnTo>
                    <a:pt x="42" y="13"/>
                  </a:lnTo>
                  <a:lnTo>
                    <a:pt x="41" y="12"/>
                  </a:lnTo>
                  <a:lnTo>
                    <a:pt x="41" y="11"/>
                  </a:lnTo>
                  <a:lnTo>
                    <a:pt x="40" y="10"/>
                  </a:lnTo>
                  <a:lnTo>
                    <a:pt x="39" y="9"/>
                  </a:lnTo>
                  <a:lnTo>
                    <a:pt x="38" y="8"/>
                  </a:lnTo>
                  <a:lnTo>
                    <a:pt x="38" y="7"/>
                  </a:lnTo>
                  <a:lnTo>
                    <a:pt x="37" y="7"/>
                  </a:lnTo>
                  <a:lnTo>
                    <a:pt x="35" y="6"/>
                  </a:lnTo>
                  <a:lnTo>
                    <a:pt x="35" y="4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2" y="3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01" name="Freeform 5">
              <a:extLst>
                <a:ext uri="{FF2B5EF4-FFF2-40B4-BE49-F238E27FC236}">
                  <a16:creationId xmlns:a16="http://schemas.microsoft.com/office/drawing/2014/main" id="{9887A1ED-56F4-F847-9619-5A2FBDC11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550" y="3263901"/>
              <a:ext cx="41275" cy="39688"/>
            </a:xfrm>
            <a:custGeom>
              <a:avLst/>
              <a:gdLst>
                <a:gd name="T0" fmla="*/ 2147483646 w 51"/>
                <a:gd name="T1" fmla="*/ 0 h 51"/>
                <a:gd name="T2" fmla="*/ 2147483646 w 51"/>
                <a:gd name="T3" fmla="*/ 0 h 51"/>
                <a:gd name="T4" fmla="*/ 2147483646 w 51"/>
                <a:gd name="T5" fmla="*/ 2147483646 h 51"/>
                <a:gd name="T6" fmla="*/ 2147483646 w 51"/>
                <a:gd name="T7" fmla="*/ 2147483646 h 51"/>
                <a:gd name="T8" fmla="*/ 2147483646 w 51"/>
                <a:gd name="T9" fmla="*/ 2147483646 h 51"/>
                <a:gd name="T10" fmla="*/ 2147483646 w 51"/>
                <a:gd name="T11" fmla="*/ 2147483646 h 51"/>
                <a:gd name="T12" fmla="*/ 2147483646 w 51"/>
                <a:gd name="T13" fmla="*/ 2147483646 h 51"/>
                <a:gd name="T14" fmla="*/ 2147483646 w 51"/>
                <a:gd name="T15" fmla="*/ 2147483646 h 51"/>
                <a:gd name="T16" fmla="*/ 2147483646 w 51"/>
                <a:gd name="T17" fmla="*/ 2147483646 h 51"/>
                <a:gd name="T18" fmla="*/ 0 w 51"/>
                <a:gd name="T19" fmla="*/ 2147483646 h 51"/>
                <a:gd name="T20" fmla="*/ 0 w 51"/>
                <a:gd name="T21" fmla="*/ 2147483646 h 51"/>
                <a:gd name="T22" fmla="*/ 0 w 51"/>
                <a:gd name="T23" fmla="*/ 2147483646 h 51"/>
                <a:gd name="T24" fmla="*/ 2147483646 w 51"/>
                <a:gd name="T25" fmla="*/ 2147483646 h 51"/>
                <a:gd name="T26" fmla="*/ 2147483646 w 51"/>
                <a:gd name="T27" fmla="*/ 2147483646 h 51"/>
                <a:gd name="T28" fmla="*/ 2147483646 w 51"/>
                <a:gd name="T29" fmla="*/ 2147483646 h 51"/>
                <a:gd name="T30" fmla="*/ 2147483646 w 51"/>
                <a:gd name="T31" fmla="*/ 2147483646 h 51"/>
                <a:gd name="T32" fmla="*/ 2147483646 w 51"/>
                <a:gd name="T33" fmla="*/ 2147483646 h 51"/>
                <a:gd name="T34" fmla="*/ 2147483646 w 51"/>
                <a:gd name="T35" fmla="*/ 2147483646 h 51"/>
                <a:gd name="T36" fmla="*/ 2147483646 w 51"/>
                <a:gd name="T37" fmla="*/ 2147483646 h 51"/>
                <a:gd name="T38" fmla="*/ 2147483646 w 51"/>
                <a:gd name="T39" fmla="*/ 2147483646 h 51"/>
                <a:gd name="T40" fmla="*/ 2147483646 w 51"/>
                <a:gd name="T41" fmla="*/ 2147483646 h 51"/>
                <a:gd name="T42" fmla="*/ 2147483646 w 51"/>
                <a:gd name="T43" fmla="*/ 2147483646 h 51"/>
                <a:gd name="T44" fmla="*/ 2147483646 w 51"/>
                <a:gd name="T45" fmla="*/ 2147483646 h 51"/>
                <a:gd name="T46" fmla="*/ 2147483646 w 51"/>
                <a:gd name="T47" fmla="*/ 2147483646 h 51"/>
                <a:gd name="T48" fmla="*/ 2147483646 w 51"/>
                <a:gd name="T49" fmla="*/ 2147483646 h 51"/>
                <a:gd name="T50" fmla="*/ 2147483646 w 51"/>
                <a:gd name="T51" fmla="*/ 2147483646 h 51"/>
                <a:gd name="T52" fmla="*/ 2147483646 w 51"/>
                <a:gd name="T53" fmla="*/ 2147483646 h 51"/>
                <a:gd name="T54" fmla="*/ 2147483646 w 51"/>
                <a:gd name="T55" fmla="*/ 2147483646 h 51"/>
                <a:gd name="T56" fmla="*/ 2147483646 w 51"/>
                <a:gd name="T57" fmla="*/ 2147483646 h 51"/>
                <a:gd name="T58" fmla="*/ 2147483646 w 51"/>
                <a:gd name="T59" fmla="*/ 2147483646 h 51"/>
                <a:gd name="T60" fmla="*/ 2147483646 w 51"/>
                <a:gd name="T61" fmla="*/ 2147483646 h 51"/>
                <a:gd name="T62" fmla="*/ 2147483646 w 51"/>
                <a:gd name="T63" fmla="*/ 2147483646 h 51"/>
                <a:gd name="T64" fmla="*/ 2147483646 w 51"/>
                <a:gd name="T65" fmla="*/ 2147483646 h 51"/>
                <a:gd name="T66" fmla="*/ 2147483646 w 51"/>
                <a:gd name="T67" fmla="*/ 2147483646 h 51"/>
                <a:gd name="T68" fmla="*/ 2147483646 w 51"/>
                <a:gd name="T69" fmla="*/ 2147483646 h 51"/>
                <a:gd name="T70" fmla="*/ 2147483646 w 51"/>
                <a:gd name="T71" fmla="*/ 2147483646 h 51"/>
                <a:gd name="T72" fmla="*/ 2147483646 w 51"/>
                <a:gd name="T73" fmla="*/ 2147483646 h 51"/>
                <a:gd name="T74" fmla="*/ 2147483646 w 51"/>
                <a:gd name="T75" fmla="*/ 2147483646 h 51"/>
                <a:gd name="T76" fmla="*/ 2147483646 w 51"/>
                <a:gd name="T77" fmla="*/ 2147483646 h 51"/>
                <a:gd name="T78" fmla="*/ 2147483646 w 51"/>
                <a:gd name="T79" fmla="*/ 2147483646 h 51"/>
                <a:gd name="T80" fmla="*/ 2147483646 w 51"/>
                <a:gd name="T81" fmla="*/ 2147483646 h 51"/>
                <a:gd name="T82" fmla="*/ 2147483646 w 51"/>
                <a:gd name="T83" fmla="*/ 0 h 51"/>
                <a:gd name="T84" fmla="*/ 2147483646 w 51"/>
                <a:gd name="T85" fmla="*/ 0 h 51"/>
                <a:gd name="T86" fmla="*/ 2147483646 w 51"/>
                <a:gd name="T87" fmla="*/ 0 h 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7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3" y="38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5" y="41"/>
                  </a:lnTo>
                  <a:lnTo>
                    <a:pt x="5" y="42"/>
                  </a:lnTo>
                  <a:lnTo>
                    <a:pt x="6" y="42"/>
                  </a:lnTo>
                  <a:lnTo>
                    <a:pt x="8" y="43"/>
                  </a:lnTo>
                  <a:lnTo>
                    <a:pt x="9" y="44"/>
                  </a:lnTo>
                  <a:lnTo>
                    <a:pt x="10" y="45"/>
                  </a:lnTo>
                  <a:lnTo>
                    <a:pt x="11" y="46"/>
                  </a:lnTo>
                  <a:lnTo>
                    <a:pt x="12" y="48"/>
                  </a:lnTo>
                  <a:lnTo>
                    <a:pt x="13" y="48"/>
                  </a:lnTo>
                  <a:lnTo>
                    <a:pt x="14" y="49"/>
                  </a:lnTo>
                  <a:lnTo>
                    <a:pt x="15" y="49"/>
                  </a:lnTo>
                  <a:lnTo>
                    <a:pt x="16" y="50"/>
                  </a:lnTo>
                  <a:lnTo>
                    <a:pt x="18" y="50"/>
                  </a:lnTo>
                  <a:lnTo>
                    <a:pt x="19" y="50"/>
                  </a:lnTo>
                  <a:lnTo>
                    <a:pt x="21" y="51"/>
                  </a:lnTo>
                  <a:lnTo>
                    <a:pt x="22" y="51"/>
                  </a:lnTo>
                  <a:lnTo>
                    <a:pt x="23" y="51"/>
                  </a:lnTo>
                  <a:lnTo>
                    <a:pt x="24" y="51"/>
                  </a:lnTo>
                  <a:lnTo>
                    <a:pt x="25" y="51"/>
                  </a:lnTo>
                  <a:lnTo>
                    <a:pt x="26" y="51"/>
                  </a:lnTo>
                  <a:lnTo>
                    <a:pt x="29" y="51"/>
                  </a:lnTo>
                  <a:lnTo>
                    <a:pt x="30" y="51"/>
                  </a:lnTo>
                  <a:lnTo>
                    <a:pt x="31" y="51"/>
                  </a:lnTo>
                  <a:lnTo>
                    <a:pt x="32" y="50"/>
                  </a:lnTo>
                  <a:lnTo>
                    <a:pt x="33" y="50"/>
                  </a:lnTo>
                  <a:lnTo>
                    <a:pt x="34" y="50"/>
                  </a:lnTo>
                  <a:lnTo>
                    <a:pt x="35" y="49"/>
                  </a:lnTo>
                  <a:lnTo>
                    <a:pt x="36" y="49"/>
                  </a:lnTo>
                  <a:lnTo>
                    <a:pt x="38" y="48"/>
                  </a:lnTo>
                  <a:lnTo>
                    <a:pt x="39" y="48"/>
                  </a:lnTo>
                  <a:lnTo>
                    <a:pt x="40" y="46"/>
                  </a:lnTo>
                  <a:lnTo>
                    <a:pt x="41" y="45"/>
                  </a:lnTo>
                  <a:lnTo>
                    <a:pt x="42" y="45"/>
                  </a:lnTo>
                  <a:lnTo>
                    <a:pt x="43" y="44"/>
                  </a:lnTo>
                  <a:lnTo>
                    <a:pt x="43" y="43"/>
                  </a:lnTo>
                  <a:lnTo>
                    <a:pt x="44" y="42"/>
                  </a:lnTo>
                  <a:lnTo>
                    <a:pt x="45" y="42"/>
                  </a:lnTo>
                  <a:lnTo>
                    <a:pt x="46" y="41"/>
                  </a:lnTo>
                  <a:lnTo>
                    <a:pt x="46" y="40"/>
                  </a:lnTo>
                  <a:lnTo>
                    <a:pt x="48" y="39"/>
                  </a:lnTo>
                  <a:lnTo>
                    <a:pt x="48" y="38"/>
                  </a:lnTo>
                  <a:lnTo>
                    <a:pt x="49" y="36"/>
                  </a:lnTo>
                  <a:lnTo>
                    <a:pt x="49" y="35"/>
                  </a:lnTo>
                  <a:lnTo>
                    <a:pt x="50" y="34"/>
                  </a:lnTo>
                  <a:lnTo>
                    <a:pt x="50" y="33"/>
                  </a:lnTo>
                  <a:lnTo>
                    <a:pt x="50" y="32"/>
                  </a:lnTo>
                  <a:lnTo>
                    <a:pt x="51" y="31"/>
                  </a:lnTo>
                  <a:lnTo>
                    <a:pt x="51" y="29"/>
                  </a:lnTo>
                  <a:lnTo>
                    <a:pt x="51" y="28"/>
                  </a:lnTo>
                  <a:lnTo>
                    <a:pt x="51" y="26"/>
                  </a:lnTo>
                  <a:lnTo>
                    <a:pt x="51" y="25"/>
                  </a:lnTo>
                  <a:lnTo>
                    <a:pt x="51" y="24"/>
                  </a:lnTo>
                  <a:lnTo>
                    <a:pt x="51" y="23"/>
                  </a:lnTo>
                  <a:lnTo>
                    <a:pt x="51" y="21"/>
                  </a:lnTo>
                  <a:lnTo>
                    <a:pt x="51" y="20"/>
                  </a:lnTo>
                  <a:lnTo>
                    <a:pt x="50" y="19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49" y="15"/>
                  </a:lnTo>
                  <a:lnTo>
                    <a:pt x="49" y="14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6" y="11"/>
                  </a:lnTo>
                  <a:lnTo>
                    <a:pt x="46" y="10"/>
                  </a:lnTo>
                  <a:lnTo>
                    <a:pt x="45" y="9"/>
                  </a:lnTo>
                  <a:lnTo>
                    <a:pt x="44" y="9"/>
                  </a:lnTo>
                  <a:lnTo>
                    <a:pt x="43" y="7"/>
                  </a:lnTo>
                  <a:lnTo>
                    <a:pt x="43" y="6"/>
                  </a:lnTo>
                  <a:lnTo>
                    <a:pt x="42" y="5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5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02" name="Line 6">
              <a:extLst>
                <a:ext uri="{FF2B5EF4-FFF2-40B4-BE49-F238E27FC236}">
                  <a16:creationId xmlns:a16="http://schemas.microsoft.com/office/drawing/2014/main" id="{4F1DAFAB-EACF-EE42-B011-7C0492B2AF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2675" y="2195513"/>
              <a:ext cx="211138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03" name="Line 7">
              <a:extLst>
                <a:ext uri="{FF2B5EF4-FFF2-40B4-BE49-F238E27FC236}">
                  <a16:creationId xmlns:a16="http://schemas.microsoft.com/office/drawing/2014/main" id="{D558C930-9669-814B-85DA-CD3B931928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2675" y="2371726"/>
              <a:ext cx="211138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04" name="Line 8">
              <a:extLst>
                <a:ext uri="{FF2B5EF4-FFF2-40B4-BE49-F238E27FC236}">
                  <a16:creationId xmlns:a16="http://schemas.microsoft.com/office/drawing/2014/main" id="{344E9BC7-5826-8643-9D18-C00CB0CBAF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62600" y="2284413"/>
              <a:ext cx="141288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05" name="Freeform 9">
              <a:extLst>
                <a:ext uri="{FF2B5EF4-FFF2-40B4-BE49-F238E27FC236}">
                  <a16:creationId xmlns:a16="http://schemas.microsoft.com/office/drawing/2014/main" id="{C88CCED4-5673-6E4E-943A-593EF729F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1425" y="2071688"/>
              <a:ext cx="527050" cy="209550"/>
            </a:xfrm>
            <a:custGeom>
              <a:avLst/>
              <a:gdLst>
                <a:gd name="T0" fmla="*/ 2147483646 w 665"/>
                <a:gd name="T1" fmla="*/ 0 h 265"/>
                <a:gd name="T2" fmla="*/ 2147483646 w 665"/>
                <a:gd name="T3" fmla="*/ 0 h 265"/>
                <a:gd name="T4" fmla="*/ 2147483646 w 665"/>
                <a:gd name="T5" fmla="*/ 0 h 265"/>
                <a:gd name="T6" fmla="*/ 2147483646 w 665"/>
                <a:gd name="T7" fmla="*/ 0 h 265"/>
                <a:gd name="T8" fmla="*/ 2147483646 w 665"/>
                <a:gd name="T9" fmla="*/ 2147483646 h 265"/>
                <a:gd name="T10" fmla="*/ 2147483646 w 665"/>
                <a:gd name="T11" fmla="*/ 2147483646 h 265"/>
                <a:gd name="T12" fmla="*/ 2147483646 w 665"/>
                <a:gd name="T13" fmla="*/ 2147483646 h 265"/>
                <a:gd name="T14" fmla="*/ 2147483646 w 665"/>
                <a:gd name="T15" fmla="*/ 2147483646 h 265"/>
                <a:gd name="T16" fmla="*/ 2147483646 w 665"/>
                <a:gd name="T17" fmla="*/ 2147483646 h 265"/>
                <a:gd name="T18" fmla="*/ 2147483646 w 665"/>
                <a:gd name="T19" fmla="*/ 2147483646 h 265"/>
                <a:gd name="T20" fmla="*/ 2147483646 w 665"/>
                <a:gd name="T21" fmla="*/ 2147483646 h 265"/>
                <a:gd name="T22" fmla="*/ 2147483646 w 665"/>
                <a:gd name="T23" fmla="*/ 2147483646 h 265"/>
                <a:gd name="T24" fmla="*/ 2147483646 w 665"/>
                <a:gd name="T25" fmla="*/ 2147483646 h 265"/>
                <a:gd name="T26" fmla="*/ 2147483646 w 665"/>
                <a:gd name="T27" fmla="*/ 2147483646 h 265"/>
                <a:gd name="T28" fmla="*/ 2147483646 w 665"/>
                <a:gd name="T29" fmla="*/ 2147483646 h 265"/>
                <a:gd name="T30" fmla="*/ 2147483646 w 665"/>
                <a:gd name="T31" fmla="*/ 2147483646 h 265"/>
                <a:gd name="T32" fmla="*/ 2147483646 w 665"/>
                <a:gd name="T33" fmla="*/ 2147483646 h 265"/>
                <a:gd name="T34" fmla="*/ 2147483646 w 665"/>
                <a:gd name="T35" fmla="*/ 2147483646 h 265"/>
                <a:gd name="T36" fmla="*/ 2147483646 w 665"/>
                <a:gd name="T37" fmla="*/ 2147483646 h 265"/>
                <a:gd name="T38" fmla="*/ 2147483646 w 665"/>
                <a:gd name="T39" fmla="*/ 2147483646 h 265"/>
                <a:gd name="T40" fmla="*/ 2147483646 w 665"/>
                <a:gd name="T41" fmla="*/ 2147483646 h 265"/>
                <a:gd name="T42" fmla="*/ 2147483646 w 665"/>
                <a:gd name="T43" fmla="*/ 2147483646 h 265"/>
                <a:gd name="T44" fmla="*/ 2147483646 w 665"/>
                <a:gd name="T45" fmla="*/ 2147483646 h 265"/>
                <a:gd name="T46" fmla="*/ 2147483646 w 665"/>
                <a:gd name="T47" fmla="*/ 2147483646 h 265"/>
                <a:gd name="T48" fmla="*/ 2147483646 w 665"/>
                <a:gd name="T49" fmla="*/ 2147483646 h 265"/>
                <a:gd name="T50" fmla="*/ 2147483646 w 665"/>
                <a:gd name="T51" fmla="*/ 2147483646 h 265"/>
                <a:gd name="T52" fmla="*/ 2147483646 w 665"/>
                <a:gd name="T53" fmla="*/ 2147483646 h 265"/>
                <a:gd name="T54" fmla="*/ 2147483646 w 665"/>
                <a:gd name="T55" fmla="*/ 2147483646 h 265"/>
                <a:gd name="T56" fmla="*/ 2147483646 w 665"/>
                <a:gd name="T57" fmla="*/ 2147483646 h 265"/>
                <a:gd name="T58" fmla="*/ 2147483646 w 665"/>
                <a:gd name="T59" fmla="*/ 2147483646 h 265"/>
                <a:gd name="T60" fmla="*/ 2147483646 w 665"/>
                <a:gd name="T61" fmla="*/ 2147483646 h 265"/>
                <a:gd name="T62" fmla="*/ 2147483646 w 665"/>
                <a:gd name="T63" fmla="*/ 2147483646 h 265"/>
                <a:gd name="T64" fmla="*/ 2147483646 w 665"/>
                <a:gd name="T65" fmla="*/ 2147483646 h 265"/>
                <a:gd name="T66" fmla="*/ 2147483646 w 665"/>
                <a:gd name="T67" fmla="*/ 2147483646 h 265"/>
                <a:gd name="T68" fmla="*/ 2147483646 w 665"/>
                <a:gd name="T69" fmla="*/ 2147483646 h 265"/>
                <a:gd name="T70" fmla="*/ 2147483646 w 665"/>
                <a:gd name="T71" fmla="*/ 2147483646 h 265"/>
                <a:gd name="T72" fmla="*/ 2147483646 w 665"/>
                <a:gd name="T73" fmla="*/ 2147483646 h 265"/>
                <a:gd name="T74" fmla="*/ 2147483646 w 665"/>
                <a:gd name="T75" fmla="*/ 2147483646 h 265"/>
                <a:gd name="T76" fmla="*/ 2147483646 w 665"/>
                <a:gd name="T77" fmla="*/ 2147483646 h 265"/>
                <a:gd name="T78" fmla="*/ 2147483646 w 665"/>
                <a:gd name="T79" fmla="*/ 2147483646 h 265"/>
                <a:gd name="T80" fmla="*/ 2147483646 w 665"/>
                <a:gd name="T81" fmla="*/ 2147483646 h 265"/>
                <a:gd name="T82" fmla="*/ 2147483646 w 665"/>
                <a:gd name="T83" fmla="*/ 2147483646 h 265"/>
                <a:gd name="T84" fmla="*/ 2147483646 w 665"/>
                <a:gd name="T85" fmla="*/ 2147483646 h 265"/>
                <a:gd name="T86" fmla="*/ 2147483646 w 665"/>
                <a:gd name="T87" fmla="*/ 2147483646 h 265"/>
                <a:gd name="T88" fmla="*/ 2147483646 w 665"/>
                <a:gd name="T89" fmla="*/ 2147483646 h 265"/>
                <a:gd name="T90" fmla="*/ 2147483646 w 665"/>
                <a:gd name="T91" fmla="*/ 2147483646 h 265"/>
                <a:gd name="T92" fmla="*/ 2147483646 w 665"/>
                <a:gd name="T93" fmla="*/ 2147483646 h 265"/>
                <a:gd name="T94" fmla="*/ 2147483646 w 665"/>
                <a:gd name="T95" fmla="*/ 2147483646 h 265"/>
                <a:gd name="T96" fmla="*/ 2147483646 w 665"/>
                <a:gd name="T97" fmla="*/ 2147483646 h 265"/>
                <a:gd name="T98" fmla="*/ 2147483646 w 665"/>
                <a:gd name="T99" fmla="*/ 2147483646 h 265"/>
                <a:gd name="T100" fmla="*/ 2147483646 w 665"/>
                <a:gd name="T101" fmla="*/ 2147483646 h 265"/>
                <a:gd name="T102" fmla="*/ 2147483646 w 665"/>
                <a:gd name="T103" fmla="*/ 2147483646 h 265"/>
                <a:gd name="T104" fmla="*/ 2147483646 w 665"/>
                <a:gd name="T105" fmla="*/ 2147483646 h 265"/>
                <a:gd name="T106" fmla="*/ 2147483646 w 665"/>
                <a:gd name="T107" fmla="*/ 2147483646 h 265"/>
                <a:gd name="T108" fmla="*/ 2147483646 w 665"/>
                <a:gd name="T109" fmla="*/ 2147483646 h 265"/>
                <a:gd name="T110" fmla="*/ 2147483646 w 665"/>
                <a:gd name="T111" fmla="*/ 2147483646 h 265"/>
                <a:gd name="T112" fmla="*/ 2147483646 w 665"/>
                <a:gd name="T113" fmla="*/ 2147483646 h 265"/>
                <a:gd name="T114" fmla="*/ 2147483646 w 665"/>
                <a:gd name="T115" fmla="*/ 2147483646 h 265"/>
                <a:gd name="T116" fmla="*/ 2147483646 w 665"/>
                <a:gd name="T117" fmla="*/ 2147483646 h 265"/>
                <a:gd name="T118" fmla="*/ 2147483646 w 665"/>
                <a:gd name="T119" fmla="*/ 2147483646 h 265"/>
                <a:gd name="T120" fmla="*/ 2147483646 w 665"/>
                <a:gd name="T121" fmla="*/ 2147483646 h 2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65" h="265">
                  <a:moveTo>
                    <a:pt x="0" y="0"/>
                  </a:moveTo>
                  <a:lnTo>
                    <a:pt x="26" y="0"/>
                  </a:lnTo>
                  <a:lnTo>
                    <a:pt x="49" y="0"/>
                  </a:lnTo>
                  <a:lnTo>
                    <a:pt x="72" y="0"/>
                  </a:lnTo>
                  <a:lnTo>
                    <a:pt x="93" y="1"/>
                  </a:lnTo>
                  <a:lnTo>
                    <a:pt x="112" y="1"/>
                  </a:lnTo>
                  <a:lnTo>
                    <a:pt x="131" y="1"/>
                  </a:lnTo>
                  <a:lnTo>
                    <a:pt x="147" y="1"/>
                  </a:lnTo>
                  <a:lnTo>
                    <a:pt x="163" y="1"/>
                  </a:lnTo>
                  <a:lnTo>
                    <a:pt x="176" y="1"/>
                  </a:lnTo>
                  <a:lnTo>
                    <a:pt x="190" y="1"/>
                  </a:lnTo>
                  <a:lnTo>
                    <a:pt x="202" y="1"/>
                  </a:lnTo>
                  <a:lnTo>
                    <a:pt x="213" y="1"/>
                  </a:lnTo>
                  <a:lnTo>
                    <a:pt x="223" y="1"/>
                  </a:lnTo>
                  <a:lnTo>
                    <a:pt x="232" y="1"/>
                  </a:lnTo>
                  <a:lnTo>
                    <a:pt x="240" y="1"/>
                  </a:lnTo>
                  <a:lnTo>
                    <a:pt x="247" y="1"/>
                  </a:lnTo>
                  <a:lnTo>
                    <a:pt x="254" y="1"/>
                  </a:lnTo>
                  <a:lnTo>
                    <a:pt x="260" y="1"/>
                  </a:lnTo>
                  <a:lnTo>
                    <a:pt x="265" y="1"/>
                  </a:lnTo>
                  <a:lnTo>
                    <a:pt x="270" y="1"/>
                  </a:lnTo>
                  <a:lnTo>
                    <a:pt x="274" y="1"/>
                  </a:lnTo>
                  <a:lnTo>
                    <a:pt x="279" y="1"/>
                  </a:lnTo>
                  <a:lnTo>
                    <a:pt x="281" y="1"/>
                  </a:lnTo>
                  <a:lnTo>
                    <a:pt x="284" y="1"/>
                  </a:lnTo>
                  <a:lnTo>
                    <a:pt x="286" y="1"/>
                  </a:lnTo>
                  <a:lnTo>
                    <a:pt x="289" y="1"/>
                  </a:lnTo>
                  <a:lnTo>
                    <a:pt x="291" y="1"/>
                  </a:lnTo>
                  <a:lnTo>
                    <a:pt x="293" y="1"/>
                  </a:lnTo>
                  <a:lnTo>
                    <a:pt x="295" y="1"/>
                  </a:lnTo>
                  <a:lnTo>
                    <a:pt x="296" y="1"/>
                  </a:lnTo>
                  <a:lnTo>
                    <a:pt x="299" y="3"/>
                  </a:lnTo>
                  <a:lnTo>
                    <a:pt x="300" y="3"/>
                  </a:lnTo>
                  <a:lnTo>
                    <a:pt x="302" y="3"/>
                  </a:lnTo>
                  <a:lnTo>
                    <a:pt x="304" y="3"/>
                  </a:lnTo>
                  <a:lnTo>
                    <a:pt x="305" y="3"/>
                  </a:lnTo>
                  <a:lnTo>
                    <a:pt x="306" y="3"/>
                  </a:lnTo>
                  <a:lnTo>
                    <a:pt x="309" y="3"/>
                  </a:lnTo>
                  <a:lnTo>
                    <a:pt x="310" y="3"/>
                  </a:lnTo>
                  <a:lnTo>
                    <a:pt x="311" y="3"/>
                  </a:lnTo>
                  <a:lnTo>
                    <a:pt x="312" y="4"/>
                  </a:lnTo>
                  <a:lnTo>
                    <a:pt x="313" y="4"/>
                  </a:lnTo>
                  <a:lnTo>
                    <a:pt x="314" y="4"/>
                  </a:lnTo>
                  <a:lnTo>
                    <a:pt x="315" y="4"/>
                  </a:lnTo>
                  <a:lnTo>
                    <a:pt x="316" y="4"/>
                  </a:lnTo>
                  <a:lnTo>
                    <a:pt x="317" y="4"/>
                  </a:lnTo>
                  <a:lnTo>
                    <a:pt x="319" y="4"/>
                  </a:lnTo>
                  <a:lnTo>
                    <a:pt x="320" y="4"/>
                  </a:lnTo>
                  <a:lnTo>
                    <a:pt x="321" y="4"/>
                  </a:lnTo>
                  <a:lnTo>
                    <a:pt x="322" y="4"/>
                  </a:lnTo>
                  <a:lnTo>
                    <a:pt x="323" y="5"/>
                  </a:lnTo>
                  <a:lnTo>
                    <a:pt x="324" y="5"/>
                  </a:lnTo>
                  <a:lnTo>
                    <a:pt x="325" y="5"/>
                  </a:lnTo>
                  <a:lnTo>
                    <a:pt x="326" y="5"/>
                  </a:lnTo>
                  <a:lnTo>
                    <a:pt x="327" y="5"/>
                  </a:lnTo>
                  <a:lnTo>
                    <a:pt x="329" y="5"/>
                  </a:lnTo>
                  <a:lnTo>
                    <a:pt x="330" y="5"/>
                  </a:lnTo>
                  <a:lnTo>
                    <a:pt x="331" y="5"/>
                  </a:lnTo>
                  <a:lnTo>
                    <a:pt x="332" y="6"/>
                  </a:lnTo>
                  <a:lnTo>
                    <a:pt x="333" y="6"/>
                  </a:lnTo>
                  <a:lnTo>
                    <a:pt x="335" y="6"/>
                  </a:lnTo>
                  <a:lnTo>
                    <a:pt x="336" y="6"/>
                  </a:lnTo>
                  <a:lnTo>
                    <a:pt x="337" y="6"/>
                  </a:lnTo>
                  <a:lnTo>
                    <a:pt x="340" y="6"/>
                  </a:lnTo>
                  <a:lnTo>
                    <a:pt x="342" y="7"/>
                  </a:lnTo>
                  <a:lnTo>
                    <a:pt x="343" y="7"/>
                  </a:lnTo>
                  <a:lnTo>
                    <a:pt x="345" y="7"/>
                  </a:lnTo>
                  <a:lnTo>
                    <a:pt x="346" y="7"/>
                  </a:lnTo>
                  <a:lnTo>
                    <a:pt x="348" y="8"/>
                  </a:lnTo>
                  <a:lnTo>
                    <a:pt x="349" y="8"/>
                  </a:lnTo>
                  <a:lnTo>
                    <a:pt x="350" y="8"/>
                  </a:lnTo>
                  <a:lnTo>
                    <a:pt x="351" y="8"/>
                  </a:lnTo>
                  <a:lnTo>
                    <a:pt x="352" y="8"/>
                  </a:lnTo>
                  <a:lnTo>
                    <a:pt x="353" y="8"/>
                  </a:lnTo>
                  <a:lnTo>
                    <a:pt x="354" y="9"/>
                  </a:lnTo>
                  <a:lnTo>
                    <a:pt x="355" y="9"/>
                  </a:lnTo>
                  <a:lnTo>
                    <a:pt x="356" y="9"/>
                  </a:lnTo>
                  <a:lnTo>
                    <a:pt x="358" y="9"/>
                  </a:lnTo>
                  <a:lnTo>
                    <a:pt x="359" y="9"/>
                  </a:lnTo>
                  <a:lnTo>
                    <a:pt x="360" y="10"/>
                  </a:lnTo>
                  <a:lnTo>
                    <a:pt x="361" y="10"/>
                  </a:lnTo>
                  <a:lnTo>
                    <a:pt x="362" y="10"/>
                  </a:lnTo>
                  <a:lnTo>
                    <a:pt x="363" y="10"/>
                  </a:lnTo>
                  <a:lnTo>
                    <a:pt x="364" y="11"/>
                  </a:lnTo>
                  <a:lnTo>
                    <a:pt x="365" y="11"/>
                  </a:lnTo>
                  <a:lnTo>
                    <a:pt x="368" y="11"/>
                  </a:lnTo>
                  <a:lnTo>
                    <a:pt x="369" y="13"/>
                  </a:lnTo>
                  <a:lnTo>
                    <a:pt x="370" y="13"/>
                  </a:lnTo>
                  <a:lnTo>
                    <a:pt x="371" y="13"/>
                  </a:lnTo>
                  <a:lnTo>
                    <a:pt x="372" y="14"/>
                  </a:lnTo>
                  <a:lnTo>
                    <a:pt x="374" y="14"/>
                  </a:lnTo>
                  <a:lnTo>
                    <a:pt x="375" y="15"/>
                  </a:lnTo>
                  <a:lnTo>
                    <a:pt x="378" y="15"/>
                  </a:lnTo>
                  <a:lnTo>
                    <a:pt x="380" y="16"/>
                  </a:lnTo>
                  <a:lnTo>
                    <a:pt x="381" y="16"/>
                  </a:lnTo>
                  <a:lnTo>
                    <a:pt x="383" y="17"/>
                  </a:lnTo>
                  <a:lnTo>
                    <a:pt x="385" y="17"/>
                  </a:lnTo>
                  <a:lnTo>
                    <a:pt x="388" y="18"/>
                  </a:lnTo>
                  <a:lnTo>
                    <a:pt x="389" y="18"/>
                  </a:lnTo>
                  <a:lnTo>
                    <a:pt x="391" y="19"/>
                  </a:lnTo>
                  <a:lnTo>
                    <a:pt x="392" y="19"/>
                  </a:lnTo>
                  <a:lnTo>
                    <a:pt x="393" y="20"/>
                  </a:lnTo>
                  <a:lnTo>
                    <a:pt x="394" y="20"/>
                  </a:lnTo>
                  <a:lnTo>
                    <a:pt x="395" y="20"/>
                  </a:lnTo>
                  <a:lnTo>
                    <a:pt x="398" y="22"/>
                  </a:lnTo>
                  <a:lnTo>
                    <a:pt x="399" y="22"/>
                  </a:lnTo>
                  <a:lnTo>
                    <a:pt x="400" y="22"/>
                  </a:lnTo>
                  <a:lnTo>
                    <a:pt x="400" y="23"/>
                  </a:lnTo>
                  <a:lnTo>
                    <a:pt x="401" y="23"/>
                  </a:lnTo>
                  <a:lnTo>
                    <a:pt x="402" y="23"/>
                  </a:lnTo>
                  <a:lnTo>
                    <a:pt x="403" y="24"/>
                  </a:lnTo>
                  <a:lnTo>
                    <a:pt x="404" y="24"/>
                  </a:lnTo>
                  <a:lnTo>
                    <a:pt x="405" y="25"/>
                  </a:lnTo>
                  <a:lnTo>
                    <a:pt x="406" y="25"/>
                  </a:lnTo>
                  <a:lnTo>
                    <a:pt x="408" y="25"/>
                  </a:lnTo>
                  <a:lnTo>
                    <a:pt x="409" y="26"/>
                  </a:lnTo>
                  <a:lnTo>
                    <a:pt x="410" y="26"/>
                  </a:lnTo>
                  <a:lnTo>
                    <a:pt x="411" y="27"/>
                  </a:lnTo>
                  <a:lnTo>
                    <a:pt x="412" y="27"/>
                  </a:lnTo>
                  <a:lnTo>
                    <a:pt x="413" y="28"/>
                  </a:lnTo>
                  <a:lnTo>
                    <a:pt x="414" y="28"/>
                  </a:lnTo>
                  <a:lnTo>
                    <a:pt x="415" y="29"/>
                  </a:lnTo>
                  <a:lnTo>
                    <a:pt x="416" y="29"/>
                  </a:lnTo>
                  <a:lnTo>
                    <a:pt x="419" y="30"/>
                  </a:lnTo>
                  <a:lnTo>
                    <a:pt x="420" y="32"/>
                  </a:lnTo>
                  <a:lnTo>
                    <a:pt x="421" y="32"/>
                  </a:lnTo>
                  <a:lnTo>
                    <a:pt x="423" y="33"/>
                  </a:lnTo>
                  <a:lnTo>
                    <a:pt x="425" y="34"/>
                  </a:lnTo>
                  <a:lnTo>
                    <a:pt x="426" y="35"/>
                  </a:lnTo>
                  <a:lnTo>
                    <a:pt x="429" y="36"/>
                  </a:lnTo>
                  <a:lnTo>
                    <a:pt x="430" y="36"/>
                  </a:lnTo>
                  <a:lnTo>
                    <a:pt x="431" y="37"/>
                  </a:lnTo>
                  <a:lnTo>
                    <a:pt x="432" y="37"/>
                  </a:lnTo>
                  <a:lnTo>
                    <a:pt x="433" y="38"/>
                  </a:lnTo>
                  <a:lnTo>
                    <a:pt x="434" y="39"/>
                  </a:lnTo>
                  <a:lnTo>
                    <a:pt x="435" y="39"/>
                  </a:lnTo>
                  <a:lnTo>
                    <a:pt x="437" y="40"/>
                  </a:lnTo>
                  <a:lnTo>
                    <a:pt x="438" y="40"/>
                  </a:lnTo>
                  <a:lnTo>
                    <a:pt x="439" y="40"/>
                  </a:lnTo>
                  <a:lnTo>
                    <a:pt x="440" y="42"/>
                  </a:lnTo>
                  <a:lnTo>
                    <a:pt x="441" y="42"/>
                  </a:lnTo>
                  <a:lnTo>
                    <a:pt x="442" y="43"/>
                  </a:lnTo>
                  <a:lnTo>
                    <a:pt x="443" y="43"/>
                  </a:lnTo>
                  <a:lnTo>
                    <a:pt x="444" y="44"/>
                  </a:lnTo>
                  <a:lnTo>
                    <a:pt x="445" y="44"/>
                  </a:lnTo>
                  <a:lnTo>
                    <a:pt x="445" y="45"/>
                  </a:lnTo>
                  <a:lnTo>
                    <a:pt x="447" y="45"/>
                  </a:lnTo>
                  <a:lnTo>
                    <a:pt x="448" y="46"/>
                  </a:lnTo>
                  <a:lnTo>
                    <a:pt x="449" y="46"/>
                  </a:lnTo>
                  <a:lnTo>
                    <a:pt x="450" y="47"/>
                  </a:lnTo>
                  <a:lnTo>
                    <a:pt x="451" y="47"/>
                  </a:lnTo>
                  <a:lnTo>
                    <a:pt x="452" y="48"/>
                  </a:lnTo>
                  <a:lnTo>
                    <a:pt x="453" y="48"/>
                  </a:lnTo>
                  <a:lnTo>
                    <a:pt x="454" y="49"/>
                  </a:lnTo>
                  <a:lnTo>
                    <a:pt x="455" y="49"/>
                  </a:lnTo>
                  <a:lnTo>
                    <a:pt x="457" y="50"/>
                  </a:lnTo>
                  <a:lnTo>
                    <a:pt x="459" y="52"/>
                  </a:lnTo>
                  <a:lnTo>
                    <a:pt x="460" y="53"/>
                  </a:lnTo>
                  <a:lnTo>
                    <a:pt x="462" y="53"/>
                  </a:lnTo>
                  <a:lnTo>
                    <a:pt x="463" y="54"/>
                  </a:lnTo>
                  <a:lnTo>
                    <a:pt x="464" y="55"/>
                  </a:lnTo>
                  <a:lnTo>
                    <a:pt x="465" y="56"/>
                  </a:lnTo>
                  <a:lnTo>
                    <a:pt x="468" y="56"/>
                  </a:lnTo>
                  <a:lnTo>
                    <a:pt x="469" y="57"/>
                  </a:lnTo>
                  <a:lnTo>
                    <a:pt x="470" y="57"/>
                  </a:lnTo>
                  <a:lnTo>
                    <a:pt x="470" y="58"/>
                  </a:lnTo>
                  <a:lnTo>
                    <a:pt x="471" y="58"/>
                  </a:lnTo>
                  <a:lnTo>
                    <a:pt x="472" y="59"/>
                  </a:lnTo>
                  <a:lnTo>
                    <a:pt x="473" y="59"/>
                  </a:lnTo>
                  <a:lnTo>
                    <a:pt x="474" y="60"/>
                  </a:lnTo>
                  <a:lnTo>
                    <a:pt x="475" y="62"/>
                  </a:lnTo>
                  <a:lnTo>
                    <a:pt x="477" y="62"/>
                  </a:lnTo>
                  <a:lnTo>
                    <a:pt x="478" y="63"/>
                  </a:lnTo>
                  <a:lnTo>
                    <a:pt x="479" y="63"/>
                  </a:lnTo>
                  <a:lnTo>
                    <a:pt x="479" y="64"/>
                  </a:lnTo>
                  <a:lnTo>
                    <a:pt x="480" y="64"/>
                  </a:lnTo>
                  <a:lnTo>
                    <a:pt x="481" y="64"/>
                  </a:lnTo>
                  <a:lnTo>
                    <a:pt x="481" y="65"/>
                  </a:lnTo>
                  <a:lnTo>
                    <a:pt x="482" y="65"/>
                  </a:lnTo>
                  <a:lnTo>
                    <a:pt x="483" y="66"/>
                  </a:lnTo>
                  <a:lnTo>
                    <a:pt x="484" y="66"/>
                  </a:lnTo>
                  <a:lnTo>
                    <a:pt x="484" y="67"/>
                  </a:lnTo>
                  <a:lnTo>
                    <a:pt x="485" y="67"/>
                  </a:lnTo>
                  <a:lnTo>
                    <a:pt x="487" y="68"/>
                  </a:lnTo>
                  <a:lnTo>
                    <a:pt x="488" y="69"/>
                  </a:lnTo>
                  <a:lnTo>
                    <a:pt x="489" y="69"/>
                  </a:lnTo>
                  <a:lnTo>
                    <a:pt x="490" y="70"/>
                  </a:lnTo>
                  <a:lnTo>
                    <a:pt x="491" y="72"/>
                  </a:lnTo>
                  <a:lnTo>
                    <a:pt x="492" y="72"/>
                  </a:lnTo>
                  <a:lnTo>
                    <a:pt x="494" y="73"/>
                  </a:lnTo>
                  <a:lnTo>
                    <a:pt x="495" y="74"/>
                  </a:lnTo>
                  <a:lnTo>
                    <a:pt x="497" y="75"/>
                  </a:lnTo>
                  <a:lnTo>
                    <a:pt x="498" y="75"/>
                  </a:lnTo>
                  <a:lnTo>
                    <a:pt x="499" y="76"/>
                  </a:lnTo>
                  <a:lnTo>
                    <a:pt x="500" y="76"/>
                  </a:lnTo>
                  <a:lnTo>
                    <a:pt x="500" y="77"/>
                  </a:lnTo>
                  <a:lnTo>
                    <a:pt x="501" y="77"/>
                  </a:lnTo>
                  <a:lnTo>
                    <a:pt x="502" y="78"/>
                  </a:lnTo>
                  <a:lnTo>
                    <a:pt x="503" y="78"/>
                  </a:lnTo>
                  <a:lnTo>
                    <a:pt x="503" y="79"/>
                  </a:lnTo>
                  <a:lnTo>
                    <a:pt x="504" y="79"/>
                  </a:lnTo>
                  <a:lnTo>
                    <a:pt x="504" y="80"/>
                  </a:lnTo>
                  <a:lnTo>
                    <a:pt x="505" y="80"/>
                  </a:lnTo>
                  <a:lnTo>
                    <a:pt x="507" y="82"/>
                  </a:lnTo>
                  <a:lnTo>
                    <a:pt x="508" y="82"/>
                  </a:lnTo>
                  <a:lnTo>
                    <a:pt x="508" y="83"/>
                  </a:lnTo>
                  <a:lnTo>
                    <a:pt x="509" y="83"/>
                  </a:lnTo>
                  <a:lnTo>
                    <a:pt x="509" y="84"/>
                  </a:lnTo>
                  <a:lnTo>
                    <a:pt x="510" y="84"/>
                  </a:lnTo>
                  <a:lnTo>
                    <a:pt x="511" y="85"/>
                  </a:lnTo>
                  <a:lnTo>
                    <a:pt x="512" y="85"/>
                  </a:lnTo>
                  <a:lnTo>
                    <a:pt x="512" y="86"/>
                  </a:lnTo>
                  <a:lnTo>
                    <a:pt x="513" y="86"/>
                  </a:lnTo>
                  <a:lnTo>
                    <a:pt x="514" y="87"/>
                  </a:lnTo>
                  <a:lnTo>
                    <a:pt x="514" y="88"/>
                  </a:lnTo>
                  <a:lnTo>
                    <a:pt x="515" y="88"/>
                  </a:lnTo>
                  <a:lnTo>
                    <a:pt x="517" y="89"/>
                  </a:lnTo>
                  <a:lnTo>
                    <a:pt x="518" y="89"/>
                  </a:lnTo>
                  <a:lnTo>
                    <a:pt x="518" y="90"/>
                  </a:lnTo>
                  <a:lnTo>
                    <a:pt x="519" y="90"/>
                  </a:lnTo>
                  <a:lnTo>
                    <a:pt x="520" y="92"/>
                  </a:lnTo>
                  <a:lnTo>
                    <a:pt x="521" y="93"/>
                  </a:lnTo>
                  <a:lnTo>
                    <a:pt x="522" y="93"/>
                  </a:lnTo>
                  <a:lnTo>
                    <a:pt x="522" y="94"/>
                  </a:lnTo>
                  <a:lnTo>
                    <a:pt x="523" y="94"/>
                  </a:lnTo>
                  <a:lnTo>
                    <a:pt x="523" y="95"/>
                  </a:lnTo>
                  <a:lnTo>
                    <a:pt x="524" y="95"/>
                  </a:lnTo>
                  <a:lnTo>
                    <a:pt x="526" y="96"/>
                  </a:lnTo>
                  <a:lnTo>
                    <a:pt x="527" y="96"/>
                  </a:lnTo>
                  <a:lnTo>
                    <a:pt x="527" y="97"/>
                  </a:lnTo>
                  <a:lnTo>
                    <a:pt x="528" y="97"/>
                  </a:lnTo>
                  <a:lnTo>
                    <a:pt x="528" y="98"/>
                  </a:lnTo>
                  <a:lnTo>
                    <a:pt x="529" y="98"/>
                  </a:lnTo>
                  <a:lnTo>
                    <a:pt x="530" y="99"/>
                  </a:lnTo>
                  <a:lnTo>
                    <a:pt x="531" y="99"/>
                  </a:lnTo>
                  <a:lnTo>
                    <a:pt x="531" y="101"/>
                  </a:lnTo>
                  <a:lnTo>
                    <a:pt x="532" y="101"/>
                  </a:lnTo>
                  <a:lnTo>
                    <a:pt x="533" y="102"/>
                  </a:lnTo>
                  <a:lnTo>
                    <a:pt x="534" y="102"/>
                  </a:lnTo>
                  <a:lnTo>
                    <a:pt x="534" y="103"/>
                  </a:lnTo>
                  <a:lnTo>
                    <a:pt x="536" y="103"/>
                  </a:lnTo>
                  <a:lnTo>
                    <a:pt x="537" y="104"/>
                  </a:lnTo>
                  <a:lnTo>
                    <a:pt x="538" y="105"/>
                  </a:lnTo>
                  <a:lnTo>
                    <a:pt x="539" y="105"/>
                  </a:lnTo>
                  <a:lnTo>
                    <a:pt x="540" y="106"/>
                  </a:lnTo>
                  <a:lnTo>
                    <a:pt x="541" y="107"/>
                  </a:lnTo>
                  <a:lnTo>
                    <a:pt x="542" y="107"/>
                  </a:lnTo>
                  <a:lnTo>
                    <a:pt x="542" y="108"/>
                  </a:lnTo>
                  <a:lnTo>
                    <a:pt x="543" y="108"/>
                  </a:lnTo>
                  <a:lnTo>
                    <a:pt x="544" y="109"/>
                  </a:lnTo>
                  <a:lnTo>
                    <a:pt x="546" y="111"/>
                  </a:lnTo>
                  <a:lnTo>
                    <a:pt x="547" y="111"/>
                  </a:lnTo>
                  <a:lnTo>
                    <a:pt x="547" y="112"/>
                  </a:lnTo>
                  <a:lnTo>
                    <a:pt x="548" y="112"/>
                  </a:lnTo>
                  <a:lnTo>
                    <a:pt x="548" y="113"/>
                  </a:lnTo>
                  <a:lnTo>
                    <a:pt x="549" y="113"/>
                  </a:lnTo>
                  <a:lnTo>
                    <a:pt x="549" y="114"/>
                  </a:lnTo>
                  <a:lnTo>
                    <a:pt x="550" y="114"/>
                  </a:lnTo>
                  <a:lnTo>
                    <a:pt x="550" y="115"/>
                  </a:lnTo>
                  <a:lnTo>
                    <a:pt x="551" y="115"/>
                  </a:lnTo>
                  <a:lnTo>
                    <a:pt x="552" y="116"/>
                  </a:lnTo>
                  <a:lnTo>
                    <a:pt x="552" y="117"/>
                  </a:lnTo>
                  <a:lnTo>
                    <a:pt x="553" y="117"/>
                  </a:lnTo>
                  <a:lnTo>
                    <a:pt x="554" y="118"/>
                  </a:lnTo>
                  <a:lnTo>
                    <a:pt x="554" y="119"/>
                  </a:lnTo>
                  <a:lnTo>
                    <a:pt x="556" y="121"/>
                  </a:lnTo>
                  <a:lnTo>
                    <a:pt x="557" y="122"/>
                  </a:lnTo>
                  <a:lnTo>
                    <a:pt x="558" y="122"/>
                  </a:lnTo>
                  <a:lnTo>
                    <a:pt x="559" y="123"/>
                  </a:lnTo>
                  <a:lnTo>
                    <a:pt x="560" y="125"/>
                  </a:lnTo>
                  <a:lnTo>
                    <a:pt x="561" y="125"/>
                  </a:lnTo>
                  <a:lnTo>
                    <a:pt x="562" y="126"/>
                  </a:lnTo>
                  <a:lnTo>
                    <a:pt x="562" y="127"/>
                  </a:lnTo>
                  <a:lnTo>
                    <a:pt x="563" y="128"/>
                  </a:lnTo>
                  <a:lnTo>
                    <a:pt x="564" y="129"/>
                  </a:lnTo>
                  <a:lnTo>
                    <a:pt x="566" y="131"/>
                  </a:lnTo>
                  <a:lnTo>
                    <a:pt x="567" y="132"/>
                  </a:lnTo>
                  <a:lnTo>
                    <a:pt x="567" y="133"/>
                  </a:lnTo>
                  <a:lnTo>
                    <a:pt x="568" y="133"/>
                  </a:lnTo>
                  <a:lnTo>
                    <a:pt x="569" y="134"/>
                  </a:lnTo>
                  <a:lnTo>
                    <a:pt x="570" y="135"/>
                  </a:lnTo>
                  <a:lnTo>
                    <a:pt x="570" y="136"/>
                  </a:lnTo>
                  <a:lnTo>
                    <a:pt x="571" y="136"/>
                  </a:lnTo>
                  <a:lnTo>
                    <a:pt x="571" y="137"/>
                  </a:lnTo>
                  <a:lnTo>
                    <a:pt x="572" y="137"/>
                  </a:lnTo>
                  <a:lnTo>
                    <a:pt x="572" y="138"/>
                  </a:lnTo>
                  <a:lnTo>
                    <a:pt x="573" y="139"/>
                  </a:lnTo>
                  <a:lnTo>
                    <a:pt x="574" y="139"/>
                  </a:lnTo>
                  <a:lnTo>
                    <a:pt x="574" y="141"/>
                  </a:lnTo>
                  <a:lnTo>
                    <a:pt x="576" y="142"/>
                  </a:lnTo>
                  <a:lnTo>
                    <a:pt x="577" y="143"/>
                  </a:lnTo>
                  <a:lnTo>
                    <a:pt x="577" y="144"/>
                  </a:lnTo>
                  <a:lnTo>
                    <a:pt x="578" y="145"/>
                  </a:lnTo>
                  <a:lnTo>
                    <a:pt x="579" y="146"/>
                  </a:lnTo>
                  <a:lnTo>
                    <a:pt x="580" y="147"/>
                  </a:lnTo>
                  <a:lnTo>
                    <a:pt x="581" y="148"/>
                  </a:lnTo>
                  <a:lnTo>
                    <a:pt x="582" y="149"/>
                  </a:lnTo>
                  <a:lnTo>
                    <a:pt x="583" y="151"/>
                  </a:lnTo>
                  <a:lnTo>
                    <a:pt x="584" y="153"/>
                  </a:lnTo>
                  <a:lnTo>
                    <a:pt x="586" y="154"/>
                  </a:lnTo>
                  <a:lnTo>
                    <a:pt x="587" y="155"/>
                  </a:lnTo>
                  <a:lnTo>
                    <a:pt x="588" y="157"/>
                  </a:lnTo>
                  <a:lnTo>
                    <a:pt x="589" y="158"/>
                  </a:lnTo>
                  <a:lnTo>
                    <a:pt x="590" y="159"/>
                  </a:lnTo>
                  <a:lnTo>
                    <a:pt x="591" y="161"/>
                  </a:lnTo>
                  <a:lnTo>
                    <a:pt x="592" y="162"/>
                  </a:lnTo>
                  <a:lnTo>
                    <a:pt x="592" y="163"/>
                  </a:lnTo>
                  <a:lnTo>
                    <a:pt x="593" y="164"/>
                  </a:lnTo>
                  <a:lnTo>
                    <a:pt x="594" y="164"/>
                  </a:lnTo>
                  <a:lnTo>
                    <a:pt x="594" y="165"/>
                  </a:lnTo>
                  <a:lnTo>
                    <a:pt x="596" y="166"/>
                  </a:lnTo>
                  <a:lnTo>
                    <a:pt x="597" y="167"/>
                  </a:lnTo>
                  <a:lnTo>
                    <a:pt x="597" y="168"/>
                  </a:lnTo>
                  <a:lnTo>
                    <a:pt x="598" y="168"/>
                  </a:lnTo>
                  <a:lnTo>
                    <a:pt x="599" y="170"/>
                  </a:lnTo>
                  <a:lnTo>
                    <a:pt x="599" y="171"/>
                  </a:lnTo>
                  <a:lnTo>
                    <a:pt x="600" y="172"/>
                  </a:lnTo>
                  <a:lnTo>
                    <a:pt x="601" y="173"/>
                  </a:lnTo>
                  <a:lnTo>
                    <a:pt x="602" y="174"/>
                  </a:lnTo>
                  <a:lnTo>
                    <a:pt x="602" y="175"/>
                  </a:lnTo>
                  <a:lnTo>
                    <a:pt x="603" y="176"/>
                  </a:lnTo>
                  <a:lnTo>
                    <a:pt x="605" y="177"/>
                  </a:lnTo>
                  <a:lnTo>
                    <a:pt x="605" y="178"/>
                  </a:lnTo>
                  <a:lnTo>
                    <a:pt x="606" y="180"/>
                  </a:lnTo>
                  <a:lnTo>
                    <a:pt x="607" y="181"/>
                  </a:lnTo>
                  <a:lnTo>
                    <a:pt x="608" y="182"/>
                  </a:lnTo>
                  <a:lnTo>
                    <a:pt x="609" y="184"/>
                  </a:lnTo>
                  <a:lnTo>
                    <a:pt x="610" y="185"/>
                  </a:lnTo>
                  <a:lnTo>
                    <a:pt x="611" y="187"/>
                  </a:lnTo>
                  <a:lnTo>
                    <a:pt x="612" y="188"/>
                  </a:lnTo>
                  <a:lnTo>
                    <a:pt x="613" y="191"/>
                  </a:lnTo>
                  <a:lnTo>
                    <a:pt x="615" y="192"/>
                  </a:lnTo>
                  <a:lnTo>
                    <a:pt x="616" y="194"/>
                  </a:lnTo>
                  <a:lnTo>
                    <a:pt x="617" y="195"/>
                  </a:lnTo>
                  <a:lnTo>
                    <a:pt x="618" y="196"/>
                  </a:lnTo>
                  <a:lnTo>
                    <a:pt x="619" y="197"/>
                  </a:lnTo>
                  <a:lnTo>
                    <a:pt x="620" y="200"/>
                  </a:lnTo>
                  <a:lnTo>
                    <a:pt x="620" y="201"/>
                  </a:lnTo>
                  <a:lnTo>
                    <a:pt x="621" y="202"/>
                  </a:lnTo>
                  <a:lnTo>
                    <a:pt x="622" y="203"/>
                  </a:lnTo>
                  <a:lnTo>
                    <a:pt x="623" y="204"/>
                  </a:lnTo>
                  <a:lnTo>
                    <a:pt x="625" y="205"/>
                  </a:lnTo>
                  <a:lnTo>
                    <a:pt x="625" y="206"/>
                  </a:lnTo>
                  <a:lnTo>
                    <a:pt x="626" y="207"/>
                  </a:lnTo>
                  <a:lnTo>
                    <a:pt x="627" y="208"/>
                  </a:lnTo>
                  <a:lnTo>
                    <a:pt x="627" y="210"/>
                  </a:lnTo>
                  <a:lnTo>
                    <a:pt x="628" y="210"/>
                  </a:lnTo>
                  <a:lnTo>
                    <a:pt x="628" y="211"/>
                  </a:lnTo>
                  <a:lnTo>
                    <a:pt x="629" y="212"/>
                  </a:lnTo>
                  <a:lnTo>
                    <a:pt x="630" y="213"/>
                  </a:lnTo>
                  <a:lnTo>
                    <a:pt x="630" y="214"/>
                  </a:lnTo>
                  <a:lnTo>
                    <a:pt x="631" y="215"/>
                  </a:lnTo>
                  <a:lnTo>
                    <a:pt x="632" y="216"/>
                  </a:lnTo>
                  <a:lnTo>
                    <a:pt x="633" y="217"/>
                  </a:lnTo>
                  <a:lnTo>
                    <a:pt x="633" y="218"/>
                  </a:lnTo>
                  <a:lnTo>
                    <a:pt x="635" y="221"/>
                  </a:lnTo>
                  <a:lnTo>
                    <a:pt x="636" y="222"/>
                  </a:lnTo>
                  <a:lnTo>
                    <a:pt x="637" y="223"/>
                  </a:lnTo>
                  <a:lnTo>
                    <a:pt x="638" y="225"/>
                  </a:lnTo>
                  <a:lnTo>
                    <a:pt x="639" y="226"/>
                  </a:lnTo>
                  <a:lnTo>
                    <a:pt x="641" y="228"/>
                  </a:lnTo>
                  <a:lnTo>
                    <a:pt x="642" y="231"/>
                  </a:lnTo>
                  <a:lnTo>
                    <a:pt x="643" y="232"/>
                  </a:lnTo>
                  <a:lnTo>
                    <a:pt x="645" y="234"/>
                  </a:lnTo>
                  <a:lnTo>
                    <a:pt x="646" y="235"/>
                  </a:lnTo>
                  <a:lnTo>
                    <a:pt x="647" y="236"/>
                  </a:lnTo>
                  <a:lnTo>
                    <a:pt x="648" y="237"/>
                  </a:lnTo>
                  <a:lnTo>
                    <a:pt x="649" y="240"/>
                  </a:lnTo>
                  <a:lnTo>
                    <a:pt x="649" y="241"/>
                  </a:lnTo>
                  <a:lnTo>
                    <a:pt x="650" y="242"/>
                  </a:lnTo>
                  <a:lnTo>
                    <a:pt x="651" y="243"/>
                  </a:lnTo>
                  <a:lnTo>
                    <a:pt x="652" y="244"/>
                  </a:lnTo>
                  <a:lnTo>
                    <a:pt x="653" y="245"/>
                  </a:lnTo>
                  <a:lnTo>
                    <a:pt x="653" y="246"/>
                  </a:lnTo>
                  <a:lnTo>
                    <a:pt x="655" y="247"/>
                  </a:lnTo>
                  <a:lnTo>
                    <a:pt x="655" y="249"/>
                  </a:lnTo>
                  <a:lnTo>
                    <a:pt x="656" y="249"/>
                  </a:lnTo>
                  <a:lnTo>
                    <a:pt x="656" y="250"/>
                  </a:lnTo>
                  <a:lnTo>
                    <a:pt x="657" y="251"/>
                  </a:lnTo>
                  <a:lnTo>
                    <a:pt x="657" y="252"/>
                  </a:lnTo>
                  <a:lnTo>
                    <a:pt x="658" y="253"/>
                  </a:lnTo>
                  <a:lnTo>
                    <a:pt x="659" y="254"/>
                  </a:lnTo>
                  <a:lnTo>
                    <a:pt x="659" y="255"/>
                  </a:lnTo>
                  <a:lnTo>
                    <a:pt x="660" y="256"/>
                  </a:lnTo>
                  <a:lnTo>
                    <a:pt x="660" y="257"/>
                  </a:lnTo>
                  <a:lnTo>
                    <a:pt x="661" y="259"/>
                  </a:lnTo>
                  <a:lnTo>
                    <a:pt x="662" y="260"/>
                  </a:lnTo>
                  <a:lnTo>
                    <a:pt x="662" y="261"/>
                  </a:lnTo>
                  <a:lnTo>
                    <a:pt x="663" y="262"/>
                  </a:lnTo>
                  <a:lnTo>
                    <a:pt x="665" y="264"/>
                  </a:lnTo>
                  <a:lnTo>
                    <a:pt x="665" y="265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06" name="Freeform 10">
              <a:extLst>
                <a:ext uri="{FF2B5EF4-FFF2-40B4-BE49-F238E27FC236}">
                  <a16:creationId xmlns:a16="http://schemas.microsoft.com/office/drawing/2014/main" id="{7584D939-6586-3541-9E50-44176C3A3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1425" y="2282826"/>
              <a:ext cx="527050" cy="209550"/>
            </a:xfrm>
            <a:custGeom>
              <a:avLst/>
              <a:gdLst>
                <a:gd name="T0" fmla="*/ 2147483646 w 665"/>
                <a:gd name="T1" fmla="*/ 2147483646 h 265"/>
                <a:gd name="T2" fmla="*/ 2147483646 w 665"/>
                <a:gd name="T3" fmla="*/ 2147483646 h 265"/>
                <a:gd name="T4" fmla="*/ 2147483646 w 665"/>
                <a:gd name="T5" fmla="*/ 2147483646 h 265"/>
                <a:gd name="T6" fmla="*/ 2147483646 w 665"/>
                <a:gd name="T7" fmla="*/ 2147483646 h 265"/>
                <a:gd name="T8" fmla="*/ 2147483646 w 665"/>
                <a:gd name="T9" fmla="*/ 2147483646 h 265"/>
                <a:gd name="T10" fmla="*/ 2147483646 w 665"/>
                <a:gd name="T11" fmla="*/ 2147483646 h 265"/>
                <a:gd name="T12" fmla="*/ 2147483646 w 665"/>
                <a:gd name="T13" fmla="*/ 2147483646 h 265"/>
                <a:gd name="T14" fmla="*/ 2147483646 w 665"/>
                <a:gd name="T15" fmla="*/ 2147483646 h 265"/>
                <a:gd name="T16" fmla="*/ 2147483646 w 665"/>
                <a:gd name="T17" fmla="*/ 2147483646 h 265"/>
                <a:gd name="T18" fmla="*/ 2147483646 w 665"/>
                <a:gd name="T19" fmla="*/ 2147483646 h 265"/>
                <a:gd name="T20" fmla="*/ 2147483646 w 665"/>
                <a:gd name="T21" fmla="*/ 2147483646 h 265"/>
                <a:gd name="T22" fmla="*/ 2147483646 w 665"/>
                <a:gd name="T23" fmla="*/ 2147483646 h 265"/>
                <a:gd name="T24" fmla="*/ 2147483646 w 665"/>
                <a:gd name="T25" fmla="*/ 2147483646 h 265"/>
                <a:gd name="T26" fmla="*/ 2147483646 w 665"/>
                <a:gd name="T27" fmla="*/ 2147483646 h 265"/>
                <a:gd name="T28" fmla="*/ 2147483646 w 665"/>
                <a:gd name="T29" fmla="*/ 2147483646 h 265"/>
                <a:gd name="T30" fmla="*/ 2147483646 w 665"/>
                <a:gd name="T31" fmla="*/ 2147483646 h 265"/>
                <a:gd name="T32" fmla="*/ 2147483646 w 665"/>
                <a:gd name="T33" fmla="*/ 2147483646 h 265"/>
                <a:gd name="T34" fmla="*/ 2147483646 w 665"/>
                <a:gd name="T35" fmla="*/ 2147483646 h 265"/>
                <a:gd name="T36" fmla="*/ 2147483646 w 665"/>
                <a:gd name="T37" fmla="*/ 2147483646 h 265"/>
                <a:gd name="T38" fmla="*/ 2147483646 w 665"/>
                <a:gd name="T39" fmla="*/ 2147483646 h 265"/>
                <a:gd name="T40" fmla="*/ 2147483646 w 665"/>
                <a:gd name="T41" fmla="*/ 2147483646 h 265"/>
                <a:gd name="T42" fmla="*/ 2147483646 w 665"/>
                <a:gd name="T43" fmla="*/ 2147483646 h 265"/>
                <a:gd name="T44" fmla="*/ 2147483646 w 665"/>
                <a:gd name="T45" fmla="*/ 2147483646 h 265"/>
                <a:gd name="T46" fmla="*/ 2147483646 w 665"/>
                <a:gd name="T47" fmla="*/ 2147483646 h 265"/>
                <a:gd name="T48" fmla="*/ 2147483646 w 665"/>
                <a:gd name="T49" fmla="*/ 2147483646 h 265"/>
                <a:gd name="T50" fmla="*/ 2147483646 w 665"/>
                <a:gd name="T51" fmla="*/ 2147483646 h 265"/>
                <a:gd name="T52" fmla="*/ 2147483646 w 665"/>
                <a:gd name="T53" fmla="*/ 2147483646 h 265"/>
                <a:gd name="T54" fmla="*/ 2147483646 w 665"/>
                <a:gd name="T55" fmla="*/ 2147483646 h 265"/>
                <a:gd name="T56" fmla="*/ 2147483646 w 665"/>
                <a:gd name="T57" fmla="*/ 2147483646 h 265"/>
                <a:gd name="T58" fmla="*/ 2147483646 w 665"/>
                <a:gd name="T59" fmla="*/ 2147483646 h 265"/>
                <a:gd name="T60" fmla="*/ 2147483646 w 665"/>
                <a:gd name="T61" fmla="*/ 2147483646 h 265"/>
                <a:gd name="T62" fmla="*/ 2147483646 w 665"/>
                <a:gd name="T63" fmla="*/ 2147483646 h 265"/>
                <a:gd name="T64" fmla="*/ 2147483646 w 665"/>
                <a:gd name="T65" fmla="*/ 2147483646 h 265"/>
                <a:gd name="T66" fmla="*/ 2147483646 w 665"/>
                <a:gd name="T67" fmla="*/ 2147483646 h 265"/>
                <a:gd name="T68" fmla="*/ 2147483646 w 665"/>
                <a:gd name="T69" fmla="*/ 2147483646 h 265"/>
                <a:gd name="T70" fmla="*/ 2147483646 w 665"/>
                <a:gd name="T71" fmla="*/ 2147483646 h 265"/>
                <a:gd name="T72" fmla="*/ 2147483646 w 665"/>
                <a:gd name="T73" fmla="*/ 2147483646 h 265"/>
                <a:gd name="T74" fmla="*/ 2147483646 w 665"/>
                <a:gd name="T75" fmla="*/ 2147483646 h 265"/>
                <a:gd name="T76" fmla="*/ 2147483646 w 665"/>
                <a:gd name="T77" fmla="*/ 2147483646 h 265"/>
                <a:gd name="T78" fmla="*/ 2147483646 w 665"/>
                <a:gd name="T79" fmla="*/ 2147483646 h 265"/>
                <a:gd name="T80" fmla="*/ 2147483646 w 665"/>
                <a:gd name="T81" fmla="*/ 2147483646 h 265"/>
                <a:gd name="T82" fmla="*/ 2147483646 w 665"/>
                <a:gd name="T83" fmla="*/ 2147483646 h 265"/>
                <a:gd name="T84" fmla="*/ 2147483646 w 665"/>
                <a:gd name="T85" fmla="*/ 2147483646 h 265"/>
                <a:gd name="T86" fmla="*/ 2147483646 w 665"/>
                <a:gd name="T87" fmla="*/ 2147483646 h 265"/>
                <a:gd name="T88" fmla="*/ 2147483646 w 665"/>
                <a:gd name="T89" fmla="*/ 2147483646 h 265"/>
                <a:gd name="T90" fmla="*/ 2147483646 w 665"/>
                <a:gd name="T91" fmla="*/ 2147483646 h 265"/>
                <a:gd name="T92" fmla="*/ 2147483646 w 665"/>
                <a:gd name="T93" fmla="*/ 2147483646 h 265"/>
                <a:gd name="T94" fmla="*/ 2147483646 w 665"/>
                <a:gd name="T95" fmla="*/ 2147483646 h 265"/>
                <a:gd name="T96" fmla="*/ 2147483646 w 665"/>
                <a:gd name="T97" fmla="*/ 2147483646 h 265"/>
                <a:gd name="T98" fmla="*/ 2147483646 w 665"/>
                <a:gd name="T99" fmla="*/ 2147483646 h 265"/>
                <a:gd name="T100" fmla="*/ 2147483646 w 665"/>
                <a:gd name="T101" fmla="*/ 2147483646 h 265"/>
                <a:gd name="T102" fmla="*/ 2147483646 w 665"/>
                <a:gd name="T103" fmla="*/ 2147483646 h 265"/>
                <a:gd name="T104" fmla="*/ 2147483646 w 665"/>
                <a:gd name="T105" fmla="*/ 2147483646 h 265"/>
                <a:gd name="T106" fmla="*/ 2147483646 w 665"/>
                <a:gd name="T107" fmla="*/ 2147483646 h 265"/>
                <a:gd name="T108" fmla="*/ 2147483646 w 665"/>
                <a:gd name="T109" fmla="*/ 2147483646 h 265"/>
                <a:gd name="T110" fmla="*/ 2147483646 w 665"/>
                <a:gd name="T111" fmla="*/ 2147483646 h 265"/>
                <a:gd name="T112" fmla="*/ 2147483646 w 665"/>
                <a:gd name="T113" fmla="*/ 2147483646 h 265"/>
                <a:gd name="T114" fmla="*/ 2147483646 w 665"/>
                <a:gd name="T115" fmla="*/ 2147483646 h 265"/>
                <a:gd name="T116" fmla="*/ 2147483646 w 665"/>
                <a:gd name="T117" fmla="*/ 2147483646 h 265"/>
                <a:gd name="T118" fmla="*/ 2147483646 w 665"/>
                <a:gd name="T119" fmla="*/ 2147483646 h 265"/>
                <a:gd name="T120" fmla="*/ 2147483646 w 665"/>
                <a:gd name="T121" fmla="*/ 2147483646 h 2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65" h="265">
                  <a:moveTo>
                    <a:pt x="0" y="265"/>
                  </a:moveTo>
                  <a:lnTo>
                    <a:pt x="26" y="265"/>
                  </a:lnTo>
                  <a:lnTo>
                    <a:pt x="49" y="265"/>
                  </a:lnTo>
                  <a:lnTo>
                    <a:pt x="72" y="265"/>
                  </a:lnTo>
                  <a:lnTo>
                    <a:pt x="93" y="265"/>
                  </a:lnTo>
                  <a:lnTo>
                    <a:pt x="112" y="265"/>
                  </a:lnTo>
                  <a:lnTo>
                    <a:pt x="131" y="265"/>
                  </a:lnTo>
                  <a:lnTo>
                    <a:pt x="147" y="265"/>
                  </a:lnTo>
                  <a:lnTo>
                    <a:pt x="163" y="265"/>
                  </a:lnTo>
                  <a:lnTo>
                    <a:pt x="176" y="265"/>
                  </a:lnTo>
                  <a:lnTo>
                    <a:pt x="190" y="265"/>
                  </a:lnTo>
                  <a:lnTo>
                    <a:pt x="202" y="265"/>
                  </a:lnTo>
                  <a:lnTo>
                    <a:pt x="213" y="265"/>
                  </a:lnTo>
                  <a:lnTo>
                    <a:pt x="223" y="265"/>
                  </a:lnTo>
                  <a:lnTo>
                    <a:pt x="232" y="265"/>
                  </a:lnTo>
                  <a:lnTo>
                    <a:pt x="240" y="265"/>
                  </a:lnTo>
                  <a:lnTo>
                    <a:pt x="247" y="265"/>
                  </a:lnTo>
                  <a:lnTo>
                    <a:pt x="254" y="265"/>
                  </a:lnTo>
                  <a:lnTo>
                    <a:pt x="260" y="264"/>
                  </a:lnTo>
                  <a:lnTo>
                    <a:pt x="265" y="264"/>
                  </a:lnTo>
                  <a:lnTo>
                    <a:pt x="270" y="264"/>
                  </a:lnTo>
                  <a:lnTo>
                    <a:pt x="274" y="264"/>
                  </a:lnTo>
                  <a:lnTo>
                    <a:pt x="279" y="264"/>
                  </a:lnTo>
                  <a:lnTo>
                    <a:pt x="281" y="264"/>
                  </a:lnTo>
                  <a:lnTo>
                    <a:pt x="284" y="264"/>
                  </a:lnTo>
                  <a:lnTo>
                    <a:pt x="286" y="264"/>
                  </a:lnTo>
                  <a:lnTo>
                    <a:pt x="289" y="264"/>
                  </a:lnTo>
                  <a:lnTo>
                    <a:pt x="291" y="264"/>
                  </a:lnTo>
                  <a:lnTo>
                    <a:pt x="293" y="264"/>
                  </a:lnTo>
                  <a:lnTo>
                    <a:pt x="295" y="264"/>
                  </a:lnTo>
                  <a:lnTo>
                    <a:pt x="296" y="264"/>
                  </a:lnTo>
                  <a:lnTo>
                    <a:pt x="299" y="264"/>
                  </a:lnTo>
                  <a:lnTo>
                    <a:pt x="300" y="263"/>
                  </a:lnTo>
                  <a:lnTo>
                    <a:pt x="302" y="263"/>
                  </a:lnTo>
                  <a:lnTo>
                    <a:pt x="304" y="263"/>
                  </a:lnTo>
                  <a:lnTo>
                    <a:pt x="305" y="263"/>
                  </a:lnTo>
                  <a:lnTo>
                    <a:pt x="306" y="263"/>
                  </a:lnTo>
                  <a:lnTo>
                    <a:pt x="309" y="263"/>
                  </a:lnTo>
                  <a:lnTo>
                    <a:pt x="310" y="263"/>
                  </a:lnTo>
                  <a:lnTo>
                    <a:pt x="311" y="263"/>
                  </a:lnTo>
                  <a:lnTo>
                    <a:pt x="312" y="263"/>
                  </a:lnTo>
                  <a:lnTo>
                    <a:pt x="313" y="263"/>
                  </a:lnTo>
                  <a:lnTo>
                    <a:pt x="314" y="263"/>
                  </a:lnTo>
                  <a:lnTo>
                    <a:pt x="315" y="263"/>
                  </a:lnTo>
                  <a:lnTo>
                    <a:pt x="316" y="262"/>
                  </a:lnTo>
                  <a:lnTo>
                    <a:pt x="317" y="262"/>
                  </a:lnTo>
                  <a:lnTo>
                    <a:pt x="319" y="262"/>
                  </a:lnTo>
                  <a:lnTo>
                    <a:pt x="320" y="262"/>
                  </a:lnTo>
                  <a:lnTo>
                    <a:pt x="321" y="262"/>
                  </a:lnTo>
                  <a:lnTo>
                    <a:pt x="322" y="262"/>
                  </a:lnTo>
                  <a:lnTo>
                    <a:pt x="323" y="262"/>
                  </a:lnTo>
                  <a:lnTo>
                    <a:pt x="324" y="262"/>
                  </a:lnTo>
                  <a:lnTo>
                    <a:pt x="325" y="262"/>
                  </a:lnTo>
                  <a:lnTo>
                    <a:pt x="326" y="261"/>
                  </a:lnTo>
                  <a:lnTo>
                    <a:pt x="327" y="261"/>
                  </a:lnTo>
                  <a:lnTo>
                    <a:pt x="329" y="261"/>
                  </a:lnTo>
                  <a:lnTo>
                    <a:pt x="330" y="261"/>
                  </a:lnTo>
                  <a:lnTo>
                    <a:pt x="331" y="261"/>
                  </a:lnTo>
                  <a:lnTo>
                    <a:pt x="332" y="261"/>
                  </a:lnTo>
                  <a:lnTo>
                    <a:pt x="333" y="261"/>
                  </a:lnTo>
                  <a:lnTo>
                    <a:pt x="335" y="260"/>
                  </a:lnTo>
                  <a:lnTo>
                    <a:pt x="336" y="260"/>
                  </a:lnTo>
                  <a:lnTo>
                    <a:pt x="337" y="260"/>
                  </a:lnTo>
                  <a:lnTo>
                    <a:pt x="340" y="260"/>
                  </a:lnTo>
                  <a:lnTo>
                    <a:pt x="342" y="259"/>
                  </a:lnTo>
                  <a:lnTo>
                    <a:pt x="343" y="259"/>
                  </a:lnTo>
                  <a:lnTo>
                    <a:pt x="345" y="259"/>
                  </a:lnTo>
                  <a:lnTo>
                    <a:pt x="346" y="259"/>
                  </a:lnTo>
                  <a:lnTo>
                    <a:pt x="348" y="259"/>
                  </a:lnTo>
                  <a:lnTo>
                    <a:pt x="349" y="259"/>
                  </a:lnTo>
                  <a:lnTo>
                    <a:pt x="350" y="257"/>
                  </a:lnTo>
                  <a:lnTo>
                    <a:pt x="351" y="257"/>
                  </a:lnTo>
                  <a:lnTo>
                    <a:pt x="352" y="257"/>
                  </a:lnTo>
                  <a:lnTo>
                    <a:pt x="353" y="257"/>
                  </a:lnTo>
                  <a:lnTo>
                    <a:pt x="354" y="257"/>
                  </a:lnTo>
                  <a:lnTo>
                    <a:pt x="355" y="257"/>
                  </a:lnTo>
                  <a:lnTo>
                    <a:pt x="356" y="256"/>
                  </a:lnTo>
                  <a:lnTo>
                    <a:pt x="358" y="256"/>
                  </a:lnTo>
                  <a:lnTo>
                    <a:pt x="359" y="256"/>
                  </a:lnTo>
                  <a:lnTo>
                    <a:pt x="360" y="256"/>
                  </a:lnTo>
                  <a:lnTo>
                    <a:pt x="361" y="256"/>
                  </a:lnTo>
                  <a:lnTo>
                    <a:pt x="362" y="255"/>
                  </a:lnTo>
                  <a:lnTo>
                    <a:pt x="363" y="255"/>
                  </a:lnTo>
                  <a:lnTo>
                    <a:pt x="364" y="255"/>
                  </a:lnTo>
                  <a:lnTo>
                    <a:pt x="365" y="254"/>
                  </a:lnTo>
                  <a:lnTo>
                    <a:pt x="368" y="254"/>
                  </a:lnTo>
                  <a:lnTo>
                    <a:pt x="369" y="254"/>
                  </a:lnTo>
                  <a:lnTo>
                    <a:pt x="370" y="253"/>
                  </a:lnTo>
                  <a:lnTo>
                    <a:pt x="371" y="253"/>
                  </a:lnTo>
                  <a:lnTo>
                    <a:pt x="372" y="253"/>
                  </a:lnTo>
                  <a:lnTo>
                    <a:pt x="374" y="252"/>
                  </a:lnTo>
                  <a:lnTo>
                    <a:pt x="375" y="252"/>
                  </a:lnTo>
                  <a:lnTo>
                    <a:pt x="378" y="251"/>
                  </a:lnTo>
                  <a:lnTo>
                    <a:pt x="380" y="251"/>
                  </a:lnTo>
                  <a:lnTo>
                    <a:pt x="381" y="250"/>
                  </a:lnTo>
                  <a:lnTo>
                    <a:pt x="383" y="250"/>
                  </a:lnTo>
                  <a:lnTo>
                    <a:pt x="385" y="248"/>
                  </a:lnTo>
                  <a:lnTo>
                    <a:pt x="388" y="247"/>
                  </a:lnTo>
                  <a:lnTo>
                    <a:pt x="389" y="247"/>
                  </a:lnTo>
                  <a:lnTo>
                    <a:pt x="391" y="247"/>
                  </a:lnTo>
                  <a:lnTo>
                    <a:pt x="392" y="246"/>
                  </a:lnTo>
                  <a:lnTo>
                    <a:pt x="393" y="246"/>
                  </a:lnTo>
                  <a:lnTo>
                    <a:pt x="394" y="245"/>
                  </a:lnTo>
                  <a:lnTo>
                    <a:pt x="395" y="245"/>
                  </a:lnTo>
                  <a:lnTo>
                    <a:pt x="398" y="245"/>
                  </a:lnTo>
                  <a:lnTo>
                    <a:pt x="399" y="244"/>
                  </a:lnTo>
                  <a:lnTo>
                    <a:pt x="400" y="244"/>
                  </a:lnTo>
                  <a:lnTo>
                    <a:pt x="400" y="243"/>
                  </a:lnTo>
                  <a:lnTo>
                    <a:pt x="401" y="243"/>
                  </a:lnTo>
                  <a:lnTo>
                    <a:pt x="402" y="243"/>
                  </a:lnTo>
                  <a:lnTo>
                    <a:pt x="403" y="242"/>
                  </a:lnTo>
                  <a:lnTo>
                    <a:pt x="404" y="242"/>
                  </a:lnTo>
                  <a:lnTo>
                    <a:pt x="405" y="242"/>
                  </a:lnTo>
                  <a:lnTo>
                    <a:pt x="406" y="241"/>
                  </a:lnTo>
                  <a:lnTo>
                    <a:pt x="408" y="241"/>
                  </a:lnTo>
                  <a:lnTo>
                    <a:pt x="409" y="241"/>
                  </a:lnTo>
                  <a:lnTo>
                    <a:pt x="410" y="240"/>
                  </a:lnTo>
                  <a:lnTo>
                    <a:pt x="411" y="240"/>
                  </a:lnTo>
                  <a:lnTo>
                    <a:pt x="412" y="238"/>
                  </a:lnTo>
                  <a:lnTo>
                    <a:pt x="413" y="238"/>
                  </a:lnTo>
                  <a:lnTo>
                    <a:pt x="414" y="237"/>
                  </a:lnTo>
                  <a:lnTo>
                    <a:pt x="415" y="237"/>
                  </a:lnTo>
                  <a:lnTo>
                    <a:pt x="416" y="236"/>
                  </a:lnTo>
                  <a:lnTo>
                    <a:pt x="419" y="235"/>
                  </a:lnTo>
                  <a:lnTo>
                    <a:pt x="420" y="235"/>
                  </a:lnTo>
                  <a:lnTo>
                    <a:pt x="421" y="234"/>
                  </a:lnTo>
                  <a:lnTo>
                    <a:pt x="423" y="233"/>
                  </a:lnTo>
                  <a:lnTo>
                    <a:pt x="425" y="232"/>
                  </a:lnTo>
                  <a:lnTo>
                    <a:pt x="426" y="232"/>
                  </a:lnTo>
                  <a:lnTo>
                    <a:pt x="429" y="231"/>
                  </a:lnTo>
                  <a:lnTo>
                    <a:pt x="430" y="230"/>
                  </a:lnTo>
                  <a:lnTo>
                    <a:pt x="431" y="230"/>
                  </a:lnTo>
                  <a:lnTo>
                    <a:pt x="432" y="228"/>
                  </a:lnTo>
                  <a:lnTo>
                    <a:pt x="433" y="227"/>
                  </a:lnTo>
                  <a:lnTo>
                    <a:pt x="434" y="227"/>
                  </a:lnTo>
                  <a:lnTo>
                    <a:pt x="435" y="226"/>
                  </a:lnTo>
                  <a:lnTo>
                    <a:pt x="437" y="226"/>
                  </a:lnTo>
                  <a:lnTo>
                    <a:pt x="438" y="225"/>
                  </a:lnTo>
                  <a:lnTo>
                    <a:pt x="439" y="225"/>
                  </a:lnTo>
                  <a:lnTo>
                    <a:pt x="440" y="225"/>
                  </a:lnTo>
                  <a:lnTo>
                    <a:pt x="441" y="224"/>
                  </a:lnTo>
                  <a:lnTo>
                    <a:pt x="442" y="224"/>
                  </a:lnTo>
                  <a:lnTo>
                    <a:pt x="442" y="223"/>
                  </a:lnTo>
                  <a:lnTo>
                    <a:pt x="443" y="223"/>
                  </a:lnTo>
                  <a:lnTo>
                    <a:pt x="444" y="222"/>
                  </a:lnTo>
                  <a:lnTo>
                    <a:pt x="445" y="222"/>
                  </a:lnTo>
                  <a:lnTo>
                    <a:pt x="447" y="221"/>
                  </a:lnTo>
                  <a:lnTo>
                    <a:pt x="448" y="221"/>
                  </a:lnTo>
                  <a:lnTo>
                    <a:pt x="449" y="220"/>
                  </a:lnTo>
                  <a:lnTo>
                    <a:pt x="450" y="220"/>
                  </a:lnTo>
                  <a:lnTo>
                    <a:pt x="451" y="218"/>
                  </a:lnTo>
                  <a:lnTo>
                    <a:pt x="452" y="218"/>
                  </a:lnTo>
                  <a:lnTo>
                    <a:pt x="453" y="217"/>
                  </a:lnTo>
                  <a:lnTo>
                    <a:pt x="454" y="216"/>
                  </a:lnTo>
                  <a:lnTo>
                    <a:pt x="455" y="216"/>
                  </a:lnTo>
                  <a:lnTo>
                    <a:pt x="457" y="215"/>
                  </a:lnTo>
                  <a:lnTo>
                    <a:pt x="459" y="214"/>
                  </a:lnTo>
                  <a:lnTo>
                    <a:pt x="460" y="213"/>
                  </a:lnTo>
                  <a:lnTo>
                    <a:pt x="462" y="213"/>
                  </a:lnTo>
                  <a:lnTo>
                    <a:pt x="463" y="212"/>
                  </a:lnTo>
                  <a:lnTo>
                    <a:pt x="464" y="211"/>
                  </a:lnTo>
                  <a:lnTo>
                    <a:pt x="465" y="211"/>
                  </a:lnTo>
                  <a:lnTo>
                    <a:pt x="468" y="210"/>
                  </a:lnTo>
                  <a:lnTo>
                    <a:pt x="469" y="208"/>
                  </a:lnTo>
                  <a:lnTo>
                    <a:pt x="470" y="208"/>
                  </a:lnTo>
                  <a:lnTo>
                    <a:pt x="470" y="207"/>
                  </a:lnTo>
                  <a:lnTo>
                    <a:pt x="471" y="207"/>
                  </a:lnTo>
                  <a:lnTo>
                    <a:pt x="472" y="206"/>
                  </a:lnTo>
                  <a:lnTo>
                    <a:pt x="473" y="206"/>
                  </a:lnTo>
                  <a:lnTo>
                    <a:pt x="474" y="205"/>
                  </a:lnTo>
                  <a:lnTo>
                    <a:pt x="475" y="205"/>
                  </a:lnTo>
                  <a:lnTo>
                    <a:pt x="477" y="204"/>
                  </a:lnTo>
                  <a:lnTo>
                    <a:pt x="478" y="203"/>
                  </a:lnTo>
                  <a:lnTo>
                    <a:pt x="479" y="203"/>
                  </a:lnTo>
                  <a:lnTo>
                    <a:pt x="480" y="202"/>
                  </a:lnTo>
                  <a:lnTo>
                    <a:pt x="481" y="202"/>
                  </a:lnTo>
                  <a:lnTo>
                    <a:pt x="481" y="201"/>
                  </a:lnTo>
                  <a:lnTo>
                    <a:pt x="482" y="201"/>
                  </a:lnTo>
                  <a:lnTo>
                    <a:pt x="483" y="200"/>
                  </a:lnTo>
                  <a:lnTo>
                    <a:pt x="484" y="200"/>
                  </a:lnTo>
                  <a:lnTo>
                    <a:pt x="484" y="198"/>
                  </a:lnTo>
                  <a:lnTo>
                    <a:pt x="485" y="198"/>
                  </a:lnTo>
                  <a:lnTo>
                    <a:pt x="487" y="197"/>
                  </a:lnTo>
                  <a:lnTo>
                    <a:pt x="488" y="197"/>
                  </a:lnTo>
                  <a:lnTo>
                    <a:pt x="489" y="196"/>
                  </a:lnTo>
                  <a:lnTo>
                    <a:pt x="490" y="195"/>
                  </a:lnTo>
                  <a:lnTo>
                    <a:pt x="491" y="195"/>
                  </a:lnTo>
                  <a:lnTo>
                    <a:pt x="492" y="194"/>
                  </a:lnTo>
                  <a:lnTo>
                    <a:pt x="494" y="193"/>
                  </a:lnTo>
                  <a:lnTo>
                    <a:pt x="495" y="193"/>
                  </a:lnTo>
                  <a:lnTo>
                    <a:pt x="495" y="192"/>
                  </a:lnTo>
                  <a:lnTo>
                    <a:pt x="497" y="191"/>
                  </a:lnTo>
                  <a:lnTo>
                    <a:pt x="498" y="191"/>
                  </a:lnTo>
                  <a:lnTo>
                    <a:pt x="499" y="190"/>
                  </a:lnTo>
                  <a:lnTo>
                    <a:pt x="500" y="190"/>
                  </a:lnTo>
                  <a:lnTo>
                    <a:pt x="500" y="188"/>
                  </a:lnTo>
                  <a:lnTo>
                    <a:pt x="501" y="188"/>
                  </a:lnTo>
                  <a:lnTo>
                    <a:pt x="502" y="188"/>
                  </a:lnTo>
                  <a:lnTo>
                    <a:pt x="502" y="187"/>
                  </a:lnTo>
                  <a:lnTo>
                    <a:pt x="503" y="187"/>
                  </a:lnTo>
                  <a:lnTo>
                    <a:pt x="503" y="186"/>
                  </a:lnTo>
                  <a:lnTo>
                    <a:pt x="504" y="186"/>
                  </a:lnTo>
                  <a:lnTo>
                    <a:pt x="505" y="185"/>
                  </a:lnTo>
                  <a:lnTo>
                    <a:pt x="507" y="185"/>
                  </a:lnTo>
                  <a:lnTo>
                    <a:pt x="507" y="184"/>
                  </a:lnTo>
                  <a:lnTo>
                    <a:pt x="508" y="184"/>
                  </a:lnTo>
                  <a:lnTo>
                    <a:pt x="509" y="183"/>
                  </a:lnTo>
                  <a:lnTo>
                    <a:pt x="510" y="182"/>
                  </a:lnTo>
                  <a:lnTo>
                    <a:pt x="511" y="181"/>
                  </a:lnTo>
                  <a:lnTo>
                    <a:pt x="512" y="181"/>
                  </a:lnTo>
                  <a:lnTo>
                    <a:pt x="512" y="179"/>
                  </a:lnTo>
                  <a:lnTo>
                    <a:pt x="513" y="179"/>
                  </a:lnTo>
                  <a:lnTo>
                    <a:pt x="514" y="178"/>
                  </a:lnTo>
                  <a:lnTo>
                    <a:pt x="515" y="177"/>
                  </a:lnTo>
                  <a:lnTo>
                    <a:pt x="517" y="176"/>
                  </a:lnTo>
                  <a:lnTo>
                    <a:pt x="518" y="176"/>
                  </a:lnTo>
                  <a:lnTo>
                    <a:pt x="518" y="175"/>
                  </a:lnTo>
                  <a:lnTo>
                    <a:pt x="519" y="175"/>
                  </a:lnTo>
                  <a:lnTo>
                    <a:pt x="520" y="174"/>
                  </a:lnTo>
                  <a:lnTo>
                    <a:pt x="521" y="174"/>
                  </a:lnTo>
                  <a:lnTo>
                    <a:pt x="521" y="173"/>
                  </a:lnTo>
                  <a:lnTo>
                    <a:pt x="522" y="173"/>
                  </a:lnTo>
                  <a:lnTo>
                    <a:pt x="522" y="172"/>
                  </a:lnTo>
                  <a:lnTo>
                    <a:pt x="523" y="172"/>
                  </a:lnTo>
                  <a:lnTo>
                    <a:pt x="524" y="171"/>
                  </a:lnTo>
                  <a:lnTo>
                    <a:pt x="526" y="169"/>
                  </a:lnTo>
                  <a:lnTo>
                    <a:pt x="527" y="169"/>
                  </a:lnTo>
                  <a:lnTo>
                    <a:pt x="527" y="168"/>
                  </a:lnTo>
                  <a:lnTo>
                    <a:pt x="528" y="168"/>
                  </a:lnTo>
                  <a:lnTo>
                    <a:pt x="529" y="167"/>
                  </a:lnTo>
                  <a:lnTo>
                    <a:pt x="530" y="167"/>
                  </a:lnTo>
                  <a:lnTo>
                    <a:pt x="531" y="166"/>
                  </a:lnTo>
                  <a:lnTo>
                    <a:pt x="532" y="165"/>
                  </a:lnTo>
                  <a:lnTo>
                    <a:pt x="533" y="165"/>
                  </a:lnTo>
                  <a:lnTo>
                    <a:pt x="534" y="164"/>
                  </a:lnTo>
                  <a:lnTo>
                    <a:pt x="536" y="163"/>
                  </a:lnTo>
                  <a:lnTo>
                    <a:pt x="537" y="162"/>
                  </a:lnTo>
                  <a:lnTo>
                    <a:pt x="538" y="162"/>
                  </a:lnTo>
                  <a:lnTo>
                    <a:pt x="539" y="161"/>
                  </a:lnTo>
                  <a:lnTo>
                    <a:pt x="540" y="161"/>
                  </a:lnTo>
                  <a:lnTo>
                    <a:pt x="540" y="159"/>
                  </a:lnTo>
                  <a:lnTo>
                    <a:pt x="541" y="159"/>
                  </a:lnTo>
                  <a:lnTo>
                    <a:pt x="542" y="158"/>
                  </a:lnTo>
                  <a:lnTo>
                    <a:pt x="543" y="157"/>
                  </a:lnTo>
                  <a:lnTo>
                    <a:pt x="544" y="157"/>
                  </a:lnTo>
                  <a:lnTo>
                    <a:pt x="544" y="156"/>
                  </a:lnTo>
                  <a:lnTo>
                    <a:pt x="546" y="156"/>
                  </a:lnTo>
                  <a:lnTo>
                    <a:pt x="546" y="155"/>
                  </a:lnTo>
                  <a:lnTo>
                    <a:pt x="547" y="155"/>
                  </a:lnTo>
                  <a:lnTo>
                    <a:pt x="548" y="154"/>
                  </a:lnTo>
                  <a:lnTo>
                    <a:pt x="549" y="153"/>
                  </a:lnTo>
                  <a:lnTo>
                    <a:pt x="550" y="152"/>
                  </a:lnTo>
                  <a:lnTo>
                    <a:pt x="551" y="151"/>
                  </a:lnTo>
                  <a:lnTo>
                    <a:pt x="552" y="149"/>
                  </a:lnTo>
                  <a:lnTo>
                    <a:pt x="553" y="148"/>
                  </a:lnTo>
                  <a:lnTo>
                    <a:pt x="554" y="147"/>
                  </a:lnTo>
                  <a:lnTo>
                    <a:pt x="554" y="146"/>
                  </a:lnTo>
                  <a:lnTo>
                    <a:pt x="556" y="146"/>
                  </a:lnTo>
                  <a:lnTo>
                    <a:pt x="557" y="145"/>
                  </a:lnTo>
                  <a:lnTo>
                    <a:pt x="558" y="144"/>
                  </a:lnTo>
                  <a:lnTo>
                    <a:pt x="559" y="143"/>
                  </a:lnTo>
                  <a:lnTo>
                    <a:pt x="560" y="142"/>
                  </a:lnTo>
                  <a:lnTo>
                    <a:pt x="561" y="141"/>
                  </a:lnTo>
                  <a:lnTo>
                    <a:pt x="562" y="139"/>
                  </a:lnTo>
                  <a:lnTo>
                    <a:pt x="562" y="138"/>
                  </a:lnTo>
                  <a:lnTo>
                    <a:pt x="563" y="137"/>
                  </a:lnTo>
                  <a:lnTo>
                    <a:pt x="564" y="136"/>
                  </a:lnTo>
                  <a:lnTo>
                    <a:pt x="566" y="136"/>
                  </a:lnTo>
                  <a:lnTo>
                    <a:pt x="566" y="135"/>
                  </a:lnTo>
                  <a:lnTo>
                    <a:pt x="567" y="134"/>
                  </a:lnTo>
                  <a:lnTo>
                    <a:pt x="568" y="133"/>
                  </a:lnTo>
                  <a:lnTo>
                    <a:pt x="569" y="132"/>
                  </a:lnTo>
                  <a:lnTo>
                    <a:pt x="570" y="131"/>
                  </a:lnTo>
                  <a:lnTo>
                    <a:pt x="571" y="129"/>
                  </a:lnTo>
                  <a:lnTo>
                    <a:pt x="571" y="128"/>
                  </a:lnTo>
                  <a:lnTo>
                    <a:pt x="572" y="128"/>
                  </a:lnTo>
                  <a:lnTo>
                    <a:pt x="572" y="127"/>
                  </a:lnTo>
                  <a:lnTo>
                    <a:pt x="573" y="126"/>
                  </a:lnTo>
                  <a:lnTo>
                    <a:pt x="574" y="126"/>
                  </a:lnTo>
                  <a:lnTo>
                    <a:pt x="574" y="125"/>
                  </a:lnTo>
                  <a:lnTo>
                    <a:pt x="576" y="124"/>
                  </a:lnTo>
                  <a:lnTo>
                    <a:pt x="577" y="123"/>
                  </a:lnTo>
                  <a:lnTo>
                    <a:pt x="577" y="122"/>
                  </a:lnTo>
                  <a:lnTo>
                    <a:pt x="578" y="122"/>
                  </a:lnTo>
                  <a:lnTo>
                    <a:pt x="579" y="121"/>
                  </a:lnTo>
                  <a:lnTo>
                    <a:pt x="580" y="118"/>
                  </a:lnTo>
                  <a:lnTo>
                    <a:pt x="581" y="117"/>
                  </a:lnTo>
                  <a:lnTo>
                    <a:pt x="582" y="116"/>
                  </a:lnTo>
                  <a:lnTo>
                    <a:pt x="583" y="115"/>
                  </a:lnTo>
                  <a:lnTo>
                    <a:pt x="584" y="113"/>
                  </a:lnTo>
                  <a:lnTo>
                    <a:pt x="586" y="112"/>
                  </a:lnTo>
                  <a:lnTo>
                    <a:pt x="587" y="111"/>
                  </a:lnTo>
                  <a:lnTo>
                    <a:pt x="588" y="109"/>
                  </a:lnTo>
                  <a:lnTo>
                    <a:pt x="589" y="108"/>
                  </a:lnTo>
                  <a:lnTo>
                    <a:pt x="590" y="106"/>
                  </a:lnTo>
                  <a:lnTo>
                    <a:pt x="591" y="105"/>
                  </a:lnTo>
                  <a:lnTo>
                    <a:pt x="592" y="104"/>
                  </a:lnTo>
                  <a:lnTo>
                    <a:pt x="593" y="103"/>
                  </a:lnTo>
                  <a:lnTo>
                    <a:pt x="594" y="102"/>
                  </a:lnTo>
                  <a:lnTo>
                    <a:pt x="594" y="100"/>
                  </a:lnTo>
                  <a:lnTo>
                    <a:pt x="596" y="99"/>
                  </a:lnTo>
                  <a:lnTo>
                    <a:pt x="597" y="98"/>
                  </a:lnTo>
                  <a:lnTo>
                    <a:pt x="598" y="97"/>
                  </a:lnTo>
                  <a:lnTo>
                    <a:pt x="599" y="96"/>
                  </a:lnTo>
                  <a:lnTo>
                    <a:pt x="599" y="95"/>
                  </a:lnTo>
                  <a:lnTo>
                    <a:pt x="600" y="95"/>
                  </a:lnTo>
                  <a:lnTo>
                    <a:pt x="600" y="94"/>
                  </a:lnTo>
                  <a:lnTo>
                    <a:pt x="601" y="93"/>
                  </a:lnTo>
                  <a:lnTo>
                    <a:pt x="602" y="92"/>
                  </a:lnTo>
                  <a:lnTo>
                    <a:pt x="602" y="90"/>
                  </a:lnTo>
                  <a:lnTo>
                    <a:pt x="603" y="89"/>
                  </a:lnTo>
                  <a:lnTo>
                    <a:pt x="605" y="88"/>
                  </a:lnTo>
                  <a:lnTo>
                    <a:pt x="605" y="87"/>
                  </a:lnTo>
                  <a:lnTo>
                    <a:pt x="606" y="86"/>
                  </a:lnTo>
                  <a:lnTo>
                    <a:pt x="607" y="85"/>
                  </a:lnTo>
                  <a:lnTo>
                    <a:pt x="608" y="84"/>
                  </a:lnTo>
                  <a:lnTo>
                    <a:pt x="609" y="83"/>
                  </a:lnTo>
                  <a:lnTo>
                    <a:pt x="610" y="80"/>
                  </a:lnTo>
                  <a:lnTo>
                    <a:pt x="611" y="79"/>
                  </a:lnTo>
                  <a:lnTo>
                    <a:pt x="612" y="77"/>
                  </a:lnTo>
                  <a:lnTo>
                    <a:pt x="613" y="75"/>
                  </a:lnTo>
                  <a:lnTo>
                    <a:pt x="615" y="74"/>
                  </a:lnTo>
                  <a:lnTo>
                    <a:pt x="616" y="73"/>
                  </a:lnTo>
                  <a:lnTo>
                    <a:pt x="617" y="70"/>
                  </a:lnTo>
                  <a:lnTo>
                    <a:pt x="618" y="69"/>
                  </a:lnTo>
                  <a:lnTo>
                    <a:pt x="619" y="68"/>
                  </a:lnTo>
                  <a:lnTo>
                    <a:pt x="620" y="67"/>
                  </a:lnTo>
                  <a:lnTo>
                    <a:pt x="620" y="66"/>
                  </a:lnTo>
                  <a:lnTo>
                    <a:pt x="621" y="65"/>
                  </a:lnTo>
                  <a:lnTo>
                    <a:pt x="622" y="64"/>
                  </a:lnTo>
                  <a:lnTo>
                    <a:pt x="623" y="63"/>
                  </a:lnTo>
                  <a:lnTo>
                    <a:pt x="623" y="62"/>
                  </a:lnTo>
                  <a:lnTo>
                    <a:pt x="625" y="60"/>
                  </a:lnTo>
                  <a:lnTo>
                    <a:pt x="625" y="59"/>
                  </a:lnTo>
                  <a:lnTo>
                    <a:pt x="626" y="58"/>
                  </a:lnTo>
                  <a:lnTo>
                    <a:pt x="627" y="57"/>
                  </a:lnTo>
                  <a:lnTo>
                    <a:pt x="628" y="56"/>
                  </a:lnTo>
                  <a:lnTo>
                    <a:pt x="628" y="55"/>
                  </a:lnTo>
                  <a:lnTo>
                    <a:pt x="629" y="54"/>
                  </a:lnTo>
                  <a:lnTo>
                    <a:pt x="630" y="53"/>
                  </a:lnTo>
                  <a:lnTo>
                    <a:pt x="630" y="52"/>
                  </a:lnTo>
                  <a:lnTo>
                    <a:pt x="631" y="50"/>
                  </a:lnTo>
                  <a:lnTo>
                    <a:pt x="632" y="49"/>
                  </a:lnTo>
                  <a:lnTo>
                    <a:pt x="633" y="48"/>
                  </a:lnTo>
                  <a:lnTo>
                    <a:pt x="633" y="47"/>
                  </a:lnTo>
                  <a:lnTo>
                    <a:pt x="635" y="46"/>
                  </a:lnTo>
                  <a:lnTo>
                    <a:pt x="636" y="44"/>
                  </a:lnTo>
                  <a:lnTo>
                    <a:pt x="637" y="43"/>
                  </a:lnTo>
                  <a:lnTo>
                    <a:pt x="638" y="42"/>
                  </a:lnTo>
                  <a:lnTo>
                    <a:pt x="639" y="39"/>
                  </a:lnTo>
                  <a:lnTo>
                    <a:pt x="641" y="37"/>
                  </a:lnTo>
                  <a:lnTo>
                    <a:pt x="642" y="36"/>
                  </a:lnTo>
                  <a:lnTo>
                    <a:pt x="643" y="34"/>
                  </a:lnTo>
                  <a:lnTo>
                    <a:pt x="645" y="33"/>
                  </a:lnTo>
                  <a:lnTo>
                    <a:pt x="646" y="30"/>
                  </a:lnTo>
                  <a:lnTo>
                    <a:pt x="647" y="29"/>
                  </a:lnTo>
                  <a:lnTo>
                    <a:pt x="648" y="28"/>
                  </a:lnTo>
                  <a:lnTo>
                    <a:pt x="649" y="27"/>
                  </a:lnTo>
                  <a:lnTo>
                    <a:pt x="649" y="26"/>
                  </a:lnTo>
                  <a:lnTo>
                    <a:pt x="650" y="25"/>
                  </a:lnTo>
                  <a:lnTo>
                    <a:pt x="651" y="24"/>
                  </a:lnTo>
                  <a:lnTo>
                    <a:pt x="652" y="23"/>
                  </a:lnTo>
                  <a:lnTo>
                    <a:pt x="652" y="21"/>
                  </a:lnTo>
                  <a:lnTo>
                    <a:pt x="653" y="20"/>
                  </a:lnTo>
                  <a:lnTo>
                    <a:pt x="653" y="19"/>
                  </a:lnTo>
                  <a:lnTo>
                    <a:pt x="655" y="18"/>
                  </a:lnTo>
                  <a:lnTo>
                    <a:pt x="656" y="17"/>
                  </a:lnTo>
                  <a:lnTo>
                    <a:pt x="656" y="16"/>
                  </a:lnTo>
                  <a:lnTo>
                    <a:pt x="657" y="15"/>
                  </a:lnTo>
                  <a:lnTo>
                    <a:pt x="658" y="14"/>
                  </a:lnTo>
                  <a:lnTo>
                    <a:pt x="658" y="13"/>
                  </a:lnTo>
                  <a:lnTo>
                    <a:pt x="659" y="11"/>
                  </a:lnTo>
                  <a:lnTo>
                    <a:pt x="659" y="10"/>
                  </a:lnTo>
                  <a:lnTo>
                    <a:pt x="660" y="9"/>
                  </a:lnTo>
                  <a:lnTo>
                    <a:pt x="660" y="8"/>
                  </a:lnTo>
                  <a:lnTo>
                    <a:pt x="661" y="7"/>
                  </a:lnTo>
                  <a:lnTo>
                    <a:pt x="662" y="6"/>
                  </a:lnTo>
                  <a:lnTo>
                    <a:pt x="662" y="5"/>
                  </a:lnTo>
                  <a:lnTo>
                    <a:pt x="663" y="4"/>
                  </a:lnTo>
                  <a:lnTo>
                    <a:pt x="665" y="3"/>
                  </a:lnTo>
                  <a:lnTo>
                    <a:pt x="665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07" name="Freeform 11">
              <a:extLst>
                <a:ext uri="{FF2B5EF4-FFF2-40B4-BE49-F238E27FC236}">
                  <a16:creationId xmlns:a16="http://schemas.microsoft.com/office/drawing/2014/main" id="{1D9D3312-A0BD-2F42-90F5-830BD617E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663" y="2071688"/>
              <a:ext cx="61913" cy="211138"/>
            </a:xfrm>
            <a:custGeom>
              <a:avLst/>
              <a:gdLst>
                <a:gd name="T0" fmla="*/ 2147483646 w 79"/>
                <a:gd name="T1" fmla="*/ 2147483646 h 266"/>
                <a:gd name="T2" fmla="*/ 2147483646 w 79"/>
                <a:gd name="T3" fmla="*/ 2147483646 h 266"/>
                <a:gd name="T4" fmla="*/ 2147483646 w 79"/>
                <a:gd name="T5" fmla="*/ 2147483646 h 266"/>
                <a:gd name="T6" fmla="*/ 2147483646 w 79"/>
                <a:gd name="T7" fmla="*/ 2147483646 h 266"/>
                <a:gd name="T8" fmla="*/ 2147483646 w 79"/>
                <a:gd name="T9" fmla="*/ 2147483646 h 266"/>
                <a:gd name="T10" fmla="*/ 2147483646 w 79"/>
                <a:gd name="T11" fmla="*/ 2147483646 h 266"/>
                <a:gd name="T12" fmla="*/ 2147483646 w 79"/>
                <a:gd name="T13" fmla="*/ 2147483646 h 266"/>
                <a:gd name="T14" fmla="*/ 2147483646 w 79"/>
                <a:gd name="T15" fmla="*/ 2147483646 h 266"/>
                <a:gd name="T16" fmla="*/ 2147483646 w 79"/>
                <a:gd name="T17" fmla="*/ 2147483646 h 266"/>
                <a:gd name="T18" fmla="*/ 2147483646 w 79"/>
                <a:gd name="T19" fmla="*/ 2147483646 h 266"/>
                <a:gd name="T20" fmla="*/ 2147483646 w 79"/>
                <a:gd name="T21" fmla="*/ 2147483646 h 266"/>
                <a:gd name="T22" fmla="*/ 2147483646 w 79"/>
                <a:gd name="T23" fmla="*/ 2147483646 h 266"/>
                <a:gd name="T24" fmla="*/ 2147483646 w 79"/>
                <a:gd name="T25" fmla="*/ 2147483646 h 266"/>
                <a:gd name="T26" fmla="*/ 2147483646 w 79"/>
                <a:gd name="T27" fmla="*/ 2147483646 h 266"/>
                <a:gd name="T28" fmla="*/ 2147483646 w 79"/>
                <a:gd name="T29" fmla="*/ 2147483646 h 266"/>
                <a:gd name="T30" fmla="*/ 2147483646 w 79"/>
                <a:gd name="T31" fmla="*/ 2147483646 h 266"/>
                <a:gd name="T32" fmla="*/ 2147483646 w 79"/>
                <a:gd name="T33" fmla="*/ 2147483646 h 266"/>
                <a:gd name="T34" fmla="*/ 2147483646 w 79"/>
                <a:gd name="T35" fmla="*/ 2147483646 h 266"/>
                <a:gd name="T36" fmla="*/ 2147483646 w 79"/>
                <a:gd name="T37" fmla="*/ 2147483646 h 266"/>
                <a:gd name="T38" fmla="*/ 2147483646 w 79"/>
                <a:gd name="T39" fmla="*/ 2147483646 h 266"/>
                <a:gd name="T40" fmla="*/ 2147483646 w 79"/>
                <a:gd name="T41" fmla="*/ 2147483646 h 266"/>
                <a:gd name="T42" fmla="*/ 2147483646 w 79"/>
                <a:gd name="T43" fmla="*/ 2147483646 h 266"/>
                <a:gd name="T44" fmla="*/ 2147483646 w 79"/>
                <a:gd name="T45" fmla="*/ 2147483646 h 266"/>
                <a:gd name="T46" fmla="*/ 2147483646 w 79"/>
                <a:gd name="T47" fmla="*/ 2147483646 h 266"/>
                <a:gd name="T48" fmla="*/ 2147483646 w 79"/>
                <a:gd name="T49" fmla="*/ 2147483646 h 266"/>
                <a:gd name="T50" fmla="*/ 2147483646 w 79"/>
                <a:gd name="T51" fmla="*/ 2147483646 h 266"/>
                <a:gd name="T52" fmla="*/ 2147483646 w 79"/>
                <a:gd name="T53" fmla="*/ 2147483646 h 266"/>
                <a:gd name="T54" fmla="*/ 2147483646 w 79"/>
                <a:gd name="T55" fmla="*/ 2147483646 h 266"/>
                <a:gd name="T56" fmla="*/ 2147483646 w 79"/>
                <a:gd name="T57" fmla="*/ 2147483646 h 266"/>
                <a:gd name="T58" fmla="*/ 2147483646 w 79"/>
                <a:gd name="T59" fmla="*/ 2147483646 h 266"/>
                <a:gd name="T60" fmla="*/ 2147483646 w 79"/>
                <a:gd name="T61" fmla="*/ 2147483646 h 266"/>
                <a:gd name="T62" fmla="*/ 2147483646 w 79"/>
                <a:gd name="T63" fmla="*/ 2147483646 h 266"/>
                <a:gd name="T64" fmla="*/ 2147483646 w 79"/>
                <a:gd name="T65" fmla="*/ 2147483646 h 266"/>
                <a:gd name="T66" fmla="*/ 2147483646 w 79"/>
                <a:gd name="T67" fmla="*/ 2147483646 h 266"/>
                <a:gd name="T68" fmla="*/ 2147483646 w 79"/>
                <a:gd name="T69" fmla="*/ 2147483646 h 266"/>
                <a:gd name="T70" fmla="*/ 2147483646 w 79"/>
                <a:gd name="T71" fmla="*/ 2147483646 h 266"/>
                <a:gd name="T72" fmla="*/ 2147483646 w 79"/>
                <a:gd name="T73" fmla="*/ 2147483646 h 266"/>
                <a:gd name="T74" fmla="*/ 2147483646 w 79"/>
                <a:gd name="T75" fmla="*/ 2147483646 h 266"/>
                <a:gd name="T76" fmla="*/ 2147483646 w 79"/>
                <a:gd name="T77" fmla="*/ 2147483646 h 266"/>
                <a:gd name="T78" fmla="*/ 2147483646 w 79"/>
                <a:gd name="T79" fmla="*/ 2147483646 h 266"/>
                <a:gd name="T80" fmla="*/ 2147483646 w 79"/>
                <a:gd name="T81" fmla="*/ 2147483646 h 266"/>
                <a:gd name="T82" fmla="*/ 2147483646 w 79"/>
                <a:gd name="T83" fmla="*/ 2147483646 h 266"/>
                <a:gd name="T84" fmla="*/ 2147483646 w 79"/>
                <a:gd name="T85" fmla="*/ 2147483646 h 266"/>
                <a:gd name="T86" fmla="*/ 2147483646 w 79"/>
                <a:gd name="T87" fmla="*/ 2147483646 h 266"/>
                <a:gd name="T88" fmla="*/ 2147483646 w 79"/>
                <a:gd name="T89" fmla="*/ 2147483646 h 266"/>
                <a:gd name="T90" fmla="*/ 2147483646 w 79"/>
                <a:gd name="T91" fmla="*/ 2147483646 h 266"/>
                <a:gd name="T92" fmla="*/ 2147483646 w 79"/>
                <a:gd name="T93" fmla="*/ 2147483646 h 266"/>
                <a:gd name="T94" fmla="*/ 2147483646 w 79"/>
                <a:gd name="T95" fmla="*/ 2147483646 h 266"/>
                <a:gd name="T96" fmla="*/ 2147483646 w 79"/>
                <a:gd name="T97" fmla="*/ 2147483646 h 266"/>
                <a:gd name="T98" fmla="*/ 2147483646 w 79"/>
                <a:gd name="T99" fmla="*/ 2147483646 h 266"/>
                <a:gd name="T100" fmla="*/ 2147483646 w 79"/>
                <a:gd name="T101" fmla="*/ 2147483646 h 266"/>
                <a:gd name="T102" fmla="*/ 2147483646 w 79"/>
                <a:gd name="T103" fmla="*/ 2147483646 h 266"/>
                <a:gd name="T104" fmla="*/ 2147483646 w 79"/>
                <a:gd name="T105" fmla="*/ 2147483646 h 266"/>
                <a:gd name="T106" fmla="*/ 2147483646 w 79"/>
                <a:gd name="T107" fmla="*/ 2147483646 h 266"/>
                <a:gd name="T108" fmla="*/ 2147483646 w 79"/>
                <a:gd name="T109" fmla="*/ 2147483646 h 266"/>
                <a:gd name="T110" fmla="*/ 2147483646 w 79"/>
                <a:gd name="T111" fmla="*/ 2147483646 h 266"/>
                <a:gd name="T112" fmla="*/ 2147483646 w 79"/>
                <a:gd name="T113" fmla="*/ 2147483646 h 2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9" h="266">
                  <a:moveTo>
                    <a:pt x="0" y="0"/>
                  </a:moveTo>
                  <a:lnTo>
                    <a:pt x="1" y="4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11"/>
                  </a:lnTo>
                  <a:lnTo>
                    <a:pt x="6" y="14"/>
                  </a:lnTo>
                  <a:lnTo>
                    <a:pt x="8" y="16"/>
                  </a:lnTo>
                  <a:lnTo>
                    <a:pt x="9" y="18"/>
                  </a:lnTo>
                  <a:lnTo>
                    <a:pt x="10" y="19"/>
                  </a:lnTo>
                  <a:lnTo>
                    <a:pt x="11" y="22"/>
                  </a:lnTo>
                  <a:lnTo>
                    <a:pt x="12" y="23"/>
                  </a:lnTo>
                  <a:lnTo>
                    <a:pt x="13" y="25"/>
                  </a:lnTo>
                  <a:lnTo>
                    <a:pt x="13" y="26"/>
                  </a:lnTo>
                  <a:lnTo>
                    <a:pt x="14" y="27"/>
                  </a:lnTo>
                  <a:lnTo>
                    <a:pt x="15" y="28"/>
                  </a:lnTo>
                  <a:lnTo>
                    <a:pt x="15" y="30"/>
                  </a:lnTo>
                  <a:lnTo>
                    <a:pt x="16" y="32"/>
                  </a:lnTo>
                  <a:lnTo>
                    <a:pt x="16" y="33"/>
                  </a:lnTo>
                  <a:lnTo>
                    <a:pt x="18" y="34"/>
                  </a:lnTo>
                  <a:lnTo>
                    <a:pt x="18" y="35"/>
                  </a:lnTo>
                  <a:lnTo>
                    <a:pt x="19" y="35"/>
                  </a:lnTo>
                  <a:lnTo>
                    <a:pt x="19" y="36"/>
                  </a:lnTo>
                  <a:lnTo>
                    <a:pt x="20" y="37"/>
                  </a:lnTo>
                  <a:lnTo>
                    <a:pt x="20" y="38"/>
                  </a:lnTo>
                  <a:lnTo>
                    <a:pt x="20" y="39"/>
                  </a:lnTo>
                  <a:lnTo>
                    <a:pt x="21" y="40"/>
                  </a:lnTo>
                  <a:lnTo>
                    <a:pt x="21" y="42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3" y="45"/>
                  </a:lnTo>
                  <a:lnTo>
                    <a:pt x="23" y="47"/>
                  </a:lnTo>
                  <a:lnTo>
                    <a:pt x="24" y="48"/>
                  </a:lnTo>
                  <a:lnTo>
                    <a:pt x="24" y="49"/>
                  </a:lnTo>
                  <a:lnTo>
                    <a:pt x="25" y="52"/>
                  </a:lnTo>
                  <a:lnTo>
                    <a:pt x="25" y="53"/>
                  </a:lnTo>
                  <a:lnTo>
                    <a:pt x="26" y="54"/>
                  </a:lnTo>
                  <a:lnTo>
                    <a:pt x="26" y="55"/>
                  </a:lnTo>
                  <a:lnTo>
                    <a:pt x="28" y="56"/>
                  </a:lnTo>
                  <a:lnTo>
                    <a:pt x="28" y="57"/>
                  </a:lnTo>
                  <a:lnTo>
                    <a:pt x="29" y="58"/>
                  </a:lnTo>
                  <a:lnTo>
                    <a:pt x="29" y="59"/>
                  </a:lnTo>
                  <a:lnTo>
                    <a:pt x="29" y="60"/>
                  </a:lnTo>
                  <a:lnTo>
                    <a:pt x="30" y="62"/>
                  </a:lnTo>
                  <a:lnTo>
                    <a:pt x="30" y="63"/>
                  </a:lnTo>
                  <a:lnTo>
                    <a:pt x="30" y="64"/>
                  </a:lnTo>
                  <a:lnTo>
                    <a:pt x="31" y="64"/>
                  </a:lnTo>
                  <a:lnTo>
                    <a:pt x="31" y="65"/>
                  </a:lnTo>
                  <a:lnTo>
                    <a:pt x="31" y="66"/>
                  </a:lnTo>
                  <a:lnTo>
                    <a:pt x="32" y="67"/>
                  </a:lnTo>
                  <a:lnTo>
                    <a:pt x="32" y="68"/>
                  </a:lnTo>
                  <a:lnTo>
                    <a:pt x="33" y="69"/>
                  </a:lnTo>
                  <a:lnTo>
                    <a:pt x="33" y="70"/>
                  </a:lnTo>
                  <a:lnTo>
                    <a:pt x="33" y="72"/>
                  </a:lnTo>
                  <a:lnTo>
                    <a:pt x="34" y="73"/>
                  </a:lnTo>
                  <a:lnTo>
                    <a:pt x="34" y="74"/>
                  </a:lnTo>
                  <a:lnTo>
                    <a:pt x="34" y="75"/>
                  </a:lnTo>
                  <a:lnTo>
                    <a:pt x="35" y="76"/>
                  </a:lnTo>
                  <a:lnTo>
                    <a:pt x="35" y="77"/>
                  </a:lnTo>
                  <a:lnTo>
                    <a:pt x="36" y="78"/>
                  </a:lnTo>
                  <a:lnTo>
                    <a:pt x="36" y="79"/>
                  </a:lnTo>
                  <a:lnTo>
                    <a:pt x="38" y="82"/>
                  </a:lnTo>
                  <a:lnTo>
                    <a:pt x="38" y="83"/>
                  </a:lnTo>
                  <a:lnTo>
                    <a:pt x="39" y="85"/>
                  </a:lnTo>
                  <a:lnTo>
                    <a:pt x="39" y="86"/>
                  </a:lnTo>
                  <a:lnTo>
                    <a:pt x="40" y="88"/>
                  </a:lnTo>
                  <a:lnTo>
                    <a:pt x="41" y="90"/>
                  </a:lnTo>
                  <a:lnTo>
                    <a:pt x="41" y="92"/>
                  </a:lnTo>
                  <a:lnTo>
                    <a:pt x="42" y="93"/>
                  </a:lnTo>
                  <a:lnTo>
                    <a:pt x="42" y="95"/>
                  </a:lnTo>
                  <a:lnTo>
                    <a:pt x="43" y="96"/>
                  </a:lnTo>
                  <a:lnTo>
                    <a:pt x="43" y="97"/>
                  </a:lnTo>
                  <a:lnTo>
                    <a:pt x="44" y="98"/>
                  </a:lnTo>
                  <a:lnTo>
                    <a:pt x="44" y="99"/>
                  </a:lnTo>
                  <a:lnTo>
                    <a:pt x="44" y="101"/>
                  </a:lnTo>
                  <a:lnTo>
                    <a:pt x="45" y="102"/>
                  </a:lnTo>
                  <a:lnTo>
                    <a:pt x="45" y="103"/>
                  </a:lnTo>
                  <a:lnTo>
                    <a:pt x="45" y="104"/>
                  </a:lnTo>
                  <a:lnTo>
                    <a:pt x="46" y="105"/>
                  </a:lnTo>
                  <a:lnTo>
                    <a:pt x="46" y="106"/>
                  </a:lnTo>
                  <a:lnTo>
                    <a:pt x="46" y="107"/>
                  </a:lnTo>
                  <a:lnTo>
                    <a:pt x="48" y="108"/>
                  </a:lnTo>
                  <a:lnTo>
                    <a:pt x="48" y="109"/>
                  </a:lnTo>
                  <a:lnTo>
                    <a:pt x="48" y="111"/>
                  </a:lnTo>
                  <a:lnTo>
                    <a:pt x="49" y="112"/>
                  </a:lnTo>
                  <a:lnTo>
                    <a:pt x="49" y="113"/>
                  </a:lnTo>
                  <a:lnTo>
                    <a:pt x="49" y="114"/>
                  </a:lnTo>
                  <a:lnTo>
                    <a:pt x="50" y="115"/>
                  </a:lnTo>
                  <a:lnTo>
                    <a:pt x="50" y="116"/>
                  </a:lnTo>
                  <a:lnTo>
                    <a:pt x="50" y="117"/>
                  </a:lnTo>
                  <a:lnTo>
                    <a:pt x="51" y="118"/>
                  </a:lnTo>
                  <a:lnTo>
                    <a:pt x="51" y="121"/>
                  </a:lnTo>
                  <a:lnTo>
                    <a:pt x="51" y="122"/>
                  </a:lnTo>
                  <a:lnTo>
                    <a:pt x="52" y="123"/>
                  </a:lnTo>
                  <a:lnTo>
                    <a:pt x="52" y="125"/>
                  </a:lnTo>
                  <a:lnTo>
                    <a:pt x="53" y="127"/>
                  </a:lnTo>
                  <a:lnTo>
                    <a:pt x="53" y="128"/>
                  </a:lnTo>
                  <a:lnTo>
                    <a:pt x="54" y="131"/>
                  </a:lnTo>
                  <a:lnTo>
                    <a:pt x="54" y="132"/>
                  </a:lnTo>
                  <a:lnTo>
                    <a:pt x="55" y="134"/>
                  </a:lnTo>
                  <a:lnTo>
                    <a:pt x="55" y="135"/>
                  </a:lnTo>
                  <a:lnTo>
                    <a:pt x="56" y="136"/>
                  </a:lnTo>
                  <a:lnTo>
                    <a:pt x="56" y="137"/>
                  </a:lnTo>
                  <a:lnTo>
                    <a:pt x="56" y="138"/>
                  </a:lnTo>
                  <a:lnTo>
                    <a:pt x="58" y="139"/>
                  </a:lnTo>
                  <a:lnTo>
                    <a:pt x="58" y="141"/>
                  </a:lnTo>
                  <a:lnTo>
                    <a:pt x="58" y="142"/>
                  </a:lnTo>
                  <a:lnTo>
                    <a:pt x="58" y="143"/>
                  </a:lnTo>
                  <a:lnTo>
                    <a:pt x="59" y="144"/>
                  </a:lnTo>
                  <a:lnTo>
                    <a:pt x="59" y="145"/>
                  </a:lnTo>
                  <a:lnTo>
                    <a:pt x="59" y="146"/>
                  </a:lnTo>
                  <a:lnTo>
                    <a:pt x="60" y="147"/>
                  </a:lnTo>
                  <a:lnTo>
                    <a:pt x="60" y="148"/>
                  </a:lnTo>
                  <a:lnTo>
                    <a:pt x="60" y="149"/>
                  </a:lnTo>
                  <a:lnTo>
                    <a:pt x="61" y="151"/>
                  </a:lnTo>
                  <a:lnTo>
                    <a:pt x="61" y="152"/>
                  </a:lnTo>
                  <a:lnTo>
                    <a:pt x="61" y="153"/>
                  </a:lnTo>
                  <a:lnTo>
                    <a:pt x="62" y="154"/>
                  </a:lnTo>
                  <a:lnTo>
                    <a:pt x="62" y="155"/>
                  </a:lnTo>
                  <a:lnTo>
                    <a:pt x="62" y="156"/>
                  </a:lnTo>
                  <a:lnTo>
                    <a:pt x="63" y="157"/>
                  </a:lnTo>
                  <a:lnTo>
                    <a:pt x="63" y="159"/>
                  </a:lnTo>
                  <a:lnTo>
                    <a:pt x="63" y="161"/>
                  </a:lnTo>
                  <a:lnTo>
                    <a:pt x="64" y="162"/>
                  </a:lnTo>
                  <a:lnTo>
                    <a:pt x="64" y="164"/>
                  </a:lnTo>
                  <a:lnTo>
                    <a:pt x="65" y="165"/>
                  </a:lnTo>
                  <a:lnTo>
                    <a:pt x="65" y="167"/>
                  </a:lnTo>
                  <a:lnTo>
                    <a:pt x="66" y="170"/>
                  </a:lnTo>
                  <a:lnTo>
                    <a:pt x="66" y="171"/>
                  </a:lnTo>
                  <a:lnTo>
                    <a:pt x="68" y="173"/>
                  </a:lnTo>
                  <a:lnTo>
                    <a:pt x="68" y="174"/>
                  </a:lnTo>
                  <a:lnTo>
                    <a:pt x="69" y="175"/>
                  </a:lnTo>
                  <a:lnTo>
                    <a:pt x="69" y="176"/>
                  </a:lnTo>
                  <a:lnTo>
                    <a:pt x="69" y="178"/>
                  </a:lnTo>
                  <a:lnTo>
                    <a:pt x="70" y="180"/>
                  </a:lnTo>
                  <a:lnTo>
                    <a:pt x="70" y="181"/>
                  </a:lnTo>
                  <a:lnTo>
                    <a:pt x="70" y="182"/>
                  </a:lnTo>
                  <a:lnTo>
                    <a:pt x="70" y="183"/>
                  </a:lnTo>
                  <a:lnTo>
                    <a:pt x="71" y="183"/>
                  </a:lnTo>
                  <a:lnTo>
                    <a:pt x="71" y="184"/>
                  </a:lnTo>
                  <a:lnTo>
                    <a:pt x="71" y="185"/>
                  </a:lnTo>
                  <a:lnTo>
                    <a:pt x="71" y="186"/>
                  </a:lnTo>
                  <a:lnTo>
                    <a:pt x="71" y="187"/>
                  </a:lnTo>
                  <a:lnTo>
                    <a:pt x="71" y="188"/>
                  </a:lnTo>
                  <a:lnTo>
                    <a:pt x="72" y="188"/>
                  </a:lnTo>
                  <a:lnTo>
                    <a:pt x="72" y="190"/>
                  </a:lnTo>
                  <a:lnTo>
                    <a:pt x="72" y="191"/>
                  </a:lnTo>
                  <a:lnTo>
                    <a:pt x="72" y="192"/>
                  </a:lnTo>
                  <a:lnTo>
                    <a:pt x="72" y="193"/>
                  </a:lnTo>
                  <a:lnTo>
                    <a:pt x="72" y="194"/>
                  </a:lnTo>
                  <a:lnTo>
                    <a:pt x="72" y="195"/>
                  </a:lnTo>
                  <a:lnTo>
                    <a:pt x="72" y="196"/>
                  </a:lnTo>
                  <a:lnTo>
                    <a:pt x="73" y="197"/>
                  </a:lnTo>
                  <a:lnTo>
                    <a:pt x="73" y="200"/>
                  </a:lnTo>
                  <a:lnTo>
                    <a:pt x="73" y="201"/>
                  </a:lnTo>
                  <a:lnTo>
                    <a:pt x="73" y="202"/>
                  </a:lnTo>
                  <a:lnTo>
                    <a:pt x="73" y="203"/>
                  </a:lnTo>
                  <a:lnTo>
                    <a:pt x="73" y="205"/>
                  </a:lnTo>
                  <a:lnTo>
                    <a:pt x="73" y="206"/>
                  </a:lnTo>
                  <a:lnTo>
                    <a:pt x="73" y="207"/>
                  </a:lnTo>
                  <a:lnTo>
                    <a:pt x="73" y="210"/>
                  </a:lnTo>
                  <a:lnTo>
                    <a:pt x="73" y="211"/>
                  </a:lnTo>
                  <a:lnTo>
                    <a:pt x="74" y="212"/>
                  </a:lnTo>
                  <a:lnTo>
                    <a:pt x="74" y="213"/>
                  </a:lnTo>
                  <a:lnTo>
                    <a:pt x="74" y="214"/>
                  </a:lnTo>
                  <a:lnTo>
                    <a:pt x="74" y="215"/>
                  </a:lnTo>
                  <a:lnTo>
                    <a:pt x="74" y="216"/>
                  </a:lnTo>
                  <a:lnTo>
                    <a:pt x="74" y="217"/>
                  </a:lnTo>
                  <a:lnTo>
                    <a:pt x="74" y="218"/>
                  </a:lnTo>
                  <a:lnTo>
                    <a:pt x="74" y="220"/>
                  </a:lnTo>
                  <a:lnTo>
                    <a:pt x="74" y="221"/>
                  </a:lnTo>
                  <a:lnTo>
                    <a:pt x="74" y="222"/>
                  </a:lnTo>
                  <a:lnTo>
                    <a:pt x="75" y="223"/>
                  </a:lnTo>
                  <a:lnTo>
                    <a:pt x="75" y="224"/>
                  </a:lnTo>
                  <a:lnTo>
                    <a:pt x="75" y="225"/>
                  </a:lnTo>
                  <a:lnTo>
                    <a:pt x="75" y="226"/>
                  </a:lnTo>
                  <a:lnTo>
                    <a:pt x="75" y="227"/>
                  </a:lnTo>
                  <a:lnTo>
                    <a:pt x="75" y="228"/>
                  </a:lnTo>
                  <a:lnTo>
                    <a:pt x="76" y="230"/>
                  </a:lnTo>
                  <a:lnTo>
                    <a:pt x="76" y="231"/>
                  </a:lnTo>
                  <a:lnTo>
                    <a:pt x="76" y="232"/>
                  </a:lnTo>
                  <a:lnTo>
                    <a:pt x="76" y="233"/>
                  </a:lnTo>
                  <a:lnTo>
                    <a:pt x="76" y="234"/>
                  </a:lnTo>
                  <a:lnTo>
                    <a:pt x="78" y="234"/>
                  </a:lnTo>
                  <a:lnTo>
                    <a:pt x="78" y="235"/>
                  </a:lnTo>
                  <a:lnTo>
                    <a:pt x="78" y="236"/>
                  </a:lnTo>
                  <a:lnTo>
                    <a:pt x="78" y="237"/>
                  </a:lnTo>
                  <a:lnTo>
                    <a:pt x="78" y="239"/>
                  </a:lnTo>
                  <a:lnTo>
                    <a:pt x="78" y="240"/>
                  </a:lnTo>
                  <a:lnTo>
                    <a:pt x="78" y="241"/>
                  </a:lnTo>
                  <a:lnTo>
                    <a:pt x="79" y="241"/>
                  </a:lnTo>
                  <a:lnTo>
                    <a:pt x="79" y="242"/>
                  </a:lnTo>
                  <a:lnTo>
                    <a:pt x="79" y="243"/>
                  </a:lnTo>
                  <a:lnTo>
                    <a:pt x="79" y="244"/>
                  </a:lnTo>
                  <a:lnTo>
                    <a:pt x="79" y="245"/>
                  </a:lnTo>
                  <a:lnTo>
                    <a:pt x="79" y="246"/>
                  </a:lnTo>
                  <a:lnTo>
                    <a:pt x="79" y="247"/>
                  </a:lnTo>
                  <a:lnTo>
                    <a:pt x="79" y="249"/>
                  </a:lnTo>
                  <a:lnTo>
                    <a:pt x="79" y="250"/>
                  </a:lnTo>
                  <a:lnTo>
                    <a:pt x="79" y="251"/>
                  </a:lnTo>
                  <a:lnTo>
                    <a:pt x="79" y="252"/>
                  </a:lnTo>
                  <a:lnTo>
                    <a:pt x="79" y="253"/>
                  </a:lnTo>
                  <a:lnTo>
                    <a:pt x="78" y="254"/>
                  </a:lnTo>
                  <a:lnTo>
                    <a:pt x="78" y="255"/>
                  </a:lnTo>
                  <a:lnTo>
                    <a:pt x="78" y="257"/>
                  </a:lnTo>
                  <a:lnTo>
                    <a:pt x="78" y="259"/>
                  </a:lnTo>
                  <a:lnTo>
                    <a:pt x="78" y="261"/>
                  </a:lnTo>
                  <a:lnTo>
                    <a:pt x="78" y="263"/>
                  </a:lnTo>
                  <a:lnTo>
                    <a:pt x="78" y="264"/>
                  </a:lnTo>
                  <a:lnTo>
                    <a:pt x="78" y="266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08" name="Freeform 12">
              <a:extLst>
                <a:ext uri="{FF2B5EF4-FFF2-40B4-BE49-F238E27FC236}">
                  <a16:creationId xmlns:a16="http://schemas.microsoft.com/office/drawing/2014/main" id="{92FB0C83-1E04-E044-93C1-84B2C57A9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663" y="2281238"/>
              <a:ext cx="61913" cy="211138"/>
            </a:xfrm>
            <a:custGeom>
              <a:avLst/>
              <a:gdLst>
                <a:gd name="T0" fmla="*/ 2147483646 w 79"/>
                <a:gd name="T1" fmla="*/ 2147483646 h 266"/>
                <a:gd name="T2" fmla="*/ 2147483646 w 79"/>
                <a:gd name="T3" fmla="*/ 2147483646 h 266"/>
                <a:gd name="T4" fmla="*/ 2147483646 w 79"/>
                <a:gd name="T5" fmla="*/ 2147483646 h 266"/>
                <a:gd name="T6" fmla="*/ 2147483646 w 79"/>
                <a:gd name="T7" fmla="*/ 2147483646 h 266"/>
                <a:gd name="T8" fmla="*/ 2147483646 w 79"/>
                <a:gd name="T9" fmla="*/ 2147483646 h 266"/>
                <a:gd name="T10" fmla="*/ 2147483646 w 79"/>
                <a:gd name="T11" fmla="*/ 2147483646 h 266"/>
                <a:gd name="T12" fmla="*/ 2147483646 w 79"/>
                <a:gd name="T13" fmla="*/ 2147483646 h 266"/>
                <a:gd name="T14" fmla="*/ 2147483646 w 79"/>
                <a:gd name="T15" fmla="*/ 2147483646 h 266"/>
                <a:gd name="T16" fmla="*/ 2147483646 w 79"/>
                <a:gd name="T17" fmla="*/ 2147483646 h 266"/>
                <a:gd name="T18" fmla="*/ 2147483646 w 79"/>
                <a:gd name="T19" fmla="*/ 2147483646 h 266"/>
                <a:gd name="T20" fmla="*/ 2147483646 w 79"/>
                <a:gd name="T21" fmla="*/ 2147483646 h 266"/>
                <a:gd name="T22" fmla="*/ 2147483646 w 79"/>
                <a:gd name="T23" fmla="*/ 2147483646 h 266"/>
                <a:gd name="T24" fmla="*/ 2147483646 w 79"/>
                <a:gd name="T25" fmla="*/ 2147483646 h 266"/>
                <a:gd name="T26" fmla="*/ 2147483646 w 79"/>
                <a:gd name="T27" fmla="*/ 2147483646 h 266"/>
                <a:gd name="T28" fmla="*/ 2147483646 w 79"/>
                <a:gd name="T29" fmla="*/ 2147483646 h 266"/>
                <a:gd name="T30" fmla="*/ 2147483646 w 79"/>
                <a:gd name="T31" fmla="*/ 2147483646 h 266"/>
                <a:gd name="T32" fmla="*/ 2147483646 w 79"/>
                <a:gd name="T33" fmla="*/ 2147483646 h 266"/>
                <a:gd name="T34" fmla="*/ 2147483646 w 79"/>
                <a:gd name="T35" fmla="*/ 2147483646 h 266"/>
                <a:gd name="T36" fmla="*/ 2147483646 w 79"/>
                <a:gd name="T37" fmla="*/ 2147483646 h 266"/>
                <a:gd name="T38" fmla="*/ 2147483646 w 79"/>
                <a:gd name="T39" fmla="*/ 2147483646 h 266"/>
                <a:gd name="T40" fmla="*/ 2147483646 w 79"/>
                <a:gd name="T41" fmla="*/ 2147483646 h 266"/>
                <a:gd name="T42" fmla="*/ 2147483646 w 79"/>
                <a:gd name="T43" fmla="*/ 2147483646 h 266"/>
                <a:gd name="T44" fmla="*/ 2147483646 w 79"/>
                <a:gd name="T45" fmla="*/ 2147483646 h 266"/>
                <a:gd name="T46" fmla="*/ 2147483646 w 79"/>
                <a:gd name="T47" fmla="*/ 2147483646 h 266"/>
                <a:gd name="T48" fmla="*/ 2147483646 w 79"/>
                <a:gd name="T49" fmla="*/ 2147483646 h 266"/>
                <a:gd name="T50" fmla="*/ 2147483646 w 79"/>
                <a:gd name="T51" fmla="*/ 2147483646 h 266"/>
                <a:gd name="T52" fmla="*/ 2147483646 w 79"/>
                <a:gd name="T53" fmla="*/ 2147483646 h 266"/>
                <a:gd name="T54" fmla="*/ 2147483646 w 79"/>
                <a:gd name="T55" fmla="*/ 2147483646 h 266"/>
                <a:gd name="T56" fmla="*/ 2147483646 w 79"/>
                <a:gd name="T57" fmla="*/ 2147483646 h 266"/>
                <a:gd name="T58" fmla="*/ 2147483646 w 79"/>
                <a:gd name="T59" fmla="*/ 2147483646 h 266"/>
                <a:gd name="T60" fmla="*/ 2147483646 w 79"/>
                <a:gd name="T61" fmla="*/ 2147483646 h 266"/>
                <a:gd name="T62" fmla="*/ 2147483646 w 79"/>
                <a:gd name="T63" fmla="*/ 2147483646 h 266"/>
                <a:gd name="T64" fmla="*/ 2147483646 w 79"/>
                <a:gd name="T65" fmla="*/ 2147483646 h 266"/>
                <a:gd name="T66" fmla="*/ 2147483646 w 79"/>
                <a:gd name="T67" fmla="*/ 2147483646 h 266"/>
                <a:gd name="T68" fmla="*/ 2147483646 w 79"/>
                <a:gd name="T69" fmla="*/ 2147483646 h 266"/>
                <a:gd name="T70" fmla="*/ 2147483646 w 79"/>
                <a:gd name="T71" fmla="*/ 2147483646 h 266"/>
                <a:gd name="T72" fmla="*/ 2147483646 w 79"/>
                <a:gd name="T73" fmla="*/ 2147483646 h 266"/>
                <a:gd name="T74" fmla="*/ 2147483646 w 79"/>
                <a:gd name="T75" fmla="*/ 2147483646 h 266"/>
                <a:gd name="T76" fmla="*/ 2147483646 w 79"/>
                <a:gd name="T77" fmla="*/ 2147483646 h 266"/>
                <a:gd name="T78" fmla="*/ 2147483646 w 79"/>
                <a:gd name="T79" fmla="*/ 2147483646 h 266"/>
                <a:gd name="T80" fmla="*/ 2147483646 w 79"/>
                <a:gd name="T81" fmla="*/ 2147483646 h 266"/>
                <a:gd name="T82" fmla="*/ 2147483646 w 79"/>
                <a:gd name="T83" fmla="*/ 2147483646 h 266"/>
                <a:gd name="T84" fmla="*/ 2147483646 w 79"/>
                <a:gd name="T85" fmla="*/ 2147483646 h 266"/>
                <a:gd name="T86" fmla="*/ 2147483646 w 79"/>
                <a:gd name="T87" fmla="*/ 2147483646 h 266"/>
                <a:gd name="T88" fmla="*/ 2147483646 w 79"/>
                <a:gd name="T89" fmla="*/ 2147483646 h 266"/>
                <a:gd name="T90" fmla="*/ 2147483646 w 79"/>
                <a:gd name="T91" fmla="*/ 2147483646 h 266"/>
                <a:gd name="T92" fmla="*/ 2147483646 w 79"/>
                <a:gd name="T93" fmla="*/ 2147483646 h 266"/>
                <a:gd name="T94" fmla="*/ 2147483646 w 79"/>
                <a:gd name="T95" fmla="*/ 2147483646 h 266"/>
                <a:gd name="T96" fmla="*/ 2147483646 w 79"/>
                <a:gd name="T97" fmla="*/ 2147483646 h 266"/>
                <a:gd name="T98" fmla="*/ 2147483646 w 79"/>
                <a:gd name="T99" fmla="*/ 2147483646 h 266"/>
                <a:gd name="T100" fmla="*/ 2147483646 w 79"/>
                <a:gd name="T101" fmla="*/ 2147483646 h 266"/>
                <a:gd name="T102" fmla="*/ 2147483646 w 79"/>
                <a:gd name="T103" fmla="*/ 2147483646 h 266"/>
                <a:gd name="T104" fmla="*/ 2147483646 w 79"/>
                <a:gd name="T105" fmla="*/ 2147483646 h 266"/>
                <a:gd name="T106" fmla="*/ 2147483646 w 79"/>
                <a:gd name="T107" fmla="*/ 2147483646 h 266"/>
                <a:gd name="T108" fmla="*/ 2147483646 w 79"/>
                <a:gd name="T109" fmla="*/ 2147483646 h 266"/>
                <a:gd name="T110" fmla="*/ 2147483646 w 79"/>
                <a:gd name="T111" fmla="*/ 2147483646 h 266"/>
                <a:gd name="T112" fmla="*/ 2147483646 w 79"/>
                <a:gd name="T113" fmla="*/ 2147483646 h 2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9" h="266">
                  <a:moveTo>
                    <a:pt x="0" y="266"/>
                  </a:moveTo>
                  <a:lnTo>
                    <a:pt x="1" y="263"/>
                  </a:lnTo>
                  <a:lnTo>
                    <a:pt x="3" y="261"/>
                  </a:lnTo>
                  <a:lnTo>
                    <a:pt x="4" y="257"/>
                  </a:lnTo>
                  <a:lnTo>
                    <a:pt x="5" y="255"/>
                  </a:lnTo>
                  <a:lnTo>
                    <a:pt x="6" y="253"/>
                  </a:lnTo>
                  <a:lnTo>
                    <a:pt x="8" y="251"/>
                  </a:lnTo>
                  <a:lnTo>
                    <a:pt x="9" y="249"/>
                  </a:lnTo>
                  <a:lnTo>
                    <a:pt x="10" y="247"/>
                  </a:lnTo>
                  <a:lnTo>
                    <a:pt x="11" y="245"/>
                  </a:lnTo>
                  <a:lnTo>
                    <a:pt x="12" y="244"/>
                  </a:lnTo>
                  <a:lnTo>
                    <a:pt x="13" y="243"/>
                  </a:lnTo>
                  <a:lnTo>
                    <a:pt x="13" y="241"/>
                  </a:lnTo>
                  <a:lnTo>
                    <a:pt x="14" y="239"/>
                  </a:lnTo>
                  <a:lnTo>
                    <a:pt x="15" y="238"/>
                  </a:lnTo>
                  <a:lnTo>
                    <a:pt x="15" y="237"/>
                  </a:lnTo>
                  <a:lnTo>
                    <a:pt x="16" y="236"/>
                  </a:lnTo>
                  <a:lnTo>
                    <a:pt x="16" y="235"/>
                  </a:lnTo>
                  <a:lnTo>
                    <a:pt x="18" y="234"/>
                  </a:lnTo>
                  <a:lnTo>
                    <a:pt x="18" y="233"/>
                  </a:lnTo>
                  <a:lnTo>
                    <a:pt x="19" y="232"/>
                  </a:lnTo>
                  <a:lnTo>
                    <a:pt x="19" y="231"/>
                  </a:lnTo>
                  <a:lnTo>
                    <a:pt x="20" y="229"/>
                  </a:lnTo>
                  <a:lnTo>
                    <a:pt x="20" y="228"/>
                  </a:lnTo>
                  <a:lnTo>
                    <a:pt x="20" y="227"/>
                  </a:lnTo>
                  <a:lnTo>
                    <a:pt x="21" y="226"/>
                  </a:lnTo>
                  <a:lnTo>
                    <a:pt x="21" y="225"/>
                  </a:lnTo>
                  <a:lnTo>
                    <a:pt x="22" y="224"/>
                  </a:lnTo>
                  <a:lnTo>
                    <a:pt x="22" y="223"/>
                  </a:lnTo>
                  <a:lnTo>
                    <a:pt x="23" y="222"/>
                  </a:lnTo>
                  <a:lnTo>
                    <a:pt x="23" y="221"/>
                  </a:lnTo>
                  <a:lnTo>
                    <a:pt x="24" y="218"/>
                  </a:lnTo>
                  <a:lnTo>
                    <a:pt x="24" y="217"/>
                  </a:lnTo>
                  <a:lnTo>
                    <a:pt x="25" y="216"/>
                  </a:lnTo>
                  <a:lnTo>
                    <a:pt x="25" y="214"/>
                  </a:lnTo>
                  <a:lnTo>
                    <a:pt x="26" y="213"/>
                  </a:lnTo>
                  <a:lnTo>
                    <a:pt x="26" y="212"/>
                  </a:lnTo>
                  <a:lnTo>
                    <a:pt x="28" y="211"/>
                  </a:lnTo>
                  <a:lnTo>
                    <a:pt x="28" y="209"/>
                  </a:lnTo>
                  <a:lnTo>
                    <a:pt x="29" y="208"/>
                  </a:lnTo>
                  <a:lnTo>
                    <a:pt x="29" y="207"/>
                  </a:lnTo>
                  <a:lnTo>
                    <a:pt x="29" y="206"/>
                  </a:lnTo>
                  <a:lnTo>
                    <a:pt x="30" y="205"/>
                  </a:lnTo>
                  <a:lnTo>
                    <a:pt x="30" y="204"/>
                  </a:lnTo>
                  <a:lnTo>
                    <a:pt x="31" y="203"/>
                  </a:lnTo>
                  <a:lnTo>
                    <a:pt x="31" y="202"/>
                  </a:lnTo>
                  <a:lnTo>
                    <a:pt x="31" y="201"/>
                  </a:lnTo>
                  <a:lnTo>
                    <a:pt x="32" y="201"/>
                  </a:lnTo>
                  <a:lnTo>
                    <a:pt x="32" y="199"/>
                  </a:lnTo>
                  <a:lnTo>
                    <a:pt x="32" y="198"/>
                  </a:lnTo>
                  <a:lnTo>
                    <a:pt x="33" y="197"/>
                  </a:lnTo>
                  <a:lnTo>
                    <a:pt x="33" y="196"/>
                  </a:lnTo>
                  <a:lnTo>
                    <a:pt x="34" y="195"/>
                  </a:lnTo>
                  <a:lnTo>
                    <a:pt x="34" y="194"/>
                  </a:lnTo>
                  <a:lnTo>
                    <a:pt x="34" y="193"/>
                  </a:lnTo>
                  <a:lnTo>
                    <a:pt x="35" y="192"/>
                  </a:lnTo>
                  <a:lnTo>
                    <a:pt x="35" y="189"/>
                  </a:lnTo>
                  <a:lnTo>
                    <a:pt x="36" y="188"/>
                  </a:lnTo>
                  <a:lnTo>
                    <a:pt x="36" y="187"/>
                  </a:lnTo>
                  <a:lnTo>
                    <a:pt x="38" y="186"/>
                  </a:lnTo>
                  <a:lnTo>
                    <a:pt x="38" y="184"/>
                  </a:lnTo>
                  <a:lnTo>
                    <a:pt x="39" y="183"/>
                  </a:lnTo>
                  <a:lnTo>
                    <a:pt x="39" y="180"/>
                  </a:lnTo>
                  <a:lnTo>
                    <a:pt x="40" y="178"/>
                  </a:lnTo>
                  <a:lnTo>
                    <a:pt x="41" y="177"/>
                  </a:lnTo>
                  <a:lnTo>
                    <a:pt x="41" y="175"/>
                  </a:lnTo>
                  <a:lnTo>
                    <a:pt x="42" y="174"/>
                  </a:lnTo>
                  <a:lnTo>
                    <a:pt x="42" y="173"/>
                  </a:lnTo>
                  <a:lnTo>
                    <a:pt x="43" y="170"/>
                  </a:lnTo>
                  <a:lnTo>
                    <a:pt x="43" y="169"/>
                  </a:lnTo>
                  <a:lnTo>
                    <a:pt x="44" y="168"/>
                  </a:lnTo>
                  <a:lnTo>
                    <a:pt x="44" y="167"/>
                  </a:lnTo>
                  <a:lnTo>
                    <a:pt x="44" y="166"/>
                  </a:lnTo>
                  <a:lnTo>
                    <a:pt x="45" y="165"/>
                  </a:lnTo>
                  <a:lnTo>
                    <a:pt x="45" y="164"/>
                  </a:lnTo>
                  <a:lnTo>
                    <a:pt x="45" y="163"/>
                  </a:lnTo>
                  <a:lnTo>
                    <a:pt x="46" y="162"/>
                  </a:lnTo>
                  <a:lnTo>
                    <a:pt x="46" y="160"/>
                  </a:lnTo>
                  <a:lnTo>
                    <a:pt x="46" y="159"/>
                  </a:lnTo>
                  <a:lnTo>
                    <a:pt x="48" y="158"/>
                  </a:lnTo>
                  <a:lnTo>
                    <a:pt x="48" y="157"/>
                  </a:lnTo>
                  <a:lnTo>
                    <a:pt x="48" y="156"/>
                  </a:lnTo>
                  <a:lnTo>
                    <a:pt x="49" y="155"/>
                  </a:lnTo>
                  <a:lnTo>
                    <a:pt x="49" y="154"/>
                  </a:lnTo>
                  <a:lnTo>
                    <a:pt x="49" y="153"/>
                  </a:lnTo>
                  <a:lnTo>
                    <a:pt x="50" y="152"/>
                  </a:lnTo>
                  <a:lnTo>
                    <a:pt x="50" y="150"/>
                  </a:lnTo>
                  <a:lnTo>
                    <a:pt x="50" y="149"/>
                  </a:lnTo>
                  <a:lnTo>
                    <a:pt x="51" y="148"/>
                  </a:lnTo>
                  <a:lnTo>
                    <a:pt x="51" y="147"/>
                  </a:lnTo>
                  <a:lnTo>
                    <a:pt x="51" y="145"/>
                  </a:lnTo>
                  <a:lnTo>
                    <a:pt x="52" y="144"/>
                  </a:lnTo>
                  <a:lnTo>
                    <a:pt x="52" y="142"/>
                  </a:lnTo>
                  <a:lnTo>
                    <a:pt x="53" y="140"/>
                  </a:lnTo>
                  <a:lnTo>
                    <a:pt x="53" y="138"/>
                  </a:lnTo>
                  <a:lnTo>
                    <a:pt x="54" y="136"/>
                  </a:lnTo>
                  <a:lnTo>
                    <a:pt x="54" y="135"/>
                  </a:lnTo>
                  <a:lnTo>
                    <a:pt x="55" y="134"/>
                  </a:lnTo>
                  <a:lnTo>
                    <a:pt x="55" y="132"/>
                  </a:lnTo>
                  <a:lnTo>
                    <a:pt x="56" y="130"/>
                  </a:lnTo>
                  <a:lnTo>
                    <a:pt x="56" y="129"/>
                  </a:lnTo>
                  <a:lnTo>
                    <a:pt x="56" y="128"/>
                  </a:lnTo>
                  <a:lnTo>
                    <a:pt x="58" y="127"/>
                  </a:lnTo>
                  <a:lnTo>
                    <a:pt x="58" y="126"/>
                  </a:lnTo>
                  <a:lnTo>
                    <a:pt x="58" y="125"/>
                  </a:lnTo>
                  <a:lnTo>
                    <a:pt x="58" y="124"/>
                  </a:lnTo>
                  <a:lnTo>
                    <a:pt x="59" y="123"/>
                  </a:lnTo>
                  <a:lnTo>
                    <a:pt x="59" y="122"/>
                  </a:lnTo>
                  <a:lnTo>
                    <a:pt x="59" y="120"/>
                  </a:lnTo>
                  <a:lnTo>
                    <a:pt x="60" y="119"/>
                  </a:lnTo>
                  <a:lnTo>
                    <a:pt x="60" y="118"/>
                  </a:lnTo>
                  <a:lnTo>
                    <a:pt x="60" y="117"/>
                  </a:lnTo>
                  <a:lnTo>
                    <a:pt x="61" y="116"/>
                  </a:lnTo>
                  <a:lnTo>
                    <a:pt x="61" y="115"/>
                  </a:lnTo>
                  <a:lnTo>
                    <a:pt x="61" y="114"/>
                  </a:lnTo>
                  <a:lnTo>
                    <a:pt x="62" y="113"/>
                  </a:lnTo>
                  <a:lnTo>
                    <a:pt x="62" y="112"/>
                  </a:lnTo>
                  <a:lnTo>
                    <a:pt x="62" y="110"/>
                  </a:lnTo>
                  <a:lnTo>
                    <a:pt x="63" y="109"/>
                  </a:lnTo>
                  <a:lnTo>
                    <a:pt x="63" y="108"/>
                  </a:lnTo>
                  <a:lnTo>
                    <a:pt x="63" y="106"/>
                  </a:lnTo>
                  <a:lnTo>
                    <a:pt x="64" y="105"/>
                  </a:lnTo>
                  <a:lnTo>
                    <a:pt x="64" y="104"/>
                  </a:lnTo>
                  <a:lnTo>
                    <a:pt x="65" y="101"/>
                  </a:lnTo>
                  <a:lnTo>
                    <a:pt x="65" y="99"/>
                  </a:lnTo>
                  <a:lnTo>
                    <a:pt x="66" y="98"/>
                  </a:lnTo>
                  <a:lnTo>
                    <a:pt x="66" y="96"/>
                  </a:lnTo>
                  <a:lnTo>
                    <a:pt x="68" y="95"/>
                  </a:lnTo>
                  <a:lnTo>
                    <a:pt x="68" y="93"/>
                  </a:lnTo>
                  <a:lnTo>
                    <a:pt x="69" y="91"/>
                  </a:lnTo>
                  <a:lnTo>
                    <a:pt x="69" y="90"/>
                  </a:lnTo>
                  <a:lnTo>
                    <a:pt x="69" y="89"/>
                  </a:lnTo>
                  <a:lnTo>
                    <a:pt x="70" y="88"/>
                  </a:lnTo>
                  <a:lnTo>
                    <a:pt x="70" y="87"/>
                  </a:lnTo>
                  <a:lnTo>
                    <a:pt x="70" y="86"/>
                  </a:lnTo>
                  <a:lnTo>
                    <a:pt x="70" y="85"/>
                  </a:lnTo>
                  <a:lnTo>
                    <a:pt x="71" y="84"/>
                  </a:lnTo>
                  <a:lnTo>
                    <a:pt x="71" y="83"/>
                  </a:lnTo>
                  <a:lnTo>
                    <a:pt x="71" y="81"/>
                  </a:lnTo>
                  <a:lnTo>
                    <a:pt x="71" y="80"/>
                  </a:lnTo>
                  <a:lnTo>
                    <a:pt x="71" y="79"/>
                  </a:lnTo>
                  <a:lnTo>
                    <a:pt x="72" y="78"/>
                  </a:lnTo>
                  <a:lnTo>
                    <a:pt x="72" y="77"/>
                  </a:lnTo>
                  <a:lnTo>
                    <a:pt x="72" y="76"/>
                  </a:lnTo>
                  <a:lnTo>
                    <a:pt x="72" y="75"/>
                  </a:lnTo>
                  <a:lnTo>
                    <a:pt x="72" y="74"/>
                  </a:lnTo>
                  <a:lnTo>
                    <a:pt x="72" y="73"/>
                  </a:lnTo>
                  <a:lnTo>
                    <a:pt x="72" y="71"/>
                  </a:lnTo>
                  <a:lnTo>
                    <a:pt x="72" y="70"/>
                  </a:lnTo>
                  <a:lnTo>
                    <a:pt x="73" y="69"/>
                  </a:lnTo>
                  <a:lnTo>
                    <a:pt x="73" y="68"/>
                  </a:lnTo>
                  <a:lnTo>
                    <a:pt x="73" y="67"/>
                  </a:lnTo>
                  <a:lnTo>
                    <a:pt x="73" y="65"/>
                  </a:lnTo>
                  <a:lnTo>
                    <a:pt x="73" y="64"/>
                  </a:lnTo>
                  <a:lnTo>
                    <a:pt x="73" y="63"/>
                  </a:lnTo>
                  <a:lnTo>
                    <a:pt x="73" y="60"/>
                  </a:lnTo>
                  <a:lnTo>
                    <a:pt x="73" y="59"/>
                  </a:lnTo>
                  <a:lnTo>
                    <a:pt x="73" y="58"/>
                  </a:lnTo>
                  <a:lnTo>
                    <a:pt x="73" y="57"/>
                  </a:lnTo>
                  <a:lnTo>
                    <a:pt x="74" y="55"/>
                  </a:lnTo>
                  <a:lnTo>
                    <a:pt x="74" y="54"/>
                  </a:lnTo>
                  <a:lnTo>
                    <a:pt x="74" y="53"/>
                  </a:lnTo>
                  <a:lnTo>
                    <a:pt x="74" y="51"/>
                  </a:lnTo>
                  <a:lnTo>
                    <a:pt x="74" y="50"/>
                  </a:lnTo>
                  <a:lnTo>
                    <a:pt x="74" y="49"/>
                  </a:lnTo>
                  <a:lnTo>
                    <a:pt x="74" y="48"/>
                  </a:lnTo>
                  <a:lnTo>
                    <a:pt x="74" y="47"/>
                  </a:lnTo>
                  <a:lnTo>
                    <a:pt x="74" y="46"/>
                  </a:lnTo>
                  <a:lnTo>
                    <a:pt x="74" y="45"/>
                  </a:lnTo>
                  <a:lnTo>
                    <a:pt x="75" y="45"/>
                  </a:lnTo>
                  <a:lnTo>
                    <a:pt x="75" y="44"/>
                  </a:lnTo>
                  <a:lnTo>
                    <a:pt x="75" y="43"/>
                  </a:lnTo>
                  <a:lnTo>
                    <a:pt x="75" y="41"/>
                  </a:lnTo>
                  <a:lnTo>
                    <a:pt x="75" y="40"/>
                  </a:lnTo>
                  <a:lnTo>
                    <a:pt x="75" y="39"/>
                  </a:lnTo>
                  <a:lnTo>
                    <a:pt x="76" y="38"/>
                  </a:lnTo>
                  <a:lnTo>
                    <a:pt x="76" y="37"/>
                  </a:lnTo>
                  <a:lnTo>
                    <a:pt x="76" y="36"/>
                  </a:lnTo>
                  <a:lnTo>
                    <a:pt x="76" y="35"/>
                  </a:lnTo>
                  <a:lnTo>
                    <a:pt x="76" y="34"/>
                  </a:lnTo>
                  <a:lnTo>
                    <a:pt x="78" y="32"/>
                  </a:lnTo>
                  <a:lnTo>
                    <a:pt x="78" y="31"/>
                  </a:lnTo>
                  <a:lnTo>
                    <a:pt x="78" y="30"/>
                  </a:lnTo>
                  <a:lnTo>
                    <a:pt x="78" y="29"/>
                  </a:lnTo>
                  <a:lnTo>
                    <a:pt x="78" y="28"/>
                  </a:lnTo>
                  <a:lnTo>
                    <a:pt x="78" y="27"/>
                  </a:lnTo>
                  <a:lnTo>
                    <a:pt x="79" y="26"/>
                  </a:lnTo>
                  <a:lnTo>
                    <a:pt x="79" y="25"/>
                  </a:lnTo>
                  <a:lnTo>
                    <a:pt x="79" y="24"/>
                  </a:lnTo>
                  <a:lnTo>
                    <a:pt x="79" y="22"/>
                  </a:lnTo>
                  <a:lnTo>
                    <a:pt x="79" y="21"/>
                  </a:lnTo>
                  <a:lnTo>
                    <a:pt x="79" y="20"/>
                  </a:lnTo>
                  <a:lnTo>
                    <a:pt x="79" y="19"/>
                  </a:lnTo>
                  <a:lnTo>
                    <a:pt x="79" y="18"/>
                  </a:lnTo>
                  <a:lnTo>
                    <a:pt x="79" y="17"/>
                  </a:lnTo>
                  <a:lnTo>
                    <a:pt x="79" y="16"/>
                  </a:lnTo>
                  <a:lnTo>
                    <a:pt x="79" y="15"/>
                  </a:lnTo>
                  <a:lnTo>
                    <a:pt x="78" y="12"/>
                  </a:lnTo>
                  <a:lnTo>
                    <a:pt x="78" y="11"/>
                  </a:lnTo>
                  <a:lnTo>
                    <a:pt x="78" y="10"/>
                  </a:lnTo>
                  <a:lnTo>
                    <a:pt x="78" y="8"/>
                  </a:lnTo>
                  <a:lnTo>
                    <a:pt x="78" y="7"/>
                  </a:lnTo>
                  <a:lnTo>
                    <a:pt x="78" y="5"/>
                  </a:lnTo>
                  <a:lnTo>
                    <a:pt x="78" y="2"/>
                  </a:lnTo>
                  <a:lnTo>
                    <a:pt x="78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09" name="Freeform 13">
              <a:extLst>
                <a:ext uri="{FF2B5EF4-FFF2-40B4-BE49-F238E27FC236}">
                  <a16:creationId xmlns:a16="http://schemas.microsoft.com/office/drawing/2014/main" id="{12E91D51-1058-3942-A043-67C8E03B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563" y="1912938"/>
              <a:ext cx="265113" cy="336550"/>
            </a:xfrm>
            <a:custGeom>
              <a:avLst/>
              <a:gdLst>
                <a:gd name="T0" fmla="*/ 2147483646 w 334"/>
                <a:gd name="T1" fmla="*/ 2147483646 h 423"/>
                <a:gd name="T2" fmla="*/ 2147483646 w 334"/>
                <a:gd name="T3" fmla="*/ 2147483646 h 423"/>
                <a:gd name="T4" fmla="*/ 2147483646 w 334"/>
                <a:gd name="T5" fmla="*/ 0 h 423"/>
                <a:gd name="T6" fmla="*/ 0 w 334"/>
                <a:gd name="T7" fmla="*/ 0 h 4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4" h="423">
                  <a:moveTo>
                    <a:pt x="334" y="423"/>
                  </a:moveTo>
                  <a:lnTo>
                    <a:pt x="156" y="423"/>
                  </a:lnTo>
                  <a:lnTo>
                    <a:pt x="156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0" name="Freeform 14">
              <a:extLst>
                <a:ext uri="{FF2B5EF4-FFF2-40B4-BE49-F238E27FC236}">
                  <a16:creationId xmlns:a16="http://schemas.microsoft.com/office/drawing/2014/main" id="{09FBC1F2-6AF9-0547-81BB-3B6EC5193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563" y="2319338"/>
              <a:ext cx="265113" cy="334963"/>
            </a:xfrm>
            <a:custGeom>
              <a:avLst/>
              <a:gdLst>
                <a:gd name="T0" fmla="*/ 2147483646 w 334"/>
                <a:gd name="T1" fmla="*/ 0 h 423"/>
                <a:gd name="T2" fmla="*/ 2147483646 w 334"/>
                <a:gd name="T3" fmla="*/ 0 h 423"/>
                <a:gd name="T4" fmla="*/ 2147483646 w 334"/>
                <a:gd name="T5" fmla="*/ 2147483646 h 423"/>
                <a:gd name="T6" fmla="*/ 0 w 334"/>
                <a:gd name="T7" fmla="*/ 2147483646 h 4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4" h="423">
                  <a:moveTo>
                    <a:pt x="334" y="0"/>
                  </a:moveTo>
                  <a:lnTo>
                    <a:pt x="156" y="0"/>
                  </a:lnTo>
                  <a:lnTo>
                    <a:pt x="156" y="423"/>
                  </a:lnTo>
                  <a:lnTo>
                    <a:pt x="0" y="423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1" name="Line 15">
              <a:extLst>
                <a:ext uri="{FF2B5EF4-FFF2-40B4-BE49-F238E27FC236}">
                  <a16:creationId xmlns:a16="http://schemas.microsoft.com/office/drawing/2014/main" id="{8A4B9BA2-86D4-B241-854D-69756655D9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03888" y="2284413"/>
              <a:ext cx="300038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2" name="Rectangle 16">
              <a:extLst>
                <a:ext uri="{FF2B5EF4-FFF2-40B4-BE49-F238E27FC236}">
                  <a16:creationId xmlns:a16="http://schemas.microsoft.com/office/drawing/2014/main" id="{46CA8905-C2A0-EA48-8272-4E394016D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2350" y="2205038"/>
              <a:ext cx="282575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 i="1">
                  <a:solidFill>
                    <a:srgbClr val="000000"/>
                  </a:solidFill>
                  <a:latin typeface="Times-Roman" pitchFamily="2" charset="0"/>
                </a:rPr>
                <a:t>f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55313" name="Line 18">
              <a:extLst>
                <a:ext uri="{FF2B5EF4-FFF2-40B4-BE49-F238E27FC236}">
                  <a16:creationId xmlns:a16="http://schemas.microsoft.com/office/drawing/2014/main" id="{AF08416D-78BE-A847-8F29-C7700E69C3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0488" y="2654301"/>
              <a:ext cx="1588" cy="2476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4" name="Line 19">
              <a:extLst>
                <a:ext uri="{FF2B5EF4-FFF2-40B4-BE49-F238E27FC236}">
                  <a16:creationId xmlns:a16="http://schemas.microsoft.com/office/drawing/2014/main" id="{6B148D97-E6C5-0749-A439-D611511E10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30488" y="3097213"/>
              <a:ext cx="1588" cy="19367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5" name="Freeform 20">
              <a:extLst>
                <a:ext uri="{FF2B5EF4-FFF2-40B4-BE49-F238E27FC236}">
                  <a16:creationId xmlns:a16="http://schemas.microsoft.com/office/drawing/2014/main" id="{CCFBD928-E970-1C4B-A1DC-E924A61CC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250" y="2901951"/>
              <a:ext cx="246063" cy="247650"/>
            </a:xfrm>
            <a:custGeom>
              <a:avLst/>
              <a:gdLst>
                <a:gd name="T0" fmla="*/ 2147483646 w 312"/>
                <a:gd name="T1" fmla="*/ 0 h 311"/>
                <a:gd name="T2" fmla="*/ 2147483646 w 312"/>
                <a:gd name="T3" fmla="*/ 2147483646 h 311"/>
                <a:gd name="T4" fmla="*/ 0 w 312"/>
                <a:gd name="T5" fmla="*/ 2147483646 h 311"/>
                <a:gd name="T6" fmla="*/ 2147483646 w 312"/>
                <a:gd name="T7" fmla="*/ 0 h 3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2" h="311">
                  <a:moveTo>
                    <a:pt x="156" y="0"/>
                  </a:moveTo>
                  <a:lnTo>
                    <a:pt x="312" y="311"/>
                  </a:lnTo>
                  <a:lnTo>
                    <a:pt x="0" y="311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16" name="Freeform 21">
              <a:extLst>
                <a:ext uri="{FF2B5EF4-FFF2-40B4-BE49-F238E27FC236}">
                  <a16:creationId xmlns:a16="http://schemas.microsoft.com/office/drawing/2014/main" id="{A93AF601-75F9-5447-A192-8AA0545DE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563" y="2797176"/>
              <a:ext cx="71438" cy="69850"/>
            </a:xfrm>
            <a:custGeom>
              <a:avLst/>
              <a:gdLst>
                <a:gd name="T0" fmla="*/ 0 w 89"/>
                <a:gd name="T1" fmla="*/ 2147483646 h 89"/>
                <a:gd name="T2" fmla="*/ 2147483646 w 89"/>
                <a:gd name="T3" fmla="*/ 2147483646 h 89"/>
                <a:gd name="T4" fmla="*/ 2147483646 w 89"/>
                <a:gd name="T5" fmla="*/ 2147483646 h 89"/>
                <a:gd name="T6" fmla="*/ 2147483646 w 89"/>
                <a:gd name="T7" fmla="*/ 2147483646 h 89"/>
                <a:gd name="T8" fmla="*/ 2147483646 w 89"/>
                <a:gd name="T9" fmla="*/ 2147483646 h 89"/>
                <a:gd name="T10" fmla="*/ 2147483646 w 89"/>
                <a:gd name="T11" fmla="*/ 2147483646 h 89"/>
                <a:gd name="T12" fmla="*/ 2147483646 w 89"/>
                <a:gd name="T13" fmla="*/ 2147483646 h 89"/>
                <a:gd name="T14" fmla="*/ 2147483646 w 89"/>
                <a:gd name="T15" fmla="*/ 2147483646 h 89"/>
                <a:gd name="T16" fmla="*/ 2147483646 w 89"/>
                <a:gd name="T17" fmla="*/ 2147483646 h 89"/>
                <a:gd name="T18" fmla="*/ 2147483646 w 89"/>
                <a:gd name="T19" fmla="*/ 2147483646 h 89"/>
                <a:gd name="T20" fmla="*/ 2147483646 w 89"/>
                <a:gd name="T21" fmla="*/ 2147483646 h 89"/>
                <a:gd name="T22" fmla="*/ 2147483646 w 89"/>
                <a:gd name="T23" fmla="*/ 2147483646 h 89"/>
                <a:gd name="T24" fmla="*/ 2147483646 w 89"/>
                <a:gd name="T25" fmla="*/ 2147483646 h 89"/>
                <a:gd name="T26" fmla="*/ 2147483646 w 89"/>
                <a:gd name="T27" fmla="*/ 2147483646 h 89"/>
                <a:gd name="T28" fmla="*/ 2147483646 w 89"/>
                <a:gd name="T29" fmla="*/ 2147483646 h 89"/>
                <a:gd name="T30" fmla="*/ 2147483646 w 89"/>
                <a:gd name="T31" fmla="*/ 2147483646 h 89"/>
                <a:gd name="T32" fmla="*/ 2147483646 w 89"/>
                <a:gd name="T33" fmla="*/ 2147483646 h 89"/>
                <a:gd name="T34" fmla="*/ 2147483646 w 89"/>
                <a:gd name="T35" fmla="*/ 2147483646 h 89"/>
                <a:gd name="T36" fmla="*/ 2147483646 w 89"/>
                <a:gd name="T37" fmla="*/ 2147483646 h 89"/>
                <a:gd name="T38" fmla="*/ 2147483646 w 89"/>
                <a:gd name="T39" fmla="*/ 2147483646 h 89"/>
                <a:gd name="T40" fmla="*/ 2147483646 w 89"/>
                <a:gd name="T41" fmla="*/ 2147483646 h 89"/>
                <a:gd name="T42" fmla="*/ 2147483646 w 89"/>
                <a:gd name="T43" fmla="*/ 2147483646 h 89"/>
                <a:gd name="T44" fmla="*/ 2147483646 w 89"/>
                <a:gd name="T45" fmla="*/ 2147483646 h 89"/>
                <a:gd name="T46" fmla="*/ 2147483646 w 89"/>
                <a:gd name="T47" fmla="*/ 2147483646 h 89"/>
                <a:gd name="T48" fmla="*/ 2147483646 w 89"/>
                <a:gd name="T49" fmla="*/ 2147483646 h 89"/>
                <a:gd name="T50" fmla="*/ 2147483646 w 89"/>
                <a:gd name="T51" fmla="*/ 2147483646 h 89"/>
                <a:gd name="T52" fmla="*/ 2147483646 w 89"/>
                <a:gd name="T53" fmla="*/ 2147483646 h 89"/>
                <a:gd name="T54" fmla="*/ 2147483646 w 89"/>
                <a:gd name="T55" fmla="*/ 2147483646 h 89"/>
                <a:gd name="T56" fmla="*/ 2147483646 w 89"/>
                <a:gd name="T57" fmla="*/ 2147483646 h 89"/>
                <a:gd name="T58" fmla="*/ 2147483646 w 89"/>
                <a:gd name="T59" fmla="*/ 2147483646 h 89"/>
                <a:gd name="T60" fmla="*/ 2147483646 w 89"/>
                <a:gd name="T61" fmla="*/ 2147483646 h 89"/>
                <a:gd name="T62" fmla="*/ 2147483646 w 89"/>
                <a:gd name="T63" fmla="*/ 0 h 89"/>
                <a:gd name="T64" fmla="*/ 2147483646 w 89"/>
                <a:gd name="T65" fmla="*/ 0 h 89"/>
                <a:gd name="T66" fmla="*/ 2147483646 w 89"/>
                <a:gd name="T67" fmla="*/ 0 h 89"/>
                <a:gd name="T68" fmla="*/ 2147483646 w 89"/>
                <a:gd name="T69" fmla="*/ 0 h 89"/>
                <a:gd name="T70" fmla="*/ 2147483646 w 89"/>
                <a:gd name="T71" fmla="*/ 2147483646 h 89"/>
                <a:gd name="T72" fmla="*/ 2147483646 w 89"/>
                <a:gd name="T73" fmla="*/ 2147483646 h 89"/>
                <a:gd name="T74" fmla="*/ 2147483646 w 89"/>
                <a:gd name="T75" fmla="*/ 2147483646 h 89"/>
                <a:gd name="T76" fmla="*/ 2147483646 w 89"/>
                <a:gd name="T77" fmla="*/ 2147483646 h 89"/>
                <a:gd name="T78" fmla="*/ 2147483646 w 89"/>
                <a:gd name="T79" fmla="*/ 2147483646 h 89"/>
                <a:gd name="T80" fmla="*/ 2147483646 w 89"/>
                <a:gd name="T81" fmla="*/ 2147483646 h 89"/>
                <a:gd name="T82" fmla="*/ 2147483646 w 89"/>
                <a:gd name="T83" fmla="*/ 2147483646 h 89"/>
                <a:gd name="T84" fmla="*/ 2147483646 w 89"/>
                <a:gd name="T85" fmla="*/ 2147483646 h 89"/>
                <a:gd name="T86" fmla="*/ 0 w 89"/>
                <a:gd name="T87" fmla="*/ 2147483646 h 89"/>
                <a:gd name="T88" fmla="*/ 2147483646 w 89"/>
                <a:gd name="T89" fmla="*/ 2147483646 h 8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9" h="89">
                  <a:moveTo>
                    <a:pt x="45" y="45"/>
                  </a:move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2" y="55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3" y="60"/>
                  </a:lnTo>
                  <a:lnTo>
                    <a:pt x="4" y="62"/>
                  </a:lnTo>
                  <a:lnTo>
                    <a:pt x="5" y="65"/>
                  </a:lnTo>
                  <a:lnTo>
                    <a:pt x="6" y="67"/>
                  </a:lnTo>
                  <a:lnTo>
                    <a:pt x="6" y="68"/>
                  </a:lnTo>
                  <a:lnTo>
                    <a:pt x="8" y="70"/>
                  </a:lnTo>
                  <a:lnTo>
                    <a:pt x="9" y="71"/>
                  </a:lnTo>
                  <a:lnTo>
                    <a:pt x="10" y="73"/>
                  </a:lnTo>
                  <a:lnTo>
                    <a:pt x="12" y="75"/>
                  </a:lnTo>
                  <a:lnTo>
                    <a:pt x="13" y="77"/>
                  </a:lnTo>
                  <a:lnTo>
                    <a:pt x="15" y="78"/>
                  </a:lnTo>
                  <a:lnTo>
                    <a:pt x="16" y="79"/>
                  </a:lnTo>
                  <a:lnTo>
                    <a:pt x="18" y="81"/>
                  </a:lnTo>
                  <a:lnTo>
                    <a:pt x="19" y="82"/>
                  </a:lnTo>
                  <a:lnTo>
                    <a:pt x="22" y="83"/>
                  </a:lnTo>
                  <a:lnTo>
                    <a:pt x="24" y="85"/>
                  </a:lnTo>
                  <a:lnTo>
                    <a:pt x="25" y="86"/>
                  </a:lnTo>
                  <a:lnTo>
                    <a:pt x="27" y="86"/>
                  </a:lnTo>
                  <a:lnTo>
                    <a:pt x="29" y="87"/>
                  </a:lnTo>
                  <a:lnTo>
                    <a:pt x="32" y="88"/>
                  </a:lnTo>
                  <a:lnTo>
                    <a:pt x="34" y="88"/>
                  </a:lnTo>
                  <a:lnTo>
                    <a:pt x="36" y="89"/>
                  </a:lnTo>
                  <a:lnTo>
                    <a:pt x="38" y="89"/>
                  </a:lnTo>
                  <a:lnTo>
                    <a:pt x="40" y="89"/>
                  </a:lnTo>
                  <a:lnTo>
                    <a:pt x="43" y="89"/>
                  </a:lnTo>
                  <a:lnTo>
                    <a:pt x="45" y="89"/>
                  </a:lnTo>
                  <a:lnTo>
                    <a:pt x="47" y="89"/>
                  </a:lnTo>
                  <a:lnTo>
                    <a:pt x="49" y="89"/>
                  </a:lnTo>
                  <a:lnTo>
                    <a:pt x="52" y="89"/>
                  </a:lnTo>
                  <a:lnTo>
                    <a:pt x="54" y="89"/>
                  </a:lnTo>
                  <a:lnTo>
                    <a:pt x="56" y="88"/>
                  </a:lnTo>
                  <a:lnTo>
                    <a:pt x="58" y="88"/>
                  </a:lnTo>
                  <a:lnTo>
                    <a:pt x="59" y="87"/>
                  </a:lnTo>
                  <a:lnTo>
                    <a:pt x="62" y="86"/>
                  </a:lnTo>
                  <a:lnTo>
                    <a:pt x="64" y="86"/>
                  </a:lnTo>
                  <a:lnTo>
                    <a:pt x="66" y="85"/>
                  </a:lnTo>
                  <a:lnTo>
                    <a:pt x="67" y="83"/>
                  </a:lnTo>
                  <a:lnTo>
                    <a:pt x="69" y="82"/>
                  </a:lnTo>
                  <a:lnTo>
                    <a:pt x="72" y="81"/>
                  </a:lnTo>
                  <a:lnTo>
                    <a:pt x="73" y="79"/>
                  </a:lnTo>
                  <a:lnTo>
                    <a:pt x="75" y="78"/>
                  </a:lnTo>
                  <a:lnTo>
                    <a:pt x="76" y="77"/>
                  </a:lnTo>
                  <a:lnTo>
                    <a:pt x="77" y="75"/>
                  </a:lnTo>
                  <a:lnTo>
                    <a:pt x="79" y="73"/>
                  </a:lnTo>
                  <a:lnTo>
                    <a:pt x="80" y="71"/>
                  </a:lnTo>
                  <a:lnTo>
                    <a:pt x="82" y="70"/>
                  </a:lnTo>
                  <a:lnTo>
                    <a:pt x="83" y="68"/>
                  </a:lnTo>
                  <a:lnTo>
                    <a:pt x="84" y="67"/>
                  </a:lnTo>
                  <a:lnTo>
                    <a:pt x="85" y="65"/>
                  </a:lnTo>
                  <a:lnTo>
                    <a:pt x="86" y="62"/>
                  </a:lnTo>
                  <a:lnTo>
                    <a:pt x="86" y="60"/>
                  </a:lnTo>
                  <a:lnTo>
                    <a:pt x="87" y="58"/>
                  </a:lnTo>
                  <a:lnTo>
                    <a:pt x="87" y="56"/>
                  </a:lnTo>
                  <a:lnTo>
                    <a:pt x="88" y="55"/>
                  </a:lnTo>
                  <a:lnTo>
                    <a:pt x="88" y="52"/>
                  </a:lnTo>
                  <a:lnTo>
                    <a:pt x="88" y="50"/>
                  </a:lnTo>
                  <a:lnTo>
                    <a:pt x="89" y="48"/>
                  </a:lnTo>
                  <a:lnTo>
                    <a:pt x="89" y="45"/>
                  </a:lnTo>
                  <a:lnTo>
                    <a:pt x="89" y="42"/>
                  </a:lnTo>
                  <a:lnTo>
                    <a:pt x="88" y="40"/>
                  </a:lnTo>
                  <a:lnTo>
                    <a:pt x="88" y="38"/>
                  </a:lnTo>
                  <a:lnTo>
                    <a:pt x="88" y="36"/>
                  </a:lnTo>
                  <a:lnTo>
                    <a:pt x="87" y="35"/>
                  </a:lnTo>
                  <a:lnTo>
                    <a:pt x="87" y="32"/>
                  </a:lnTo>
                  <a:lnTo>
                    <a:pt x="86" y="30"/>
                  </a:lnTo>
                  <a:lnTo>
                    <a:pt x="86" y="28"/>
                  </a:lnTo>
                  <a:lnTo>
                    <a:pt x="85" y="26"/>
                  </a:lnTo>
                  <a:lnTo>
                    <a:pt x="84" y="23"/>
                  </a:lnTo>
                  <a:lnTo>
                    <a:pt x="83" y="22"/>
                  </a:lnTo>
                  <a:lnTo>
                    <a:pt x="82" y="20"/>
                  </a:lnTo>
                  <a:lnTo>
                    <a:pt x="80" y="19"/>
                  </a:lnTo>
                  <a:lnTo>
                    <a:pt x="79" y="17"/>
                  </a:lnTo>
                  <a:lnTo>
                    <a:pt x="77" y="16"/>
                  </a:lnTo>
                  <a:lnTo>
                    <a:pt x="76" y="13"/>
                  </a:lnTo>
                  <a:lnTo>
                    <a:pt x="75" y="12"/>
                  </a:lnTo>
                  <a:lnTo>
                    <a:pt x="73" y="11"/>
                  </a:lnTo>
                  <a:lnTo>
                    <a:pt x="72" y="9"/>
                  </a:lnTo>
                  <a:lnTo>
                    <a:pt x="69" y="8"/>
                  </a:lnTo>
                  <a:lnTo>
                    <a:pt x="67" y="7"/>
                  </a:lnTo>
                  <a:lnTo>
                    <a:pt x="66" y="6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9" y="3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4" y="1"/>
                  </a:lnTo>
                  <a:lnTo>
                    <a:pt x="52" y="1"/>
                  </a:lnTo>
                  <a:lnTo>
                    <a:pt x="49" y="1"/>
                  </a:lnTo>
                  <a:lnTo>
                    <a:pt x="47" y="1"/>
                  </a:lnTo>
                  <a:lnTo>
                    <a:pt x="45" y="0"/>
                  </a:lnTo>
                  <a:lnTo>
                    <a:pt x="43" y="1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6" y="1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9" y="3"/>
                  </a:lnTo>
                  <a:lnTo>
                    <a:pt x="27" y="4"/>
                  </a:lnTo>
                  <a:lnTo>
                    <a:pt x="25" y="4"/>
                  </a:lnTo>
                  <a:lnTo>
                    <a:pt x="24" y="6"/>
                  </a:lnTo>
                  <a:lnTo>
                    <a:pt x="22" y="7"/>
                  </a:lnTo>
                  <a:lnTo>
                    <a:pt x="19" y="8"/>
                  </a:lnTo>
                  <a:lnTo>
                    <a:pt x="18" y="9"/>
                  </a:lnTo>
                  <a:lnTo>
                    <a:pt x="16" y="11"/>
                  </a:lnTo>
                  <a:lnTo>
                    <a:pt x="15" y="12"/>
                  </a:lnTo>
                  <a:lnTo>
                    <a:pt x="13" y="13"/>
                  </a:lnTo>
                  <a:lnTo>
                    <a:pt x="12" y="16"/>
                  </a:lnTo>
                  <a:lnTo>
                    <a:pt x="10" y="17"/>
                  </a:lnTo>
                  <a:lnTo>
                    <a:pt x="9" y="19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6" y="23"/>
                  </a:lnTo>
                  <a:lnTo>
                    <a:pt x="5" y="26"/>
                  </a:lnTo>
                  <a:lnTo>
                    <a:pt x="4" y="28"/>
                  </a:lnTo>
                  <a:lnTo>
                    <a:pt x="3" y="30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45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7" name="Freeform 22">
              <a:extLst>
                <a:ext uri="{FF2B5EF4-FFF2-40B4-BE49-F238E27FC236}">
                  <a16:creationId xmlns:a16="http://schemas.microsoft.com/office/drawing/2014/main" id="{FE526DB9-42E8-0848-AE78-AE4EF2A9E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975" y="2794001"/>
              <a:ext cx="79375" cy="80963"/>
            </a:xfrm>
            <a:custGeom>
              <a:avLst/>
              <a:gdLst>
                <a:gd name="T0" fmla="*/ 0 w 101"/>
                <a:gd name="T1" fmla="*/ 2147483646 h 101"/>
                <a:gd name="T2" fmla="*/ 0 w 101"/>
                <a:gd name="T3" fmla="*/ 2147483646 h 101"/>
                <a:gd name="T4" fmla="*/ 2147483646 w 101"/>
                <a:gd name="T5" fmla="*/ 2147483646 h 101"/>
                <a:gd name="T6" fmla="*/ 2147483646 w 101"/>
                <a:gd name="T7" fmla="*/ 2147483646 h 101"/>
                <a:gd name="T8" fmla="*/ 2147483646 w 101"/>
                <a:gd name="T9" fmla="*/ 2147483646 h 101"/>
                <a:gd name="T10" fmla="*/ 2147483646 w 101"/>
                <a:gd name="T11" fmla="*/ 2147483646 h 101"/>
                <a:gd name="T12" fmla="*/ 2147483646 w 101"/>
                <a:gd name="T13" fmla="*/ 2147483646 h 101"/>
                <a:gd name="T14" fmla="*/ 2147483646 w 101"/>
                <a:gd name="T15" fmla="*/ 2147483646 h 101"/>
                <a:gd name="T16" fmla="*/ 2147483646 w 101"/>
                <a:gd name="T17" fmla="*/ 2147483646 h 101"/>
                <a:gd name="T18" fmla="*/ 2147483646 w 101"/>
                <a:gd name="T19" fmla="*/ 2147483646 h 101"/>
                <a:gd name="T20" fmla="*/ 2147483646 w 101"/>
                <a:gd name="T21" fmla="*/ 2147483646 h 101"/>
                <a:gd name="T22" fmla="*/ 2147483646 w 101"/>
                <a:gd name="T23" fmla="*/ 2147483646 h 101"/>
                <a:gd name="T24" fmla="*/ 2147483646 w 101"/>
                <a:gd name="T25" fmla="*/ 2147483646 h 101"/>
                <a:gd name="T26" fmla="*/ 2147483646 w 101"/>
                <a:gd name="T27" fmla="*/ 2147483646 h 101"/>
                <a:gd name="T28" fmla="*/ 2147483646 w 101"/>
                <a:gd name="T29" fmla="*/ 2147483646 h 101"/>
                <a:gd name="T30" fmla="*/ 2147483646 w 101"/>
                <a:gd name="T31" fmla="*/ 2147483646 h 101"/>
                <a:gd name="T32" fmla="*/ 2147483646 w 101"/>
                <a:gd name="T33" fmla="*/ 2147483646 h 101"/>
                <a:gd name="T34" fmla="*/ 2147483646 w 101"/>
                <a:gd name="T35" fmla="*/ 2147483646 h 101"/>
                <a:gd name="T36" fmla="*/ 2147483646 w 101"/>
                <a:gd name="T37" fmla="*/ 2147483646 h 101"/>
                <a:gd name="T38" fmla="*/ 2147483646 w 101"/>
                <a:gd name="T39" fmla="*/ 2147483646 h 101"/>
                <a:gd name="T40" fmla="*/ 2147483646 w 101"/>
                <a:gd name="T41" fmla="*/ 2147483646 h 101"/>
                <a:gd name="T42" fmla="*/ 2147483646 w 101"/>
                <a:gd name="T43" fmla="*/ 2147483646 h 101"/>
                <a:gd name="T44" fmla="*/ 2147483646 w 101"/>
                <a:gd name="T45" fmla="*/ 2147483646 h 101"/>
                <a:gd name="T46" fmla="*/ 2147483646 w 101"/>
                <a:gd name="T47" fmla="*/ 2147483646 h 101"/>
                <a:gd name="T48" fmla="*/ 2147483646 w 101"/>
                <a:gd name="T49" fmla="*/ 2147483646 h 101"/>
                <a:gd name="T50" fmla="*/ 2147483646 w 101"/>
                <a:gd name="T51" fmla="*/ 2147483646 h 101"/>
                <a:gd name="T52" fmla="*/ 2147483646 w 101"/>
                <a:gd name="T53" fmla="*/ 2147483646 h 101"/>
                <a:gd name="T54" fmla="*/ 2147483646 w 101"/>
                <a:gd name="T55" fmla="*/ 2147483646 h 101"/>
                <a:gd name="T56" fmla="*/ 2147483646 w 101"/>
                <a:gd name="T57" fmla="*/ 2147483646 h 101"/>
                <a:gd name="T58" fmla="*/ 2147483646 w 101"/>
                <a:gd name="T59" fmla="*/ 2147483646 h 101"/>
                <a:gd name="T60" fmla="*/ 2147483646 w 101"/>
                <a:gd name="T61" fmla="*/ 2147483646 h 101"/>
                <a:gd name="T62" fmla="*/ 2147483646 w 101"/>
                <a:gd name="T63" fmla="*/ 0 h 101"/>
                <a:gd name="T64" fmla="*/ 2147483646 w 101"/>
                <a:gd name="T65" fmla="*/ 0 h 101"/>
                <a:gd name="T66" fmla="*/ 2147483646 w 101"/>
                <a:gd name="T67" fmla="*/ 0 h 101"/>
                <a:gd name="T68" fmla="*/ 2147483646 w 101"/>
                <a:gd name="T69" fmla="*/ 2147483646 h 101"/>
                <a:gd name="T70" fmla="*/ 2147483646 w 101"/>
                <a:gd name="T71" fmla="*/ 2147483646 h 101"/>
                <a:gd name="T72" fmla="*/ 2147483646 w 101"/>
                <a:gd name="T73" fmla="*/ 2147483646 h 101"/>
                <a:gd name="T74" fmla="*/ 2147483646 w 101"/>
                <a:gd name="T75" fmla="*/ 2147483646 h 101"/>
                <a:gd name="T76" fmla="*/ 2147483646 w 101"/>
                <a:gd name="T77" fmla="*/ 2147483646 h 101"/>
                <a:gd name="T78" fmla="*/ 2147483646 w 101"/>
                <a:gd name="T79" fmla="*/ 2147483646 h 101"/>
                <a:gd name="T80" fmla="*/ 2147483646 w 101"/>
                <a:gd name="T81" fmla="*/ 2147483646 h 101"/>
                <a:gd name="T82" fmla="*/ 2147483646 w 101"/>
                <a:gd name="T83" fmla="*/ 2147483646 h 101"/>
                <a:gd name="T84" fmla="*/ 0 w 101"/>
                <a:gd name="T85" fmla="*/ 2147483646 h 101"/>
                <a:gd name="T86" fmla="*/ 0 w 101"/>
                <a:gd name="T87" fmla="*/ 2147483646 h 10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1" h="101">
                  <a:moveTo>
                    <a:pt x="0" y="50"/>
                  </a:moveTo>
                  <a:lnTo>
                    <a:pt x="0" y="53"/>
                  </a:lnTo>
                  <a:lnTo>
                    <a:pt x="0" y="55"/>
                  </a:lnTo>
                  <a:lnTo>
                    <a:pt x="1" y="58"/>
                  </a:lnTo>
                  <a:lnTo>
                    <a:pt x="1" y="60"/>
                  </a:lnTo>
                  <a:lnTo>
                    <a:pt x="1" y="63"/>
                  </a:lnTo>
                  <a:lnTo>
                    <a:pt x="2" y="65"/>
                  </a:lnTo>
                  <a:lnTo>
                    <a:pt x="3" y="68"/>
                  </a:lnTo>
                  <a:lnTo>
                    <a:pt x="5" y="70"/>
                  </a:lnTo>
                  <a:lnTo>
                    <a:pt x="5" y="72"/>
                  </a:lnTo>
                  <a:lnTo>
                    <a:pt x="6" y="74"/>
                  </a:lnTo>
                  <a:lnTo>
                    <a:pt x="8" y="77"/>
                  </a:lnTo>
                  <a:lnTo>
                    <a:pt x="9" y="79"/>
                  </a:lnTo>
                  <a:lnTo>
                    <a:pt x="10" y="80"/>
                  </a:lnTo>
                  <a:lnTo>
                    <a:pt x="11" y="82"/>
                  </a:lnTo>
                  <a:lnTo>
                    <a:pt x="13" y="84"/>
                  </a:lnTo>
                  <a:lnTo>
                    <a:pt x="15" y="85"/>
                  </a:lnTo>
                  <a:lnTo>
                    <a:pt x="17" y="88"/>
                  </a:lnTo>
                  <a:lnTo>
                    <a:pt x="19" y="89"/>
                  </a:lnTo>
                  <a:lnTo>
                    <a:pt x="20" y="91"/>
                  </a:lnTo>
                  <a:lnTo>
                    <a:pt x="22" y="92"/>
                  </a:lnTo>
                  <a:lnTo>
                    <a:pt x="25" y="93"/>
                  </a:lnTo>
                  <a:lnTo>
                    <a:pt x="27" y="94"/>
                  </a:lnTo>
                  <a:lnTo>
                    <a:pt x="29" y="95"/>
                  </a:lnTo>
                  <a:lnTo>
                    <a:pt x="31" y="97"/>
                  </a:lnTo>
                  <a:lnTo>
                    <a:pt x="33" y="98"/>
                  </a:lnTo>
                  <a:lnTo>
                    <a:pt x="36" y="99"/>
                  </a:lnTo>
                  <a:lnTo>
                    <a:pt x="38" y="99"/>
                  </a:lnTo>
                  <a:lnTo>
                    <a:pt x="40" y="100"/>
                  </a:lnTo>
                  <a:lnTo>
                    <a:pt x="42" y="100"/>
                  </a:lnTo>
                  <a:lnTo>
                    <a:pt x="46" y="100"/>
                  </a:lnTo>
                  <a:lnTo>
                    <a:pt x="48" y="101"/>
                  </a:lnTo>
                  <a:lnTo>
                    <a:pt x="50" y="101"/>
                  </a:lnTo>
                  <a:lnTo>
                    <a:pt x="53" y="101"/>
                  </a:lnTo>
                  <a:lnTo>
                    <a:pt x="56" y="100"/>
                  </a:lnTo>
                  <a:lnTo>
                    <a:pt x="58" y="100"/>
                  </a:lnTo>
                  <a:lnTo>
                    <a:pt x="61" y="100"/>
                  </a:lnTo>
                  <a:lnTo>
                    <a:pt x="63" y="99"/>
                  </a:lnTo>
                  <a:lnTo>
                    <a:pt x="66" y="99"/>
                  </a:lnTo>
                  <a:lnTo>
                    <a:pt x="68" y="98"/>
                  </a:lnTo>
                  <a:lnTo>
                    <a:pt x="70" y="97"/>
                  </a:lnTo>
                  <a:lnTo>
                    <a:pt x="72" y="95"/>
                  </a:lnTo>
                  <a:lnTo>
                    <a:pt x="75" y="94"/>
                  </a:lnTo>
                  <a:lnTo>
                    <a:pt x="77" y="93"/>
                  </a:lnTo>
                  <a:lnTo>
                    <a:pt x="79" y="92"/>
                  </a:lnTo>
                  <a:lnTo>
                    <a:pt x="81" y="91"/>
                  </a:lnTo>
                  <a:lnTo>
                    <a:pt x="82" y="89"/>
                  </a:lnTo>
                  <a:lnTo>
                    <a:pt x="85" y="88"/>
                  </a:lnTo>
                  <a:lnTo>
                    <a:pt x="86" y="85"/>
                  </a:lnTo>
                  <a:lnTo>
                    <a:pt x="88" y="84"/>
                  </a:lnTo>
                  <a:lnTo>
                    <a:pt x="89" y="82"/>
                  </a:lnTo>
                  <a:lnTo>
                    <a:pt x="91" y="80"/>
                  </a:lnTo>
                  <a:lnTo>
                    <a:pt x="92" y="79"/>
                  </a:lnTo>
                  <a:lnTo>
                    <a:pt x="94" y="77"/>
                  </a:lnTo>
                  <a:lnTo>
                    <a:pt x="95" y="74"/>
                  </a:lnTo>
                  <a:lnTo>
                    <a:pt x="96" y="72"/>
                  </a:lnTo>
                  <a:lnTo>
                    <a:pt x="97" y="70"/>
                  </a:lnTo>
                  <a:lnTo>
                    <a:pt x="98" y="68"/>
                  </a:lnTo>
                  <a:lnTo>
                    <a:pt x="99" y="65"/>
                  </a:lnTo>
                  <a:lnTo>
                    <a:pt x="99" y="63"/>
                  </a:lnTo>
                  <a:lnTo>
                    <a:pt x="100" y="60"/>
                  </a:lnTo>
                  <a:lnTo>
                    <a:pt x="100" y="58"/>
                  </a:lnTo>
                  <a:lnTo>
                    <a:pt x="101" y="55"/>
                  </a:lnTo>
                  <a:lnTo>
                    <a:pt x="101" y="53"/>
                  </a:lnTo>
                  <a:lnTo>
                    <a:pt x="101" y="50"/>
                  </a:lnTo>
                  <a:lnTo>
                    <a:pt x="101" y="48"/>
                  </a:lnTo>
                  <a:lnTo>
                    <a:pt x="101" y="45"/>
                  </a:lnTo>
                  <a:lnTo>
                    <a:pt x="100" y="42"/>
                  </a:lnTo>
                  <a:lnTo>
                    <a:pt x="100" y="40"/>
                  </a:lnTo>
                  <a:lnTo>
                    <a:pt x="99" y="38"/>
                  </a:lnTo>
                  <a:lnTo>
                    <a:pt x="99" y="35"/>
                  </a:lnTo>
                  <a:lnTo>
                    <a:pt x="98" y="33"/>
                  </a:lnTo>
                  <a:lnTo>
                    <a:pt x="97" y="31"/>
                  </a:lnTo>
                  <a:lnTo>
                    <a:pt x="96" y="29"/>
                  </a:lnTo>
                  <a:lnTo>
                    <a:pt x="95" y="26"/>
                  </a:lnTo>
                  <a:lnTo>
                    <a:pt x="94" y="24"/>
                  </a:lnTo>
                  <a:lnTo>
                    <a:pt x="92" y="22"/>
                  </a:lnTo>
                  <a:lnTo>
                    <a:pt x="91" y="20"/>
                  </a:lnTo>
                  <a:lnTo>
                    <a:pt x="89" y="18"/>
                  </a:lnTo>
                  <a:lnTo>
                    <a:pt x="88" y="16"/>
                  </a:lnTo>
                  <a:lnTo>
                    <a:pt x="86" y="14"/>
                  </a:lnTo>
                  <a:lnTo>
                    <a:pt x="85" y="13"/>
                  </a:lnTo>
                  <a:lnTo>
                    <a:pt x="82" y="11"/>
                  </a:lnTo>
                  <a:lnTo>
                    <a:pt x="81" y="10"/>
                  </a:lnTo>
                  <a:lnTo>
                    <a:pt x="79" y="9"/>
                  </a:lnTo>
                  <a:lnTo>
                    <a:pt x="77" y="6"/>
                  </a:lnTo>
                  <a:lnTo>
                    <a:pt x="75" y="5"/>
                  </a:lnTo>
                  <a:lnTo>
                    <a:pt x="72" y="4"/>
                  </a:lnTo>
                  <a:lnTo>
                    <a:pt x="70" y="3"/>
                  </a:lnTo>
                  <a:lnTo>
                    <a:pt x="68" y="3"/>
                  </a:lnTo>
                  <a:lnTo>
                    <a:pt x="66" y="2"/>
                  </a:lnTo>
                  <a:lnTo>
                    <a:pt x="63" y="1"/>
                  </a:lnTo>
                  <a:lnTo>
                    <a:pt x="61" y="1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3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6" y="2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29" y="4"/>
                  </a:lnTo>
                  <a:lnTo>
                    <a:pt x="27" y="5"/>
                  </a:lnTo>
                  <a:lnTo>
                    <a:pt x="25" y="6"/>
                  </a:lnTo>
                  <a:lnTo>
                    <a:pt x="22" y="9"/>
                  </a:lnTo>
                  <a:lnTo>
                    <a:pt x="20" y="10"/>
                  </a:lnTo>
                  <a:lnTo>
                    <a:pt x="19" y="11"/>
                  </a:lnTo>
                  <a:lnTo>
                    <a:pt x="17" y="13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11" y="18"/>
                  </a:lnTo>
                  <a:lnTo>
                    <a:pt x="10" y="20"/>
                  </a:lnTo>
                  <a:lnTo>
                    <a:pt x="9" y="2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5" y="29"/>
                  </a:lnTo>
                  <a:lnTo>
                    <a:pt x="5" y="31"/>
                  </a:lnTo>
                  <a:lnTo>
                    <a:pt x="3" y="33"/>
                  </a:lnTo>
                  <a:lnTo>
                    <a:pt x="2" y="35"/>
                  </a:lnTo>
                  <a:lnTo>
                    <a:pt x="1" y="38"/>
                  </a:lnTo>
                  <a:lnTo>
                    <a:pt x="1" y="40"/>
                  </a:lnTo>
                  <a:lnTo>
                    <a:pt x="1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8" name="Freeform 29">
              <a:extLst>
                <a:ext uri="{FF2B5EF4-FFF2-40B4-BE49-F238E27FC236}">
                  <a16:creationId xmlns:a16="http://schemas.microsoft.com/office/drawing/2014/main" id="{443B9F3A-FBD7-624F-B1DB-FF0BCF533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275" y="1154113"/>
              <a:ext cx="141288" cy="1588"/>
            </a:xfrm>
            <a:custGeom>
              <a:avLst/>
              <a:gdLst>
                <a:gd name="T0" fmla="*/ 2147483646 w 178"/>
                <a:gd name="T1" fmla="*/ 0 h 1"/>
                <a:gd name="T2" fmla="*/ 0 w 178"/>
                <a:gd name="T3" fmla="*/ 0 h 1"/>
                <a:gd name="T4" fmla="*/ 2147483646 w 178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8" h="1">
                  <a:moveTo>
                    <a:pt x="178" y="0"/>
                  </a:moveTo>
                  <a:lnTo>
                    <a:pt x="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9" name="Line 30">
              <a:extLst>
                <a:ext uri="{FF2B5EF4-FFF2-40B4-BE49-F238E27FC236}">
                  <a16:creationId xmlns:a16="http://schemas.microsoft.com/office/drawing/2014/main" id="{7F009068-8844-EB4F-B708-BEE14E9C84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86275" y="1154113"/>
              <a:ext cx="141288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0" name="Freeform 31">
              <a:extLst>
                <a:ext uri="{FF2B5EF4-FFF2-40B4-BE49-F238E27FC236}">
                  <a16:creationId xmlns:a16="http://schemas.microsoft.com/office/drawing/2014/main" id="{A4337060-DBE4-4F4B-99DF-CA9CFB737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1463" y="944563"/>
              <a:ext cx="414338" cy="412750"/>
            </a:xfrm>
            <a:custGeom>
              <a:avLst/>
              <a:gdLst>
                <a:gd name="T0" fmla="*/ 2147483646 w 520"/>
                <a:gd name="T1" fmla="*/ 2147483646 h 521"/>
                <a:gd name="T2" fmla="*/ 2147483646 w 520"/>
                <a:gd name="T3" fmla="*/ 2147483646 h 521"/>
                <a:gd name="T4" fmla="*/ 2147483646 w 520"/>
                <a:gd name="T5" fmla="*/ 2147483646 h 521"/>
                <a:gd name="T6" fmla="*/ 2147483646 w 520"/>
                <a:gd name="T7" fmla="*/ 2147483646 h 521"/>
                <a:gd name="T8" fmla="*/ 2147483646 w 520"/>
                <a:gd name="T9" fmla="*/ 2147483646 h 521"/>
                <a:gd name="T10" fmla="*/ 2147483646 w 520"/>
                <a:gd name="T11" fmla="*/ 2147483646 h 521"/>
                <a:gd name="T12" fmla="*/ 2147483646 w 520"/>
                <a:gd name="T13" fmla="*/ 2147483646 h 521"/>
                <a:gd name="T14" fmla="*/ 2147483646 w 520"/>
                <a:gd name="T15" fmla="*/ 2147483646 h 521"/>
                <a:gd name="T16" fmla="*/ 2147483646 w 520"/>
                <a:gd name="T17" fmla="*/ 2147483646 h 521"/>
                <a:gd name="T18" fmla="*/ 2147483646 w 520"/>
                <a:gd name="T19" fmla="*/ 2147483646 h 521"/>
                <a:gd name="T20" fmla="*/ 0 w 520"/>
                <a:gd name="T21" fmla="*/ 2147483646 h 521"/>
                <a:gd name="T22" fmla="*/ 2147483646 w 520"/>
                <a:gd name="T23" fmla="*/ 2147483646 h 521"/>
                <a:gd name="T24" fmla="*/ 2147483646 w 520"/>
                <a:gd name="T25" fmla="*/ 2147483646 h 521"/>
                <a:gd name="T26" fmla="*/ 2147483646 w 520"/>
                <a:gd name="T27" fmla="*/ 2147483646 h 521"/>
                <a:gd name="T28" fmla="*/ 2147483646 w 520"/>
                <a:gd name="T29" fmla="*/ 2147483646 h 521"/>
                <a:gd name="T30" fmla="*/ 2147483646 w 520"/>
                <a:gd name="T31" fmla="*/ 2147483646 h 521"/>
                <a:gd name="T32" fmla="*/ 2147483646 w 520"/>
                <a:gd name="T33" fmla="*/ 2147483646 h 521"/>
                <a:gd name="T34" fmla="*/ 2147483646 w 520"/>
                <a:gd name="T35" fmla="*/ 2147483646 h 521"/>
                <a:gd name="T36" fmla="*/ 2147483646 w 520"/>
                <a:gd name="T37" fmla="*/ 2147483646 h 521"/>
                <a:gd name="T38" fmla="*/ 2147483646 w 520"/>
                <a:gd name="T39" fmla="*/ 2147483646 h 521"/>
                <a:gd name="T40" fmla="*/ 2147483646 w 520"/>
                <a:gd name="T41" fmla="*/ 2147483646 h 521"/>
                <a:gd name="T42" fmla="*/ 2147483646 w 520"/>
                <a:gd name="T43" fmla="*/ 2147483646 h 521"/>
                <a:gd name="T44" fmla="*/ 2147483646 w 520"/>
                <a:gd name="T45" fmla="*/ 2147483646 h 521"/>
                <a:gd name="T46" fmla="*/ 2147483646 w 520"/>
                <a:gd name="T47" fmla="*/ 2147483646 h 521"/>
                <a:gd name="T48" fmla="*/ 2147483646 w 520"/>
                <a:gd name="T49" fmla="*/ 2147483646 h 521"/>
                <a:gd name="T50" fmla="*/ 2147483646 w 520"/>
                <a:gd name="T51" fmla="*/ 2147483646 h 521"/>
                <a:gd name="T52" fmla="*/ 2147483646 w 520"/>
                <a:gd name="T53" fmla="*/ 2147483646 h 521"/>
                <a:gd name="T54" fmla="*/ 2147483646 w 520"/>
                <a:gd name="T55" fmla="*/ 2147483646 h 521"/>
                <a:gd name="T56" fmla="*/ 2147483646 w 520"/>
                <a:gd name="T57" fmla="*/ 2147483646 h 521"/>
                <a:gd name="T58" fmla="*/ 2147483646 w 520"/>
                <a:gd name="T59" fmla="*/ 2147483646 h 521"/>
                <a:gd name="T60" fmla="*/ 2147483646 w 520"/>
                <a:gd name="T61" fmla="*/ 2147483646 h 521"/>
                <a:gd name="T62" fmla="*/ 2147483646 w 520"/>
                <a:gd name="T63" fmla="*/ 2147483646 h 521"/>
                <a:gd name="T64" fmla="*/ 2147483646 w 520"/>
                <a:gd name="T65" fmla="*/ 2147483646 h 521"/>
                <a:gd name="T66" fmla="*/ 2147483646 w 520"/>
                <a:gd name="T67" fmla="*/ 2147483646 h 521"/>
                <a:gd name="T68" fmla="*/ 2147483646 w 520"/>
                <a:gd name="T69" fmla="*/ 2147483646 h 521"/>
                <a:gd name="T70" fmla="*/ 2147483646 w 520"/>
                <a:gd name="T71" fmla="*/ 2147483646 h 521"/>
                <a:gd name="T72" fmla="*/ 2147483646 w 520"/>
                <a:gd name="T73" fmla="*/ 2147483646 h 521"/>
                <a:gd name="T74" fmla="*/ 2147483646 w 520"/>
                <a:gd name="T75" fmla="*/ 2147483646 h 521"/>
                <a:gd name="T76" fmla="*/ 2147483646 w 520"/>
                <a:gd name="T77" fmla="*/ 2147483646 h 521"/>
                <a:gd name="T78" fmla="*/ 2147483646 w 520"/>
                <a:gd name="T79" fmla="*/ 2147483646 h 521"/>
                <a:gd name="T80" fmla="*/ 2147483646 w 520"/>
                <a:gd name="T81" fmla="*/ 2147483646 h 521"/>
                <a:gd name="T82" fmla="*/ 2147483646 w 520"/>
                <a:gd name="T83" fmla="*/ 2147483646 h 521"/>
                <a:gd name="T84" fmla="*/ 2147483646 w 520"/>
                <a:gd name="T85" fmla="*/ 2147483646 h 521"/>
                <a:gd name="T86" fmla="*/ 2147483646 w 520"/>
                <a:gd name="T87" fmla="*/ 0 h 5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20" h="521">
                  <a:moveTo>
                    <a:pt x="260" y="0"/>
                  </a:moveTo>
                  <a:lnTo>
                    <a:pt x="247" y="1"/>
                  </a:lnTo>
                  <a:lnTo>
                    <a:pt x="233" y="3"/>
                  </a:lnTo>
                  <a:lnTo>
                    <a:pt x="220" y="4"/>
                  </a:lnTo>
                  <a:lnTo>
                    <a:pt x="208" y="6"/>
                  </a:lnTo>
                  <a:lnTo>
                    <a:pt x="195" y="9"/>
                  </a:lnTo>
                  <a:lnTo>
                    <a:pt x="182" y="13"/>
                  </a:lnTo>
                  <a:lnTo>
                    <a:pt x="170" y="17"/>
                  </a:lnTo>
                  <a:lnTo>
                    <a:pt x="159" y="21"/>
                  </a:lnTo>
                  <a:lnTo>
                    <a:pt x="147" y="27"/>
                  </a:lnTo>
                  <a:lnTo>
                    <a:pt x="136" y="33"/>
                  </a:lnTo>
                  <a:lnTo>
                    <a:pt x="124" y="38"/>
                  </a:lnTo>
                  <a:lnTo>
                    <a:pt x="114" y="45"/>
                  </a:lnTo>
                  <a:lnTo>
                    <a:pt x="104" y="53"/>
                  </a:lnTo>
                  <a:lnTo>
                    <a:pt x="94" y="60"/>
                  </a:lnTo>
                  <a:lnTo>
                    <a:pt x="84" y="68"/>
                  </a:lnTo>
                  <a:lnTo>
                    <a:pt x="75" y="77"/>
                  </a:lnTo>
                  <a:lnTo>
                    <a:pt x="67" y="86"/>
                  </a:lnTo>
                  <a:lnTo>
                    <a:pt x="59" y="96"/>
                  </a:lnTo>
                  <a:lnTo>
                    <a:pt x="51" y="105"/>
                  </a:lnTo>
                  <a:lnTo>
                    <a:pt x="44" y="116"/>
                  </a:lnTo>
                  <a:lnTo>
                    <a:pt x="38" y="126"/>
                  </a:lnTo>
                  <a:lnTo>
                    <a:pt x="31" y="137"/>
                  </a:lnTo>
                  <a:lnTo>
                    <a:pt x="25" y="148"/>
                  </a:lnTo>
                  <a:lnTo>
                    <a:pt x="20" y="159"/>
                  </a:lnTo>
                  <a:lnTo>
                    <a:pt x="15" y="172"/>
                  </a:lnTo>
                  <a:lnTo>
                    <a:pt x="11" y="184"/>
                  </a:lnTo>
                  <a:lnTo>
                    <a:pt x="8" y="196"/>
                  </a:lnTo>
                  <a:lnTo>
                    <a:pt x="4" y="208"/>
                  </a:lnTo>
                  <a:lnTo>
                    <a:pt x="2" y="222"/>
                  </a:lnTo>
                  <a:lnTo>
                    <a:pt x="1" y="235"/>
                  </a:lnTo>
                  <a:lnTo>
                    <a:pt x="0" y="247"/>
                  </a:lnTo>
                  <a:lnTo>
                    <a:pt x="0" y="261"/>
                  </a:lnTo>
                  <a:lnTo>
                    <a:pt x="0" y="275"/>
                  </a:lnTo>
                  <a:lnTo>
                    <a:pt x="1" y="287"/>
                  </a:lnTo>
                  <a:lnTo>
                    <a:pt x="2" y="301"/>
                  </a:lnTo>
                  <a:lnTo>
                    <a:pt x="4" y="314"/>
                  </a:lnTo>
                  <a:lnTo>
                    <a:pt x="8" y="326"/>
                  </a:lnTo>
                  <a:lnTo>
                    <a:pt x="11" y="339"/>
                  </a:lnTo>
                  <a:lnTo>
                    <a:pt x="15" y="351"/>
                  </a:lnTo>
                  <a:lnTo>
                    <a:pt x="20" y="363"/>
                  </a:lnTo>
                  <a:lnTo>
                    <a:pt x="25" y="374"/>
                  </a:lnTo>
                  <a:lnTo>
                    <a:pt x="31" y="385"/>
                  </a:lnTo>
                  <a:lnTo>
                    <a:pt x="38" y="397"/>
                  </a:lnTo>
                  <a:lnTo>
                    <a:pt x="44" y="407"/>
                  </a:lnTo>
                  <a:lnTo>
                    <a:pt x="51" y="418"/>
                  </a:lnTo>
                  <a:lnTo>
                    <a:pt x="59" y="427"/>
                  </a:lnTo>
                  <a:lnTo>
                    <a:pt x="67" y="437"/>
                  </a:lnTo>
                  <a:lnTo>
                    <a:pt x="75" y="445"/>
                  </a:lnTo>
                  <a:lnTo>
                    <a:pt x="84" y="454"/>
                  </a:lnTo>
                  <a:lnTo>
                    <a:pt x="94" y="462"/>
                  </a:lnTo>
                  <a:lnTo>
                    <a:pt x="104" y="470"/>
                  </a:lnTo>
                  <a:lnTo>
                    <a:pt x="114" y="478"/>
                  </a:lnTo>
                  <a:lnTo>
                    <a:pt x="124" y="484"/>
                  </a:lnTo>
                  <a:lnTo>
                    <a:pt x="136" y="490"/>
                  </a:lnTo>
                  <a:lnTo>
                    <a:pt x="147" y="496"/>
                  </a:lnTo>
                  <a:lnTo>
                    <a:pt x="159" y="501"/>
                  </a:lnTo>
                  <a:lnTo>
                    <a:pt x="170" y="506"/>
                  </a:lnTo>
                  <a:lnTo>
                    <a:pt x="182" y="510"/>
                  </a:lnTo>
                  <a:lnTo>
                    <a:pt x="195" y="513"/>
                  </a:lnTo>
                  <a:lnTo>
                    <a:pt x="208" y="517"/>
                  </a:lnTo>
                  <a:lnTo>
                    <a:pt x="220" y="519"/>
                  </a:lnTo>
                  <a:lnTo>
                    <a:pt x="233" y="520"/>
                  </a:lnTo>
                  <a:lnTo>
                    <a:pt x="247" y="521"/>
                  </a:lnTo>
                  <a:lnTo>
                    <a:pt x="260" y="521"/>
                  </a:lnTo>
                  <a:lnTo>
                    <a:pt x="273" y="521"/>
                  </a:lnTo>
                  <a:lnTo>
                    <a:pt x="287" y="520"/>
                  </a:lnTo>
                  <a:lnTo>
                    <a:pt x="299" y="519"/>
                  </a:lnTo>
                  <a:lnTo>
                    <a:pt x="312" y="517"/>
                  </a:lnTo>
                  <a:lnTo>
                    <a:pt x="325" y="513"/>
                  </a:lnTo>
                  <a:lnTo>
                    <a:pt x="337" y="510"/>
                  </a:lnTo>
                  <a:lnTo>
                    <a:pt x="349" y="506"/>
                  </a:lnTo>
                  <a:lnTo>
                    <a:pt x="361" y="501"/>
                  </a:lnTo>
                  <a:lnTo>
                    <a:pt x="373" y="496"/>
                  </a:lnTo>
                  <a:lnTo>
                    <a:pt x="384" y="490"/>
                  </a:lnTo>
                  <a:lnTo>
                    <a:pt x="395" y="484"/>
                  </a:lnTo>
                  <a:lnTo>
                    <a:pt x="406" y="478"/>
                  </a:lnTo>
                  <a:lnTo>
                    <a:pt x="416" y="470"/>
                  </a:lnTo>
                  <a:lnTo>
                    <a:pt x="426" y="462"/>
                  </a:lnTo>
                  <a:lnTo>
                    <a:pt x="435" y="454"/>
                  </a:lnTo>
                  <a:lnTo>
                    <a:pt x="444" y="445"/>
                  </a:lnTo>
                  <a:lnTo>
                    <a:pt x="453" y="437"/>
                  </a:lnTo>
                  <a:lnTo>
                    <a:pt x="460" y="427"/>
                  </a:lnTo>
                  <a:lnTo>
                    <a:pt x="468" y="418"/>
                  </a:lnTo>
                  <a:lnTo>
                    <a:pt x="476" y="407"/>
                  </a:lnTo>
                  <a:lnTo>
                    <a:pt x="483" y="397"/>
                  </a:lnTo>
                  <a:lnTo>
                    <a:pt x="488" y="385"/>
                  </a:lnTo>
                  <a:lnTo>
                    <a:pt x="495" y="374"/>
                  </a:lnTo>
                  <a:lnTo>
                    <a:pt x="499" y="363"/>
                  </a:lnTo>
                  <a:lnTo>
                    <a:pt x="504" y="351"/>
                  </a:lnTo>
                  <a:lnTo>
                    <a:pt x="508" y="339"/>
                  </a:lnTo>
                  <a:lnTo>
                    <a:pt x="512" y="326"/>
                  </a:lnTo>
                  <a:lnTo>
                    <a:pt x="515" y="314"/>
                  </a:lnTo>
                  <a:lnTo>
                    <a:pt x="517" y="301"/>
                  </a:lnTo>
                  <a:lnTo>
                    <a:pt x="518" y="287"/>
                  </a:lnTo>
                  <a:lnTo>
                    <a:pt x="519" y="275"/>
                  </a:lnTo>
                  <a:lnTo>
                    <a:pt x="520" y="261"/>
                  </a:lnTo>
                  <a:lnTo>
                    <a:pt x="519" y="247"/>
                  </a:lnTo>
                  <a:lnTo>
                    <a:pt x="518" y="235"/>
                  </a:lnTo>
                  <a:lnTo>
                    <a:pt x="517" y="222"/>
                  </a:lnTo>
                  <a:lnTo>
                    <a:pt x="515" y="208"/>
                  </a:lnTo>
                  <a:lnTo>
                    <a:pt x="512" y="196"/>
                  </a:lnTo>
                  <a:lnTo>
                    <a:pt x="508" y="184"/>
                  </a:lnTo>
                  <a:lnTo>
                    <a:pt x="504" y="172"/>
                  </a:lnTo>
                  <a:lnTo>
                    <a:pt x="499" y="159"/>
                  </a:lnTo>
                  <a:lnTo>
                    <a:pt x="495" y="148"/>
                  </a:lnTo>
                  <a:lnTo>
                    <a:pt x="488" y="137"/>
                  </a:lnTo>
                  <a:lnTo>
                    <a:pt x="483" y="126"/>
                  </a:lnTo>
                  <a:lnTo>
                    <a:pt x="476" y="116"/>
                  </a:lnTo>
                  <a:lnTo>
                    <a:pt x="468" y="105"/>
                  </a:lnTo>
                  <a:lnTo>
                    <a:pt x="460" y="96"/>
                  </a:lnTo>
                  <a:lnTo>
                    <a:pt x="453" y="86"/>
                  </a:lnTo>
                  <a:lnTo>
                    <a:pt x="444" y="77"/>
                  </a:lnTo>
                  <a:lnTo>
                    <a:pt x="435" y="68"/>
                  </a:lnTo>
                  <a:lnTo>
                    <a:pt x="426" y="60"/>
                  </a:lnTo>
                  <a:lnTo>
                    <a:pt x="416" y="53"/>
                  </a:lnTo>
                  <a:lnTo>
                    <a:pt x="406" y="45"/>
                  </a:lnTo>
                  <a:lnTo>
                    <a:pt x="395" y="38"/>
                  </a:lnTo>
                  <a:lnTo>
                    <a:pt x="384" y="33"/>
                  </a:lnTo>
                  <a:lnTo>
                    <a:pt x="373" y="27"/>
                  </a:lnTo>
                  <a:lnTo>
                    <a:pt x="361" y="21"/>
                  </a:lnTo>
                  <a:lnTo>
                    <a:pt x="349" y="17"/>
                  </a:lnTo>
                  <a:lnTo>
                    <a:pt x="337" y="13"/>
                  </a:lnTo>
                  <a:lnTo>
                    <a:pt x="325" y="9"/>
                  </a:lnTo>
                  <a:lnTo>
                    <a:pt x="312" y="6"/>
                  </a:lnTo>
                  <a:lnTo>
                    <a:pt x="299" y="4"/>
                  </a:lnTo>
                  <a:lnTo>
                    <a:pt x="287" y="3"/>
                  </a:lnTo>
                  <a:lnTo>
                    <a:pt x="273" y="1"/>
                  </a:lnTo>
                  <a:lnTo>
                    <a:pt x="260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1" name="Freeform 32">
              <a:extLst>
                <a:ext uri="{FF2B5EF4-FFF2-40B4-BE49-F238E27FC236}">
                  <a16:creationId xmlns:a16="http://schemas.microsoft.com/office/drawing/2014/main" id="{9B17AD62-580C-1F4F-9698-ED841FC1E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788" y="1276351"/>
              <a:ext cx="247650" cy="1588"/>
            </a:xfrm>
            <a:custGeom>
              <a:avLst/>
              <a:gdLst>
                <a:gd name="T0" fmla="*/ 2147483646 w 311"/>
                <a:gd name="T1" fmla="*/ 0 h 1"/>
                <a:gd name="T2" fmla="*/ 0 w 311"/>
                <a:gd name="T3" fmla="*/ 0 h 1"/>
                <a:gd name="T4" fmla="*/ 2147483646 w 31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" h="1">
                  <a:moveTo>
                    <a:pt x="311" y="0"/>
                  </a:moveTo>
                  <a:lnTo>
                    <a:pt x="0" y="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2" name="Line 33">
              <a:extLst>
                <a:ext uri="{FF2B5EF4-FFF2-40B4-BE49-F238E27FC236}">
                  <a16:creationId xmlns:a16="http://schemas.microsoft.com/office/drawing/2014/main" id="{807BDFEA-0C84-DB4C-9599-7DDBDA2F96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60788" y="1276351"/>
              <a:ext cx="2476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3" name="Freeform 34">
              <a:extLst>
                <a:ext uri="{FF2B5EF4-FFF2-40B4-BE49-F238E27FC236}">
                  <a16:creationId xmlns:a16="http://schemas.microsoft.com/office/drawing/2014/main" id="{5B7DEC92-1BE8-3A47-9934-D81D19223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788" y="1030288"/>
              <a:ext cx="247650" cy="1588"/>
            </a:xfrm>
            <a:custGeom>
              <a:avLst/>
              <a:gdLst>
                <a:gd name="T0" fmla="*/ 2147483646 w 311"/>
                <a:gd name="T1" fmla="*/ 0 h 1"/>
                <a:gd name="T2" fmla="*/ 0 w 311"/>
                <a:gd name="T3" fmla="*/ 0 h 1"/>
                <a:gd name="T4" fmla="*/ 2147483646 w 31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" h="1">
                  <a:moveTo>
                    <a:pt x="311" y="0"/>
                  </a:moveTo>
                  <a:lnTo>
                    <a:pt x="0" y="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4" name="Line 35">
              <a:extLst>
                <a:ext uri="{FF2B5EF4-FFF2-40B4-BE49-F238E27FC236}">
                  <a16:creationId xmlns:a16="http://schemas.microsoft.com/office/drawing/2014/main" id="{94AD3A14-E55D-D848-B7AA-5052A048AA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60788" y="1030288"/>
              <a:ext cx="2476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5" name="Rectangle 36">
              <a:extLst>
                <a:ext uri="{FF2B5EF4-FFF2-40B4-BE49-F238E27FC236}">
                  <a16:creationId xmlns:a16="http://schemas.microsoft.com/office/drawing/2014/main" id="{9D72F631-A7A7-D343-A895-E8E4DA4EB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0975" y="941388"/>
              <a:ext cx="300038" cy="4238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55326" name="Freeform 37">
              <a:extLst>
                <a:ext uri="{FF2B5EF4-FFF2-40B4-BE49-F238E27FC236}">
                  <a16:creationId xmlns:a16="http://schemas.microsoft.com/office/drawing/2014/main" id="{91FDEF43-4C4B-E547-8FED-4EBA15AA1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0975" y="941388"/>
              <a:ext cx="300038" cy="423863"/>
            </a:xfrm>
            <a:custGeom>
              <a:avLst/>
              <a:gdLst>
                <a:gd name="T0" fmla="*/ 2147483646 w 378"/>
                <a:gd name="T1" fmla="*/ 2147483646 h 534"/>
                <a:gd name="T2" fmla="*/ 0 w 378"/>
                <a:gd name="T3" fmla="*/ 2147483646 h 534"/>
                <a:gd name="T4" fmla="*/ 0 w 378"/>
                <a:gd name="T5" fmla="*/ 0 h 534"/>
                <a:gd name="T6" fmla="*/ 2147483646 w 378"/>
                <a:gd name="T7" fmla="*/ 0 h 5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8" h="534">
                  <a:moveTo>
                    <a:pt x="378" y="534"/>
                  </a:moveTo>
                  <a:lnTo>
                    <a:pt x="0" y="534"/>
                  </a:lnTo>
                  <a:lnTo>
                    <a:pt x="0" y="0"/>
                  </a:lnTo>
                  <a:lnTo>
                    <a:pt x="378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7" name="Line 38">
              <a:extLst>
                <a:ext uri="{FF2B5EF4-FFF2-40B4-BE49-F238E27FC236}">
                  <a16:creationId xmlns:a16="http://schemas.microsoft.com/office/drawing/2014/main" id="{9335E72F-4867-8F40-A34A-86B51D0BC6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2675" y="2249488"/>
              <a:ext cx="22860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8" name="Line 39">
              <a:extLst>
                <a:ext uri="{FF2B5EF4-FFF2-40B4-BE49-F238E27FC236}">
                  <a16:creationId xmlns:a16="http://schemas.microsoft.com/office/drawing/2014/main" id="{39AAB17C-D923-FD4A-9B1A-006B497E94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2675" y="2319338"/>
              <a:ext cx="22860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9" name="Freeform 40">
              <a:extLst>
                <a:ext uri="{FF2B5EF4-FFF2-40B4-BE49-F238E27FC236}">
                  <a16:creationId xmlns:a16="http://schemas.microsoft.com/office/drawing/2014/main" id="{8014D5E0-8772-B040-812C-9A918BE09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563" y="2371726"/>
              <a:ext cx="265113" cy="1042988"/>
            </a:xfrm>
            <a:custGeom>
              <a:avLst/>
              <a:gdLst>
                <a:gd name="T0" fmla="*/ 2147483646 w 334"/>
                <a:gd name="T1" fmla="*/ 0 h 1313"/>
                <a:gd name="T2" fmla="*/ 2147483646 w 334"/>
                <a:gd name="T3" fmla="*/ 2147483646 h 1313"/>
                <a:gd name="T4" fmla="*/ 0 w 334"/>
                <a:gd name="T5" fmla="*/ 2147483646 h 13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4" h="1313">
                  <a:moveTo>
                    <a:pt x="334" y="0"/>
                  </a:moveTo>
                  <a:lnTo>
                    <a:pt x="334" y="1313"/>
                  </a:lnTo>
                  <a:lnTo>
                    <a:pt x="0" y="1313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0" name="Freeform 41">
              <a:extLst>
                <a:ext uri="{FF2B5EF4-FFF2-40B4-BE49-F238E27FC236}">
                  <a16:creationId xmlns:a16="http://schemas.microsoft.com/office/drawing/2014/main" id="{ADD8DA79-CD81-A84D-AC0E-D713F2F70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563" y="1154113"/>
              <a:ext cx="265113" cy="1041400"/>
            </a:xfrm>
            <a:custGeom>
              <a:avLst/>
              <a:gdLst>
                <a:gd name="T0" fmla="*/ 2147483646 w 334"/>
                <a:gd name="T1" fmla="*/ 2147483646 h 1313"/>
                <a:gd name="T2" fmla="*/ 2147483646 w 334"/>
                <a:gd name="T3" fmla="*/ 0 h 1313"/>
                <a:gd name="T4" fmla="*/ 0 w 334"/>
                <a:gd name="T5" fmla="*/ 0 h 13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4" h="1313">
                  <a:moveTo>
                    <a:pt x="334" y="1313"/>
                  </a:moveTo>
                  <a:lnTo>
                    <a:pt x="334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1" name="Line 42">
              <a:extLst>
                <a:ext uri="{FF2B5EF4-FFF2-40B4-BE49-F238E27FC236}">
                  <a16:creationId xmlns:a16="http://schemas.microsoft.com/office/drawing/2014/main" id="{911F13DE-0C0B-1F4D-A424-8535E573B8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0788" y="1154113"/>
              <a:ext cx="2476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2" name="Freeform 43">
              <a:extLst>
                <a:ext uri="{FF2B5EF4-FFF2-40B4-BE49-F238E27FC236}">
                  <a16:creationId xmlns:a16="http://schemas.microsoft.com/office/drawing/2014/main" id="{E825BAC6-CE80-4A40-A275-96F18620E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275" y="1912938"/>
              <a:ext cx="141288" cy="1588"/>
            </a:xfrm>
            <a:custGeom>
              <a:avLst/>
              <a:gdLst>
                <a:gd name="T0" fmla="*/ 2147483646 w 178"/>
                <a:gd name="T1" fmla="*/ 0 h 1"/>
                <a:gd name="T2" fmla="*/ 0 w 178"/>
                <a:gd name="T3" fmla="*/ 0 h 1"/>
                <a:gd name="T4" fmla="*/ 2147483646 w 178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8" h="1">
                  <a:moveTo>
                    <a:pt x="178" y="0"/>
                  </a:moveTo>
                  <a:lnTo>
                    <a:pt x="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3" name="Line 44">
              <a:extLst>
                <a:ext uri="{FF2B5EF4-FFF2-40B4-BE49-F238E27FC236}">
                  <a16:creationId xmlns:a16="http://schemas.microsoft.com/office/drawing/2014/main" id="{3DB2FC12-1AEC-CA4F-A2C3-4E1DD2F9B1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86275" y="1912938"/>
              <a:ext cx="141288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4" name="Freeform 45">
              <a:extLst>
                <a:ext uri="{FF2B5EF4-FFF2-40B4-BE49-F238E27FC236}">
                  <a16:creationId xmlns:a16="http://schemas.microsoft.com/office/drawing/2014/main" id="{0A3D2B76-563E-C54A-AD11-0A8814644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1463" y="1703388"/>
              <a:ext cx="414338" cy="414338"/>
            </a:xfrm>
            <a:custGeom>
              <a:avLst/>
              <a:gdLst>
                <a:gd name="T0" fmla="*/ 2147483646 w 520"/>
                <a:gd name="T1" fmla="*/ 2147483646 h 521"/>
                <a:gd name="T2" fmla="*/ 2147483646 w 520"/>
                <a:gd name="T3" fmla="*/ 2147483646 h 521"/>
                <a:gd name="T4" fmla="*/ 2147483646 w 520"/>
                <a:gd name="T5" fmla="*/ 2147483646 h 521"/>
                <a:gd name="T6" fmla="*/ 2147483646 w 520"/>
                <a:gd name="T7" fmla="*/ 2147483646 h 521"/>
                <a:gd name="T8" fmla="*/ 2147483646 w 520"/>
                <a:gd name="T9" fmla="*/ 2147483646 h 521"/>
                <a:gd name="T10" fmla="*/ 2147483646 w 520"/>
                <a:gd name="T11" fmla="*/ 2147483646 h 521"/>
                <a:gd name="T12" fmla="*/ 2147483646 w 520"/>
                <a:gd name="T13" fmla="*/ 2147483646 h 521"/>
                <a:gd name="T14" fmla="*/ 2147483646 w 520"/>
                <a:gd name="T15" fmla="*/ 2147483646 h 521"/>
                <a:gd name="T16" fmla="*/ 2147483646 w 520"/>
                <a:gd name="T17" fmla="*/ 2147483646 h 521"/>
                <a:gd name="T18" fmla="*/ 2147483646 w 520"/>
                <a:gd name="T19" fmla="*/ 2147483646 h 521"/>
                <a:gd name="T20" fmla="*/ 0 w 520"/>
                <a:gd name="T21" fmla="*/ 2147483646 h 521"/>
                <a:gd name="T22" fmla="*/ 2147483646 w 520"/>
                <a:gd name="T23" fmla="*/ 2147483646 h 521"/>
                <a:gd name="T24" fmla="*/ 2147483646 w 520"/>
                <a:gd name="T25" fmla="*/ 2147483646 h 521"/>
                <a:gd name="T26" fmla="*/ 2147483646 w 520"/>
                <a:gd name="T27" fmla="*/ 2147483646 h 521"/>
                <a:gd name="T28" fmla="*/ 2147483646 w 520"/>
                <a:gd name="T29" fmla="*/ 2147483646 h 521"/>
                <a:gd name="T30" fmla="*/ 2147483646 w 520"/>
                <a:gd name="T31" fmla="*/ 2147483646 h 521"/>
                <a:gd name="T32" fmla="*/ 2147483646 w 520"/>
                <a:gd name="T33" fmla="*/ 2147483646 h 521"/>
                <a:gd name="T34" fmla="*/ 2147483646 w 520"/>
                <a:gd name="T35" fmla="*/ 2147483646 h 521"/>
                <a:gd name="T36" fmla="*/ 2147483646 w 520"/>
                <a:gd name="T37" fmla="*/ 2147483646 h 521"/>
                <a:gd name="T38" fmla="*/ 2147483646 w 520"/>
                <a:gd name="T39" fmla="*/ 2147483646 h 521"/>
                <a:gd name="T40" fmla="*/ 2147483646 w 520"/>
                <a:gd name="T41" fmla="*/ 2147483646 h 521"/>
                <a:gd name="T42" fmla="*/ 2147483646 w 520"/>
                <a:gd name="T43" fmla="*/ 2147483646 h 521"/>
                <a:gd name="T44" fmla="*/ 2147483646 w 520"/>
                <a:gd name="T45" fmla="*/ 2147483646 h 521"/>
                <a:gd name="T46" fmla="*/ 2147483646 w 520"/>
                <a:gd name="T47" fmla="*/ 2147483646 h 521"/>
                <a:gd name="T48" fmla="*/ 2147483646 w 520"/>
                <a:gd name="T49" fmla="*/ 2147483646 h 521"/>
                <a:gd name="T50" fmla="*/ 2147483646 w 520"/>
                <a:gd name="T51" fmla="*/ 2147483646 h 521"/>
                <a:gd name="T52" fmla="*/ 2147483646 w 520"/>
                <a:gd name="T53" fmla="*/ 2147483646 h 521"/>
                <a:gd name="T54" fmla="*/ 2147483646 w 520"/>
                <a:gd name="T55" fmla="*/ 2147483646 h 521"/>
                <a:gd name="T56" fmla="*/ 2147483646 w 520"/>
                <a:gd name="T57" fmla="*/ 2147483646 h 521"/>
                <a:gd name="T58" fmla="*/ 2147483646 w 520"/>
                <a:gd name="T59" fmla="*/ 2147483646 h 521"/>
                <a:gd name="T60" fmla="*/ 2147483646 w 520"/>
                <a:gd name="T61" fmla="*/ 2147483646 h 521"/>
                <a:gd name="T62" fmla="*/ 2147483646 w 520"/>
                <a:gd name="T63" fmla="*/ 2147483646 h 521"/>
                <a:gd name="T64" fmla="*/ 2147483646 w 520"/>
                <a:gd name="T65" fmla="*/ 2147483646 h 521"/>
                <a:gd name="T66" fmla="*/ 2147483646 w 520"/>
                <a:gd name="T67" fmla="*/ 2147483646 h 521"/>
                <a:gd name="T68" fmla="*/ 2147483646 w 520"/>
                <a:gd name="T69" fmla="*/ 2147483646 h 521"/>
                <a:gd name="T70" fmla="*/ 2147483646 w 520"/>
                <a:gd name="T71" fmla="*/ 2147483646 h 521"/>
                <a:gd name="T72" fmla="*/ 2147483646 w 520"/>
                <a:gd name="T73" fmla="*/ 2147483646 h 521"/>
                <a:gd name="T74" fmla="*/ 2147483646 w 520"/>
                <a:gd name="T75" fmla="*/ 2147483646 h 521"/>
                <a:gd name="T76" fmla="*/ 2147483646 w 520"/>
                <a:gd name="T77" fmla="*/ 2147483646 h 521"/>
                <a:gd name="T78" fmla="*/ 2147483646 w 520"/>
                <a:gd name="T79" fmla="*/ 2147483646 h 521"/>
                <a:gd name="T80" fmla="*/ 2147483646 w 520"/>
                <a:gd name="T81" fmla="*/ 2147483646 h 521"/>
                <a:gd name="T82" fmla="*/ 2147483646 w 520"/>
                <a:gd name="T83" fmla="*/ 2147483646 h 521"/>
                <a:gd name="T84" fmla="*/ 2147483646 w 520"/>
                <a:gd name="T85" fmla="*/ 2147483646 h 521"/>
                <a:gd name="T86" fmla="*/ 2147483646 w 520"/>
                <a:gd name="T87" fmla="*/ 0 h 5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20" h="521">
                  <a:moveTo>
                    <a:pt x="260" y="0"/>
                  </a:moveTo>
                  <a:lnTo>
                    <a:pt x="247" y="2"/>
                  </a:lnTo>
                  <a:lnTo>
                    <a:pt x="233" y="3"/>
                  </a:lnTo>
                  <a:lnTo>
                    <a:pt x="220" y="4"/>
                  </a:lnTo>
                  <a:lnTo>
                    <a:pt x="208" y="6"/>
                  </a:lnTo>
                  <a:lnTo>
                    <a:pt x="195" y="9"/>
                  </a:lnTo>
                  <a:lnTo>
                    <a:pt x="182" y="13"/>
                  </a:lnTo>
                  <a:lnTo>
                    <a:pt x="170" y="17"/>
                  </a:lnTo>
                  <a:lnTo>
                    <a:pt x="159" y="22"/>
                  </a:lnTo>
                  <a:lnTo>
                    <a:pt x="147" y="27"/>
                  </a:lnTo>
                  <a:lnTo>
                    <a:pt x="136" y="33"/>
                  </a:lnTo>
                  <a:lnTo>
                    <a:pt x="124" y="38"/>
                  </a:lnTo>
                  <a:lnTo>
                    <a:pt x="114" y="45"/>
                  </a:lnTo>
                  <a:lnTo>
                    <a:pt x="104" y="53"/>
                  </a:lnTo>
                  <a:lnTo>
                    <a:pt x="94" y="61"/>
                  </a:lnTo>
                  <a:lnTo>
                    <a:pt x="84" y="68"/>
                  </a:lnTo>
                  <a:lnTo>
                    <a:pt x="75" y="77"/>
                  </a:lnTo>
                  <a:lnTo>
                    <a:pt x="67" y="86"/>
                  </a:lnTo>
                  <a:lnTo>
                    <a:pt x="59" y="96"/>
                  </a:lnTo>
                  <a:lnTo>
                    <a:pt x="51" y="105"/>
                  </a:lnTo>
                  <a:lnTo>
                    <a:pt x="44" y="116"/>
                  </a:lnTo>
                  <a:lnTo>
                    <a:pt x="38" y="126"/>
                  </a:lnTo>
                  <a:lnTo>
                    <a:pt x="31" y="137"/>
                  </a:lnTo>
                  <a:lnTo>
                    <a:pt x="25" y="148"/>
                  </a:lnTo>
                  <a:lnTo>
                    <a:pt x="20" y="160"/>
                  </a:lnTo>
                  <a:lnTo>
                    <a:pt x="15" y="172"/>
                  </a:lnTo>
                  <a:lnTo>
                    <a:pt x="11" y="184"/>
                  </a:lnTo>
                  <a:lnTo>
                    <a:pt x="8" y="196"/>
                  </a:lnTo>
                  <a:lnTo>
                    <a:pt x="4" y="209"/>
                  </a:lnTo>
                  <a:lnTo>
                    <a:pt x="2" y="222"/>
                  </a:lnTo>
                  <a:lnTo>
                    <a:pt x="1" y="235"/>
                  </a:lnTo>
                  <a:lnTo>
                    <a:pt x="0" y="247"/>
                  </a:lnTo>
                  <a:lnTo>
                    <a:pt x="0" y="261"/>
                  </a:lnTo>
                  <a:lnTo>
                    <a:pt x="0" y="275"/>
                  </a:lnTo>
                  <a:lnTo>
                    <a:pt x="1" y="288"/>
                  </a:lnTo>
                  <a:lnTo>
                    <a:pt x="2" y="301"/>
                  </a:lnTo>
                  <a:lnTo>
                    <a:pt x="4" y="314"/>
                  </a:lnTo>
                  <a:lnTo>
                    <a:pt x="8" y="326"/>
                  </a:lnTo>
                  <a:lnTo>
                    <a:pt x="11" y="339"/>
                  </a:lnTo>
                  <a:lnTo>
                    <a:pt x="15" y="351"/>
                  </a:lnTo>
                  <a:lnTo>
                    <a:pt x="20" y="363"/>
                  </a:lnTo>
                  <a:lnTo>
                    <a:pt x="25" y="374"/>
                  </a:lnTo>
                  <a:lnTo>
                    <a:pt x="31" y="385"/>
                  </a:lnTo>
                  <a:lnTo>
                    <a:pt x="38" y="397"/>
                  </a:lnTo>
                  <a:lnTo>
                    <a:pt x="44" y="407"/>
                  </a:lnTo>
                  <a:lnTo>
                    <a:pt x="51" y="418"/>
                  </a:lnTo>
                  <a:lnTo>
                    <a:pt x="59" y="427"/>
                  </a:lnTo>
                  <a:lnTo>
                    <a:pt x="67" y="437"/>
                  </a:lnTo>
                  <a:lnTo>
                    <a:pt x="75" y="446"/>
                  </a:lnTo>
                  <a:lnTo>
                    <a:pt x="84" y="454"/>
                  </a:lnTo>
                  <a:lnTo>
                    <a:pt x="94" y="462"/>
                  </a:lnTo>
                  <a:lnTo>
                    <a:pt x="104" y="470"/>
                  </a:lnTo>
                  <a:lnTo>
                    <a:pt x="114" y="478"/>
                  </a:lnTo>
                  <a:lnTo>
                    <a:pt x="124" y="485"/>
                  </a:lnTo>
                  <a:lnTo>
                    <a:pt x="136" y="490"/>
                  </a:lnTo>
                  <a:lnTo>
                    <a:pt x="147" y="496"/>
                  </a:lnTo>
                  <a:lnTo>
                    <a:pt x="159" y="501"/>
                  </a:lnTo>
                  <a:lnTo>
                    <a:pt x="170" y="506"/>
                  </a:lnTo>
                  <a:lnTo>
                    <a:pt x="182" y="510"/>
                  </a:lnTo>
                  <a:lnTo>
                    <a:pt x="195" y="513"/>
                  </a:lnTo>
                  <a:lnTo>
                    <a:pt x="208" y="517"/>
                  </a:lnTo>
                  <a:lnTo>
                    <a:pt x="220" y="519"/>
                  </a:lnTo>
                  <a:lnTo>
                    <a:pt x="233" y="520"/>
                  </a:lnTo>
                  <a:lnTo>
                    <a:pt x="247" y="521"/>
                  </a:lnTo>
                  <a:lnTo>
                    <a:pt x="260" y="521"/>
                  </a:lnTo>
                  <a:lnTo>
                    <a:pt x="273" y="521"/>
                  </a:lnTo>
                  <a:lnTo>
                    <a:pt x="287" y="520"/>
                  </a:lnTo>
                  <a:lnTo>
                    <a:pt x="299" y="519"/>
                  </a:lnTo>
                  <a:lnTo>
                    <a:pt x="312" y="517"/>
                  </a:lnTo>
                  <a:lnTo>
                    <a:pt x="325" y="513"/>
                  </a:lnTo>
                  <a:lnTo>
                    <a:pt x="337" y="510"/>
                  </a:lnTo>
                  <a:lnTo>
                    <a:pt x="349" y="506"/>
                  </a:lnTo>
                  <a:lnTo>
                    <a:pt x="361" y="501"/>
                  </a:lnTo>
                  <a:lnTo>
                    <a:pt x="373" y="496"/>
                  </a:lnTo>
                  <a:lnTo>
                    <a:pt x="384" y="490"/>
                  </a:lnTo>
                  <a:lnTo>
                    <a:pt x="395" y="485"/>
                  </a:lnTo>
                  <a:lnTo>
                    <a:pt x="406" y="478"/>
                  </a:lnTo>
                  <a:lnTo>
                    <a:pt x="416" y="470"/>
                  </a:lnTo>
                  <a:lnTo>
                    <a:pt x="426" y="462"/>
                  </a:lnTo>
                  <a:lnTo>
                    <a:pt x="435" y="454"/>
                  </a:lnTo>
                  <a:lnTo>
                    <a:pt x="444" y="446"/>
                  </a:lnTo>
                  <a:lnTo>
                    <a:pt x="453" y="437"/>
                  </a:lnTo>
                  <a:lnTo>
                    <a:pt x="460" y="427"/>
                  </a:lnTo>
                  <a:lnTo>
                    <a:pt x="468" y="418"/>
                  </a:lnTo>
                  <a:lnTo>
                    <a:pt x="476" y="407"/>
                  </a:lnTo>
                  <a:lnTo>
                    <a:pt x="483" y="397"/>
                  </a:lnTo>
                  <a:lnTo>
                    <a:pt x="488" y="385"/>
                  </a:lnTo>
                  <a:lnTo>
                    <a:pt x="495" y="374"/>
                  </a:lnTo>
                  <a:lnTo>
                    <a:pt x="499" y="363"/>
                  </a:lnTo>
                  <a:lnTo>
                    <a:pt x="504" y="351"/>
                  </a:lnTo>
                  <a:lnTo>
                    <a:pt x="508" y="339"/>
                  </a:lnTo>
                  <a:lnTo>
                    <a:pt x="512" y="326"/>
                  </a:lnTo>
                  <a:lnTo>
                    <a:pt x="515" y="314"/>
                  </a:lnTo>
                  <a:lnTo>
                    <a:pt x="517" y="301"/>
                  </a:lnTo>
                  <a:lnTo>
                    <a:pt x="518" y="288"/>
                  </a:lnTo>
                  <a:lnTo>
                    <a:pt x="519" y="275"/>
                  </a:lnTo>
                  <a:lnTo>
                    <a:pt x="520" y="261"/>
                  </a:lnTo>
                  <a:lnTo>
                    <a:pt x="519" y="247"/>
                  </a:lnTo>
                  <a:lnTo>
                    <a:pt x="518" y="235"/>
                  </a:lnTo>
                  <a:lnTo>
                    <a:pt x="517" y="222"/>
                  </a:lnTo>
                  <a:lnTo>
                    <a:pt x="515" y="209"/>
                  </a:lnTo>
                  <a:lnTo>
                    <a:pt x="512" y="196"/>
                  </a:lnTo>
                  <a:lnTo>
                    <a:pt x="508" y="184"/>
                  </a:lnTo>
                  <a:lnTo>
                    <a:pt x="504" y="172"/>
                  </a:lnTo>
                  <a:lnTo>
                    <a:pt x="499" y="160"/>
                  </a:lnTo>
                  <a:lnTo>
                    <a:pt x="495" y="148"/>
                  </a:lnTo>
                  <a:lnTo>
                    <a:pt x="488" y="137"/>
                  </a:lnTo>
                  <a:lnTo>
                    <a:pt x="483" y="126"/>
                  </a:lnTo>
                  <a:lnTo>
                    <a:pt x="476" y="116"/>
                  </a:lnTo>
                  <a:lnTo>
                    <a:pt x="468" y="105"/>
                  </a:lnTo>
                  <a:lnTo>
                    <a:pt x="460" y="96"/>
                  </a:lnTo>
                  <a:lnTo>
                    <a:pt x="453" y="86"/>
                  </a:lnTo>
                  <a:lnTo>
                    <a:pt x="444" y="77"/>
                  </a:lnTo>
                  <a:lnTo>
                    <a:pt x="435" y="68"/>
                  </a:lnTo>
                  <a:lnTo>
                    <a:pt x="426" y="61"/>
                  </a:lnTo>
                  <a:lnTo>
                    <a:pt x="416" y="53"/>
                  </a:lnTo>
                  <a:lnTo>
                    <a:pt x="406" y="45"/>
                  </a:lnTo>
                  <a:lnTo>
                    <a:pt x="395" y="38"/>
                  </a:lnTo>
                  <a:lnTo>
                    <a:pt x="384" y="33"/>
                  </a:lnTo>
                  <a:lnTo>
                    <a:pt x="373" y="27"/>
                  </a:lnTo>
                  <a:lnTo>
                    <a:pt x="361" y="22"/>
                  </a:lnTo>
                  <a:lnTo>
                    <a:pt x="349" y="17"/>
                  </a:lnTo>
                  <a:lnTo>
                    <a:pt x="337" y="13"/>
                  </a:lnTo>
                  <a:lnTo>
                    <a:pt x="325" y="9"/>
                  </a:lnTo>
                  <a:lnTo>
                    <a:pt x="312" y="6"/>
                  </a:lnTo>
                  <a:lnTo>
                    <a:pt x="299" y="4"/>
                  </a:lnTo>
                  <a:lnTo>
                    <a:pt x="287" y="3"/>
                  </a:lnTo>
                  <a:lnTo>
                    <a:pt x="273" y="2"/>
                  </a:lnTo>
                  <a:lnTo>
                    <a:pt x="260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5" name="Freeform 46">
              <a:extLst>
                <a:ext uri="{FF2B5EF4-FFF2-40B4-BE49-F238E27FC236}">
                  <a16:creationId xmlns:a16="http://schemas.microsoft.com/office/drawing/2014/main" id="{7D797C0A-6C4C-8444-8A13-6E597649B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788" y="2036763"/>
              <a:ext cx="247650" cy="1588"/>
            </a:xfrm>
            <a:custGeom>
              <a:avLst/>
              <a:gdLst>
                <a:gd name="T0" fmla="*/ 2147483646 w 311"/>
                <a:gd name="T1" fmla="*/ 0 h 1"/>
                <a:gd name="T2" fmla="*/ 0 w 311"/>
                <a:gd name="T3" fmla="*/ 0 h 1"/>
                <a:gd name="T4" fmla="*/ 2147483646 w 31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" h="1">
                  <a:moveTo>
                    <a:pt x="311" y="0"/>
                  </a:moveTo>
                  <a:lnTo>
                    <a:pt x="0" y="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6" name="Line 47">
              <a:extLst>
                <a:ext uri="{FF2B5EF4-FFF2-40B4-BE49-F238E27FC236}">
                  <a16:creationId xmlns:a16="http://schemas.microsoft.com/office/drawing/2014/main" id="{57F5CA16-BB27-484C-919A-7781428C4E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60788" y="2036763"/>
              <a:ext cx="2476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7" name="Freeform 48">
              <a:extLst>
                <a:ext uri="{FF2B5EF4-FFF2-40B4-BE49-F238E27FC236}">
                  <a16:creationId xmlns:a16="http://schemas.microsoft.com/office/drawing/2014/main" id="{D09C6874-251F-0841-9514-A5AD35FBC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788" y="1789113"/>
              <a:ext cx="247650" cy="1588"/>
            </a:xfrm>
            <a:custGeom>
              <a:avLst/>
              <a:gdLst>
                <a:gd name="T0" fmla="*/ 2147483646 w 311"/>
                <a:gd name="T1" fmla="*/ 0 h 1"/>
                <a:gd name="T2" fmla="*/ 0 w 311"/>
                <a:gd name="T3" fmla="*/ 0 h 1"/>
                <a:gd name="T4" fmla="*/ 2147483646 w 31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" h="1">
                  <a:moveTo>
                    <a:pt x="311" y="0"/>
                  </a:moveTo>
                  <a:lnTo>
                    <a:pt x="0" y="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8" name="Line 49">
              <a:extLst>
                <a:ext uri="{FF2B5EF4-FFF2-40B4-BE49-F238E27FC236}">
                  <a16:creationId xmlns:a16="http://schemas.microsoft.com/office/drawing/2014/main" id="{B0A6F5B3-0218-2240-AA76-CCE7F00D26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60788" y="1789113"/>
              <a:ext cx="2476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9" name="Rectangle 50">
              <a:extLst>
                <a:ext uri="{FF2B5EF4-FFF2-40B4-BE49-F238E27FC236}">
                  <a16:creationId xmlns:a16="http://schemas.microsoft.com/office/drawing/2014/main" id="{1EA5F81E-8BBB-0C46-A922-3BBDD6808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0975" y="1701801"/>
              <a:ext cx="300038" cy="4048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55340" name="Freeform 51">
              <a:extLst>
                <a:ext uri="{FF2B5EF4-FFF2-40B4-BE49-F238E27FC236}">
                  <a16:creationId xmlns:a16="http://schemas.microsoft.com/office/drawing/2014/main" id="{A3E11354-7F43-D249-98A5-59D0F0750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0975" y="1701801"/>
              <a:ext cx="300038" cy="404813"/>
            </a:xfrm>
            <a:custGeom>
              <a:avLst/>
              <a:gdLst>
                <a:gd name="T0" fmla="*/ 2147483646 w 378"/>
                <a:gd name="T1" fmla="*/ 2147483646 h 512"/>
                <a:gd name="T2" fmla="*/ 0 w 378"/>
                <a:gd name="T3" fmla="*/ 2147483646 h 512"/>
                <a:gd name="T4" fmla="*/ 0 w 378"/>
                <a:gd name="T5" fmla="*/ 0 h 512"/>
                <a:gd name="T6" fmla="*/ 2147483646 w 378"/>
                <a:gd name="T7" fmla="*/ 0 h 5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8" h="512">
                  <a:moveTo>
                    <a:pt x="378" y="512"/>
                  </a:moveTo>
                  <a:lnTo>
                    <a:pt x="0" y="512"/>
                  </a:lnTo>
                  <a:lnTo>
                    <a:pt x="0" y="0"/>
                  </a:lnTo>
                  <a:lnTo>
                    <a:pt x="378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1" name="Line 52">
              <a:extLst>
                <a:ext uri="{FF2B5EF4-FFF2-40B4-BE49-F238E27FC236}">
                  <a16:creationId xmlns:a16="http://schemas.microsoft.com/office/drawing/2014/main" id="{A505BE8F-7F5C-A648-A2DD-577B9A713C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0788" y="1912938"/>
              <a:ext cx="2476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2" name="Freeform 53">
              <a:extLst>
                <a:ext uri="{FF2B5EF4-FFF2-40B4-BE49-F238E27FC236}">
                  <a16:creationId xmlns:a16="http://schemas.microsoft.com/office/drawing/2014/main" id="{C8C94088-092F-9A44-922D-7386C02D8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275" y="2654301"/>
              <a:ext cx="141288" cy="1588"/>
            </a:xfrm>
            <a:custGeom>
              <a:avLst/>
              <a:gdLst>
                <a:gd name="T0" fmla="*/ 2147483646 w 178"/>
                <a:gd name="T1" fmla="*/ 0 h 1"/>
                <a:gd name="T2" fmla="*/ 0 w 178"/>
                <a:gd name="T3" fmla="*/ 0 h 1"/>
                <a:gd name="T4" fmla="*/ 2147483646 w 178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8" h="1">
                  <a:moveTo>
                    <a:pt x="178" y="0"/>
                  </a:moveTo>
                  <a:lnTo>
                    <a:pt x="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3" name="Line 54">
              <a:extLst>
                <a:ext uri="{FF2B5EF4-FFF2-40B4-BE49-F238E27FC236}">
                  <a16:creationId xmlns:a16="http://schemas.microsoft.com/office/drawing/2014/main" id="{CC85A9CE-2527-B34C-BB9E-91B7ACD611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86275" y="2654301"/>
              <a:ext cx="141288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4" name="Freeform 55">
              <a:extLst>
                <a:ext uri="{FF2B5EF4-FFF2-40B4-BE49-F238E27FC236}">
                  <a16:creationId xmlns:a16="http://schemas.microsoft.com/office/drawing/2014/main" id="{7C30C24E-6FD7-D646-A066-808C87E6C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1463" y="2446338"/>
              <a:ext cx="414338" cy="412750"/>
            </a:xfrm>
            <a:custGeom>
              <a:avLst/>
              <a:gdLst>
                <a:gd name="T0" fmla="*/ 2147483646 w 520"/>
                <a:gd name="T1" fmla="*/ 2147483646 h 521"/>
                <a:gd name="T2" fmla="*/ 2147483646 w 520"/>
                <a:gd name="T3" fmla="*/ 2147483646 h 521"/>
                <a:gd name="T4" fmla="*/ 2147483646 w 520"/>
                <a:gd name="T5" fmla="*/ 2147483646 h 521"/>
                <a:gd name="T6" fmla="*/ 2147483646 w 520"/>
                <a:gd name="T7" fmla="*/ 2147483646 h 521"/>
                <a:gd name="T8" fmla="*/ 2147483646 w 520"/>
                <a:gd name="T9" fmla="*/ 2147483646 h 521"/>
                <a:gd name="T10" fmla="*/ 2147483646 w 520"/>
                <a:gd name="T11" fmla="*/ 2147483646 h 521"/>
                <a:gd name="T12" fmla="*/ 2147483646 w 520"/>
                <a:gd name="T13" fmla="*/ 2147483646 h 521"/>
                <a:gd name="T14" fmla="*/ 2147483646 w 520"/>
                <a:gd name="T15" fmla="*/ 2147483646 h 521"/>
                <a:gd name="T16" fmla="*/ 2147483646 w 520"/>
                <a:gd name="T17" fmla="*/ 2147483646 h 521"/>
                <a:gd name="T18" fmla="*/ 2147483646 w 520"/>
                <a:gd name="T19" fmla="*/ 2147483646 h 521"/>
                <a:gd name="T20" fmla="*/ 0 w 520"/>
                <a:gd name="T21" fmla="*/ 2147483646 h 521"/>
                <a:gd name="T22" fmla="*/ 2147483646 w 520"/>
                <a:gd name="T23" fmla="*/ 2147483646 h 521"/>
                <a:gd name="T24" fmla="*/ 2147483646 w 520"/>
                <a:gd name="T25" fmla="*/ 2147483646 h 521"/>
                <a:gd name="T26" fmla="*/ 2147483646 w 520"/>
                <a:gd name="T27" fmla="*/ 2147483646 h 521"/>
                <a:gd name="T28" fmla="*/ 2147483646 w 520"/>
                <a:gd name="T29" fmla="*/ 2147483646 h 521"/>
                <a:gd name="T30" fmla="*/ 2147483646 w 520"/>
                <a:gd name="T31" fmla="*/ 2147483646 h 521"/>
                <a:gd name="T32" fmla="*/ 2147483646 w 520"/>
                <a:gd name="T33" fmla="*/ 2147483646 h 521"/>
                <a:gd name="T34" fmla="*/ 2147483646 w 520"/>
                <a:gd name="T35" fmla="*/ 2147483646 h 521"/>
                <a:gd name="T36" fmla="*/ 2147483646 w 520"/>
                <a:gd name="T37" fmla="*/ 2147483646 h 521"/>
                <a:gd name="T38" fmla="*/ 2147483646 w 520"/>
                <a:gd name="T39" fmla="*/ 2147483646 h 521"/>
                <a:gd name="T40" fmla="*/ 2147483646 w 520"/>
                <a:gd name="T41" fmla="*/ 2147483646 h 521"/>
                <a:gd name="T42" fmla="*/ 2147483646 w 520"/>
                <a:gd name="T43" fmla="*/ 2147483646 h 521"/>
                <a:gd name="T44" fmla="*/ 2147483646 w 520"/>
                <a:gd name="T45" fmla="*/ 2147483646 h 521"/>
                <a:gd name="T46" fmla="*/ 2147483646 w 520"/>
                <a:gd name="T47" fmla="*/ 2147483646 h 521"/>
                <a:gd name="T48" fmla="*/ 2147483646 w 520"/>
                <a:gd name="T49" fmla="*/ 2147483646 h 521"/>
                <a:gd name="T50" fmla="*/ 2147483646 w 520"/>
                <a:gd name="T51" fmla="*/ 2147483646 h 521"/>
                <a:gd name="T52" fmla="*/ 2147483646 w 520"/>
                <a:gd name="T53" fmla="*/ 2147483646 h 521"/>
                <a:gd name="T54" fmla="*/ 2147483646 w 520"/>
                <a:gd name="T55" fmla="*/ 2147483646 h 521"/>
                <a:gd name="T56" fmla="*/ 2147483646 w 520"/>
                <a:gd name="T57" fmla="*/ 2147483646 h 521"/>
                <a:gd name="T58" fmla="*/ 2147483646 w 520"/>
                <a:gd name="T59" fmla="*/ 2147483646 h 521"/>
                <a:gd name="T60" fmla="*/ 2147483646 w 520"/>
                <a:gd name="T61" fmla="*/ 2147483646 h 521"/>
                <a:gd name="T62" fmla="*/ 2147483646 w 520"/>
                <a:gd name="T63" fmla="*/ 2147483646 h 521"/>
                <a:gd name="T64" fmla="*/ 2147483646 w 520"/>
                <a:gd name="T65" fmla="*/ 2147483646 h 521"/>
                <a:gd name="T66" fmla="*/ 2147483646 w 520"/>
                <a:gd name="T67" fmla="*/ 2147483646 h 521"/>
                <a:gd name="T68" fmla="*/ 2147483646 w 520"/>
                <a:gd name="T69" fmla="*/ 2147483646 h 521"/>
                <a:gd name="T70" fmla="*/ 2147483646 w 520"/>
                <a:gd name="T71" fmla="*/ 2147483646 h 521"/>
                <a:gd name="T72" fmla="*/ 2147483646 w 520"/>
                <a:gd name="T73" fmla="*/ 2147483646 h 521"/>
                <a:gd name="T74" fmla="*/ 2147483646 w 520"/>
                <a:gd name="T75" fmla="*/ 2147483646 h 521"/>
                <a:gd name="T76" fmla="*/ 2147483646 w 520"/>
                <a:gd name="T77" fmla="*/ 2147483646 h 521"/>
                <a:gd name="T78" fmla="*/ 2147483646 w 520"/>
                <a:gd name="T79" fmla="*/ 2147483646 h 521"/>
                <a:gd name="T80" fmla="*/ 2147483646 w 520"/>
                <a:gd name="T81" fmla="*/ 2147483646 h 521"/>
                <a:gd name="T82" fmla="*/ 2147483646 w 520"/>
                <a:gd name="T83" fmla="*/ 2147483646 h 521"/>
                <a:gd name="T84" fmla="*/ 2147483646 w 520"/>
                <a:gd name="T85" fmla="*/ 2147483646 h 521"/>
                <a:gd name="T86" fmla="*/ 2147483646 w 520"/>
                <a:gd name="T87" fmla="*/ 0 h 5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20" h="521">
                  <a:moveTo>
                    <a:pt x="260" y="0"/>
                  </a:moveTo>
                  <a:lnTo>
                    <a:pt x="247" y="1"/>
                  </a:lnTo>
                  <a:lnTo>
                    <a:pt x="233" y="2"/>
                  </a:lnTo>
                  <a:lnTo>
                    <a:pt x="220" y="4"/>
                  </a:lnTo>
                  <a:lnTo>
                    <a:pt x="208" y="6"/>
                  </a:lnTo>
                  <a:lnTo>
                    <a:pt x="195" y="9"/>
                  </a:lnTo>
                  <a:lnTo>
                    <a:pt x="182" y="12"/>
                  </a:lnTo>
                  <a:lnTo>
                    <a:pt x="170" y="17"/>
                  </a:lnTo>
                  <a:lnTo>
                    <a:pt x="159" y="21"/>
                  </a:lnTo>
                  <a:lnTo>
                    <a:pt x="147" y="27"/>
                  </a:lnTo>
                  <a:lnTo>
                    <a:pt x="136" y="32"/>
                  </a:lnTo>
                  <a:lnTo>
                    <a:pt x="124" y="38"/>
                  </a:lnTo>
                  <a:lnTo>
                    <a:pt x="114" y="45"/>
                  </a:lnTo>
                  <a:lnTo>
                    <a:pt x="104" y="53"/>
                  </a:lnTo>
                  <a:lnTo>
                    <a:pt x="94" y="60"/>
                  </a:lnTo>
                  <a:lnTo>
                    <a:pt x="84" y="68"/>
                  </a:lnTo>
                  <a:lnTo>
                    <a:pt x="75" y="77"/>
                  </a:lnTo>
                  <a:lnTo>
                    <a:pt x="67" y="86"/>
                  </a:lnTo>
                  <a:lnTo>
                    <a:pt x="59" y="96"/>
                  </a:lnTo>
                  <a:lnTo>
                    <a:pt x="51" y="105"/>
                  </a:lnTo>
                  <a:lnTo>
                    <a:pt x="44" y="116"/>
                  </a:lnTo>
                  <a:lnTo>
                    <a:pt x="38" y="126"/>
                  </a:lnTo>
                  <a:lnTo>
                    <a:pt x="31" y="137"/>
                  </a:lnTo>
                  <a:lnTo>
                    <a:pt x="25" y="148"/>
                  </a:lnTo>
                  <a:lnTo>
                    <a:pt x="20" y="159"/>
                  </a:lnTo>
                  <a:lnTo>
                    <a:pt x="15" y="172"/>
                  </a:lnTo>
                  <a:lnTo>
                    <a:pt x="11" y="184"/>
                  </a:lnTo>
                  <a:lnTo>
                    <a:pt x="8" y="196"/>
                  </a:lnTo>
                  <a:lnTo>
                    <a:pt x="4" y="208"/>
                  </a:lnTo>
                  <a:lnTo>
                    <a:pt x="2" y="222"/>
                  </a:lnTo>
                  <a:lnTo>
                    <a:pt x="1" y="235"/>
                  </a:lnTo>
                  <a:lnTo>
                    <a:pt x="0" y="247"/>
                  </a:lnTo>
                  <a:lnTo>
                    <a:pt x="0" y="261"/>
                  </a:lnTo>
                  <a:lnTo>
                    <a:pt x="0" y="275"/>
                  </a:lnTo>
                  <a:lnTo>
                    <a:pt x="1" y="287"/>
                  </a:lnTo>
                  <a:lnTo>
                    <a:pt x="2" y="301"/>
                  </a:lnTo>
                  <a:lnTo>
                    <a:pt x="4" y="314"/>
                  </a:lnTo>
                  <a:lnTo>
                    <a:pt x="8" y="326"/>
                  </a:lnTo>
                  <a:lnTo>
                    <a:pt x="11" y="339"/>
                  </a:lnTo>
                  <a:lnTo>
                    <a:pt x="15" y="351"/>
                  </a:lnTo>
                  <a:lnTo>
                    <a:pt x="20" y="363"/>
                  </a:lnTo>
                  <a:lnTo>
                    <a:pt x="25" y="374"/>
                  </a:lnTo>
                  <a:lnTo>
                    <a:pt x="31" y="385"/>
                  </a:lnTo>
                  <a:lnTo>
                    <a:pt x="38" y="396"/>
                  </a:lnTo>
                  <a:lnTo>
                    <a:pt x="44" y="406"/>
                  </a:lnTo>
                  <a:lnTo>
                    <a:pt x="51" y="418"/>
                  </a:lnTo>
                  <a:lnTo>
                    <a:pt x="59" y="426"/>
                  </a:lnTo>
                  <a:lnTo>
                    <a:pt x="67" y="436"/>
                  </a:lnTo>
                  <a:lnTo>
                    <a:pt x="75" y="445"/>
                  </a:lnTo>
                  <a:lnTo>
                    <a:pt x="84" y="454"/>
                  </a:lnTo>
                  <a:lnTo>
                    <a:pt x="94" y="462"/>
                  </a:lnTo>
                  <a:lnTo>
                    <a:pt x="104" y="470"/>
                  </a:lnTo>
                  <a:lnTo>
                    <a:pt x="114" y="478"/>
                  </a:lnTo>
                  <a:lnTo>
                    <a:pt x="124" y="484"/>
                  </a:lnTo>
                  <a:lnTo>
                    <a:pt x="136" y="490"/>
                  </a:lnTo>
                  <a:lnTo>
                    <a:pt x="147" y="495"/>
                  </a:lnTo>
                  <a:lnTo>
                    <a:pt x="159" y="501"/>
                  </a:lnTo>
                  <a:lnTo>
                    <a:pt x="170" y="505"/>
                  </a:lnTo>
                  <a:lnTo>
                    <a:pt x="182" y="510"/>
                  </a:lnTo>
                  <a:lnTo>
                    <a:pt x="195" y="513"/>
                  </a:lnTo>
                  <a:lnTo>
                    <a:pt x="208" y="517"/>
                  </a:lnTo>
                  <a:lnTo>
                    <a:pt x="220" y="519"/>
                  </a:lnTo>
                  <a:lnTo>
                    <a:pt x="233" y="520"/>
                  </a:lnTo>
                  <a:lnTo>
                    <a:pt x="247" y="521"/>
                  </a:lnTo>
                  <a:lnTo>
                    <a:pt x="260" y="521"/>
                  </a:lnTo>
                  <a:lnTo>
                    <a:pt x="273" y="521"/>
                  </a:lnTo>
                  <a:lnTo>
                    <a:pt x="287" y="520"/>
                  </a:lnTo>
                  <a:lnTo>
                    <a:pt x="299" y="519"/>
                  </a:lnTo>
                  <a:lnTo>
                    <a:pt x="312" y="517"/>
                  </a:lnTo>
                  <a:lnTo>
                    <a:pt x="325" y="513"/>
                  </a:lnTo>
                  <a:lnTo>
                    <a:pt x="337" y="510"/>
                  </a:lnTo>
                  <a:lnTo>
                    <a:pt x="349" y="505"/>
                  </a:lnTo>
                  <a:lnTo>
                    <a:pt x="361" y="501"/>
                  </a:lnTo>
                  <a:lnTo>
                    <a:pt x="373" y="495"/>
                  </a:lnTo>
                  <a:lnTo>
                    <a:pt x="384" y="490"/>
                  </a:lnTo>
                  <a:lnTo>
                    <a:pt x="395" y="484"/>
                  </a:lnTo>
                  <a:lnTo>
                    <a:pt x="406" y="478"/>
                  </a:lnTo>
                  <a:lnTo>
                    <a:pt x="416" y="470"/>
                  </a:lnTo>
                  <a:lnTo>
                    <a:pt x="426" y="462"/>
                  </a:lnTo>
                  <a:lnTo>
                    <a:pt x="435" y="454"/>
                  </a:lnTo>
                  <a:lnTo>
                    <a:pt x="444" y="445"/>
                  </a:lnTo>
                  <a:lnTo>
                    <a:pt x="453" y="436"/>
                  </a:lnTo>
                  <a:lnTo>
                    <a:pt x="460" y="426"/>
                  </a:lnTo>
                  <a:lnTo>
                    <a:pt x="468" y="418"/>
                  </a:lnTo>
                  <a:lnTo>
                    <a:pt x="476" y="406"/>
                  </a:lnTo>
                  <a:lnTo>
                    <a:pt x="483" y="396"/>
                  </a:lnTo>
                  <a:lnTo>
                    <a:pt x="488" y="385"/>
                  </a:lnTo>
                  <a:lnTo>
                    <a:pt x="495" y="374"/>
                  </a:lnTo>
                  <a:lnTo>
                    <a:pt x="499" y="363"/>
                  </a:lnTo>
                  <a:lnTo>
                    <a:pt x="504" y="351"/>
                  </a:lnTo>
                  <a:lnTo>
                    <a:pt x="508" y="339"/>
                  </a:lnTo>
                  <a:lnTo>
                    <a:pt x="512" y="326"/>
                  </a:lnTo>
                  <a:lnTo>
                    <a:pt x="515" y="314"/>
                  </a:lnTo>
                  <a:lnTo>
                    <a:pt x="517" y="301"/>
                  </a:lnTo>
                  <a:lnTo>
                    <a:pt x="518" y="287"/>
                  </a:lnTo>
                  <a:lnTo>
                    <a:pt x="519" y="275"/>
                  </a:lnTo>
                  <a:lnTo>
                    <a:pt x="520" y="261"/>
                  </a:lnTo>
                  <a:lnTo>
                    <a:pt x="519" y="247"/>
                  </a:lnTo>
                  <a:lnTo>
                    <a:pt x="518" y="235"/>
                  </a:lnTo>
                  <a:lnTo>
                    <a:pt x="517" y="222"/>
                  </a:lnTo>
                  <a:lnTo>
                    <a:pt x="515" y="208"/>
                  </a:lnTo>
                  <a:lnTo>
                    <a:pt x="512" y="196"/>
                  </a:lnTo>
                  <a:lnTo>
                    <a:pt x="508" y="184"/>
                  </a:lnTo>
                  <a:lnTo>
                    <a:pt x="504" y="172"/>
                  </a:lnTo>
                  <a:lnTo>
                    <a:pt x="499" y="159"/>
                  </a:lnTo>
                  <a:lnTo>
                    <a:pt x="495" y="148"/>
                  </a:lnTo>
                  <a:lnTo>
                    <a:pt x="488" y="137"/>
                  </a:lnTo>
                  <a:lnTo>
                    <a:pt x="483" y="126"/>
                  </a:lnTo>
                  <a:lnTo>
                    <a:pt x="476" y="116"/>
                  </a:lnTo>
                  <a:lnTo>
                    <a:pt x="468" y="105"/>
                  </a:lnTo>
                  <a:lnTo>
                    <a:pt x="460" y="96"/>
                  </a:lnTo>
                  <a:lnTo>
                    <a:pt x="453" y="86"/>
                  </a:lnTo>
                  <a:lnTo>
                    <a:pt x="444" y="77"/>
                  </a:lnTo>
                  <a:lnTo>
                    <a:pt x="435" y="68"/>
                  </a:lnTo>
                  <a:lnTo>
                    <a:pt x="426" y="60"/>
                  </a:lnTo>
                  <a:lnTo>
                    <a:pt x="416" y="53"/>
                  </a:lnTo>
                  <a:lnTo>
                    <a:pt x="406" y="45"/>
                  </a:lnTo>
                  <a:lnTo>
                    <a:pt x="395" y="38"/>
                  </a:lnTo>
                  <a:lnTo>
                    <a:pt x="384" y="32"/>
                  </a:lnTo>
                  <a:lnTo>
                    <a:pt x="373" y="27"/>
                  </a:lnTo>
                  <a:lnTo>
                    <a:pt x="361" y="21"/>
                  </a:lnTo>
                  <a:lnTo>
                    <a:pt x="349" y="17"/>
                  </a:lnTo>
                  <a:lnTo>
                    <a:pt x="337" y="12"/>
                  </a:lnTo>
                  <a:lnTo>
                    <a:pt x="325" y="9"/>
                  </a:lnTo>
                  <a:lnTo>
                    <a:pt x="312" y="6"/>
                  </a:lnTo>
                  <a:lnTo>
                    <a:pt x="299" y="4"/>
                  </a:lnTo>
                  <a:lnTo>
                    <a:pt x="287" y="2"/>
                  </a:lnTo>
                  <a:lnTo>
                    <a:pt x="273" y="1"/>
                  </a:lnTo>
                  <a:lnTo>
                    <a:pt x="260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5" name="Freeform 56">
              <a:extLst>
                <a:ext uri="{FF2B5EF4-FFF2-40B4-BE49-F238E27FC236}">
                  <a16:creationId xmlns:a16="http://schemas.microsoft.com/office/drawing/2014/main" id="{E60867FD-B648-5B4A-885E-68ABE30AB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788" y="2778126"/>
              <a:ext cx="247650" cy="1588"/>
            </a:xfrm>
            <a:custGeom>
              <a:avLst/>
              <a:gdLst>
                <a:gd name="T0" fmla="*/ 2147483646 w 311"/>
                <a:gd name="T1" fmla="*/ 0 h 1"/>
                <a:gd name="T2" fmla="*/ 0 w 311"/>
                <a:gd name="T3" fmla="*/ 0 h 1"/>
                <a:gd name="T4" fmla="*/ 2147483646 w 31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" h="1">
                  <a:moveTo>
                    <a:pt x="311" y="0"/>
                  </a:moveTo>
                  <a:lnTo>
                    <a:pt x="0" y="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6" name="Line 57">
              <a:extLst>
                <a:ext uri="{FF2B5EF4-FFF2-40B4-BE49-F238E27FC236}">
                  <a16:creationId xmlns:a16="http://schemas.microsoft.com/office/drawing/2014/main" id="{2C000317-B4BD-2349-A59F-2D217AA8BF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60788" y="2778126"/>
              <a:ext cx="2476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7" name="Freeform 58">
              <a:extLst>
                <a:ext uri="{FF2B5EF4-FFF2-40B4-BE49-F238E27FC236}">
                  <a16:creationId xmlns:a16="http://schemas.microsoft.com/office/drawing/2014/main" id="{6305A925-7B01-604E-8EE2-903DD0CB4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788" y="2532063"/>
              <a:ext cx="247650" cy="1588"/>
            </a:xfrm>
            <a:custGeom>
              <a:avLst/>
              <a:gdLst>
                <a:gd name="T0" fmla="*/ 2147483646 w 311"/>
                <a:gd name="T1" fmla="*/ 0 h 1"/>
                <a:gd name="T2" fmla="*/ 0 w 311"/>
                <a:gd name="T3" fmla="*/ 0 h 1"/>
                <a:gd name="T4" fmla="*/ 2147483646 w 31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" h="1">
                  <a:moveTo>
                    <a:pt x="311" y="0"/>
                  </a:moveTo>
                  <a:lnTo>
                    <a:pt x="0" y="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8" name="Line 59">
              <a:extLst>
                <a:ext uri="{FF2B5EF4-FFF2-40B4-BE49-F238E27FC236}">
                  <a16:creationId xmlns:a16="http://schemas.microsoft.com/office/drawing/2014/main" id="{C52F17E1-32CD-CA4C-89EA-3276499176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60788" y="2532063"/>
              <a:ext cx="2476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9" name="Rectangle 60">
              <a:extLst>
                <a:ext uri="{FF2B5EF4-FFF2-40B4-BE49-F238E27FC236}">
                  <a16:creationId xmlns:a16="http://schemas.microsoft.com/office/drawing/2014/main" id="{78769902-2443-6146-BEBF-04D31761B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0975" y="2443163"/>
              <a:ext cx="300038" cy="4238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55350" name="Freeform 61">
              <a:extLst>
                <a:ext uri="{FF2B5EF4-FFF2-40B4-BE49-F238E27FC236}">
                  <a16:creationId xmlns:a16="http://schemas.microsoft.com/office/drawing/2014/main" id="{B20824A0-CB82-794E-AB57-0703370FA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0975" y="2443163"/>
              <a:ext cx="300038" cy="423863"/>
            </a:xfrm>
            <a:custGeom>
              <a:avLst/>
              <a:gdLst>
                <a:gd name="T0" fmla="*/ 2147483646 w 378"/>
                <a:gd name="T1" fmla="*/ 2147483646 h 534"/>
                <a:gd name="T2" fmla="*/ 0 w 378"/>
                <a:gd name="T3" fmla="*/ 2147483646 h 534"/>
                <a:gd name="T4" fmla="*/ 0 w 378"/>
                <a:gd name="T5" fmla="*/ 0 h 534"/>
                <a:gd name="T6" fmla="*/ 2147483646 w 378"/>
                <a:gd name="T7" fmla="*/ 0 h 5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8" h="534">
                  <a:moveTo>
                    <a:pt x="378" y="534"/>
                  </a:moveTo>
                  <a:lnTo>
                    <a:pt x="0" y="534"/>
                  </a:lnTo>
                  <a:lnTo>
                    <a:pt x="0" y="0"/>
                  </a:lnTo>
                  <a:lnTo>
                    <a:pt x="378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51" name="Line 62">
              <a:extLst>
                <a:ext uri="{FF2B5EF4-FFF2-40B4-BE49-F238E27FC236}">
                  <a16:creationId xmlns:a16="http://schemas.microsoft.com/office/drawing/2014/main" id="{8189030D-B447-2743-8628-C264B9D2F5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0788" y="2654301"/>
              <a:ext cx="2476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52" name="Freeform 63">
              <a:extLst>
                <a:ext uri="{FF2B5EF4-FFF2-40B4-BE49-F238E27FC236}">
                  <a16:creationId xmlns:a16="http://schemas.microsoft.com/office/drawing/2014/main" id="{6A01BC5C-7DB5-4A47-A4FD-113647449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275" y="3414713"/>
              <a:ext cx="141288" cy="1588"/>
            </a:xfrm>
            <a:custGeom>
              <a:avLst/>
              <a:gdLst>
                <a:gd name="T0" fmla="*/ 2147483646 w 178"/>
                <a:gd name="T1" fmla="*/ 0 h 1"/>
                <a:gd name="T2" fmla="*/ 0 w 178"/>
                <a:gd name="T3" fmla="*/ 0 h 1"/>
                <a:gd name="T4" fmla="*/ 2147483646 w 178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8" h="1">
                  <a:moveTo>
                    <a:pt x="178" y="0"/>
                  </a:moveTo>
                  <a:lnTo>
                    <a:pt x="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53" name="Line 64">
              <a:extLst>
                <a:ext uri="{FF2B5EF4-FFF2-40B4-BE49-F238E27FC236}">
                  <a16:creationId xmlns:a16="http://schemas.microsoft.com/office/drawing/2014/main" id="{E161E5BF-94B2-384B-8A85-458D7227FC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86275" y="3414713"/>
              <a:ext cx="141288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54" name="Freeform 65">
              <a:extLst>
                <a:ext uri="{FF2B5EF4-FFF2-40B4-BE49-F238E27FC236}">
                  <a16:creationId xmlns:a16="http://schemas.microsoft.com/office/drawing/2014/main" id="{1861EC0E-84F5-5549-9444-BB4340AED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1463" y="3205163"/>
              <a:ext cx="414338" cy="414338"/>
            </a:xfrm>
            <a:custGeom>
              <a:avLst/>
              <a:gdLst>
                <a:gd name="T0" fmla="*/ 2147483646 w 520"/>
                <a:gd name="T1" fmla="*/ 2147483646 h 521"/>
                <a:gd name="T2" fmla="*/ 2147483646 w 520"/>
                <a:gd name="T3" fmla="*/ 2147483646 h 521"/>
                <a:gd name="T4" fmla="*/ 2147483646 w 520"/>
                <a:gd name="T5" fmla="*/ 2147483646 h 521"/>
                <a:gd name="T6" fmla="*/ 2147483646 w 520"/>
                <a:gd name="T7" fmla="*/ 2147483646 h 521"/>
                <a:gd name="T8" fmla="*/ 2147483646 w 520"/>
                <a:gd name="T9" fmla="*/ 2147483646 h 521"/>
                <a:gd name="T10" fmla="*/ 2147483646 w 520"/>
                <a:gd name="T11" fmla="*/ 2147483646 h 521"/>
                <a:gd name="T12" fmla="*/ 2147483646 w 520"/>
                <a:gd name="T13" fmla="*/ 2147483646 h 521"/>
                <a:gd name="T14" fmla="*/ 2147483646 w 520"/>
                <a:gd name="T15" fmla="*/ 2147483646 h 521"/>
                <a:gd name="T16" fmla="*/ 2147483646 w 520"/>
                <a:gd name="T17" fmla="*/ 2147483646 h 521"/>
                <a:gd name="T18" fmla="*/ 2147483646 w 520"/>
                <a:gd name="T19" fmla="*/ 2147483646 h 521"/>
                <a:gd name="T20" fmla="*/ 0 w 520"/>
                <a:gd name="T21" fmla="*/ 2147483646 h 521"/>
                <a:gd name="T22" fmla="*/ 2147483646 w 520"/>
                <a:gd name="T23" fmla="*/ 2147483646 h 521"/>
                <a:gd name="T24" fmla="*/ 2147483646 w 520"/>
                <a:gd name="T25" fmla="*/ 2147483646 h 521"/>
                <a:gd name="T26" fmla="*/ 2147483646 w 520"/>
                <a:gd name="T27" fmla="*/ 2147483646 h 521"/>
                <a:gd name="T28" fmla="*/ 2147483646 w 520"/>
                <a:gd name="T29" fmla="*/ 2147483646 h 521"/>
                <a:gd name="T30" fmla="*/ 2147483646 w 520"/>
                <a:gd name="T31" fmla="*/ 2147483646 h 521"/>
                <a:gd name="T32" fmla="*/ 2147483646 w 520"/>
                <a:gd name="T33" fmla="*/ 2147483646 h 521"/>
                <a:gd name="T34" fmla="*/ 2147483646 w 520"/>
                <a:gd name="T35" fmla="*/ 2147483646 h 521"/>
                <a:gd name="T36" fmla="*/ 2147483646 w 520"/>
                <a:gd name="T37" fmla="*/ 2147483646 h 521"/>
                <a:gd name="T38" fmla="*/ 2147483646 w 520"/>
                <a:gd name="T39" fmla="*/ 2147483646 h 521"/>
                <a:gd name="T40" fmla="*/ 2147483646 w 520"/>
                <a:gd name="T41" fmla="*/ 2147483646 h 521"/>
                <a:gd name="T42" fmla="*/ 2147483646 w 520"/>
                <a:gd name="T43" fmla="*/ 2147483646 h 521"/>
                <a:gd name="T44" fmla="*/ 2147483646 w 520"/>
                <a:gd name="T45" fmla="*/ 2147483646 h 521"/>
                <a:gd name="T46" fmla="*/ 2147483646 w 520"/>
                <a:gd name="T47" fmla="*/ 2147483646 h 521"/>
                <a:gd name="T48" fmla="*/ 2147483646 w 520"/>
                <a:gd name="T49" fmla="*/ 2147483646 h 521"/>
                <a:gd name="T50" fmla="*/ 2147483646 w 520"/>
                <a:gd name="T51" fmla="*/ 2147483646 h 521"/>
                <a:gd name="T52" fmla="*/ 2147483646 w 520"/>
                <a:gd name="T53" fmla="*/ 2147483646 h 521"/>
                <a:gd name="T54" fmla="*/ 2147483646 w 520"/>
                <a:gd name="T55" fmla="*/ 2147483646 h 521"/>
                <a:gd name="T56" fmla="*/ 2147483646 w 520"/>
                <a:gd name="T57" fmla="*/ 2147483646 h 521"/>
                <a:gd name="T58" fmla="*/ 2147483646 w 520"/>
                <a:gd name="T59" fmla="*/ 2147483646 h 521"/>
                <a:gd name="T60" fmla="*/ 2147483646 w 520"/>
                <a:gd name="T61" fmla="*/ 2147483646 h 521"/>
                <a:gd name="T62" fmla="*/ 2147483646 w 520"/>
                <a:gd name="T63" fmla="*/ 2147483646 h 521"/>
                <a:gd name="T64" fmla="*/ 2147483646 w 520"/>
                <a:gd name="T65" fmla="*/ 2147483646 h 521"/>
                <a:gd name="T66" fmla="*/ 2147483646 w 520"/>
                <a:gd name="T67" fmla="*/ 2147483646 h 521"/>
                <a:gd name="T68" fmla="*/ 2147483646 w 520"/>
                <a:gd name="T69" fmla="*/ 2147483646 h 521"/>
                <a:gd name="T70" fmla="*/ 2147483646 w 520"/>
                <a:gd name="T71" fmla="*/ 2147483646 h 521"/>
                <a:gd name="T72" fmla="*/ 2147483646 w 520"/>
                <a:gd name="T73" fmla="*/ 2147483646 h 521"/>
                <a:gd name="T74" fmla="*/ 2147483646 w 520"/>
                <a:gd name="T75" fmla="*/ 2147483646 h 521"/>
                <a:gd name="T76" fmla="*/ 2147483646 w 520"/>
                <a:gd name="T77" fmla="*/ 2147483646 h 521"/>
                <a:gd name="T78" fmla="*/ 2147483646 w 520"/>
                <a:gd name="T79" fmla="*/ 2147483646 h 521"/>
                <a:gd name="T80" fmla="*/ 2147483646 w 520"/>
                <a:gd name="T81" fmla="*/ 2147483646 h 521"/>
                <a:gd name="T82" fmla="*/ 2147483646 w 520"/>
                <a:gd name="T83" fmla="*/ 2147483646 h 521"/>
                <a:gd name="T84" fmla="*/ 2147483646 w 520"/>
                <a:gd name="T85" fmla="*/ 2147483646 h 521"/>
                <a:gd name="T86" fmla="*/ 2147483646 w 520"/>
                <a:gd name="T87" fmla="*/ 0 h 5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20" h="521">
                  <a:moveTo>
                    <a:pt x="260" y="0"/>
                  </a:moveTo>
                  <a:lnTo>
                    <a:pt x="247" y="1"/>
                  </a:lnTo>
                  <a:lnTo>
                    <a:pt x="233" y="2"/>
                  </a:lnTo>
                  <a:lnTo>
                    <a:pt x="220" y="4"/>
                  </a:lnTo>
                  <a:lnTo>
                    <a:pt x="208" y="6"/>
                  </a:lnTo>
                  <a:lnTo>
                    <a:pt x="195" y="9"/>
                  </a:lnTo>
                  <a:lnTo>
                    <a:pt x="182" y="13"/>
                  </a:lnTo>
                  <a:lnTo>
                    <a:pt x="170" y="17"/>
                  </a:lnTo>
                  <a:lnTo>
                    <a:pt x="159" y="21"/>
                  </a:lnTo>
                  <a:lnTo>
                    <a:pt x="147" y="27"/>
                  </a:lnTo>
                  <a:lnTo>
                    <a:pt x="136" y="33"/>
                  </a:lnTo>
                  <a:lnTo>
                    <a:pt x="124" y="38"/>
                  </a:lnTo>
                  <a:lnTo>
                    <a:pt x="114" y="45"/>
                  </a:lnTo>
                  <a:lnTo>
                    <a:pt x="104" y="53"/>
                  </a:lnTo>
                  <a:lnTo>
                    <a:pt x="94" y="60"/>
                  </a:lnTo>
                  <a:lnTo>
                    <a:pt x="84" y="68"/>
                  </a:lnTo>
                  <a:lnTo>
                    <a:pt x="75" y="77"/>
                  </a:lnTo>
                  <a:lnTo>
                    <a:pt x="67" y="86"/>
                  </a:lnTo>
                  <a:lnTo>
                    <a:pt x="59" y="96"/>
                  </a:lnTo>
                  <a:lnTo>
                    <a:pt x="51" y="105"/>
                  </a:lnTo>
                  <a:lnTo>
                    <a:pt x="44" y="116"/>
                  </a:lnTo>
                  <a:lnTo>
                    <a:pt x="38" y="126"/>
                  </a:lnTo>
                  <a:lnTo>
                    <a:pt x="31" y="137"/>
                  </a:lnTo>
                  <a:lnTo>
                    <a:pt x="25" y="148"/>
                  </a:lnTo>
                  <a:lnTo>
                    <a:pt x="20" y="159"/>
                  </a:lnTo>
                  <a:lnTo>
                    <a:pt x="15" y="172"/>
                  </a:lnTo>
                  <a:lnTo>
                    <a:pt x="11" y="184"/>
                  </a:lnTo>
                  <a:lnTo>
                    <a:pt x="8" y="196"/>
                  </a:lnTo>
                  <a:lnTo>
                    <a:pt x="4" y="208"/>
                  </a:lnTo>
                  <a:lnTo>
                    <a:pt x="2" y="222"/>
                  </a:lnTo>
                  <a:lnTo>
                    <a:pt x="1" y="235"/>
                  </a:lnTo>
                  <a:lnTo>
                    <a:pt x="0" y="247"/>
                  </a:lnTo>
                  <a:lnTo>
                    <a:pt x="0" y="261"/>
                  </a:lnTo>
                  <a:lnTo>
                    <a:pt x="0" y="275"/>
                  </a:lnTo>
                  <a:lnTo>
                    <a:pt x="1" y="287"/>
                  </a:lnTo>
                  <a:lnTo>
                    <a:pt x="2" y="301"/>
                  </a:lnTo>
                  <a:lnTo>
                    <a:pt x="4" y="314"/>
                  </a:lnTo>
                  <a:lnTo>
                    <a:pt x="8" y="326"/>
                  </a:lnTo>
                  <a:lnTo>
                    <a:pt x="11" y="339"/>
                  </a:lnTo>
                  <a:lnTo>
                    <a:pt x="15" y="351"/>
                  </a:lnTo>
                  <a:lnTo>
                    <a:pt x="20" y="363"/>
                  </a:lnTo>
                  <a:lnTo>
                    <a:pt x="25" y="374"/>
                  </a:lnTo>
                  <a:lnTo>
                    <a:pt x="31" y="385"/>
                  </a:lnTo>
                  <a:lnTo>
                    <a:pt x="38" y="396"/>
                  </a:lnTo>
                  <a:lnTo>
                    <a:pt x="44" y="406"/>
                  </a:lnTo>
                  <a:lnTo>
                    <a:pt x="51" y="418"/>
                  </a:lnTo>
                  <a:lnTo>
                    <a:pt x="59" y="426"/>
                  </a:lnTo>
                  <a:lnTo>
                    <a:pt x="67" y="436"/>
                  </a:lnTo>
                  <a:lnTo>
                    <a:pt x="75" y="445"/>
                  </a:lnTo>
                  <a:lnTo>
                    <a:pt x="84" y="454"/>
                  </a:lnTo>
                  <a:lnTo>
                    <a:pt x="94" y="462"/>
                  </a:lnTo>
                  <a:lnTo>
                    <a:pt x="104" y="470"/>
                  </a:lnTo>
                  <a:lnTo>
                    <a:pt x="114" y="478"/>
                  </a:lnTo>
                  <a:lnTo>
                    <a:pt x="124" y="484"/>
                  </a:lnTo>
                  <a:lnTo>
                    <a:pt x="136" y="490"/>
                  </a:lnTo>
                  <a:lnTo>
                    <a:pt x="147" y="495"/>
                  </a:lnTo>
                  <a:lnTo>
                    <a:pt x="159" y="501"/>
                  </a:lnTo>
                  <a:lnTo>
                    <a:pt x="170" y="505"/>
                  </a:lnTo>
                  <a:lnTo>
                    <a:pt x="182" y="510"/>
                  </a:lnTo>
                  <a:lnTo>
                    <a:pt x="195" y="513"/>
                  </a:lnTo>
                  <a:lnTo>
                    <a:pt x="208" y="517"/>
                  </a:lnTo>
                  <a:lnTo>
                    <a:pt x="220" y="519"/>
                  </a:lnTo>
                  <a:lnTo>
                    <a:pt x="233" y="520"/>
                  </a:lnTo>
                  <a:lnTo>
                    <a:pt x="247" y="521"/>
                  </a:lnTo>
                  <a:lnTo>
                    <a:pt x="260" y="521"/>
                  </a:lnTo>
                  <a:lnTo>
                    <a:pt x="273" y="521"/>
                  </a:lnTo>
                  <a:lnTo>
                    <a:pt x="287" y="520"/>
                  </a:lnTo>
                  <a:lnTo>
                    <a:pt x="299" y="519"/>
                  </a:lnTo>
                  <a:lnTo>
                    <a:pt x="312" y="517"/>
                  </a:lnTo>
                  <a:lnTo>
                    <a:pt x="325" y="513"/>
                  </a:lnTo>
                  <a:lnTo>
                    <a:pt x="337" y="510"/>
                  </a:lnTo>
                  <a:lnTo>
                    <a:pt x="349" y="505"/>
                  </a:lnTo>
                  <a:lnTo>
                    <a:pt x="361" y="501"/>
                  </a:lnTo>
                  <a:lnTo>
                    <a:pt x="373" y="495"/>
                  </a:lnTo>
                  <a:lnTo>
                    <a:pt x="384" y="490"/>
                  </a:lnTo>
                  <a:lnTo>
                    <a:pt x="395" y="484"/>
                  </a:lnTo>
                  <a:lnTo>
                    <a:pt x="406" y="478"/>
                  </a:lnTo>
                  <a:lnTo>
                    <a:pt x="416" y="470"/>
                  </a:lnTo>
                  <a:lnTo>
                    <a:pt x="426" y="462"/>
                  </a:lnTo>
                  <a:lnTo>
                    <a:pt x="435" y="454"/>
                  </a:lnTo>
                  <a:lnTo>
                    <a:pt x="444" y="445"/>
                  </a:lnTo>
                  <a:lnTo>
                    <a:pt x="453" y="436"/>
                  </a:lnTo>
                  <a:lnTo>
                    <a:pt x="460" y="426"/>
                  </a:lnTo>
                  <a:lnTo>
                    <a:pt x="468" y="418"/>
                  </a:lnTo>
                  <a:lnTo>
                    <a:pt x="476" y="406"/>
                  </a:lnTo>
                  <a:lnTo>
                    <a:pt x="483" y="396"/>
                  </a:lnTo>
                  <a:lnTo>
                    <a:pt x="488" y="385"/>
                  </a:lnTo>
                  <a:lnTo>
                    <a:pt x="495" y="374"/>
                  </a:lnTo>
                  <a:lnTo>
                    <a:pt x="499" y="363"/>
                  </a:lnTo>
                  <a:lnTo>
                    <a:pt x="504" y="351"/>
                  </a:lnTo>
                  <a:lnTo>
                    <a:pt x="508" y="339"/>
                  </a:lnTo>
                  <a:lnTo>
                    <a:pt x="512" y="326"/>
                  </a:lnTo>
                  <a:lnTo>
                    <a:pt x="515" y="314"/>
                  </a:lnTo>
                  <a:lnTo>
                    <a:pt x="517" y="301"/>
                  </a:lnTo>
                  <a:lnTo>
                    <a:pt x="518" y="287"/>
                  </a:lnTo>
                  <a:lnTo>
                    <a:pt x="519" y="275"/>
                  </a:lnTo>
                  <a:lnTo>
                    <a:pt x="520" y="261"/>
                  </a:lnTo>
                  <a:lnTo>
                    <a:pt x="519" y="247"/>
                  </a:lnTo>
                  <a:lnTo>
                    <a:pt x="518" y="235"/>
                  </a:lnTo>
                  <a:lnTo>
                    <a:pt x="517" y="222"/>
                  </a:lnTo>
                  <a:lnTo>
                    <a:pt x="515" y="208"/>
                  </a:lnTo>
                  <a:lnTo>
                    <a:pt x="512" y="196"/>
                  </a:lnTo>
                  <a:lnTo>
                    <a:pt x="508" y="184"/>
                  </a:lnTo>
                  <a:lnTo>
                    <a:pt x="504" y="172"/>
                  </a:lnTo>
                  <a:lnTo>
                    <a:pt x="499" y="159"/>
                  </a:lnTo>
                  <a:lnTo>
                    <a:pt x="495" y="148"/>
                  </a:lnTo>
                  <a:lnTo>
                    <a:pt x="488" y="137"/>
                  </a:lnTo>
                  <a:lnTo>
                    <a:pt x="483" y="126"/>
                  </a:lnTo>
                  <a:lnTo>
                    <a:pt x="476" y="116"/>
                  </a:lnTo>
                  <a:lnTo>
                    <a:pt x="468" y="105"/>
                  </a:lnTo>
                  <a:lnTo>
                    <a:pt x="460" y="96"/>
                  </a:lnTo>
                  <a:lnTo>
                    <a:pt x="453" y="86"/>
                  </a:lnTo>
                  <a:lnTo>
                    <a:pt x="444" y="77"/>
                  </a:lnTo>
                  <a:lnTo>
                    <a:pt x="435" y="68"/>
                  </a:lnTo>
                  <a:lnTo>
                    <a:pt x="426" y="60"/>
                  </a:lnTo>
                  <a:lnTo>
                    <a:pt x="416" y="53"/>
                  </a:lnTo>
                  <a:lnTo>
                    <a:pt x="406" y="45"/>
                  </a:lnTo>
                  <a:lnTo>
                    <a:pt x="395" y="38"/>
                  </a:lnTo>
                  <a:lnTo>
                    <a:pt x="384" y="33"/>
                  </a:lnTo>
                  <a:lnTo>
                    <a:pt x="373" y="27"/>
                  </a:lnTo>
                  <a:lnTo>
                    <a:pt x="361" y="21"/>
                  </a:lnTo>
                  <a:lnTo>
                    <a:pt x="349" y="17"/>
                  </a:lnTo>
                  <a:lnTo>
                    <a:pt x="337" y="13"/>
                  </a:lnTo>
                  <a:lnTo>
                    <a:pt x="325" y="9"/>
                  </a:lnTo>
                  <a:lnTo>
                    <a:pt x="312" y="6"/>
                  </a:lnTo>
                  <a:lnTo>
                    <a:pt x="299" y="4"/>
                  </a:lnTo>
                  <a:lnTo>
                    <a:pt x="287" y="2"/>
                  </a:lnTo>
                  <a:lnTo>
                    <a:pt x="273" y="1"/>
                  </a:lnTo>
                  <a:lnTo>
                    <a:pt x="260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55" name="Freeform 66">
              <a:extLst>
                <a:ext uri="{FF2B5EF4-FFF2-40B4-BE49-F238E27FC236}">
                  <a16:creationId xmlns:a16="http://schemas.microsoft.com/office/drawing/2014/main" id="{20549A3F-1FA6-2C4D-9AAD-983D31FFE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788" y="3538538"/>
              <a:ext cx="247650" cy="1588"/>
            </a:xfrm>
            <a:custGeom>
              <a:avLst/>
              <a:gdLst>
                <a:gd name="T0" fmla="*/ 2147483646 w 311"/>
                <a:gd name="T1" fmla="*/ 0 h 1"/>
                <a:gd name="T2" fmla="*/ 0 w 311"/>
                <a:gd name="T3" fmla="*/ 0 h 1"/>
                <a:gd name="T4" fmla="*/ 2147483646 w 31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" h="1">
                  <a:moveTo>
                    <a:pt x="311" y="0"/>
                  </a:moveTo>
                  <a:lnTo>
                    <a:pt x="0" y="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56" name="Line 67">
              <a:extLst>
                <a:ext uri="{FF2B5EF4-FFF2-40B4-BE49-F238E27FC236}">
                  <a16:creationId xmlns:a16="http://schemas.microsoft.com/office/drawing/2014/main" id="{6EEB8F63-A993-0744-9FC9-207A027777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60788" y="3538538"/>
              <a:ext cx="2476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57" name="Freeform 68">
              <a:extLst>
                <a:ext uri="{FF2B5EF4-FFF2-40B4-BE49-F238E27FC236}">
                  <a16:creationId xmlns:a16="http://schemas.microsoft.com/office/drawing/2014/main" id="{745183E8-4DC4-D347-86FA-84325945F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788" y="3290888"/>
              <a:ext cx="247650" cy="1588"/>
            </a:xfrm>
            <a:custGeom>
              <a:avLst/>
              <a:gdLst>
                <a:gd name="T0" fmla="*/ 2147483646 w 311"/>
                <a:gd name="T1" fmla="*/ 0 h 1"/>
                <a:gd name="T2" fmla="*/ 0 w 311"/>
                <a:gd name="T3" fmla="*/ 0 h 1"/>
                <a:gd name="T4" fmla="*/ 2147483646 w 31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" h="1">
                  <a:moveTo>
                    <a:pt x="311" y="0"/>
                  </a:moveTo>
                  <a:lnTo>
                    <a:pt x="0" y="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58" name="Line 69">
              <a:extLst>
                <a:ext uri="{FF2B5EF4-FFF2-40B4-BE49-F238E27FC236}">
                  <a16:creationId xmlns:a16="http://schemas.microsoft.com/office/drawing/2014/main" id="{D45B423C-F3EB-2948-9116-D7EE590DD0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60788" y="3290888"/>
              <a:ext cx="2476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59" name="Rectangle 70">
              <a:extLst>
                <a:ext uri="{FF2B5EF4-FFF2-40B4-BE49-F238E27FC236}">
                  <a16:creationId xmlns:a16="http://schemas.microsoft.com/office/drawing/2014/main" id="{5F7C75FA-C118-7941-BDA8-5D2452B20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0975" y="3201988"/>
              <a:ext cx="300038" cy="406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55360" name="Freeform 71">
              <a:extLst>
                <a:ext uri="{FF2B5EF4-FFF2-40B4-BE49-F238E27FC236}">
                  <a16:creationId xmlns:a16="http://schemas.microsoft.com/office/drawing/2014/main" id="{8B3DABC8-B6F6-5B48-9338-578865FD2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0975" y="3201988"/>
              <a:ext cx="300038" cy="406400"/>
            </a:xfrm>
            <a:custGeom>
              <a:avLst/>
              <a:gdLst>
                <a:gd name="T0" fmla="*/ 2147483646 w 378"/>
                <a:gd name="T1" fmla="*/ 2147483646 h 512"/>
                <a:gd name="T2" fmla="*/ 0 w 378"/>
                <a:gd name="T3" fmla="*/ 2147483646 h 512"/>
                <a:gd name="T4" fmla="*/ 0 w 378"/>
                <a:gd name="T5" fmla="*/ 0 h 512"/>
                <a:gd name="T6" fmla="*/ 2147483646 w 378"/>
                <a:gd name="T7" fmla="*/ 0 h 5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8" h="512">
                  <a:moveTo>
                    <a:pt x="378" y="512"/>
                  </a:moveTo>
                  <a:lnTo>
                    <a:pt x="0" y="512"/>
                  </a:lnTo>
                  <a:lnTo>
                    <a:pt x="0" y="0"/>
                  </a:lnTo>
                  <a:lnTo>
                    <a:pt x="378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61" name="Line 72">
              <a:extLst>
                <a:ext uri="{FF2B5EF4-FFF2-40B4-BE49-F238E27FC236}">
                  <a16:creationId xmlns:a16="http://schemas.microsoft.com/office/drawing/2014/main" id="{2E83B133-FF36-BB4D-95F3-F2C0D5EBEE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0788" y="3414713"/>
              <a:ext cx="2476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62" name="Line 73">
              <a:extLst>
                <a:ext uri="{FF2B5EF4-FFF2-40B4-BE49-F238E27FC236}">
                  <a16:creationId xmlns:a16="http://schemas.microsoft.com/office/drawing/2014/main" id="{4A8B0182-3C55-2E46-9540-0B328D0821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4013" y="3290888"/>
              <a:ext cx="2136775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63" name="Line 74">
              <a:extLst>
                <a:ext uri="{FF2B5EF4-FFF2-40B4-BE49-F238E27FC236}">
                  <a16:creationId xmlns:a16="http://schemas.microsoft.com/office/drawing/2014/main" id="{1ED437A9-4A31-D64C-8FBA-728EE2F529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60788" y="2778126"/>
              <a:ext cx="1588" cy="51276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64" name="Line 75">
              <a:extLst>
                <a:ext uri="{FF2B5EF4-FFF2-40B4-BE49-F238E27FC236}">
                  <a16:creationId xmlns:a16="http://schemas.microsoft.com/office/drawing/2014/main" id="{921826DA-6AF9-DC47-96BF-F80042215D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4013" y="3414713"/>
              <a:ext cx="2136775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65" name="Line 76">
              <a:extLst>
                <a:ext uri="{FF2B5EF4-FFF2-40B4-BE49-F238E27FC236}">
                  <a16:creationId xmlns:a16="http://schemas.microsoft.com/office/drawing/2014/main" id="{7184E9C3-92B0-3A46-A369-BD00DFDA44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6475" y="3538538"/>
              <a:ext cx="2754313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66" name="Freeform 77">
              <a:extLst>
                <a:ext uri="{FF2B5EF4-FFF2-40B4-BE49-F238E27FC236}">
                  <a16:creationId xmlns:a16="http://schemas.microsoft.com/office/drawing/2014/main" id="{67F966CF-48F2-8047-AA04-5E79C7B4F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438" y="2036763"/>
              <a:ext cx="387350" cy="1377950"/>
            </a:xfrm>
            <a:custGeom>
              <a:avLst/>
              <a:gdLst>
                <a:gd name="T0" fmla="*/ 0 w 490"/>
                <a:gd name="T1" fmla="*/ 2147483646 h 1736"/>
                <a:gd name="T2" fmla="*/ 0 w 490"/>
                <a:gd name="T3" fmla="*/ 0 h 1736"/>
                <a:gd name="T4" fmla="*/ 2147483646 w 490"/>
                <a:gd name="T5" fmla="*/ 0 h 17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0" h="1736">
                  <a:moveTo>
                    <a:pt x="0" y="1736"/>
                  </a:moveTo>
                  <a:lnTo>
                    <a:pt x="0" y="0"/>
                  </a:lnTo>
                  <a:lnTo>
                    <a:pt x="49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67" name="Freeform 78">
              <a:extLst>
                <a:ext uri="{FF2B5EF4-FFF2-40B4-BE49-F238E27FC236}">
                  <a16:creationId xmlns:a16="http://schemas.microsoft.com/office/drawing/2014/main" id="{42A08F26-D856-5445-8054-726803709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963" y="1276351"/>
              <a:ext cx="758825" cy="2262188"/>
            </a:xfrm>
            <a:custGeom>
              <a:avLst/>
              <a:gdLst>
                <a:gd name="T0" fmla="*/ 0 w 957"/>
                <a:gd name="T1" fmla="*/ 2147483646 h 2849"/>
                <a:gd name="T2" fmla="*/ 0 w 957"/>
                <a:gd name="T3" fmla="*/ 0 h 2849"/>
                <a:gd name="T4" fmla="*/ 2147483646 w 957"/>
                <a:gd name="T5" fmla="*/ 0 h 28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57" h="2849">
                  <a:moveTo>
                    <a:pt x="0" y="2849"/>
                  </a:moveTo>
                  <a:lnTo>
                    <a:pt x="0" y="0"/>
                  </a:lnTo>
                  <a:lnTo>
                    <a:pt x="957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68" name="Line 79">
              <a:extLst>
                <a:ext uri="{FF2B5EF4-FFF2-40B4-BE49-F238E27FC236}">
                  <a16:creationId xmlns:a16="http://schemas.microsoft.com/office/drawing/2014/main" id="{1F082EB6-FAD8-E448-981E-145FBC4069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0600" y="2654301"/>
              <a:ext cx="1588" cy="2476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69" name="Line 80">
              <a:extLst>
                <a:ext uri="{FF2B5EF4-FFF2-40B4-BE49-F238E27FC236}">
                  <a16:creationId xmlns:a16="http://schemas.microsoft.com/office/drawing/2014/main" id="{D71D268E-C33B-9B48-9C3E-84917A8C00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60600" y="3097213"/>
              <a:ext cx="1588" cy="19367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70" name="Freeform 81">
              <a:extLst>
                <a:ext uri="{FF2B5EF4-FFF2-40B4-BE49-F238E27FC236}">
                  <a16:creationId xmlns:a16="http://schemas.microsoft.com/office/drawing/2014/main" id="{35C6D455-201D-4A4F-858B-068F0FA64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775" y="2901951"/>
              <a:ext cx="247650" cy="247650"/>
            </a:xfrm>
            <a:custGeom>
              <a:avLst/>
              <a:gdLst>
                <a:gd name="T0" fmla="*/ 2147483646 w 311"/>
                <a:gd name="T1" fmla="*/ 0 h 311"/>
                <a:gd name="T2" fmla="*/ 2147483646 w 311"/>
                <a:gd name="T3" fmla="*/ 2147483646 h 311"/>
                <a:gd name="T4" fmla="*/ 0 w 311"/>
                <a:gd name="T5" fmla="*/ 2147483646 h 311"/>
                <a:gd name="T6" fmla="*/ 2147483646 w 311"/>
                <a:gd name="T7" fmla="*/ 0 h 3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1" h="311">
                  <a:moveTo>
                    <a:pt x="156" y="0"/>
                  </a:moveTo>
                  <a:lnTo>
                    <a:pt x="311" y="311"/>
                  </a:lnTo>
                  <a:lnTo>
                    <a:pt x="0" y="311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71" name="Freeform 82">
              <a:extLst>
                <a:ext uri="{FF2B5EF4-FFF2-40B4-BE49-F238E27FC236}">
                  <a16:creationId xmlns:a16="http://schemas.microsoft.com/office/drawing/2014/main" id="{B71AD352-0B26-9F44-89BC-D5FB41C56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5675" y="2797176"/>
              <a:ext cx="69850" cy="69850"/>
            </a:xfrm>
            <a:custGeom>
              <a:avLst/>
              <a:gdLst>
                <a:gd name="T0" fmla="*/ 0 w 89"/>
                <a:gd name="T1" fmla="*/ 2147483646 h 89"/>
                <a:gd name="T2" fmla="*/ 0 w 89"/>
                <a:gd name="T3" fmla="*/ 2147483646 h 89"/>
                <a:gd name="T4" fmla="*/ 2147483646 w 89"/>
                <a:gd name="T5" fmla="*/ 2147483646 h 89"/>
                <a:gd name="T6" fmla="*/ 2147483646 w 89"/>
                <a:gd name="T7" fmla="*/ 2147483646 h 89"/>
                <a:gd name="T8" fmla="*/ 2147483646 w 89"/>
                <a:gd name="T9" fmla="*/ 2147483646 h 89"/>
                <a:gd name="T10" fmla="*/ 2147483646 w 89"/>
                <a:gd name="T11" fmla="*/ 2147483646 h 89"/>
                <a:gd name="T12" fmla="*/ 2147483646 w 89"/>
                <a:gd name="T13" fmla="*/ 2147483646 h 89"/>
                <a:gd name="T14" fmla="*/ 2147483646 w 89"/>
                <a:gd name="T15" fmla="*/ 2147483646 h 89"/>
                <a:gd name="T16" fmla="*/ 2147483646 w 89"/>
                <a:gd name="T17" fmla="*/ 2147483646 h 89"/>
                <a:gd name="T18" fmla="*/ 2147483646 w 89"/>
                <a:gd name="T19" fmla="*/ 2147483646 h 89"/>
                <a:gd name="T20" fmla="*/ 2147483646 w 89"/>
                <a:gd name="T21" fmla="*/ 2147483646 h 89"/>
                <a:gd name="T22" fmla="*/ 2147483646 w 89"/>
                <a:gd name="T23" fmla="*/ 2147483646 h 89"/>
                <a:gd name="T24" fmla="*/ 2147483646 w 89"/>
                <a:gd name="T25" fmla="*/ 2147483646 h 89"/>
                <a:gd name="T26" fmla="*/ 2147483646 w 89"/>
                <a:gd name="T27" fmla="*/ 2147483646 h 89"/>
                <a:gd name="T28" fmla="*/ 2147483646 w 89"/>
                <a:gd name="T29" fmla="*/ 2147483646 h 89"/>
                <a:gd name="T30" fmla="*/ 2147483646 w 89"/>
                <a:gd name="T31" fmla="*/ 2147483646 h 89"/>
                <a:gd name="T32" fmla="*/ 2147483646 w 89"/>
                <a:gd name="T33" fmla="*/ 2147483646 h 89"/>
                <a:gd name="T34" fmla="*/ 2147483646 w 89"/>
                <a:gd name="T35" fmla="*/ 2147483646 h 89"/>
                <a:gd name="T36" fmla="*/ 2147483646 w 89"/>
                <a:gd name="T37" fmla="*/ 2147483646 h 89"/>
                <a:gd name="T38" fmla="*/ 2147483646 w 89"/>
                <a:gd name="T39" fmla="*/ 2147483646 h 89"/>
                <a:gd name="T40" fmla="*/ 2147483646 w 89"/>
                <a:gd name="T41" fmla="*/ 2147483646 h 89"/>
                <a:gd name="T42" fmla="*/ 2147483646 w 89"/>
                <a:gd name="T43" fmla="*/ 2147483646 h 89"/>
                <a:gd name="T44" fmla="*/ 2147483646 w 89"/>
                <a:gd name="T45" fmla="*/ 2147483646 h 89"/>
                <a:gd name="T46" fmla="*/ 2147483646 w 89"/>
                <a:gd name="T47" fmla="*/ 2147483646 h 89"/>
                <a:gd name="T48" fmla="*/ 2147483646 w 89"/>
                <a:gd name="T49" fmla="*/ 2147483646 h 89"/>
                <a:gd name="T50" fmla="*/ 2147483646 w 89"/>
                <a:gd name="T51" fmla="*/ 2147483646 h 89"/>
                <a:gd name="T52" fmla="*/ 2147483646 w 89"/>
                <a:gd name="T53" fmla="*/ 2147483646 h 89"/>
                <a:gd name="T54" fmla="*/ 2147483646 w 89"/>
                <a:gd name="T55" fmla="*/ 2147483646 h 89"/>
                <a:gd name="T56" fmla="*/ 2147483646 w 89"/>
                <a:gd name="T57" fmla="*/ 2147483646 h 89"/>
                <a:gd name="T58" fmla="*/ 2147483646 w 89"/>
                <a:gd name="T59" fmla="*/ 2147483646 h 89"/>
                <a:gd name="T60" fmla="*/ 2147483646 w 89"/>
                <a:gd name="T61" fmla="*/ 2147483646 h 89"/>
                <a:gd name="T62" fmla="*/ 2147483646 w 89"/>
                <a:gd name="T63" fmla="*/ 0 h 89"/>
                <a:gd name="T64" fmla="*/ 2147483646 w 89"/>
                <a:gd name="T65" fmla="*/ 0 h 89"/>
                <a:gd name="T66" fmla="*/ 2147483646 w 89"/>
                <a:gd name="T67" fmla="*/ 0 h 89"/>
                <a:gd name="T68" fmla="*/ 2147483646 w 89"/>
                <a:gd name="T69" fmla="*/ 0 h 89"/>
                <a:gd name="T70" fmla="*/ 2147483646 w 89"/>
                <a:gd name="T71" fmla="*/ 2147483646 h 89"/>
                <a:gd name="T72" fmla="*/ 2147483646 w 89"/>
                <a:gd name="T73" fmla="*/ 2147483646 h 89"/>
                <a:gd name="T74" fmla="*/ 2147483646 w 89"/>
                <a:gd name="T75" fmla="*/ 2147483646 h 89"/>
                <a:gd name="T76" fmla="*/ 2147483646 w 89"/>
                <a:gd name="T77" fmla="*/ 2147483646 h 89"/>
                <a:gd name="T78" fmla="*/ 2147483646 w 89"/>
                <a:gd name="T79" fmla="*/ 2147483646 h 89"/>
                <a:gd name="T80" fmla="*/ 2147483646 w 89"/>
                <a:gd name="T81" fmla="*/ 2147483646 h 89"/>
                <a:gd name="T82" fmla="*/ 2147483646 w 89"/>
                <a:gd name="T83" fmla="*/ 2147483646 h 89"/>
                <a:gd name="T84" fmla="*/ 0 w 89"/>
                <a:gd name="T85" fmla="*/ 2147483646 h 89"/>
                <a:gd name="T86" fmla="*/ 0 w 89"/>
                <a:gd name="T87" fmla="*/ 2147483646 h 89"/>
                <a:gd name="T88" fmla="*/ 2147483646 w 89"/>
                <a:gd name="T89" fmla="*/ 2147483646 h 8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9" h="89">
                  <a:moveTo>
                    <a:pt x="45" y="45"/>
                  </a:move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1" y="55"/>
                  </a:lnTo>
                  <a:lnTo>
                    <a:pt x="1" y="56"/>
                  </a:lnTo>
                  <a:lnTo>
                    <a:pt x="1" y="58"/>
                  </a:lnTo>
                  <a:lnTo>
                    <a:pt x="2" y="60"/>
                  </a:lnTo>
                  <a:lnTo>
                    <a:pt x="3" y="62"/>
                  </a:lnTo>
                  <a:lnTo>
                    <a:pt x="5" y="65"/>
                  </a:lnTo>
                  <a:lnTo>
                    <a:pt x="6" y="67"/>
                  </a:lnTo>
                  <a:lnTo>
                    <a:pt x="6" y="68"/>
                  </a:lnTo>
                  <a:lnTo>
                    <a:pt x="8" y="70"/>
                  </a:lnTo>
                  <a:lnTo>
                    <a:pt x="9" y="71"/>
                  </a:lnTo>
                  <a:lnTo>
                    <a:pt x="10" y="73"/>
                  </a:lnTo>
                  <a:lnTo>
                    <a:pt x="11" y="75"/>
                  </a:lnTo>
                  <a:lnTo>
                    <a:pt x="12" y="77"/>
                  </a:lnTo>
                  <a:lnTo>
                    <a:pt x="15" y="78"/>
                  </a:lnTo>
                  <a:lnTo>
                    <a:pt x="16" y="79"/>
                  </a:lnTo>
                  <a:lnTo>
                    <a:pt x="18" y="81"/>
                  </a:lnTo>
                  <a:lnTo>
                    <a:pt x="19" y="82"/>
                  </a:lnTo>
                  <a:lnTo>
                    <a:pt x="21" y="83"/>
                  </a:lnTo>
                  <a:lnTo>
                    <a:pt x="23" y="85"/>
                  </a:lnTo>
                  <a:lnTo>
                    <a:pt x="25" y="86"/>
                  </a:lnTo>
                  <a:lnTo>
                    <a:pt x="27" y="86"/>
                  </a:lnTo>
                  <a:lnTo>
                    <a:pt x="29" y="87"/>
                  </a:lnTo>
                  <a:lnTo>
                    <a:pt x="31" y="88"/>
                  </a:lnTo>
                  <a:lnTo>
                    <a:pt x="33" y="88"/>
                  </a:lnTo>
                  <a:lnTo>
                    <a:pt x="36" y="89"/>
                  </a:lnTo>
                  <a:lnTo>
                    <a:pt x="38" y="89"/>
                  </a:lnTo>
                  <a:lnTo>
                    <a:pt x="40" y="89"/>
                  </a:lnTo>
                  <a:lnTo>
                    <a:pt x="42" y="89"/>
                  </a:lnTo>
                  <a:lnTo>
                    <a:pt x="45" y="89"/>
                  </a:lnTo>
                  <a:lnTo>
                    <a:pt x="47" y="89"/>
                  </a:lnTo>
                  <a:lnTo>
                    <a:pt x="49" y="89"/>
                  </a:lnTo>
                  <a:lnTo>
                    <a:pt x="51" y="89"/>
                  </a:lnTo>
                  <a:lnTo>
                    <a:pt x="54" y="89"/>
                  </a:lnTo>
                  <a:lnTo>
                    <a:pt x="56" y="88"/>
                  </a:lnTo>
                  <a:lnTo>
                    <a:pt x="58" y="88"/>
                  </a:lnTo>
                  <a:lnTo>
                    <a:pt x="59" y="87"/>
                  </a:lnTo>
                  <a:lnTo>
                    <a:pt x="61" y="86"/>
                  </a:lnTo>
                  <a:lnTo>
                    <a:pt x="64" y="86"/>
                  </a:lnTo>
                  <a:lnTo>
                    <a:pt x="66" y="85"/>
                  </a:lnTo>
                  <a:lnTo>
                    <a:pt x="67" y="83"/>
                  </a:lnTo>
                  <a:lnTo>
                    <a:pt x="69" y="82"/>
                  </a:lnTo>
                  <a:lnTo>
                    <a:pt x="71" y="81"/>
                  </a:lnTo>
                  <a:lnTo>
                    <a:pt x="72" y="79"/>
                  </a:lnTo>
                  <a:lnTo>
                    <a:pt x="75" y="78"/>
                  </a:lnTo>
                  <a:lnTo>
                    <a:pt x="76" y="77"/>
                  </a:lnTo>
                  <a:lnTo>
                    <a:pt x="77" y="75"/>
                  </a:lnTo>
                  <a:lnTo>
                    <a:pt x="79" y="73"/>
                  </a:lnTo>
                  <a:lnTo>
                    <a:pt x="80" y="71"/>
                  </a:lnTo>
                  <a:lnTo>
                    <a:pt x="81" y="70"/>
                  </a:lnTo>
                  <a:lnTo>
                    <a:pt x="82" y="68"/>
                  </a:lnTo>
                  <a:lnTo>
                    <a:pt x="84" y="67"/>
                  </a:lnTo>
                  <a:lnTo>
                    <a:pt x="85" y="65"/>
                  </a:lnTo>
                  <a:lnTo>
                    <a:pt x="86" y="62"/>
                  </a:lnTo>
                  <a:lnTo>
                    <a:pt x="86" y="60"/>
                  </a:lnTo>
                  <a:lnTo>
                    <a:pt x="87" y="58"/>
                  </a:lnTo>
                  <a:lnTo>
                    <a:pt x="87" y="56"/>
                  </a:lnTo>
                  <a:lnTo>
                    <a:pt x="88" y="55"/>
                  </a:lnTo>
                  <a:lnTo>
                    <a:pt x="88" y="52"/>
                  </a:lnTo>
                  <a:lnTo>
                    <a:pt x="88" y="50"/>
                  </a:lnTo>
                  <a:lnTo>
                    <a:pt x="89" y="48"/>
                  </a:lnTo>
                  <a:lnTo>
                    <a:pt x="89" y="45"/>
                  </a:lnTo>
                  <a:lnTo>
                    <a:pt x="89" y="42"/>
                  </a:lnTo>
                  <a:lnTo>
                    <a:pt x="88" y="40"/>
                  </a:lnTo>
                  <a:lnTo>
                    <a:pt x="88" y="38"/>
                  </a:lnTo>
                  <a:lnTo>
                    <a:pt x="88" y="36"/>
                  </a:lnTo>
                  <a:lnTo>
                    <a:pt x="87" y="35"/>
                  </a:lnTo>
                  <a:lnTo>
                    <a:pt x="87" y="32"/>
                  </a:lnTo>
                  <a:lnTo>
                    <a:pt x="86" y="30"/>
                  </a:lnTo>
                  <a:lnTo>
                    <a:pt x="86" y="28"/>
                  </a:lnTo>
                  <a:lnTo>
                    <a:pt x="85" y="26"/>
                  </a:lnTo>
                  <a:lnTo>
                    <a:pt x="84" y="23"/>
                  </a:lnTo>
                  <a:lnTo>
                    <a:pt x="82" y="22"/>
                  </a:lnTo>
                  <a:lnTo>
                    <a:pt x="81" y="20"/>
                  </a:lnTo>
                  <a:lnTo>
                    <a:pt x="80" y="19"/>
                  </a:lnTo>
                  <a:lnTo>
                    <a:pt x="79" y="17"/>
                  </a:lnTo>
                  <a:lnTo>
                    <a:pt x="77" y="16"/>
                  </a:lnTo>
                  <a:lnTo>
                    <a:pt x="76" y="13"/>
                  </a:lnTo>
                  <a:lnTo>
                    <a:pt x="75" y="12"/>
                  </a:lnTo>
                  <a:lnTo>
                    <a:pt x="72" y="11"/>
                  </a:lnTo>
                  <a:lnTo>
                    <a:pt x="71" y="9"/>
                  </a:lnTo>
                  <a:lnTo>
                    <a:pt x="69" y="8"/>
                  </a:lnTo>
                  <a:lnTo>
                    <a:pt x="67" y="7"/>
                  </a:lnTo>
                  <a:lnTo>
                    <a:pt x="66" y="6"/>
                  </a:lnTo>
                  <a:lnTo>
                    <a:pt x="64" y="4"/>
                  </a:lnTo>
                  <a:lnTo>
                    <a:pt x="61" y="4"/>
                  </a:lnTo>
                  <a:lnTo>
                    <a:pt x="59" y="3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4" y="1"/>
                  </a:lnTo>
                  <a:lnTo>
                    <a:pt x="51" y="1"/>
                  </a:lnTo>
                  <a:lnTo>
                    <a:pt x="49" y="1"/>
                  </a:lnTo>
                  <a:lnTo>
                    <a:pt x="47" y="1"/>
                  </a:lnTo>
                  <a:lnTo>
                    <a:pt x="45" y="0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9" y="3"/>
                  </a:lnTo>
                  <a:lnTo>
                    <a:pt x="27" y="4"/>
                  </a:lnTo>
                  <a:lnTo>
                    <a:pt x="25" y="4"/>
                  </a:lnTo>
                  <a:lnTo>
                    <a:pt x="23" y="6"/>
                  </a:lnTo>
                  <a:lnTo>
                    <a:pt x="21" y="7"/>
                  </a:lnTo>
                  <a:lnTo>
                    <a:pt x="19" y="8"/>
                  </a:lnTo>
                  <a:lnTo>
                    <a:pt x="18" y="9"/>
                  </a:lnTo>
                  <a:lnTo>
                    <a:pt x="16" y="11"/>
                  </a:lnTo>
                  <a:lnTo>
                    <a:pt x="15" y="12"/>
                  </a:lnTo>
                  <a:lnTo>
                    <a:pt x="12" y="13"/>
                  </a:lnTo>
                  <a:lnTo>
                    <a:pt x="11" y="16"/>
                  </a:lnTo>
                  <a:lnTo>
                    <a:pt x="10" y="17"/>
                  </a:lnTo>
                  <a:lnTo>
                    <a:pt x="9" y="19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6" y="23"/>
                  </a:lnTo>
                  <a:lnTo>
                    <a:pt x="5" y="26"/>
                  </a:lnTo>
                  <a:lnTo>
                    <a:pt x="3" y="28"/>
                  </a:lnTo>
                  <a:lnTo>
                    <a:pt x="2" y="30"/>
                  </a:lnTo>
                  <a:lnTo>
                    <a:pt x="1" y="32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45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72" name="Freeform 83">
              <a:extLst>
                <a:ext uri="{FF2B5EF4-FFF2-40B4-BE49-F238E27FC236}">
                  <a16:creationId xmlns:a16="http://schemas.microsoft.com/office/drawing/2014/main" id="{0FE233DE-5DEB-FD49-8D6F-B14E03A3F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2500" y="2794001"/>
              <a:ext cx="80963" cy="80963"/>
            </a:xfrm>
            <a:custGeom>
              <a:avLst/>
              <a:gdLst>
                <a:gd name="T0" fmla="*/ 0 w 101"/>
                <a:gd name="T1" fmla="*/ 2147483646 h 101"/>
                <a:gd name="T2" fmla="*/ 2147483646 w 101"/>
                <a:gd name="T3" fmla="*/ 2147483646 h 101"/>
                <a:gd name="T4" fmla="*/ 2147483646 w 101"/>
                <a:gd name="T5" fmla="*/ 2147483646 h 101"/>
                <a:gd name="T6" fmla="*/ 2147483646 w 101"/>
                <a:gd name="T7" fmla="*/ 2147483646 h 101"/>
                <a:gd name="T8" fmla="*/ 2147483646 w 101"/>
                <a:gd name="T9" fmla="*/ 2147483646 h 101"/>
                <a:gd name="T10" fmla="*/ 2147483646 w 101"/>
                <a:gd name="T11" fmla="*/ 2147483646 h 101"/>
                <a:gd name="T12" fmla="*/ 2147483646 w 101"/>
                <a:gd name="T13" fmla="*/ 2147483646 h 101"/>
                <a:gd name="T14" fmla="*/ 2147483646 w 101"/>
                <a:gd name="T15" fmla="*/ 2147483646 h 101"/>
                <a:gd name="T16" fmla="*/ 2147483646 w 101"/>
                <a:gd name="T17" fmla="*/ 2147483646 h 101"/>
                <a:gd name="T18" fmla="*/ 2147483646 w 101"/>
                <a:gd name="T19" fmla="*/ 2147483646 h 101"/>
                <a:gd name="T20" fmla="*/ 2147483646 w 101"/>
                <a:gd name="T21" fmla="*/ 2147483646 h 101"/>
                <a:gd name="T22" fmla="*/ 2147483646 w 101"/>
                <a:gd name="T23" fmla="*/ 2147483646 h 101"/>
                <a:gd name="T24" fmla="*/ 2147483646 w 101"/>
                <a:gd name="T25" fmla="*/ 2147483646 h 101"/>
                <a:gd name="T26" fmla="*/ 2147483646 w 101"/>
                <a:gd name="T27" fmla="*/ 2147483646 h 101"/>
                <a:gd name="T28" fmla="*/ 2147483646 w 101"/>
                <a:gd name="T29" fmla="*/ 2147483646 h 101"/>
                <a:gd name="T30" fmla="*/ 2147483646 w 101"/>
                <a:gd name="T31" fmla="*/ 2147483646 h 101"/>
                <a:gd name="T32" fmla="*/ 2147483646 w 101"/>
                <a:gd name="T33" fmla="*/ 2147483646 h 101"/>
                <a:gd name="T34" fmla="*/ 2147483646 w 101"/>
                <a:gd name="T35" fmla="*/ 2147483646 h 101"/>
                <a:gd name="T36" fmla="*/ 2147483646 w 101"/>
                <a:gd name="T37" fmla="*/ 2147483646 h 101"/>
                <a:gd name="T38" fmla="*/ 2147483646 w 101"/>
                <a:gd name="T39" fmla="*/ 2147483646 h 101"/>
                <a:gd name="T40" fmla="*/ 2147483646 w 101"/>
                <a:gd name="T41" fmla="*/ 2147483646 h 101"/>
                <a:gd name="T42" fmla="*/ 2147483646 w 101"/>
                <a:gd name="T43" fmla="*/ 2147483646 h 101"/>
                <a:gd name="T44" fmla="*/ 2147483646 w 101"/>
                <a:gd name="T45" fmla="*/ 2147483646 h 101"/>
                <a:gd name="T46" fmla="*/ 2147483646 w 101"/>
                <a:gd name="T47" fmla="*/ 2147483646 h 101"/>
                <a:gd name="T48" fmla="*/ 2147483646 w 101"/>
                <a:gd name="T49" fmla="*/ 2147483646 h 101"/>
                <a:gd name="T50" fmla="*/ 2147483646 w 101"/>
                <a:gd name="T51" fmla="*/ 2147483646 h 101"/>
                <a:gd name="T52" fmla="*/ 2147483646 w 101"/>
                <a:gd name="T53" fmla="*/ 2147483646 h 101"/>
                <a:gd name="T54" fmla="*/ 2147483646 w 101"/>
                <a:gd name="T55" fmla="*/ 2147483646 h 101"/>
                <a:gd name="T56" fmla="*/ 2147483646 w 101"/>
                <a:gd name="T57" fmla="*/ 2147483646 h 101"/>
                <a:gd name="T58" fmla="*/ 2147483646 w 101"/>
                <a:gd name="T59" fmla="*/ 2147483646 h 101"/>
                <a:gd name="T60" fmla="*/ 2147483646 w 101"/>
                <a:gd name="T61" fmla="*/ 2147483646 h 101"/>
                <a:gd name="T62" fmla="*/ 2147483646 w 101"/>
                <a:gd name="T63" fmla="*/ 0 h 101"/>
                <a:gd name="T64" fmla="*/ 2147483646 w 101"/>
                <a:gd name="T65" fmla="*/ 0 h 101"/>
                <a:gd name="T66" fmla="*/ 2147483646 w 101"/>
                <a:gd name="T67" fmla="*/ 0 h 101"/>
                <a:gd name="T68" fmla="*/ 2147483646 w 101"/>
                <a:gd name="T69" fmla="*/ 2147483646 h 101"/>
                <a:gd name="T70" fmla="*/ 2147483646 w 101"/>
                <a:gd name="T71" fmla="*/ 2147483646 h 101"/>
                <a:gd name="T72" fmla="*/ 2147483646 w 101"/>
                <a:gd name="T73" fmla="*/ 2147483646 h 101"/>
                <a:gd name="T74" fmla="*/ 2147483646 w 101"/>
                <a:gd name="T75" fmla="*/ 2147483646 h 101"/>
                <a:gd name="T76" fmla="*/ 2147483646 w 101"/>
                <a:gd name="T77" fmla="*/ 2147483646 h 101"/>
                <a:gd name="T78" fmla="*/ 2147483646 w 101"/>
                <a:gd name="T79" fmla="*/ 2147483646 h 101"/>
                <a:gd name="T80" fmla="*/ 2147483646 w 101"/>
                <a:gd name="T81" fmla="*/ 2147483646 h 101"/>
                <a:gd name="T82" fmla="*/ 2147483646 w 101"/>
                <a:gd name="T83" fmla="*/ 2147483646 h 101"/>
                <a:gd name="T84" fmla="*/ 2147483646 w 101"/>
                <a:gd name="T85" fmla="*/ 2147483646 h 101"/>
                <a:gd name="T86" fmla="*/ 0 w 101"/>
                <a:gd name="T87" fmla="*/ 2147483646 h 10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1" h="101">
                  <a:moveTo>
                    <a:pt x="0" y="50"/>
                  </a:moveTo>
                  <a:lnTo>
                    <a:pt x="0" y="53"/>
                  </a:lnTo>
                  <a:lnTo>
                    <a:pt x="0" y="55"/>
                  </a:lnTo>
                  <a:lnTo>
                    <a:pt x="1" y="58"/>
                  </a:lnTo>
                  <a:lnTo>
                    <a:pt x="1" y="60"/>
                  </a:lnTo>
                  <a:lnTo>
                    <a:pt x="1" y="63"/>
                  </a:lnTo>
                  <a:lnTo>
                    <a:pt x="2" y="65"/>
                  </a:lnTo>
                  <a:lnTo>
                    <a:pt x="3" y="68"/>
                  </a:lnTo>
                  <a:lnTo>
                    <a:pt x="4" y="70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8" y="77"/>
                  </a:lnTo>
                  <a:lnTo>
                    <a:pt x="9" y="79"/>
                  </a:lnTo>
                  <a:lnTo>
                    <a:pt x="10" y="80"/>
                  </a:lnTo>
                  <a:lnTo>
                    <a:pt x="11" y="82"/>
                  </a:lnTo>
                  <a:lnTo>
                    <a:pt x="13" y="84"/>
                  </a:lnTo>
                  <a:lnTo>
                    <a:pt x="14" y="85"/>
                  </a:lnTo>
                  <a:lnTo>
                    <a:pt x="16" y="88"/>
                  </a:lnTo>
                  <a:lnTo>
                    <a:pt x="19" y="89"/>
                  </a:lnTo>
                  <a:lnTo>
                    <a:pt x="20" y="91"/>
                  </a:lnTo>
                  <a:lnTo>
                    <a:pt x="22" y="92"/>
                  </a:lnTo>
                  <a:lnTo>
                    <a:pt x="24" y="93"/>
                  </a:lnTo>
                  <a:lnTo>
                    <a:pt x="26" y="94"/>
                  </a:lnTo>
                  <a:lnTo>
                    <a:pt x="29" y="95"/>
                  </a:lnTo>
                  <a:lnTo>
                    <a:pt x="31" y="97"/>
                  </a:lnTo>
                  <a:lnTo>
                    <a:pt x="33" y="98"/>
                  </a:lnTo>
                  <a:lnTo>
                    <a:pt x="35" y="99"/>
                  </a:lnTo>
                  <a:lnTo>
                    <a:pt x="38" y="99"/>
                  </a:lnTo>
                  <a:lnTo>
                    <a:pt x="40" y="100"/>
                  </a:lnTo>
                  <a:lnTo>
                    <a:pt x="42" y="100"/>
                  </a:lnTo>
                  <a:lnTo>
                    <a:pt x="45" y="100"/>
                  </a:lnTo>
                  <a:lnTo>
                    <a:pt x="48" y="101"/>
                  </a:lnTo>
                  <a:lnTo>
                    <a:pt x="50" y="101"/>
                  </a:lnTo>
                  <a:lnTo>
                    <a:pt x="53" y="101"/>
                  </a:lnTo>
                  <a:lnTo>
                    <a:pt x="55" y="100"/>
                  </a:lnTo>
                  <a:lnTo>
                    <a:pt x="58" y="100"/>
                  </a:lnTo>
                  <a:lnTo>
                    <a:pt x="61" y="100"/>
                  </a:lnTo>
                  <a:lnTo>
                    <a:pt x="63" y="99"/>
                  </a:lnTo>
                  <a:lnTo>
                    <a:pt x="65" y="99"/>
                  </a:lnTo>
                  <a:lnTo>
                    <a:pt x="68" y="98"/>
                  </a:lnTo>
                  <a:lnTo>
                    <a:pt x="70" y="97"/>
                  </a:lnTo>
                  <a:lnTo>
                    <a:pt x="72" y="95"/>
                  </a:lnTo>
                  <a:lnTo>
                    <a:pt x="74" y="94"/>
                  </a:lnTo>
                  <a:lnTo>
                    <a:pt x="77" y="93"/>
                  </a:lnTo>
                  <a:lnTo>
                    <a:pt x="79" y="92"/>
                  </a:lnTo>
                  <a:lnTo>
                    <a:pt x="81" y="91"/>
                  </a:lnTo>
                  <a:lnTo>
                    <a:pt x="82" y="89"/>
                  </a:lnTo>
                  <a:lnTo>
                    <a:pt x="84" y="88"/>
                  </a:lnTo>
                  <a:lnTo>
                    <a:pt x="85" y="85"/>
                  </a:lnTo>
                  <a:lnTo>
                    <a:pt x="88" y="84"/>
                  </a:lnTo>
                  <a:lnTo>
                    <a:pt x="89" y="82"/>
                  </a:lnTo>
                  <a:lnTo>
                    <a:pt x="91" y="80"/>
                  </a:lnTo>
                  <a:lnTo>
                    <a:pt x="92" y="79"/>
                  </a:lnTo>
                  <a:lnTo>
                    <a:pt x="93" y="77"/>
                  </a:lnTo>
                  <a:lnTo>
                    <a:pt x="94" y="74"/>
                  </a:lnTo>
                  <a:lnTo>
                    <a:pt x="95" y="72"/>
                  </a:lnTo>
                  <a:lnTo>
                    <a:pt x="97" y="70"/>
                  </a:lnTo>
                  <a:lnTo>
                    <a:pt x="98" y="68"/>
                  </a:lnTo>
                  <a:lnTo>
                    <a:pt x="99" y="65"/>
                  </a:lnTo>
                  <a:lnTo>
                    <a:pt x="99" y="63"/>
                  </a:lnTo>
                  <a:lnTo>
                    <a:pt x="100" y="60"/>
                  </a:lnTo>
                  <a:lnTo>
                    <a:pt x="100" y="58"/>
                  </a:lnTo>
                  <a:lnTo>
                    <a:pt x="101" y="55"/>
                  </a:lnTo>
                  <a:lnTo>
                    <a:pt x="101" y="53"/>
                  </a:lnTo>
                  <a:lnTo>
                    <a:pt x="101" y="50"/>
                  </a:lnTo>
                  <a:lnTo>
                    <a:pt x="101" y="48"/>
                  </a:lnTo>
                  <a:lnTo>
                    <a:pt x="101" y="45"/>
                  </a:lnTo>
                  <a:lnTo>
                    <a:pt x="100" y="42"/>
                  </a:lnTo>
                  <a:lnTo>
                    <a:pt x="100" y="40"/>
                  </a:lnTo>
                  <a:lnTo>
                    <a:pt x="99" y="38"/>
                  </a:lnTo>
                  <a:lnTo>
                    <a:pt x="99" y="35"/>
                  </a:lnTo>
                  <a:lnTo>
                    <a:pt x="98" y="33"/>
                  </a:lnTo>
                  <a:lnTo>
                    <a:pt x="97" y="31"/>
                  </a:lnTo>
                  <a:lnTo>
                    <a:pt x="95" y="29"/>
                  </a:lnTo>
                  <a:lnTo>
                    <a:pt x="94" y="26"/>
                  </a:lnTo>
                  <a:lnTo>
                    <a:pt x="93" y="24"/>
                  </a:lnTo>
                  <a:lnTo>
                    <a:pt x="92" y="22"/>
                  </a:lnTo>
                  <a:lnTo>
                    <a:pt x="91" y="20"/>
                  </a:lnTo>
                  <a:lnTo>
                    <a:pt x="89" y="18"/>
                  </a:lnTo>
                  <a:lnTo>
                    <a:pt x="88" y="16"/>
                  </a:lnTo>
                  <a:lnTo>
                    <a:pt x="85" y="14"/>
                  </a:lnTo>
                  <a:lnTo>
                    <a:pt x="84" y="13"/>
                  </a:lnTo>
                  <a:lnTo>
                    <a:pt x="82" y="11"/>
                  </a:lnTo>
                  <a:lnTo>
                    <a:pt x="81" y="10"/>
                  </a:lnTo>
                  <a:lnTo>
                    <a:pt x="79" y="9"/>
                  </a:lnTo>
                  <a:lnTo>
                    <a:pt x="77" y="6"/>
                  </a:lnTo>
                  <a:lnTo>
                    <a:pt x="74" y="5"/>
                  </a:lnTo>
                  <a:lnTo>
                    <a:pt x="72" y="4"/>
                  </a:lnTo>
                  <a:lnTo>
                    <a:pt x="70" y="3"/>
                  </a:lnTo>
                  <a:lnTo>
                    <a:pt x="68" y="3"/>
                  </a:lnTo>
                  <a:lnTo>
                    <a:pt x="65" y="2"/>
                  </a:lnTo>
                  <a:lnTo>
                    <a:pt x="63" y="1"/>
                  </a:lnTo>
                  <a:lnTo>
                    <a:pt x="61" y="1"/>
                  </a:lnTo>
                  <a:lnTo>
                    <a:pt x="58" y="0"/>
                  </a:lnTo>
                  <a:lnTo>
                    <a:pt x="55" y="0"/>
                  </a:lnTo>
                  <a:lnTo>
                    <a:pt x="53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5" y="2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29" y="4"/>
                  </a:lnTo>
                  <a:lnTo>
                    <a:pt x="26" y="5"/>
                  </a:lnTo>
                  <a:lnTo>
                    <a:pt x="24" y="6"/>
                  </a:lnTo>
                  <a:lnTo>
                    <a:pt x="22" y="9"/>
                  </a:lnTo>
                  <a:lnTo>
                    <a:pt x="20" y="10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8"/>
                  </a:lnTo>
                  <a:lnTo>
                    <a:pt x="10" y="20"/>
                  </a:lnTo>
                  <a:lnTo>
                    <a:pt x="9" y="22"/>
                  </a:lnTo>
                  <a:lnTo>
                    <a:pt x="8" y="24"/>
                  </a:lnTo>
                  <a:lnTo>
                    <a:pt x="5" y="26"/>
                  </a:lnTo>
                  <a:lnTo>
                    <a:pt x="4" y="29"/>
                  </a:lnTo>
                  <a:lnTo>
                    <a:pt x="4" y="31"/>
                  </a:lnTo>
                  <a:lnTo>
                    <a:pt x="3" y="33"/>
                  </a:lnTo>
                  <a:lnTo>
                    <a:pt x="2" y="35"/>
                  </a:lnTo>
                  <a:lnTo>
                    <a:pt x="1" y="38"/>
                  </a:lnTo>
                  <a:lnTo>
                    <a:pt x="1" y="40"/>
                  </a:lnTo>
                  <a:lnTo>
                    <a:pt x="1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73" name="Line 84">
              <a:extLst>
                <a:ext uri="{FF2B5EF4-FFF2-40B4-BE49-F238E27FC236}">
                  <a16:creationId xmlns:a16="http://schemas.microsoft.com/office/drawing/2014/main" id="{A77CF067-1250-4046-AAAF-F7AF7FEEA8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1663" y="2654301"/>
              <a:ext cx="1588" cy="2476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74" name="Line 85">
              <a:extLst>
                <a:ext uri="{FF2B5EF4-FFF2-40B4-BE49-F238E27FC236}">
                  <a16:creationId xmlns:a16="http://schemas.microsoft.com/office/drawing/2014/main" id="{237930BB-E0A1-1B4F-BEEC-0835E11F1C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1663" y="3097213"/>
              <a:ext cx="1588" cy="19367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75" name="Freeform 86">
              <a:extLst>
                <a:ext uri="{FF2B5EF4-FFF2-40B4-BE49-F238E27FC236}">
                  <a16:creationId xmlns:a16="http://schemas.microsoft.com/office/drawing/2014/main" id="{DD1CD54E-E0D9-AD43-8C3A-C651006D8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7838" y="2901951"/>
              <a:ext cx="265113" cy="247650"/>
            </a:xfrm>
            <a:custGeom>
              <a:avLst/>
              <a:gdLst>
                <a:gd name="T0" fmla="*/ 2147483646 w 334"/>
                <a:gd name="T1" fmla="*/ 0 h 311"/>
                <a:gd name="T2" fmla="*/ 2147483646 w 334"/>
                <a:gd name="T3" fmla="*/ 2147483646 h 311"/>
                <a:gd name="T4" fmla="*/ 0 w 334"/>
                <a:gd name="T5" fmla="*/ 2147483646 h 311"/>
                <a:gd name="T6" fmla="*/ 2147483646 w 334"/>
                <a:gd name="T7" fmla="*/ 0 h 3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4" h="311">
                  <a:moveTo>
                    <a:pt x="156" y="0"/>
                  </a:moveTo>
                  <a:lnTo>
                    <a:pt x="334" y="311"/>
                  </a:lnTo>
                  <a:lnTo>
                    <a:pt x="0" y="311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76" name="Freeform 87">
              <a:extLst>
                <a:ext uri="{FF2B5EF4-FFF2-40B4-BE49-F238E27FC236}">
                  <a16:creationId xmlns:a16="http://schemas.microsoft.com/office/drawing/2014/main" id="{99CF73C7-6D71-C44D-89CA-5196DB53C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738" y="2797176"/>
              <a:ext cx="69850" cy="69850"/>
            </a:xfrm>
            <a:custGeom>
              <a:avLst/>
              <a:gdLst>
                <a:gd name="T0" fmla="*/ 0 w 89"/>
                <a:gd name="T1" fmla="*/ 2147483646 h 89"/>
                <a:gd name="T2" fmla="*/ 0 w 89"/>
                <a:gd name="T3" fmla="*/ 2147483646 h 89"/>
                <a:gd name="T4" fmla="*/ 2147483646 w 89"/>
                <a:gd name="T5" fmla="*/ 2147483646 h 89"/>
                <a:gd name="T6" fmla="*/ 2147483646 w 89"/>
                <a:gd name="T7" fmla="*/ 2147483646 h 89"/>
                <a:gd name="T8" fmla="*/ 2147483646 w 89"/>
                <a:gd name="T9" fmla="*/ 2147483646 h 89"/>
                <a:gd name="T10" fmla="*/ 2147483646 w 89"/>
                <a:gd name="T11" fmla="*/ 2147483646 h 89"/>
                <a:gd name="T12" fmla="*/ 2147483646 w 89"/>
                <a:gd name="T13" fmla="*/ 2147483646 h 89"/>
                <a:gd name="T14" fmla="*/ 2147483646 w 89"/>
                <a:gd name="T15" fmla="*/ 2147483646 h 89"/>
                <a:gd name="T16" fmla="*/ 2147483646 w 89"/>
                <a:gd name="T17" fmla="*/ 2147483646 h 89"/>
                <a:gd name="T18" fmla="*/ 2147483646 w 89"/>
                <a:gd name="T19" fmla="*/ 2147483646 h 89"/>
                <a:gd name="T20" fmla="*/ 2147483646 w 89"/>
                <a:gd name="T21" fmla="*/ 2147483646 h 89"/>
                <a:gd name="T22" fmla="*/ 2147483646 w 89"/>
                <a:gd name="T23" fmla="*/ 2147483646 h 89"/>
                <a:gd name="T24" fmla="*/ 2147483646 w 89"/>
                <a:gd name="T25" fmla="*/ 2147483646 h 89"/>
                <a:gd name="T26" fmla="*/ 2147483646 w 89"/>
                <a:gd name="T27" fmla="*/ 2147483646 h 89"/>
                <a:gd name="T28" fmla="*/ 2147483646 w 89"/>
                <a:gd name="T29" fmla="*/ 2147483646 h 89"/>
                <a:gd name="T30" fmla="*/ 2147483646 w 89"/>
                <a:gd name="T31" fmla="*/ 2147483646 h 89"/>
                <a:gd name="T32" fmla="*/ 2147483646 w 89"/>
                <a:gd name="T33" fmla="*/ 2147483646 h 89"/>
                <a:gd name="T34" fmla="*/ 2147483646 w 89"/>
                <a:gd name="T35" fmla="*/ 2147483646 h 89"/>
                <a:gd name="T36" fmla="*/ 2147483646 w 89"/>
                <a:gd name="T37" fmla="*/ 2147483646 h 89"/>
                <a:gd name="T38" fmla="*/ 2147483646 w 89"/>
                <a:gd name="T39" fmla="*/ 2147483646 h 89"/>
                <a:gd name="T40" fmla="*/ 2147483646 w 89"/>
                <a:gd name="T41" fmla="*/ 2147483646 h 89"/>
                <a:gd name="T42" fmla="*/ 2147483646 w 89"/>
                <a:gd name="T43" fmla="*/ 2147483646 h 89"/>
                <a:gd name="T44" fmla="*/ 2147483646 w 89"/>
                <a:gd name="T45" fmla="*/ 2147483646 h 89"/>
                <a:gd name="T46" fmla="*/ 2147483646 w 89"/>
                <a:gd name="T47" fmla="*/ 2147483646 h 89"/>
                <a:gd name="T48" fmla="*/ 2147483646 w 89"/>
                <a:gd name="T49" fmla="*/ 2147483646 h 89"/>
                <a:gd name="T50" fmla="*/ 2147483646 w 89"/>
                <a:gd name="T51" fmla="*/ 2147483646 h 89"/>
                <a:gd name="T52" fmla="*/ 2147483646 w 89"/>
                <a:gd name="T53" fmla="*/ 2147483646 h 89"/>
                <a:gd name="T54" fmla="*/ 2147483646 w 89"/>
                <a:gd name="T55" fmla="*/ 2147483646 h 89"/>
                <a:gd name="T56" fmla="*/ 2147483646 w 89"/>
                <a:gd name="T57" fmla="*/ 2147483646 h 89"/>
                <a:gd name="T58" fmla="*/ 2147483646 w 89"/>
                <a:gd name="T59" fmla="*/ 2147483646 h 89"/>
                <a:gd name="T60" fmla="*/ 2147483646 w 89"/>
                <a:gd name="T61" fmla="*/ 2147483646 h 89"/>
                <a:gd name="T62" fmla="*/ 2147483646 w 89"/>
                <a:gd name="T63" fmla="*/ 0 h 89"/>
                <a:gd name="T64" fmla="*/ 2147483646 w 89"/>
                <a:gd name="T65" fmla="*/ 0 h 89"/>
                <a:gd name="T66" fmla="*/ 2147483646 w 89"/>
                <a:gd name="T67" fmla="*/ 0 h 89"/>
                <a:gd name="T68" fmla="*/ 2147483646 w 89"/>
                <a:gd name="T69" fmla="*/ 0 h 89"/>
                <a:gd name="T70" fmla="*/ 2147483646 w 89"/>
                <a:gd name="T71" fmla="*/ 2147483646 h 89"/>
                <a:gd name="T72" fmla="*/ 2147483646 w 89"/>
                <a:gd name="T73" fmla="*/ 2147483646 h 89"/>
                <a:gd name="T74" fmla="*/ 2147483646 w 89"/>
                <a:gd name="T75" fmla="*/ 2147483646 h 89"/>
                <a:gd name="T76" fmla="*/ 2147483646 w 89"/>
                <a:gd name="T77" fmla="*/ 2147483646 h 89"/>
                <a:gd name="T78" fmla="*/ 2147483646 w 89"/>
                <a:gd name="T79" fmla="*/ 2147483646 h 89"/>
                <a:gd name="T80" fmla="*/ 2147483646 w 89"/>
                <a:gd name="T81" fmla="*/ 2147483646 h 89"/>
                <a:gd name="T82" fmla="*/ 2147483646 w 89"/>
                <a:gd name="T83" fmla="*/ 2147483646 h 89"/>
                <a:gd name="T84" fmla="*/ 0 w 89"/>
                <a:gd name="T85" fmla="*/ 2147483646 h 89"/>
                <a:gd name="T86" fmla="*/ 0 w 89"/>
                <a:gd name="T87" fmla="*/ 2147483646 h 89"/>
                <a:gd name="T88" fmla="*/ 2147483646 w 89"/>
                <a:gd name="T89" fmla="*/ 2147483646 h 8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9" h="89">
                  <a:moveTo>
                    <a:pt x="44" y="45"/>
                  </a:move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1" y="55"/>
                  </a:lnTo>
                  <a:lnTo>
                    <a:pt x="1" y="56"/>
                  </a:lnTo>
                  <a:lnTo>
                    <a:pt x="1" y="58"/>
                  </a:lnTo>
                  <a:lnTo>
                    <a:pt x="2" y="60"/>
                  </a:lnTo>
                  <a:lnTo>
                    <a:pt x="3" y="62"/>
                  </a:lnTo>
                  <a:lnTo>
                    <a:pt x="4" y="65"/>
                  </a:lnTo>
                  <a:lnTo>
                    <a:pt x="5" y="67"/>
                  </a:lnTo>
                  <a:lnTo>
                    <a:pt x="5" y="68"/>
                  </a:lnTo>
                  <a:lnTo>
                    <a:pt x="7" y="70"/>
                  </a:lnTo>
                  <a:lnTo>
                    <a:pt x="8" y="71"/>
                  </a:lnTo>
                  <a:lnTo>
                    <a:pt x="10" y="73"/>
                  </a:lnTo>
                  <a:lnTo>
                    <a:pt x="11" y="75"/>
                  </a:lnTo>
                  <a:lnTo>
                    <a:pt x="12" y="77"/>
                  </a:lnTo>
                  <a:lnTo>
                    <a:pt x="14" y="78"/>
                  </a:lnTo>
                  <a:lnTo>
                    <a:pt x="15" y="79"/>
                  </a:lnTo>
                  <a:lnTo>
                    <a:pt x="17" y="81"/>
                  </a:lnTo>
                  <a:lnTo>
                    <a:pt x="19" y="82"/>
                  </a:lnTo>
                  <a:lnTo>
                    <a:pt x="21" y="83"/>
                  </a:lnTo>
                  <a:lnTo>
                    <a:pt x="23" y="85"/>
                  </a:lnTo>
                  <a:lnTo>
                    <a:pt x="24" y="86"/>
                  </a:lnTo>
                  <a:lnTo>
                    <a:pt x="26" y="86"/>
                  </a:lnTo>
                  <a:lnTo>
                    <a:pt x="29" y="87"/>
                  </a:lnTo>
                  <a:lnTo>
                    <a:pt x="31" y="88"/>
                  </a:lnTo>
                  <a:lnTo>
                    <a:pt x="33" y="88"/>
                  </a:lnTo>
                  <a:lnTo>
                    <a:pt x="35" y="89"/>
                  </a:lnTo>
                  <a:lnTo>
                    <a:pt x="37" y="89"/>
                  </a:lnTo>
                  <a:lnTo>
                    <a:pt x="40" y="89"/>
                  </a:lnTo>
                  <a:lnTo>
                    <a:pt x="42" y="89"/>
                  </a:lnTo>
                  <a:lnTo>
                    <a:pt x="44" y="89"/>
                  </a:lnTo>
                  <a:lnTo>
                    <a:pt x="46" y="89"/>
                  </a:lnTo>
                  <a:lnTo>
                    <a:pt x="49" y="89"/>
                  </a:lnTo>
                  <a:lnTo>
                    <a:pt x="51" y="89"/>
                  </a:lnTo>
                  <a:lnTo>
                    <a:pt x="53" y="89"/>
                  </a:lnTo>
                  <a:lnTo>
                    <a:pt x="55" y="88"/>
                  </a:lnTo>
                  <a:lnTo>
                    <a:pt x="57" y="88"/>
                  </a:lnTo>
                  <a:lnTo>
                    <a:pt x="59" y="87"/>
                  </a:lnTo>
                  <a:lnTo>
                    <a:pt x="61" y="86"/>
                  </a:lnTo>
                  <a:lnTo>
                    <a:pt x="63" y="86"/>
                  </a:lnTo>
                  <a:lnTo>
                    <a:pt x="65" y="85"/>
                  </a:lnTo>
                  <a:lnTo>
                    <a:pt x="66" y="83"/>
                  </a:lnTo>
                  <a:lnTo>
                    <a:pt x="69" y="82"/>
                  </a:lnTo>
                  <a:lnTo>
                    <a:pt x="71" y="81"/>
                  </a:lnTo>
                  <a:lnTo>
                    <a:pt x="72" y="79"/>
                  </a:lnTo>
                  <a:lnTo>
                    <a:pt x="74" y="78"/>
                  </a:lnTo>
                  <a:lnTo>
                    <a:pt x="75" y="77"/>
                  </a:lnTo>
                  <a:lnTo>
                    <a:pt x="76" y="75"/>
                  </a:lnTo>
                  <a:lnTo>
                    <a:pt x="79" y="73"/>
                  </a:lnTo>
                  <a:lnTo>
                    <a:pt x="80" y="71"/>
                  </a:lnTo>
                  <a:lnTo>
                    <a:pt x="81" y="70"/>
                  </a:lnTo>
                  <a:lnTo>
                    <a:pt x="82" y="68"/>
                  </a:lnTo>
                  <a:lnTo>
                    <a:pt x="83" y="67"/>
                  </a:lnTo>
                  <a:lnTo>
                    <a:pt x="84" y="65"/>
                  </a:lnTo>
                  <a:lnTo>
                    <a:pt x="85" y="62"/>
                  </a:lnTo>
                  <a:lnTo>
                    <a:pt x="85" y="60"/>
                  </a:lnTo>
                  <a:lnTo>
                    <a:pt x="86" y="58"/>
                  </a:lnTo>
                  <a:lnTo>
                    <a:pt x="86" y="56"/>
                  </a:lnTo>
                  <a:lnTo>
                    <a:pt x="87" y="55"/>
                  </a:lnTo>
                  <a:lnTo>
                    <a:pt x="87" y="52"/>
                  </a:lnTo>
                  <a:lnTo>
                    <a:pt x="87" y="50"/>
                  </a:lnTo>
                  <a:lnTo>
                    <a:pt x="89" y="48"/>
                  </a:lnTo>
                  <a:lnTo>
                    <a:pt x="89" y="45"/>
                  </a:lnTo>
                  <a:lnTo>
                    <a:pt x="89" y="42"/>
                  </a:lnTo>
                  <a:lnTo>
                    <a:pt x="87" y="40"/>
                  </a:lnTo>
                  <a:lnTo>
                    <a:pt x="87" y="38"/>
                  </a:lnTo>
                  <a:lnTo>
                    <a:pt x="87" y="36"/>
                  </a:lnTo>
                  <a:lnTo>
                    <a:pt x="86" y="35"/>
                  </a:lnTo>
                  <a:lnTo>
                    <a:pt x="86" y="32"/>
                  </a:lnTo>
                  <a:lnTo>
                    <a:pt x="85" y="30"/>
                  </a:lnTo>
                  <a:lnTo>
                    <a:pt x="85" y="28"/>
                  </a:lnTo>
                  <a:lnTo>
                    <a:pt x="84" y="26"/>
                  </a:lnTo>
                  <a:lnTo>
                    <a:pt x="83" y="23"/>
                  </a:lnTo>
                  <a:lnTo>
                    <a:pt x="82" y="22"/>
                  </a:lnTo>
                  <a:lnTo>
                    <a:pt x="81" y="20"/>
                  </a:lnTo>
                  <a:lnTo>
                    <a:pt x="80" y="19"/>
                  </a:lnTo>
                  <a:lnTo>
                    <a:pt x="79" y="17"/>
                  </a:lnTo>
                  <a:lnTo>
                    <a:pt x="76" y="16"/>
                  </a:lnTo>
                  <a:lnTo>
                    <a:pt x="75" y="13"/>
                  </a:lnTo>
                  <a:lnTo>
                    <a:pt x="74" y="12"/>
                  </a:lnTo>
                  <a:lnTo>
                    <a:pt x="72" y="11"/>
                  </a:lnTo>
                  <a:lnTo>
                    <a:pt x="71" y="9"/>
                  </a:lnTo>
                  <a:lnTo>
                    <a:pt x="69" y="8"/>
                  </a:lnTo>
                  <a:lnTo>
                    <a:pt x="66" y="7"/>
                  </a:lnTo>
                  <a:lnTo>
                    <a:pt x="65" y="6"/>
                  </a:lnTo>
                  <a:lnTo>
                    <a:pt x="63" y="4"/>
                  </a:lnTo>
                  <a:lnTo>
                    <a:pt x="61" y="4"/>
                  </a:lnTo>
                  <a:lnTo>
                    <a:pt x="59" y="3"/>
                  </a:lnTo>
                  <a:lnTo>
                    <a:pt x="57" y="2"/>
                  </a:lnTo>
                  <a:lnTo>
                    <a:pt x="55" y="2"/>
                  </a:lnTo>
                  <a:lnTo>
                    <a:pt x="53" y="1"/>
                  </a:lnTo>
                  <a:lnTo>
                    <a:pt x="51" y="1"/>
                  </a:lnTo>
                  <a:lnTo>
                    <a:pt x="49" y="1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7" y="1"/>
                  </a:lnTo>
                  <a:lnTo>
                    <a:pt x="35" y="1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9" y="3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3" y="6"/>
                  </a:lnTo>
                  <a:lnTo>
                    <a:pt x="21" y="7"/>
                  </a:lnTo>
                  <a:lnTo>
                    <a:pt x="19" y="8"/>
                  </a:lnTo>
                  <a:lnTo>
                    <a:pt x="17" y="9"/>
                  </a:lnTo>
                  <a:lnTo>
                    <a:pt x="15" y="11"/>
                  </a:lnTo>
                  <a:lnTo>
                    <a:pt x="14" y="12"/>
                  </a:lnTo>
                  <a:lnTo>
                    <a:pt x="12" y="13"/>
                  </a:lnTo>
                  <a:lnTo>
                    <a:pt x="11" y="16"/>
                  </a:lnTo>
                  <a:lnTo>
                    <a:pt x="10" y="17"/>
                  </a:lnTo>
                  <a:lnTo>
                    <a:pt x="8" y="19"/>
                  </a:lnTo>
                  <a:lnTo>
                    <a:pt x="7" y="20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4" y="26"/>
                  </a:lnTo>
                  <a:lnTo>
                    <a:pt x="3" y="28"/>
                  </a:lnTo>
                  <a:lnTo>
                    <a:pt x="2" y="30"/>
                  </a:lnTo>
                  <a:lnTo>
                    <a:pt x="1" y="32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44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77" name="Freeform 88">
              <a:extLst>
                <a:ext uri="{FF2B5EF4-FFF2-40B4-BE49-F238E27FC236}">
                  <a16:creationId xmlns:a16="http://schemas.microsoft.com/office/drawing/2014/main" id="{426DCF03-F82D-834B-93F5-13077D934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3563" y="2794001"/>
              <a:ext cx="80963" cy="80963"/>
            </a:xfrm>
            <a:custGeom>
              <a:avLst/>
              <a:gdLst>
                <a:gd name="T0" fmla="*/ 0 w 102"/>
                <a:gd name="T1" fmla="*/ 2147483646 h 101"/>
                <a:gd name="T2" fmla="*/ 2147483646 w 102"/>
                <a:gd name="T3" fmla="*/ 2147483646 h 101"/>
                <a:gd name="T4" fmla="*/ 2147483646 w 102"/>
                <a:gd name="T5" fmla="*/ 2147483646 h 101"/>
                <a:gd name="T6" fmla="*/ 2147483646 w 102"/>
                <a:gd name="T7" fmla="*/ 2147483646 h 101"/>
                <a:gd name="T8" fmla="*/ 2147483646 w 102"/>
                <a:gd name="T9" fmla="*/ 2147483646 h 101"/>
                <a:gd name="T10" fmla="*/ 2147483646 w 102"/>
                <a:gd name="T11" fmla="*/ 2147483646 h 101"/>
                <a:gd name="T12" fmla="*/ 2147483646 w 102"/>
                <a:gd name="T13" fmla="*/ 2147483646 h 101"/>
                <a:gd name="T14" fmla="*/ 2147483646 w 102"/>
                <a:gd name="T15" fmla="*/ 2147483646 h 101"/>
                <a:gd name="T16" fmla="*/ 2147483646 w 102"/>
                <a:gd name="T17" fmla="*/ 2147483646 h 101"/>
                <a:gd name="T18" fmla="*/ 2147483646 w 102"/>
                <a:gd name="T19" fmla="*/ 2147483646 h 101"/>
                <a:gd name="T20" fmla="*/ 2147483646 w 102"/>
                <a:gd name="T21" fmla="*/ 2147483646 h 101"/>
                <a:gd name="T22" fmla="*/ 2147483646 w 102"/>
                <a:gd name="T23" fmla="*/ 2147483646 h 101"/>
                <a:gd name="T24" fmla="*/ 2147483646 w 102"/>
                <a:gd name="T25" fmla="*/ 2147483646 h 101"/>
                <a:gd name="T26" fmla="*/ 2147483646 w 102"/>
                <a:gd name="T27" fmla="*/ 2147483646 h 101"/>
                <a:gd name="T28" fmla="*/ 2147483646 w 102"/>
                <a:gd name="T29" fmla="*/ 2147483646 h 101"/>
                <a:gd name="T30" fmla="*/ 2147483646 w 102"/>
                <a:gd name="T31" fmla="*/ 2147483646 h 101"/>
                <a:gd name="T32" fmla="*/ 2147483646 w 102"/>
                <a:gd name="T33" fmla="*/ 2147483646 h 101"/>
                <a:gd name="T34" fmla="*/ 2147483646 w 102"/>
                <a:gd name="T35" fmla="*/ 2147483646 h 101"/>
                <a:gd name="T36" fmla="*/ 2147483646 w 102"/>
                <a:gd name="T37" fmla="*/ 2147483646 h 101"/>
                <a:gd name="T38" fmla="*/ 2147483646 w 102"/>
                <a:gd name="T39" fmla="*/ 2147483646 h 101"/>
                <a:gd name="T40" fmla="*/ 2147483646 w 102"/>
                <a:gd name="T41" fmla="*/ 2147483646 h 101"/>
                <a:gd name="T42" fmla="*/ 2147483646 w 102"/>
                <a:gd name="T43" fmla="*/ 2147483646 h 101"/>
                <a:gd name="T44" fmla="*/ 2147483646 w 102"/>
                <a:gd name="T45" fmla="*/ 2147483646 h 101"/>
                <a:gd name="T46" fmla="*/ 2147483646 w 102"/>
                <a:gd name="T47" fmla="*/ 2147483646 h 101"/>
                <a:gd name="T48" fmla="*/ 2147483646 w 102"/>
                <a:gd name="T49" fmla="*/ 2147483646 h 101"/>
                <a:gd name="T50" fmla="*/ 2147483646 w 102"/>
                <a:gd name="T51" fmla="*/ 2147483646 h 101"/>
                <a:gd name="T52" fmla="*/ 2147483646 w 102"/>
                <a:gd name="T53" fmla="*/ 2147483646 h 101"/>
                <a:gd name="T54" fmla="*/ 2147483646 w 102"/>
                <a:gd name="T55" fmla="*/ 2147483646 h 101"/>
                <a:gd name="T56" fmla="*/ 2147483646 w 102"/>
                <a:gd name="T57" fmla="*/ 2147483646 h 101"/>
                <a:gd name="T58" fmla="*/ 2147483646 w 102"/>
                <a:gd name="T59" fmla="*/ 2147483646 h 101"/>
                <a:gd name="T60" fmla="*/ 2147483646 w 102"/>
                <a:gd name="T61" fmla="*/ 2147483646 h 101"/>
                <a:gd name="T62" fmla="*/ 2147483646 w 102"/>
                <a:gd name="T63" fmla="*/ 0 h 101"/>
                <a:gd name="T64" fmla="*/ 2147483646 w 102"/>
                <a:gd name="T65" fmla="*/ 0 h 101"/>
                <a:gd name="T66" fmla="*/ 2147483646 w 102"/>
                <a:gd name="T67" fmla="*/ 0 h 101"/>
                <a:gd name="T68" fmla="*/ 2147483646 w 102"/>
                <a:gd name="T69" fmla="*/ 2147483646 h 101"/>
                <a:gd name="T70" fmla="*/ 2147483646 w 102"/>
                <a:gd name="T71" fmla="*/ 2147483646 h 101"/>
                <a:gd name="T72" fmla="*/ 2147483646 w 102"/>
                <a:gd name="T73" fmla="*/ 2147483646 h 101"/>
                <a:gd name="T74" fmla="*/ 2147483646 w 102"/>
                <a:gd name="T75" fmla="*/ 2147483646 h 101"/>
                <a:gd name="T76" fmla="*/ 2147483646 w 102"/>
                <a:gd name="T77" fmla="*/ 2147483646 h 101"/>
                <a:gd name="T78" fmla="*/ 2147483646 w 102"/>
                <a:gd name="T79" fmla="*/ 2147483646 h 101"/>
                <a:gd name="T80" fmla="*/ 2147483646 w 102"/>
                <a:gd name="T81" fmla="*/ 2147483646 h 101"/>
                <a:gd name="T82" fmla="*/ 2147483646 w 102"/>
                <a:gd name="T83" fmla="*/ 2147483646 h 101"/>
                <a:gd name="T84" fmla="*/ 2147483646 w 102"/>
                <a:gd name="T85" fmla="*/ 2147483646 h 101"/>
                <a:gd name="T86" fmla="*/ 0 w 102"/>
                <a:gd name="T87" fmla="*/ 2147483646 h 10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2" h="101">
                  <a:moveTo>
                    <a:pt x="0" y="50"/>
                  </a:moveTo>
                  <a:lnTo>
                    <a:pt x="0" y="53"/>
                  </a:lnTo>
                  <a:lnTo>
                    <a:pt x="0" y="55"/>
                  </a:lnTo>
                  <a:lnTo>
                    <a:pt x="1" y="58"/>
                  </a:lnTo>
                  <a:lnTo>
                    <a:pt x="1" y="60"/>
                  </a:lnTo>
                  <a:lnTo>
                    <a:pt x="1" y="63"/>
                  </a:lnTo>
                  <a:lnTo>
                    <a:pt x="2" y="65"/>
                  </a:lnTo>
                  <a:lnTo>
                    <a:pt x="4" y="68"/>
                  </a:lnTo>
                  <a:lnTo>
                    <a:pt x="5" y="70"/>
                  </a:lnTo>
                  <a:lnTo>
                    <a:pt x="5" y="72"/>
                  </a:lnTo>
                  <a:lnTo>
                    <a:pt x="6" y="74"/>
                  </a:lnTo>
                  <a:lnTo>
                    <a:pt x="8" y="77"/>
                  </a:lnTo>
                  <a:lnTo>
                    <a:pt x="9" y="79"/>
                  </a:lnTo>
                  <a:lnTo>
                    <a:pt x="10" y="80"/>
                  </a:lnTo>
                  <a:lnTo>
                    <a:pt x="11" y="82"/>
                  </a:lnTo>
                  <a:lnTo>
                    <a:pt x="14" y="84"/>
                  </a:lnTo>
                  <a:lnTo>
                    <a:pt x="15" y="85"/>
                  </a:lnTo>
                  <a:lnTo>
                    <a:pt x="17" y="88"/>
                  </a:lnTo>
                  <a:lnTo>
                    <a:pt x="19" y="89"/>
                  </a:lnTo>
                  <a:lnTo>
                    <a:pt x="20" y="91"/>
                  </a:lnTo>
                  <a:lnTo>
                    <a:pt x="23" y="92"/>
                  </a:lnTo>
                  <a:lnTo>
                    <a:pt x="25" y="93"/>
                  </a:lnTo>
                  <a:lnTo>
                    <a:pt x="27" y="94"/>
                  </a:lnTo>
                  <a:lnTo>
                    <a:pt x="29" y="95"/>
                  </a:lnTo>
                  <a:lnTo>
                    <a:pt x="31" y="97"/>
                  </a:lnTo>
                  <a:lnTo>
                    <a:pt x="34" y="98"/>
                  </a:lnTo>
                  <a:lnTo>
                    <a:pt x="36" y="99"/>
                  </a:lnTo>
                  <a:lnTo>
                    <a:pt x="38" y="99"/>
                  </a:lnTo>
                  <a:lnTo>
                    <a:pt x="40" y="100"/>
                  </a:lnTo>
                  <a:lnTo>
                    <a:pt x="43" y="100"/>
                  </a:lnTo>
                  <a:lnTo>
                    <a:pt x="46" y="100"/>
                  </a:lnTo>
                  <a:lnTo>
                    <a:pt x="48" y="101"/>
                  </a:lnTo>
                  <a:lnTo>
                    <a:pt x="50" y="101"/>
                  </a:lnTo>
                  <a:lnTo>
                    <a:pt x="54" y="101"/>
                  </a:lnTo>
                  <a:lnTo>
                    <a:pt x="56" y="100"/>
                  </a:lnTo>
                  <a:lnTo>
                    <a:pt x="58" y="100"/>
                  </a:lnTo>
                  <a:lnTo>
                    <a:pt x="61" y="100"/>
                  </a:lnTo>
                  <a:lnTo>
                    <a:pt x="64" y="99"/>
                  </a:lnTo>
                  <a:lnTo>
                    <a:pt x="66" y="99"/>
                  </a:lnTo>
                  <a:lnTo>
                    <a:pt x="68" y="98"/>
                  </a:lnTo>
                  <a:lnTo>
                    <a:pt x="70" y="97"/>
                  </a:lnTo>
                  <a:lnTo>
                    <a:pt x="73" y="95"/>
                  </a:lnTo>
                  <a:lnTo>
                    <a:pt x="75" y="94"/>
                  </a:lnTo>
                  <a:lnTo>
                    <a:pt x="77" y="93"/>
                  </a:lnTo>
                  <a:lnTo>
                    <a:pt x="79" y="92"/>
                  </a:lnTo>
                  <a:lnTo>
                    <a:pt x="81" y="91"/>
                  </a:lnTo>
                  <a:lnTo>
                    <a:pt x="83" y="89"/>
                  </a:lnTo>
                  <a:lnTo>
                    <a:pt x="85" y="88"/>
                  </a:lnTo>
                  <a:lnTo>
                    <a:pt x="86" y="85"/>
                  </a:lnTo>
                  <a:lnTo>
                    <a:pt x="88" y="84"/>
                  </a:lnTo>
                  <a:lnTo>
                    <a:pt x="89" y="82"/>
                  </a:lnTo>
                  <a:lnTo>
                    <a:pt x="91" y="80"/>
                  </a:lnTo>
                  <a:lnTo>
                    <a:pt x="93" y="79"/>
                  </a:lnTo>
                  <a:lnTo>
                    <a:pt x="94" y="77"/>
                  </a:lnTo>
                  <a:lnTo>
                    <a:pt x="95" y="74"/>
                  </a:lnTo>
                  <a:lnTo>
                    <a:pt x="96" y="72"/>
                  </a:lnTo>
                  <a:lnTo>
                    <a:pt x="97" y="70"/>
                  </a:lnTo>
                  <a:lnTo>
                    <a:pt x="98" y="68"/>
                  </a:lnTo>
                  <a:lnTo>
                    <a:pt x="99" y="65"/>
                  </a:lnTo>
                  <a:lnTo>
                    <a:pt x="99" y="63"/>
                  </a:lnTo>
                  <a:lnTo>
                    <a:pt x="100" y="60"/>
                  </a:lnTo>
                  <a:lnTo>
                    <a:pt x="100" y="58"/>
                  </a:lnTo>
                  <a:lnTo>
                    <a:pt x="102" y="55"/>
                  </a:lnTo>
                  <a:lnTo>
                    <a:pt x="102" y="53"/>
                  </a:lnTo>
                  <a:lnTo>
                    <a:pt x="102" y="50"/>
                  </a:lnTo>
                  <a:lnTo>
                    <a:pt x="102" y="48"/>
                  </a:lnTo>
                  <a:lnTo>
                    <a:pt x="102" y="45"/>
                  </a:lnTo>
                  <a:lnTo>
                    <a:pt x="100" y="42"/>
                  </a:lnTo>
                  <a:lnTo>
                    <a:pt x="100" y="40"/>
                  </a:lnTo>
                  <a:lnTo>
                    <a:pt x="99" y="38"/>
                  </a:lnTo>
                  <a:lnTo>
                    <a:pt x="99" y="35"/>
                  </a:lnTo>
                  <a:lnTo>
                    <a:pt x="98" y="33"/>
                  </a:lnTo>
                  <a:lnTo>
                    <a:pt x="97" y="31"/>
                  </a:lnTo>
                  <a:lnTo>
                    <a:pt x="96" y="29"/>
                  </a:lnTo>
                  <a:lnTo>
                    <a:pt x="95" y="26"/>
                  </a:lnTo>
                  <a:lnTo>
                    <a:pt x="94" y="24"/>
                  </a:lnTo>
                  <a:lnTo>
                    <a:pt x="93" y="22"/>
                  </a:lnTo>
                  <a:lnTo>
                    <a:pt x="91" y="20"/>
                  </a:lnTo>
                  <a:lnTo>
                    <a:pt x="89" y="18"/>
                  </a:lnTo>
                  <a:lnTo>
                    <a:pt x="88" y="16"/>
                  </a:lnTo>
                  <a:lnTo>
                    <a:pt x="86" y="14"/>
                  </a:lnTo>
                  <a:lnTo>
                    <a:pt x="85" y="13"/>
                  </a:lnTo>
                  <a:lnTo>
                    <a:pt x="83" y="11"/>
                  </a:lnTo>
                  <a:lnTo>
                    <a:pt x="81" y="10"/>
                  </a:lnTo>
                  <a:lnTo>
                    <a:pt x="79" y="9"/>
                  </a:lnTo>
                  <a:lnTo>
                    <a:pt x="77" y="6"/>
                  </a:lnTo>
                  <a:lnTo>
                    <a:pt x="75" y="5"/>
                  </a:lnTo>
                  <a:lnTo>
                    <a:pt x="73" y="4"/>
                  </a:lnTo>
                  <a:lnTo>
                    <a:pt x="70" y="3"/>
                  </a:lnTo>
                  <a:lnTo>
                    <a:pt x="68" y="3"/>
                  </a:lnTo>
                  <a:lnTo>
                    <a:pt x="66" y="2"/>
                  </a:lnTo>
                  <a:lnTo>
                    <a:pt x="64" y="1"/>
                  </a:lnTo>
                  <a:lnTo>
                    <a:pt x="61" y="1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1" y="3"/>
                  </a:lnTo>
                  <a:lnTo>
                    <a:pt x="29" y="4"/>
                  </a:lnTo>
                  <a:lnTo>
                    <a:pt x="27" y="5"/>
                  </a:lnTo>
                  <a:lnTo>
                    <a:pt x="25" y="6"/>
                  </a:lnTo>
                  <a:lnTo>
                    <a:pt x="23" y="9"/>
                  </a:lnTo>
                  <a:lnTo>
                    <a:pt x="20" y="10"/>
                  </a:lnTo>
                  <a:lnTo>
                    <a:pt x="19" y="11"/>
                  </a:lnTo>
                  <a:lnTo>
                    <a:pt x="17" y="13"/>
                  </a:lnTo>
                  <a:lnTo>
                    <a:pt x="15" y="14"/>
                  </a:lnTo>
                  <a:lnTo>
                    <a:pt x="14" y="16"/>
                  </a:lnTo>
                  <a:lnTo>
                    <a:pt x="11" y="18"/>
                  </a:lnTo>
                  <a:lnTo>
                    <a:pt x="10" y="20"/>
                  </a:lnTo>
                  <a:lnTo>
                    <a:pt x="9" y="2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5" y="29"/>
                  </a:lnTo>
                  <a:lnTo>
                    <a:pt x="5" y="31"/>
                  </a:lnTo>
                  <a:lnTo>
                    <a:pt x="4" y="33"/>
                  </a:lnTo>
                  <a:lnTo>
                    <a:pt x="2" y="35"/>
                  </a:lnTo>
                  <a:lnTo>
                    <a:pt x="1" y="38"/>
                  </a:lnTo>
                  <a:lnTo>
                    <a:pt x="1" y="40"/>
                  </a:lnTo>
                  <a:lnTo>
                    <a:pt x="1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78" name="Line 89">
              <a:extLst>
                <a:ext uri="{FF2B5EF4-FFF2-40B4-BE49-F238E27FC236}">
                  <a16:creationId xmlns:a16="http://schemas.microsoft.com/office/drawing/2014/main" id="{7055109C-D1F6-E74A-AB49-BAC29A4F92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30488" y="3290888"/>
              <a:ext cx="1588" cy="2476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79" name="Line 90">
              <a:extLst>
                <a:ext uri="{FF2B5EF4-FFF2-40B4-BE49-F238E27FC236}">
                  <a16:creationId xmlns:a16="http://schemas.microsoft.com/office/drawing/2014/main" id="{89C60695-15DD-A642-B1D7-07D4E2427B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0600" y="3290888"/>
              <a:ext cx="1588" cy="1238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80" name="Freeform 91">
              <a:extLst>
                <a:ext uri="{FF2B5EF4-FFF2-40B4-BE49-F238E27FC236}">
                  <a16:creationId xmlns:a16="http://schemas.microsoft.com/office/drawing/2014/main" id="{48C71EB3-42E2-CA49-B29A-7B1D8C74E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138" y="3397251"/>
              <a:ext cx="34925" cy="34925"/>
            </a:xfrm>
            <a:custGeom>
              <a:avLst/>
              <a:gdLst>
                <a:gd name="T0" fmla="*/ 2147483646 w 45"/>
                <a:gd name="T1" fmla="*/ 2147483646 h 44"/>
                <a:gd name="T2" fmla="*/ 2147483646 w 45"/>
                <a:gd name="T3" fmla="*/ 2147483646 h 44"/>
                <a:gd name="T4" fmla="*/ 2147483646 w 45"/>
                <a:gd name="T5" fmla="*/ 2147483646 h 44"/>
                <a:gd name="T6" fmla="*/ 2147483646 w 45"/>
                <a:gd name="T7" fmla="*/ 2147483646 h 44"/>
                <a:gd name="T8" fmla="*/ 2147483646 w 45"/>
                <a:gd name="T9" fmla="*/ 2147483646 h 44"/>
                <a:gd name="T10" fmla="*/ 2147483646 w 45"/>
                <a:gd name="T11" fmla="*/ 2147483646 h 44"/>
                <a:gd name="T12" fmla="*/ 2147483646 w 45"/>
                <a:gd name="T13" fmla="*/ 2147483646 h 44"/>
                <a:gd name="T14" fmla="*/ 2147483646 w 45"/>
                <a:gd name="T15" fmla="*/ 2147483646 h 44"/>
                <a:gd name="T16" fmla="*/ 0 w 45"/>
                <a:gd name="T17" fmla="*/ 2147483646 h 44"/>
                <a:gd name="T18" fmla="*/ 0 w 45"/>
                <a:gd name="T19" fmla="*/ 2147483646 h 44"/>
                <a:gd name="T20" fmla="*/ 0 w 45"/>
                <a:gd name="T21" fmla="*/ 2147483646 h 44"/>
                <a:gd name="T22" fmla="*/ 0 w 45"/>
                <a:gd name="T23" fmla="*/ 2147483646 h 44"/>
                <a:gd name="T24" fmla="*/ 0 w 45"/>
                <a:gd name="T25" fmla="*/ 2147483646 h 44"/>
                <a:gd name="T26" fmla="*/ 0 w 45"/>
                <a:gd name="T27" fmla="*/ 2147483646 h 44"/>
                <a:gd name="T28" fmla="*/ 2147483646 w 45"/>
                <a:gd name="T29" fmla="*/ 2147483646 h 44"/>
                <a:gd name="T30" fmla="*/ 2147483646 w 45"/>
                <a:gd name="T31" fmla="*/ 2147483646 h 44"/>
                <a:gd name="T32" fmla="*/ 2147483646 w 45"/>
                <a:gd name="T33" fmla="*/ 2147483646 h 44"/>
                <a:gd name="T34" fmla="*/ 2147483646 w 45"/>
                <a:gd name="T35" fmla="*/ 2147483646 h 44"/>
                <a:gd name="T36" fmla="*/ 2147483646 w 45"/>
                <a:gd name="T37" fmla="*/ 2147483646 h 44"/>
                <a:gd name="T38" fmla="*/ 2147483646 w 45"/>
                <a:gd name="T39" fmla="*/ 2147483646 h 44"/>
                <a:gd name="T40" fmla="*/ 2147483646 w 45"/>
                <a:gd name="T41" fmla="*/ 2147483646 h 44"/>
                <a:gd name="T42" fmla="*/ 2147483646 w 45"/>
                <a:gd name="T43" fmla="*/ 2147483646 h 44"/>
                <a:gd name="T44" fmla="*/ 2147483646 w 45"/>
                <a:gd name="T45" fmla="*/ 2147483646 h 44"/>
                <a:gd name="T46" fmla="*/ 2147483646 w 45"/>
                <a:gd name="T47" fmla="*/ 2147483646 h 44"/>
                <a:gd name="T48" fmla="*/ 2147483646 w 45"/>
                <a:gd name="T49" fmla="*/ 2147483646 h 44"/>
                <a:gd name="T50" fmla="*/ 2147483646 w 45"/>
                <a:gd name="T51" fmla="*/ 2147483646 h 44"/>
                <a:gd name="T52" fmla="*/ 2147483646 w 45"/>
                <a:gd name="T53" fmla="*/ 2147483646 h 44"/>
                <a:gd name="T54" fmla="*/ 2147483646 w 45"/>
                <a:gd name="T55" fmla="*/ 2147483646 h 44"/>
                <a:gd name="T56" fmla="*/ 2147483646 w 45"/>
                <a:gd name="T57" fmla="*/ 2147483646 h 44"/>
                <a:gd name="T58" fmla="*/ 2147483646 w 45"/>
                <a:gd name="T59" fmla="*/ 2147483646 h 44"/>
                <a:gd name="T60" fmla="*/ 2147483646 w 45"/>
                <a:gd name="T61" fmla="*/ 2147483646 h 44"/>
                <a:gd name="T62" fmla="*/ 2147483646 w 45"/>
                <a:gd name="T63" fmla="*/ 2147483646 h 44"/>
                <a:gd name="T64" fmla="*/ 2147483646 w 45"/>
                <a:gd name="T65" fmla="*/ 2147483646 h 44"/>
                <a:gd name="T66" fmla="*/ 2147483646 w 45"/>
                <a:gd name="T67" fmla="*/ 2147483646 h 44"/>
                <a:gd name="T68" fmla="*/ 2147483646 w 45"/>
                <a:gd name="T69" fmla="*/ 2147483646 h 44"/>
                <a:gd name="T70" fmla="*/ 2147483646 w 45"/>
                <a:gd name="T71" fmla="*/ 2147483646 h 44"/>
                <a:gd name="T72" fmla="*/ 2147483646 w 45"/>
                <a:gd name="T73" fmla="*/ 2147483646 h 44"/>
                <a:gd name="T74" fmla="*/ 2147483646 w 45"/>
                <a:gd name="T75" fmla="*/ 2147483646 h 44"/>
                <a:gd name="T76" fmla="*/ 2147483646 w 45"/>
                <a:gd name="T77" fmla="*/ 2147483646 h 44"/>
                <a:gd name="T78" fmla="*/ 2147483646 w 45"/>
                <a:gd name="T79" fmla="*/ 2147483646 h 44"/>
                <a:gd name="T80" fmla="*/ 2147483646 w 45"/>
                <a:gd name="T81" fmla="*/ 2147483646 h 44"/>
                <a:gd name="T82" fmla="*/ 2147483646 w 45"/>
                <a:gd name="T83" fmla="*/ 2147483646 h 44"/>
                <a:gd name="T84" fmla="*/ 2147483646 w 45"/>
                <a:gd name="T85" fmla="*/ 2147483646 h 44"/>
                <a:gd name="T86" fmla="*/ 2147483646 w 45"/>
                <a:gd name="T87" fmla="*/ 2147483646 h 44"/>
                <a:gd name="T88" fmla="*/ 2147483646 w 45"/>
                <a:gd name="T89" fmla="*/ 2147483646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5" h="44">
                  <a:moveTo>
                    <a:pt x="23" y="22"/>
                  </a:moveTo>
                  <a:lnTo>
                    <a:pt x="23" y="0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6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3" y="32"/>
                  </a:lnTo>
                  <a:lnTo>
                    <a:pt x="3" y="33"/>
                  </a:lnTo>
                  <a:lnTo>
                    <a:pt x="4" y="34"/>
                  </a:lnTo>
                  <a:lnTo>
                    <a:pt x="4" y="35"/>
                  </a:lnTo>
                  <a:lnTo>
                    <a:pt x="5" y="35"/>
                  </a:lnTo>
                  <a:lnTo>
                    <a:pt x="5" y="36"/>
                  </a:lnTo>
                  <a:lnTo>
                    <a:pt x="6" y="38"/>
                  </a:lnTo>
                  <a:lnTo>
                    <a:pt x="7" y="39"/>
                  </a:lnTo>
                  <a:lnTo>
                    <a:pt x="8" y="40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0" y="42"/>
                  </a:lnTo>
                  <a:lnTo>
                    <a:pt x="11" y="42"/>
                  </a:lnTo>
                  <a:lnTo>
                    <a:pt x="13" y="43"/>
                  </a:lnTo>
                  <a:lnTo>
                    <a:pt x="14" y="43"/>
                  </a:lnTo>
                  <a:lnTo>
                    <a:pt x="15" y="43"/>
                  </a:lnTo>
                  <a:lnTo>
                    <a:pt x="16" y="44"/>
                  </a:lnTo>
                  <a:lnTo>
                    <a:pt x="17" y="44"/>
                  </a:lnTo>
                  <a:lnTo>
                    <a:pt x="18" y="44"/>
                  </a:lnTo>
                  <a:lnTo>
                    <a:pt x="19" y="44"/>
                  </a:lnTo>
                  <a:lnTo>
                    <a:pt x="20" y="44"/>
                  </a:lnTo>
                  <a:lnTo>
                    <a:pt x="22" y="44"/>
                  </a:lnTo>
                  <a:lnTo>
                    <a:pt x="23" y="44"/>
                  </a:lnTo>
                  <a:lnTo>
                    <a:pt x="24" y="44"/>
                  </a:lnTo>
                  <a:lnTo>
                    <a:pt x="25" y="44"/>
                  </a:lnTo>
                  <a:lnTo>
                    <a:pt x="26" y="44"/>
                  </a:lnTo>
                  <a:lnTo>
                    <a:pt x="27" y="44"/>
                  </a:lnTo>
                  <a:lnTo>
                    <a:pt x="28" y="44"/>
                  </a:lnTo>
                  <a:lnTo>
                    <a:pt x="29" y="44"/>
                  </a:lnTo>
                  <a:lnTo>
                    <a:pt x="30" y="43"/>
                  </a:lnTo>
                  <a:lnTo>
                    <a:pt x="32" y="43"/>
                  </a:lnTo>
                  <a:lnTo>
                    <a:pt x="33" y="42"/>
                  </a:lnTo>
                  <a:lnTo>
                    <a:pt x="34" y="42"/>
                  </a:lnTo>
                  <a:lnTo>
                    <a:pt x="35" y="41"/>
                  </a:lnTo>
                  <a:lnTo>
                    <a:pt x="36" y="41"/>
                  </a:lnTo>
                  <a:lnTo>
                    <a:pt x="36" y="40"/>
                  </a:lnTo>
                  <a:lnTo>
                    <a:pt x="37" y="39"/>
                  </a:lnTo>
                  <a:lnTo>
                    <a:pt x="38" y="39"/>
                  </a:lnTo>
                  <a:lnTo>
                    <a:pt x="38" y="38"/>
                  </a:lnTo>
                  <a:lnTo>
                    <a:pt x="39" y="36"/>
                  </a:lnTo>
                  <a:lnTo>
                    <a:pt x="40" y="35"/>
                  </a:lnTo>
                  <a:lnTo>
                    <a:pt x="42" y="34"/>
                  </a:lnTo>
                  <a:lnTo>
                    <a:pt x="42" y="33"/>
                  </a:lnTo>
                  <a:lnTo>
                    <a:pt x="43" y="32"/>
                  </a:lnTo>
                  <a:lnTo>
                    <a:pt x="43" y="31"/>
                  </a:lnTo>
                  <a:lnTo>
                    <a:pt x="43" y="30"/>
                  </a:lnTo>
                  <a:lnTo>
                    <a:pt x="44" y="29"/>
                  </a:lnTo>
                  <a:lnTo>
                    <a:pt x="44" y="28"/>
                  </a:lnTo>
                  <a:lnTo>
                    <a:pt x="44" y="26"/>
                  </a:lnTo>
                  <a:lnTo>
                    <a:pt x="45" y="25"/>
                  </a:lnTo>
                  <a:lnTo>
                    <a:pt x="45" y="24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5" y="20"/>
                  </a:lnTo>
                  <a:lnTo>
                    <a:pt x="44" y="19"/>
                  </a:lnTo>
                  <a:lnTo>
                    <a:pt x="44" y="18"/>
                  </a:lnTo>
                  <a:lnTo>
                    <a:pt x="44" y="16"/>
                  </a:lnTo>
                  <a:lnTo>
                    <a:pt x="43" y="15"/>
                  </a:lnTo>
                  <a:lnTo>
                    <a:pt x="43" y="14"/>
                  </a:lnTo>
                  <a:lnTo>
                    <a:pt x="43" y="13"/>
                  </a:lnTo>
                  <a:lnTo>
                    <a:pt x="42" y="12"/>
                  </a:lnTo>
                  <a:lnTo>
                    <a:pt x="42" y="11"/>
                  </a:lnTo>
                  <a:lnTo>
                    <a:pt x="40" y="10"/>
                  </a:lnTo>
                  <a:lnTo>
                    <a:pt x="39" y="9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5" y="4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81" name="Freeform 92">
              <a:extLst>
                <a:ext uri="{FF2B5EF4-FFF2-40B4-BE49-F238E27FC236}">
                  <a16:creationId xmlns:a16="http://schemas.microsoft.com/office/drawing/2014/main" id="{A312F8AC-7D13-1E4E-8696-479A4450B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025" y="3387726"/>
              <a:ext cx="41275" cy="39688"/>
            </a:xfrm>
            <a:custGeom>
              <a:avLst/>
              <a:gdLst>
                <a:gd name="T0" fmla="*/ 2147483646 w 51"/>
                <a:gd name="T1" fmla="*/ 0 h 51"/>
                <a:gd name="T2" fmla="*/ 2147483646 w 51"/>
                <a:gd name="T3" fmla="*/ 0 h 51"/>
                <a:gd name="T4" fmla="*/ 2147483646 w 51"/>
                <a:gd name="T5" fmla="*/ 2147483646 h 51"/>
                <a:gd name="T6" fmla="*/ 2147483646 w 51"/>
                <a:gd name="T7" fmla="*/ 2147483646 h 51"/>
                <a:gd name="T8" fmla="*/ 2147483646 w 51"/>
                <a:gd name="T9" fmla="*/ 2147483646 h 51"/>
                <a:gd name="T10" fmla="*/ 2147483646 w 51"/>
                <a:gd name="T11" fmla="*/ 2147483646 h 51"/>
                <a:gd name="T12" fmla="*/ 2147483646 w 51"/>
                <a:gd name="T13" fmla="*/ 2147483646 h 51"/>
                <a:gd name="T14" fmla="*/ 2147483646 w 51"/>
                <a:gd name="T15" fmla="*/ 2147483646 h 51"/>
                <a:gd name="T16" fmla="*/ 2147483646 w 51"/>
                <a:gd name="T17" fmla="*/ 2147483646 h 51"/>
                <a:gd name="T18" fmla="*/ 0 w 51"/>
                <a:gd name="T19" fmla="*/ 2147483646 h 51"/>
                <a:gd name="T20" fmla="*/ 0 w 51"/>
                <a:gd name="T21" fmla="*/ 2147483646 h 51"/>
                <a:gd name="T22" fmla="*/ 0 w 51"/>
                <a:gd name="T23" fmla="*/ 2147483646 h 51"/>
                <a:gd name="T24" fmla="*/ 2147483646 w 51"/>
                <a:gd name="T25" fmla="*/ 2147483646 h 51"/>
                <a:gd name="T26" fmla="*/ 2147483646 w 51"/>
                <a:gd name="T27" fmla="*/ 2147483646 h 51"/>
                <a:gd name="T28" fmla="*/ 2147483646 w 51"/>
                <a:gd name="T29" fmla="*/ 2147483646 h 51"/>
                <a:gd name="T30" fmla="*/ 2147483646 w 51"/>
                <a:gd name="T31" fmla="*/ 2147483646 h 51"/>
                <a:gd name="T32" fmla="*/ 2147483646 w 51"/>
                <a:gd name="T33" fmla="*/ 2147483646 h 51"/>
                <a:gd name="T34" fmla="*/ 2147483646 w 51"/>
                <a:gd name="T35" fmla="*/ 2147483646 h 51"/>
                <a:gd name="T36" fmla="*/ 2147483646 w 51"/>
                <a:gd name="T37" fmla="*/ 2147483646 h 51"/>
                <a:gd name="T38" fmla="*/ 2147483646 w 51"/>
                <a:gd name="T39" fmla="*/ 2147483646 h 51"/>
                <a:gd name="T40" fmla="*/ 2147483646 w 51"/>
                <a:gd name="T41" fmla="*/ 2147483646 h 51"/>
                <a:gd name="T42" fmla="*/ 2147483646 w 51"/>
                <a:gd name="T43" fmla="*/ 2147483646 h 51"/>
                <a:gd name="T44" fmla="*/ 2147483646 w 51"/>
                <a:gd name="T45" fmla="*/ 2147483646 h 51"/>
                <a:gd name="T46" fmla="*/ 2147483646 w 51"/>
                <a:gd name="T47" fmla="*/ 2147483646 h 51"/>
                <a:gd name="T48" fmla="*/ 2147483646 w 51"/>
                <a:gd name="T49" fmla="*/ 2147483646 h 51"/>
                <a:gd name="T50" fmla="*/ 2147483646 w 51"/>
                <a:gd name="T51" fmla="*/ 2147483646 h 51"/>
                <a:gd name="T52" fmla="*/ 2147483646 w 51"/>
                <a:gd name="T53" fmla="*/ 2147483646 h 51"/>
                <a:gd name="T54" fmla="*/ 2147483646 w 51"/>
                <a:gd name="T55" fmla="*/ 2147483646 h 51"/>
                <a:gd name="T56" fmla="*/ 2147483646 w 51"/>
                <a:gd name="T57" fmla="*/ 2147483646 h 51"/>
                <a:gd name="T58" fmla="*/ 2147483646 w 51"/>
                <a:gd name="T59" fmla="*/ 2147483646 h 51"/>
                <a:gd name="T60" fmla="*/ 2147483646 w 51"/>
                <a:gd name="T61" fmla="*/ 2147483646 h 51"/>
                <a:gd name="T62" fmla="*/ 2147483646 w 51"/>
                <a:gd name="T63" fmla="*/ 2147483646 h 51"/>
                <a:gd name="T64" fmla="*/ 2147483646 w 51"/>
                <a:gd name="T65" fmla="*/ 2147483646 h 51"/>
                <a:gd name="T66" fmla="*/ 2147483646 w 51"/>
                <a:gd name="T67" fmla="*/ 2147483646 h 51"/>
                <a:gd name="T68" fmla="*/ 2147483646 w 51"/>
                <a:gd name="T69" fmla="*/ 2147483646 h 51"/>
                <a:gd name="T70" fmla="*/ 2147483646 w 51"/>
                <a:gd name="T71" fmla="*/ 2147483646 h 51"/>
                <a:gd name="T72" fmla="*/ 2147483646 w 51"/>
                <a:gd name="T73" fmla="*/ 2147483646 h 51"/>
                <a:gd name="T74" fmla="*/ 2147483646 w 51"/>
                <a:gd name="T75" fmla="*/ 2147483646 h 51"/>
                <a:gd name="T76" fmla="*/ 2147483646 w 51"/>
                <a:gd name="T77" fmla="*/ 2147483646 h 51"/>
                <a:gd name="T78" fmla="*/ 2147483646 w 51"/>
                <a:gd name="T79" fmla="*/ 2147483646 h 51"/>
                <a:gd name="T80" fmla="*/ 2147483646 w 51"/>
                <a:gd name="T81" fmla="*/ 2147483646 h 51"/>
                <a:gd name="T82" fmla="*/ 2147483646 w 51"/>
                <a:gd name="T83" fmla="*/ 0 h 51"/>
                <a:gd name="T84" fmla="*/ 2147483646 w 51"/>
                <a:gd name="T85" fmla="*/ 0 h 51"/>
                <a:gd name="T86" fmla="*/ 2147483646 w 51"/>
                <a:gd name="T87" fmla="*/ 0 h 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7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3" y="37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6" y="41"/>
                  </a:lnTo>
                  <a:lnTo>
                    <a:pt x="6" y="42"/>
                  </a:lnTo>
                  <a:lnTo>
                    <a:pt x="7" y="42"/>
                  </a:lnTo>
                  <a:lnTo>
                    <a:pt x="8" y="43"/>
                  </a:lnTo>
                  <a:lnTo>
                    <a:pt x="9" y="44"/>
                  </a:lnTo>
                  <a:lnTo>
                    <a:pt x="10" y="45"/>
                  </a:lnTo>
                  <a:lnTo>
                    <a:pt x="11" y="46"/>
                  </a:lnTo>
                  <a:lnTo>
                    <a:pt x="12" y="47"/>
                  </a:lnTo>
                  <a:lnTo>
                    <a:pt x="13" y="47"/>
                  </a:lnTo>
                  <a:lnTo>
                    <a:pt x="14" y="48"/>
                  </a:lnTo>
                  <a:lnTo>
                    <a:pt x="16" y="48"/>
                  </a:lnTo>
                  <a:lnTo>
                    <a:pt x="17" y="50"/>
                  </a:lnTo>
                  <a:lnTo>
                    <a:pt x="18" y="50"/>
                  </a:lnTo>
                  <a:lnTo>
                    <a:pt x="19" y="50"/>
                  </a:lnTo>
                  <a:lnTo>
                    <a:pt x="21" y="51"/>
                  </a:lnTo>
                  <a:lnTo>
                    <a:pt x="22" y="51"/>
                  </a:lnTo>
                  <a:lnTo>
                    <a:pt x="23" y="51"/>
                  </a:lnTo>
                  <a:lnTo>
                    <a:pt x="24" y="51"/>
                  </a:lnTo>
                  <a:lnTo>
                    <a:pt x="26" y="51"/>
                  </a:lnTo>
                  <a:lnTo>
                    <a:pt x="27" y="51"/>
                  </a:lnTo>
                  <a:lnTo>
                    <a:pt x="29" y="51"/>
                  </a:lnTo>
                  <a:lnTo>
                    <a:pt x="30" y="51"/>
                  </a:lnTo>
                  <a:lnTo>
                    <a:pt x="31" y="51"/>
                  </a:lnTo>
                  <a:lnTo>
                    <a:pt x="32" y="50"/>
                  </a:lnTo>
                  <a:lnTo>
                    <a:pt x="33" y="50"/>
                  </a:lnTo>
                  <a:lnTo>
                    <a:pt x="35" y="50"/>
                  </a:lnTo>
                  <a:lnTo>
                    <a:pt x="36" y="48"/>
                  </a:lnTo>
                  <a:lnTo>
                    <a:pt x="37" y="48"/>
                  </a:lnTo>
                  <a:lnTo>
                    <a:pt x="38" y="47"/>
                  </a:lnTo>
                  <a:lnTo>
                    <a:pt x="39" y="47"/>
                  </a:lnTo>
                  <a:lnTo>
                    <a:pt x="40" y="46"/>
                  </a:lnTo>
                  <a:lnTo>
                    <a:pt x="41" y="45"/>
                  </a:lnTo>
                  <a:lnTo>
                    <a:pt x="42" y="45"/>
                  </a:lnTo>
                  <a:lnTo>
                    <a:pt x="43" y="44"/>
                  </a:lnTo>
                  <a:lnTo>
                    <a:pt x="43" y="43"/>
                  </a:lnTo>
                  <a:lnTo>
                    <a:pt x="45" y="42"/>
                  </a:lnTo>
                  <a:lnTo>
                    <a:pt x="46" y="42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8" y="38"/>
                  </a:lnTo>
                  <a:lnTo>
                    <a:pt x="48" y="37"/>
                  </a:lnTo>
                  <a:lnTo>
                    <a:pt x="49" y="36"/>
                  </a:lnTo>
                  <a:lnTo>
                    <a:pt x="49" y="35"/>
                  </a:lnTo>
                  <a:lnTo>
                    <a:pt x="50" y="34"/>
                  </a:lnTo>
                  <a:lnTo>
                    <a:pt x="50" y="33"/>
                  </a:lnTo>
                  <a:lnTo>
                    <a:pt x="50" y="32"/>
                  </a:lnTo>
                  <a:lnTo>
                    <a:pt x="51" y="31"/>
                  </a:lnTo>
                  <a:lnTo>
                    <a:pt x="51" y="28"/>
                  </a:lnTo>
                  <a:lnTo>
                    <a:pt x="51" y="27"/>
                  </a:lnTo>
                  <a:lnTo>
                    <a:pt x="51" y="26"/>
                  </a:lnTo>
                  <a:lnTo>
                    <a:pt x="51" y="25"/>
                  </a:lnTo>
                  <a:lnTo>
                    <a:pt x="51" y="24"/>
                  </a:lnTo>
                  <a:lnTo>
                    <a:pt x="51" y="23"/>
                  </a:lnTo>
                  <a:lnTo>
                    <a:pt x="51" y="21"/>
                  </a:lnTo>
                  <a:lnTo>
                    <a:pt x="51" y="20"/>
                  </a:lnTo>
                  <a:lnTo>
                    <a:pt x="50" y="18"/>
                  </a:lnTo>
                  <a:lnTo>
                    <a:pt x="50" y="17"/>
                  </a:lnTo>
                  <a:lnTo>
                    <a:pt x="50" y="16"/>
                  </a:lnTo>
                  <a:lnTo>
                    <a:pt x="49" y="15"/>
                  </a:lnTo>
                  <a:lnTo>
                    <a:pt x="49" y="14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7" y="11"/>
                  </a:lnTo>
                  <a:lnTo>
                    <a:pt x="47" y="10"/>
                  </a:lnTo>
                  <a:lnTo>
                    <a:pt x="46" y="8"/>
                  </a:lnTo>
                  <a:lnTo>
                    <a:pt x="45" y="8"/>
                  </a:lnTo>
                  <a:lnTo>
                    <a:pt x="43" y="7"/>
                  </a:lnTo>
                  <a:lnTo>
                    <a:pt x="43" y="6"/>
                  </a:lnTo>
                  <a:lnTo>
                    <a:pt x="42" y="5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7" y="2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82" name="Freeform 93">
              <a:extLst>
                <a:ext uri="{FF2B5EF4-FFF2-40B4-BE49-F238E27FC236}">
                  <a16:creationId xmlns:a16="http://schemas.microsoft.com/office/drawing/2014/main" id="{50241641-8700-8845-952A-939A79F8C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025" y="3521076"/>
              <a:ext cx="36513" cy="34925"/>
            </a:xfrm>
            <a:custGeom>
              <a:avLst/>
              <a:gdLst>
                <a:gd name="T0" fmla="*/ 2147483646 w 44"/>
                <a:gd name="T1" fmla="*/ 2147483646 h 44"/>
                <a:gd name="T2" fmla="*/ 2147483646 w 44"/>
                <a:gd name="T3" fmla="*/ 2147483646 h 44"/>
                <a:gd name="T4" fmla="*/ 2147483646 w 44"/>
                <a:gd name="T5" fmla="*/ 2147483646 h 44"/>
                <a:gd name="T6" fmla="*/ 2147483646 w 44"/>
                <a:gd name="T7" fmla="*/ 2147483646 h 44"/>
                <a:gd name="T8" fmla="*/ 2147483646 w 44"/>
                <a:gd name="T9" fmla="*/ 2147483646 h 44"/>
                <a:gd name="T10" fmla="*/ 2147483646 w 44"/>
                <a:gd name="T11" fmla="*/ 2147483646 h 44"/>
                <a:gd name="T12" fmla="*/ 2147483646 w 44"/>
                <a:gd name="T13" fmla="*/ 2147483646 h 44"/>
                <a:gd name="T14" fmla="*/ 2147483646 w 44"/>
                <a:gd name="T15" fmla="*/ 2147483646 h 44"/>
                <a:gd name="T16" fmla="*/ 2147483646 w 44"/>
                <a:gd name="T17" fmla="*/ 2147483646 h 44"/>
                <a:gd name="T18" fmla="*/ 0 w 44"/>
                <a:gd name="T19" fmla="*/ 2147483646 h 44"/>
                <a:gd name="T20" fmla="*/ 0 w 44"/>
                <a:gd name="T21" fmla="*/ 2147483646 h 44"/>
                <a:gd name="T22" fmla="*/ 0 w 44"/>
                <a:gd name="T23" fmla="*/ 2147483646 h 44"/>
                <a:gd name="T24" fmla="*/ 0 w 44"/>
                <a:gd name="T25" fmla="*/ 2147483646 h 44"/>
                <a:gd name="T26" fmla="*/ 2147483646 w 44"/>
                <a:gd name="T27" fmla="*/ 2147483646 h 44"/>
                <a:gd name="T28" fmla="*/ 2147483646 w 44"/>
                <a:gd name="T29" fmla="*/ 2147483646 h 44"/>
                <a:gd name="T30" fmla="*/ 2147483646 w 44"/>
                <a:gd name="T31" fmla="*/ 2147483646 h 44"/>
                <a:gd name="T32" fmla="*/ 2147483646 w 44"/>
                <a:gd name="T33" fmla="*/ 2147483646 h 44"/>
                <a:gd name="T34" fmla="*/ 2147483646 w 44"/>
                <a:gd name="T35" fmla="*/ 2147483646 h 44"/>
                <a:gd name="T36" fmla="*/ 2147483646 w 44"/>
                <a:gd name="T37" fmla="*/ 2147483646 h 44"/>
                <a:gd name="T38" fmla="*/ 2147483646 w 44"/>
                <a:gd name="T39" fmla="*/ 2147483646 h 44"/>
                <a:gd name="T40" fmla="*/ 2147483646 w 44"/>
                <a:gd name="T41" fmla="*/ 2147483646 h 44"/>
                <a:gd name="T42" fmla="*/ 2147483646 w 44"/>
                <a:gd name="T43" fmla="*/ 2147483646 h 44"/>
                <a:gd name="T44" fmla="*/ 2147483646 w 44"/>
                <a:gd name="T45" fmla="*/ 2147483646 h 44"/>
                <a:gd name="T46" fmla="*/ 2147483646 w 44"/>
                <a:gd name="T47" fmla="*/ 2147483646 h 44"/>
                <a:gd name="T48" fmla="*/ 2147483646 w 44"/>
                <a:gd name="T49" fmla="*/ 2147483646 h 44"/>
                <a:gd name="T50" fmla="*/ 2147483646 w 44"/>
                <a:gd name="T51" fmla="*/ 2147483646 h 44"/>
                <a:gd name="T52" fmla="*/ 2147483646 w 44"/>
                <a:gd name="T53" fmla="*/ 2147483646 h 44"/>
                <a:gd name="T54" fmla="*/ 2147483646 w 44"/>
                <a:gd name="T55" fmla="*/ 2147483646 h 44"/>
                <a:gd name="T56" fmla="*/ 2147483646 w 44"/>
                <a:gd name="T57" fmla="*/ 2147483646 h 44"/>
                <a:gd name="T58" fmla="*/ 2147483646 w 44"/>
                <a:gd name="T59" fmla="*/ 2147483646 h 44"/>
                <a:gd name="T60" fmla="*/ 2147483646 w 44"/>
                <a:gd name="T61" fmla="*/ 2147483646 h 44"/>
                <a:gd name="T62" fmla="*/ 2147483646 w 44"/>
                <a:gd name="T63" fmla="*/ 2147483646 h 44"/>
                <a:gd name="T64" fmla="*/ 2147483646 w 44"/>
                <a:gd name="T65" fmla="*/ 2147483646 h 44"/>
                <a:gd name="T66" fmla="*/ 2147483646 w 44"/>
                <a:gd name="T67" fmla="*/ 2147483646 h 44"/>
                <a:gd name="T68" fmla="*/ 2147483646 w 44"/>
                <a:gd name="T69" fmla="*/ 2147483646 h 44"/>
                <a:gd name="T70" fmla="*/ 2147483646 w 44"/>
                <a:gd name="T71" fmla="*/ 2147483646 h 44"/>
                <a:gd name="T72" fmla="*/ 2147483646 w 44"/>
                <a:gd name="T73" fmla="*/ 2147483646 h 44"/>
                <a:gd name="T74" fmla="*/ 2147483646 w 44"/>
                <a:gd name="T75" fmla="*/ 2147483646 h 44"/>
                <a:gd name="T76" fmla="*/ 2147483646 w 44"/>
                <a:gd name="T77" fmla="*/ 2147483646 h 44"/>
                <a:gd name="T78" fmla="*/ 2147483646 w 44"/>
                <a:gd name="T79" fmla="*/ 2147483646 h 44"/>
                <a:gd name="T80" fmla="*/ 2147483646 w 44"/>
                <a:gd name="T81" fmla="*/ 2147483646 h 44"/>
                <a:gd name="T82" fmla="*/ 2147483646 w 44"/>
                <a:gd name="T83" fmla="*/ 2147483646 h 44"/>
                <a:gd name="T84" fmla="*/ 2147483646 w 44"/>
                <a:gd name="T85" fmla="*/ 2147483646 h 44"/>
                <a:gd name="T86" fmla="*/ 2147483646 w 44"/>
                <a:gd name="T87" fmla="*/ 2147483646 h 44"/>
                <a:gd name="T88" fmla="*/ 2147483646 w 44"/>
                <a:gd name="T89" fmla="*/ 2147483646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4" h="44">
                  <a:moveTo>
                    <a:pt x="22" y="22"/>
                  </a:moveTo>
                  <a:lnTo>
                    <a:pt x="22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7" y="5"/>
                  </a:lnTo>
                  <a:lnTo>
                    <a:pt x="6" y="6"/>
                  </a:lnTo>
                  <a:lnTo>
                    <a:pt x="5" y="7"/>
                  </a:lnTo>
                  <a:lnTo>
                    <a:pt x="4" y="8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6" y="38"/>
                  </a:lnTo>
                  <a:lnTo>
                    <a:pt x="7" y="40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0" y="42"/>
                  </a:lnTo>
                  <a:lnTo>
                    <a:pt x="11" y="42"/>
                  </a:lnTo>
                  <a:lnTo>
                    <a:pt x="12" y="43"/>
                  </a:lnTo>
                  <a:lnTo>
                    <a:pt x="13" y="43"/>
                  </a:lnTo>
                  <a:lnTo>
                    <a:pt x="14" y="43"/>
                  </a:lnTo>
                  <a:lnTo>
                    <a:pt x="15" y="44"/>
                  </a:lnTo>
                  <a:lnTo>
                    <a:pt x="16" y="44"/>
                  </a:lnTo>
                  <a:lnTo>
                    <a:pt x="17" y="44"/>
                  </a:lnTo>
                  <a:lnTo>
                    <a:pt x="19" y="44"/>
                  </a:lnTo>
                  <a:lnTo>
                    <a:pt x="20" y="44"/>
                  </a:lnTo>
                  <a:lnTo>
                    <a:pt x="21" y="44"/>
                  </a:lnTo>
                  <a:lnTo>
                    <a:pt x="22" y="44"/>
                  </a:lnTo>
                  <a:lnTo>
                    <a:pt x="23" y="44"/>
                  </a:lnTo>
                  <a:lnTo>
                    <a:pt x="24" y="44"/>
                  </a:lnTo>
                  <a:lnTo>
                    <a:pt x="25" y="44"/>
                  </a:lnTo>
                  <a:lnTo>
                    <a:pt x="26" y="44"/>
                  </a:lnTo>
                  <a:lnTo>
                    <a:pt x="27" y="44"/>
                  </a:lnTo>
                  <a:lnTo>
                    <a:pt x="29" y="44"/>
                  </a:lnTo>
                  <a:lnTo>
                    <a:pt x="30" y="43"/>
                  </a:lnTo>
                  <a:lnTo>
                    <a:pt x="31" y="43"/>
                  </a:lnTo>
                  <a:lnTo>
                    <a:pt x="32" y="42"/>
                  </a:lnTo>
                  <a:lnTo>
                    <a:pt x="33" y="42"/>
                  </a:lnTo>
                  <a:lnTo>
                    <a:pt x="34" y="41"/>
                  </a:lnTo>
                  <a:lnTo>
                    <a:pt x="35" y="41"/>
                  </a:lnTo>
                  <a:lnTo>
                    <a:pt x="35" y="40"/>
                  </a:lnTo>
                  <a:lnTo>
                    <a:pt x="36" y="38"/>
                  </a:lnTo>
                  <a:lnTo>
                    <a:pt x="37" y="38"/>
                  </a:lnTo>
                  <a:lnTo>
                    <a:pt x="37" y="37"/>
                  </a:lnTo>
                  <a:lnTo>
                    <a:pt x="39" y="36"/>
                  </a:lnTo>
                  <a:lnTo>
                    <a:pt x="40" y="35"/>
                  </a:lnTo>
                  <a:lnTo>
                    <a:pt x="41" y="34"/>
                  </a:lnTo>
                  <a:lnTo>
                    <a:pt x="41" y="33"/>
                  </a:lnTo>
                  <a:lnTo>
                    <a:pt x="42" y="32"/>
                  </a:lnTo>
                  <a:lnTo>
                    <a:pt x="42" y="31"/>
                  </a:lnTo>
                  <a:lnTo>
                    <a:pt x="42" y="30"/>
                  </a:lnTo>
                  <a:lnTo>
                    <a:pt x="43" y="28"/>
                  </a:lnTo>
                  <a:lnTo>
                    <a:pt x="43" y="27"/>
                  </a:lnTo>
                  <a:lnTo>
                    <a:pt x="43" y="26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4" y="22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3" y="18"/>
                  </a:lnTo>
                  <a:lnTo>
                    <a:pt x="43" y="17"/>
                  </a:lnTo>
                  <a:lnTo>
                    <a:pt x="43" y="16"/>
                  </a:lnTo>
                  <a:lnTo>
                    <a:pt x="42" y="15"/>
                  </a:lnTo>
                  <a:lnTo>
                    <a:pt x="42" y="14"/>
                  </a:lnTo>
                  <a:lnTo>
                    <a:pt x="42" y="13"/>
                  </a:lnTo>
                  <a:lnTo>
                    <a:pt x="41" y="12"/>
                  </a:lnTo>
                  <a:lnTo>
                    <a:pt x="41" y="11"/>
                  </a:lnTo>
                  <a:lnTo>
                    <a:pt x="40" y="10"/>
                  </a:lnTo>
                  <a:lnTo>
                    <a:pt x="39" y="8"/>
                  </a:lnTo>
                  <a:lnTo>
                    <a:pt x="37" y="7"/>
                  </a:lnTo>
                  <a:lnTo>
                    <a:pt x="37" y="6"/>
                  </a:lnTo>
                  <a:lnTo>
                    <a:pt x="36" y="6"/>
                  </a:lnTo>
                  <a:lnTo>
                    <a:pt x="35" y="5"/>
                  </a:lnTo>
                  <a:lnTo>
                    <a:pt x="35" y="4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2" y="3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83" name="Freeform 94">
              <a:extLst>
                <a:ext uri="{FF2B5EF4-FFF2-40B4-BE49-F238E27FC236}">
                  <a16:creationId xmlns:a16="http://schemas.microsoft.com/office/drawing/2014/main" id="{BB8B8896-C6A7-DF42-8CE3-21C1D96CC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3500" y="3511551"/>
              <a:ext cx="39688" cy="39688"/>
            </a:xfrm>
            <a:custGeom>
              <a:avLst/>
              <a:gdLst>
                <a:gd name="T0" fmla="*/ 2147483646 w 51"/>
                <a:gd name="T1" fmla="*/ 0 h 51"/>
                <a:gd name="T2" fmla="*/ 2147483646 w 51"/>
                <a:gd name="T3" fmla="*/ 0 h 51"/>
                <a:gd name="T4" fmla="*/ 2147483646 w 51"/>
                <a:gd name="T5" fmla="*/ 2147483646 h 51"/>
                <a:gd name="T6" fmla="*/ 2147483646 w 51"/>
                <a:gd name="T7" fmla="*/ 2147483646 h 51"/>
                <a:gd name="T8" fmla="*/ 2147483646 w 51"/>
                <a:gd name="T9" fmla="*/ 2147483646 h 51"/>
                <a:gd name="T10" fmla="*/ 2147483646 w 51"/>
                <a:gd name="T11" fmla="*/ 2147483646 h 51"/>
                <a:gd name="T12" fmla="*/ 2147483646 w 51"/>
                <a:gd name="T13" fmla="*/ 2147483646 h 51"/>
                <a:gd name="T14" fmla="*/ 2147483646 w 51"/>
                <a:gd name="T15" fmla="*/ 2147483646 h 51"/>
                <a:gd name="T16" fmla="*/ 0 w 51"/>
                <a:gd name="T17" fmla="*/ 2147483646 h 51"/>
                <a:gd name="T18" fmla="*/ 0 w 51"/>
                <a:gd name="T19" fmla="*/ 2147483646 h 51"/>
                <a:gd name="T20" fmla="*/ 0 w 51"/>
                <a:gd name="T21" fmla="*/ 2147483646 h 51"/>
                <a:gd name="T22" fmla="*/ 0 w 51"/>
                <a:gd name="T23" fmla="*/ 2147483646 h 51"/>
                <a:gd name="T24" fmla="*/ 0 w 51"/>
                <a:gd name="T25" fmla="*/ 2147483646 h 51"/>
                <a:gd name="T26" fmla="*/ 2147483646 w 51"/>
                <a:gd name="T27" fmla="*/ 2147483646 h 51"/>
                <a:gd name="T28" fmla="*/ 2147483646 w 51"/>
                <a:gd name="T29" fmla="*/ 2147483646 h 51"/>
                <a:gd name="T30" fmla="*/ 2147483646 w 51"/>
                <a:gd name="T31" fmla="*/ 2147483646 h 51"/>
                <a:gd name="T32" fmla="*/ 2147483646 w 51"/>
                <a:gd name="T33" fmla="*/ 2147483646 h 51"/>
                <a:gd name="T34" fmla="*/ 2147483646 w 51"/>
                <a:gd name="T35" fmla="*/ 2147483646 h 51"/>
                <a:gd name="T36" fmla="*/ 2147483646 w 51"/>
                <a:gd name="T37" fmla="*/ 2147483646 h 51"/>
                <a:gd name="T38" fmla="*/ 2147483646 w 51"/>
                <a:gd name="T39" fmla="*/ 2147483646 h 51"/>
                <a:gd name="T40" fmla="*/ 2147483646 w 51"/>
                <a:gd name="T41" fmla="*/ 2147483646 h 51"/>
                <a:gd name="T42" fmla="*/ 2147483646 w 51"/>
                <a:gd name="T43" fmla="*/ 2147483646 h 51"/>
                <a:gd name="T44" fmla="*/ 2147483646 w 51"/>
                <a:gd name="T45" fmla="*/ 2147483646 h 51"/>
                <a:gd name="T46" fmla="*/ 2147483646 w 51"/>
                <a:gd name="T47" fmla="*/ 2147483646 h 51"/>
                <a:gd name="T48" fmla="*/ 2147483646 w 51"/>
                <a:gd name="T49" fmla="*/ 2147483646 h 51"/>
                <a:gd name="T50" fmla="*/ 2147483646 w 51"/>
                <a:gd name="T51" fmla="*/ 2147483646 h 51"/>
                <a:gd name="T52" fmla="*/ 2147483646 w 51"/>
                <a:gd name="T53" fmla="*/ 2147483646 h 51"/>
                <a:gd name="T54" fmla="*/ 2147483646 w 51"/>
                <a:gd name="T55" fmla="*/ 2147483646 h 51"/>
                <a:gd name="T56" fmla="*/ 2147483646 w 51"/>
                <a:gd name="T57" fmla="*/ 2147483646 h 51"/>
                <a:gd name="T58" fmla="*/ 2147483646 w 51"/>
                <a:gd name="T59" fmla="*/ 2147483646 h 51"/>
                <a:gd name="T60" fmla="*/ 2147483646 w 51"/>
                <a:gd name="T61" fmla="*/ 2147483646 h 51"/>
                <a:gd name="T62" fmla="*/ 2147483646 w 51"/>
                <a:gd name="T63" fmla="*/ 2147483646 h 51"/>
                <a:gd name="T64" fmla="*/ 2147483646 w 51"/>
                <a:gd name="T65" fmla="*/ 2147483646 h 51"/>
                <a:gd name="T66" fmla="*/ 2147483646 w 51"/>
                <a:gd name="T67" fmla="*/ 2147483646 h 51"/>
                <a:gd name="T68" fmla="*/ 2147483646 w 51"/>
                <a:gd name="T69" fmla="*/ 2147483646 h 51"/>
                <a:gd name="T70" fmla="*/ 2147483646 w 51"/>
                <a:gd name="T71" fmla="*/ 2147483646 h 51"/>
                <a:gd name="T72" fmla="*/ 2147483646 w 51"/>
                <a:gd name="T73" fmla="*/ 2147483646 h 51"/>
                <a:gd name="T74" fmla="*/ 2147483646 w 51"/>
                <a:gd name="T75" fmla="*/ 2147483646 h 51"/>
                <a:gd name="T76" fmla="*/ 2147483646 w 51"/>
                <a:gd name="T77" fmla="*/ 2147483646 h 51"/>
                <a:gd name="T78" fmla="*/ 2147483646 w 51"/>
                <a:gd name="T79" fmla="*/ 2147483646 h 51"/>
                <a:gd name="T80" fmla="*/ 2147483646 w 51"/>
                <a:gd name="T81" fmla="*/ 2147483646 h 51"/>
                <a:gd name="T82" fmla="*/ 2147483646 w 51"/>
                <a:gd name="T83" fmla="*/ 0 h 51"/>
                <a:gd name="T84" fmla="*/ 2147483646 w 51"/>
                <a:gd name="T85" fmla="*/ 0 h 51"/>
                <a:gd name="T86" fmla="*/ 2147483646 w 51"/>
                <a:gd name="T87" fmla="*/ 0 h 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10" y="6"/>
                  </a:lnTo>
                  <a:lnTo>
                    <a:pt x="9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3" y="37"/>
                  </a:lnTo>
                  <a:lnTo>
                    <a:pt x="4" y="38"/>
                  </a:lnTo>
                  <a:lnTo>
                    <a:pt x="5" y="39"/>
                  </a:lnTo>
                  <a:lnTo>
                    <a:pt x="5" y="40"/>
                  </a:lnTo>
                  <a:lnTo>
                    <a:pt x="6" y="41"/>
                  </a:lnTo>
                  <a:lnTo>
                    <a:pt x="6" y="43"/>
                  </a:lnTo>
                  <a:lnTo>
                    <a:pt x="7" y="43"/>
                  </a:lnTo>
                  <a:lnTo>
                    <a:pt x="8" y="44"/>
                  </a:lnTo>
                  <a:lnTo>
                    <a:pt x="9" y="45"/>
                  </a:lnTo>
                  <a:lnTo>
                    <a:pt x="10" y="46"/>
                  </a:lnTo>
                  <a:lnTo>
                    <a:pt x="11" y="47"/>
                  </a:lnTo>
                  <a:lnTo>
                    <a:pt x="13" y="48"/>
                  </a:lnTo>
                  <a:lnTo>
                    <a:pt x="14" y="48"/>
                  </a:lnTo>
                  <a:lnTo>
                    <a:pt x="15" y="49"/>
                  </a:lnTo>
                  <a:lnTo>
                    <a:pt x="16" y="49"/>
                  </a:lnTo>
                  <a:lnTo>
                    <a:pt x="17" y="50"/>
                  </a:lnTo>
                  <a:lnTo>
                    <a:pt x="18" y="50"/>
                  </a:lnTo>
                  <a:lnTo>
                    <a:pt x="19" y="50"/>
                  </a:lnTo>
                  <a:lnTo>
                    <a:pt x="21" y="51"/>
                  </a:lnTo>
                  <a:lnTo>
                    <a:pt x="23" y="51"/>
                  </a:lnTo>
                  <a:lnTo>
                    <a:pt x="24" y="51"/>
                  </a:lnTo>
                  <a:lnTo>
                    <a:pt x="25" y="51"/>
                  </a:lnTo>
                  <a:lnTo>
                    <a:pt x="26" y="51"/>
                  </a:lnTo>
                  <a:lnTo>
                    <a:pt x="27" y="51"/>
                  </a:lnTo>
                  <a:lnTo>
                    <a:pt x="29" y="51"/>
                  </a:lnTo>
                  <a:lnTo>
                    <a:pt x="30" y="51"/>
                  </a:lnTo>
                  <a:lnTo>
                    <a:pt x="31" y="51"/>
                  </a:lnTo>
                  <a:lnTo>
                    <a:pt x="33" y="50"/>
                  </a:lnTo>
                  <a:lnTo>
                    <a:pt x="34" y="50"/>
                  </a:lnTo>
                  <a:lnTo>
                    <a:pt x="35" y="50"/>
                  </a:lnTo>
                  <a:lnTo>
                    <a:pt x="36" y="49"/>
                  </a:lnTo>
                  <a:lnTo>
                    <a:pt x="37" y="49"/>
                  </a:lnTo>
                  <a:lnTo>
                    <a:pt x="38" y="48"/>
                  </a:lnTo>
                  <a:lnTo>
                    <a:pt x="39" y="48"/>
                  </a:lnTo>
                  <a:lnTo>
                    <a:pt x="40" y="47"/>
                  </a:lnTo>
                  <a:lnTo>
                    <a:pt x="41" y="46"/>
                  </a:lnTo>
                  <a:lnTo>
                    <a:pt x="43" y="46"/>
                  </a:lnTo>
                  <a:lnTo>
                    <a:pt x="44" y="45"/>
                  </a:lnTo>
                  <a:lnTo>
                    <a:pt x="44" y="44"/>
                  </a:lnTo>
                  <a:lnTo>
                    <a:pt x="45" y="43"/>
                  </a:lnTo>
                  <a:lnTo>
                    <a:pt x="46" y="43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8" y="38"/>
                  </a:lnTo>
                  <a:lnTo>
                    <a:pt x="49" y="37"/>
                  </a:lnTo>
                  <a:lnTo>
                    <a:pt x="49" y="36"/>
                  </a:lnTo>
                  <a:lnTo>
                    <a:pt x="50" y="35"/>
                  </a:lnTo>
                  <a:lnTo>
                    <a:pt x="50" y="34"/>
                  </a:lnTo>
                  <a:lnTo>
                    <a:pt x="50" y="33"/>
                  </a:lnTo>
                  <a:lnTo>
                    <a:pt x="51" y="31"/>
                  </a:lnTo>
                  <a:lnTo>
                    <a:pt x="51" y="29"/>
                  </a:lnTo>
                  <a:lnTo>
                    <a:pt x="51" y="28"/>
                  </a:lnTo>
                  <a:lnTo>
                    <a:pt x="51" y="27"/>
                  </a:lnTo>
                  <a:lnTo>
                    <a:pt x="51" y="26"/>
                  </a:lnTo>
                  <a:lnTo>
                    <a:pt x="51" y="25"/>
                  </a:lnTo>
                  <a:lnTo>
                    <a:pt x="51" y="24"/>
                  </a:lnTo>
                  <a:lnTo>
                    <a:pt x="51" y="21"/>
                  </a:lnTo>
                  <a:lnTo>
                    <a:pt x="51" y="20"/>
                  </a:lnTo>
                  <a:lnTo>
                    <a:pt x="50" y="19"/>
                  </a:lnTo>
                  <a:lnTo>
                    <a:pt x="50" y="18"/>
                  </a:lnTo>
                  <a:lnTo>
                    <a:pt x="50" y="17"/>
                  </a:lnTo>
                  <a:lnTo>
                    <a:pt x="49" y="16"/>
                  </a:lnTo>
                  <a:lnTo>
                    <a:pt x="49" y="15"/>
                  </a:lnTo>
                  <a:lnTo>
                    <a:pt x="48" y="14"/>
                  </a:lnTo>
                  <a:lnTo>
                    <a:pt x="48" y="13"/>
                  </a:lnTo>
                  <a:lnTo>
                    <a:pt x="47" y="11"/>
                  </a:lnTo>
                  <a:lnTo>
                    <a:pt x="47" y="10"/>
                  </a:lnTo>
                  <a:lnTo>
                    <a:pt x="46" y="9"/>
                  </a:lnTo>
                  <a:lnTo>
                    <a:pt x="45" y="9"/>
                  </a:lnTo>
                  <a:lnTo>
                    <a:pt x="44" y="8"/>
                  </a:lnTo>
                  <a:lnTo>
                    <a:pt x="44" y="7"/>
                  </a:lnTo>
                  <a:lnTo>
                    <a:pt x="43" y="6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84" name="Freeform 95">
              <a:extLst>
                <a:ext uri="{FF2B5EF4-FFF2-40B4-BE49-F238E27FC236}">
                  <a16:creationId xmlns:a16="http://schemas.microsoft.com/office/drawing/2014/main" id="{9F664FBF-272D-904A-A990-ADF397570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500" y="3521076"/>
              <a:ext cx="34925" cy="34925"/>
            </a:xfrm>
            <a:custGeom>
              <a:avLst/>
              <a:gdLst>
                <a:gd name="T0" fmla="*/ 2147483646 w 44"/>
                <a:gd name="T1" fmla="*/ 2147483646 h 44"/>
                <a:gd name="T2" fmla="*/ 2147483646 w 44"/>
                <a:gd name="T3" fmla="*/ 2147483646 h 44"/>
                <a:gd name="T4" fmla="*/ 2147483646 w 44"/>
                <a:gd name="T5" fmla="*/ 2147483646 h 44"/>
                <a:gd name="T6" fmla="*/ 2147483646 w 44"/>
                <a:gd name="T7" fmla="*/ 2147483646 h 44"/>
                <a:gd name="T8" fmla="*/ 2147483646 w 44"/>
                <a:gd name="T9" fmla="*/ 2147483646 h 44"/>
                <a:gd name="T10" fmla="*/ 2147483646 w 44"/>
                <a:gd name="T11" fmla="*/ 2147483646 h 44"/>
                <a:gd name="T12" fmla="*/ 2147483646 w 44"/>
                <a:gd name="T13" fmla="*/ 2147483646 h 44"/>
                <a:gd name="T14" fmla="*/ 2147483646 w 44"/>
                <a:gd name="T15" fmla="*/ 2147483646 h 44"/>
                <a:gd name="T16" fmla="*/ 2147483646 w 44"/>
                <a:gd name="T17" fmla="*/ 2147483646 h 44"/>
                <a:gd name="T18" fmla="*/ 0 w 44"/>
                <a:gd name="T19" fmla="*/ 2147483646 h 44"/>
                <a:gd name="T20" fmla="*/ 0 w 44"/>
                <a:gd name="T21" fmla="*/ 2147483646 h 44"/>
                <a:gd name="T22" fmla="*/ 0 w 44"/>
                <a:gd name="T23" fmla="*/ 2147483646 h 44"/>
                <a:gd name="T24" fmla="*/ 0 w 44"/>
                <a:gd name="T25" fmla="*/ 2147483646 h 44"/>
                <a:gd name="T26" fmla="*/ 2147483646 w 44"/>
                <a:gd name="T27" fmla="*/ 2147483646 h 44"/>
                <a:gd name="T28" fmla="*/ 2147483646 w 44"/>
                <a:gd name="T29" fmla="*/ 2147483646 h 44"/>
                <a:gd name="T30" fmla="*/ 2147483646 w 44"/>
                <a:gd name="T31" fmla="*/ 2147483646 h 44"/>
                <a:gd name="T32" fmla="*/ 2147483646 w 44"/>
                <a:gd name="T33" fmla="*/ 2147483646 h 44"/>
                <a:gd name="T34" fmla="*/ 2147483646 w 44"/>
                <a:gd name="T35" fmla="*/ 2147483646 h 44"/>
                <a:gd name="T36" fmla="*/ 2147483646 w 44"/>
                <a:gd name="T37" fmla="*/ 2147483646 h 44"/>
                <a:gd name="T38" fmla="*/ 2147483646 w 44"/>
                <a:gd name="T39" fmla="*/ 2147483646 h 44"/>
                <a:gd name="T40" fmla="*/ 2147483646 w 44"/>
                <a:gd name="T41" fmla="*/ 2147483646 h 44"/>
                <a:gd name="T42" fmla="*/ 2147483646 w 44"/>
                <a:gd name="T43" fmla="*/ 2147483646 h 44"/>
                <a:gd name="T44" fmla="*/ 2147483646 w 44"/>
                <a:gd name="T45" fmla="*/ 2147483646 h 44"/>
                <a:gd name="T46" fmla="*/ 2147483646 w 44"/>
                <a:gd name="T47" fmla="*/ 2147483646 h 44"/>
                <a:gd name="T48" fmla="*/ 2147483646 w 44"/>
                <a:gd name="T49" fmla="*/ 2147483646 h 44"/>
                <a:gd name="T50" fmla="*/ 2147483646 w 44"/>
                <a:gd name="T51" fmla="*/ 2147483646 h 44"/>
                <a:gd name="T52" fmla="*/ 2147483646 w 44"/>
                <a:gd name="T53" fmla="*/ 2147483646 h 44"/>
                <a:gd name="T54" fmla="*/ 2147483646 w 44"/>
                <a:gd name="T55" fmla="*/ 2147483646 h 44"/>
                <a:gd name="T56" fmla="*/ 2147483646 w 44"/>
                <a:gd name="T57" fmla="*/ 2147483646 h 44"/>
                <a:gd name="T58" fmla="*/ 2147483646 w 44"/>
                <a:gd name="T59" fmla="*/ 2147483646 h 44"/>
                <a:gd name="T60" fmla="*/ 2147483646 w 44"/>
                <a:gd name="T61" fmla="*/ 2147483646 h 44"/>
                <a:gd name="T62" fmla="*/ 2147483646 w 44"/>
                <a:gd name="T63" fmla="*/ 2147483646 h 44"/>
                <a:gd name="T64" fmla="*/ 2147483646 w 44"/>
                <a:gd name="T65" fmla="*/ 2147483646 h 44"/>
                <a:gd name="T66" fmla="*/ 2147483646 w 44"/>
                <a:gd name="T67" fmla="*/ 2147483646 h 44"/>
                <a:gd name="T68" fmla="*/ 2147483646 w 44"/>
                <a:gd name="T69" fmla="*/ 2147483646 h 44"/>
                <a:gd name="T70" fmla="*/ 2147483646 w 44"/>
                <a:gd name="T71" fmla="*/ 2147483646 h 44"/>
                <a:gd name="T72" fmla="*/ 2147483646 w 44"/>
                <a:gd name="T73" fmla="*/ 2147483646 h 44"/>
                <a:gd name="T74" fmla="*/ 2147483646 w 44"/>
                <a:gd name="T75" fmla="*/ 2147483646 h 44"/>
                <a:gd name="T76" fmla="*/ 2147483646 w 44"/>
                <a:gd name="T77" fmla="*/ 2147483646 h 44"/>
                <a:gd name="T78" fmla="*/ 2147483646 w 44"/>
                <a:gd name="T79" fmla="*/ 2147483646 h 44"/>
                <a:gd name="T80" fmla="*/ 2147483646 w 44"/>
                <a:gd name="T81" fmla="*/ 2147483646 h 44"/>
                <a:gd name="T82" fmla="*/ 2147483646 w 44"/>
                <a:gd name="T83" fmla="*/ 2147483646 h 44"/>
                <a:gd name="T84" fmla="*/ 2147483646 w 44"/>
                <a:gd name="T85" fmla="*/ 2147483646 h 44"/>
                <a:gd name="T86" fmla="*/ 2147483646 w 44"/>
                <a:gd name="T87" fmla="*/ 2147483646 h 44"/>
                <a:gd name="T88" fmla="*/ 2147483646 w 44"/>
                <a:gd name="T89" fmla="*/ 2147483646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4" h="44">
                  <a:moveTo>
                    <a:pt x="22" y="22"/>
                  </a:moveTo>
                  <a:lnTo>
                    <a:pt x="22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6"/>
                  </a:lnTo>
                  <a:lnTo>
                    <a:pt x="5" y="7"/>
                  </a:lnTo>
                  <a:lnTo>
                    <a:pt x="4" y="8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7" y="38"/>
                  </a:lnTo>
                  <a:lnTo>
                    <a:pt x="8" y="40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0" y="42"/>
                  </a:lnTo>
                  <a:lnTo>
                    <a:pt x="11" y="42"/>
                  </a:lnTo>
                  <a:lnTo>
                    <a:pt x="12" y="43"/>
                  </a:lnTo>
                  <a:lnTo>
                    <a:pt x="13" y="43"/>
                  </a:lnTo>
                  <a:lnTo>
                    <a:pt x="14" y="43"/>
                  </a:lnTo>
                  <a:lnTo>
                    <a:pt x="15" y="44"/>
                  </a:lnTo>
                  <a:lnTo>
                    <a:pt x="17" y="44"/>
                  </a:lnTo>
                  <a:lnTo>
                    <a:pt x="18" y="44"/>
                  </a:lnTo>
                  <a:lnTo>
                    <a:pt x="19" y="44"/>
                  </a:lnTo>
                  <a:lnTo>
                    <a:pt x="20" y="44"/>
                  </a:lnTo>
                  <a:lnTo>
                    <a:pt x="21" y="44"/>
                  </a:lnTo>
                  <a:lnTo>
                    <a:pt x="22" y="44"/>
                  </a:lnTo>
                  <a:lnTo>
                    <a:pt x="23" y="44"/>
                  </a:lnTo>
                  <a:lnTo>
                    <a:pt x="24" y="44"/>
                  </a:lnTo>
                  <a:lnTo>
                    <a:pt x="26" y="44"/>
                  </a:lnTo>
                  <a:lnTo>
                    <a:pt x="27" y="44"/>
                  </a:lnTo>
                  <a:lnTo>
                    <a:pt x="28" y="44"/>
                  </a:lnTo>
                  <a:lnTo>
                    <a:pt x="29" y="44"/>
                  </a:lnTo>
                  <a:lnTo>
                    <a:pt x="30" y="43"/>
                  </a:lnTo>
                  <a:lnTo>
                    <a:pt x="31" y="43"/>
                  </a:lnTo>
                  <a:lnTo>
                    <a:pt x="32" y="42"/>
                  </a:lnTo>
                  <a:lnTo>
                    <a:pt x="33" y="42"/>
                  </a:lnTo>
                  <a:lnTo>
                    <a:pt x="34" y="41"/>
                  </a:lnTo>
                  <a:lnTo>
                    <a:pt x="36" y="41"/>
                  </a:lnTo>
                  <a:lnTo>
                    <a:pt x="36" y="40"/>
                  </a:lnTo>
                  <a:lnTo>
                    <a:pt x="37" y="38"/>
                  </a:lnTo>
                  <a:lnTo>
                    <a:pt x="38" y="38"/>
                  </a:lnTo>
                  <a:lnTo>
                    <a:pt x="38" y="37"/>
                  </a:lnTo>
                  <a:lnTo>
                    <a:pt x="39" y="36"/>
                  </a:lnTo>
                  <a:lnTo>
                    <a:pt x="40" y="35"/>
                  </a:lnTo>
                  <a:lnTo>
                    <a:pt x="41" y="34"/>
                  </a:lnTo>
                  <a:lnTo>
                    <a:pt x="41" y="33"/>
                  </a:lnTo>
                  <a:lnTo>
                    <a:pt x="42" y="32"/>
                  </a:lnTo>
                  <a:lnTo>
                    <a:pt x="42" y="31"/>
                  </a:lnTo>
                  <a:lnTo>
                    <a:pt x="42" y="30"/>
                  </a:lnTo>
                  <a:lnTo>
                    <a:pt x="43" y="28"/>
                  </a:lnTo>
                  <a:lnTo>
                    <a:pt x="43" y="27"/>
                  </a:lnTo>
                  <a:lnTo>
                    <a:pt x="43" y="26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4" y="22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3" y="18"/>
                  </a:lnTo>
                  <a:lnTo>
                    <a:pt x="43" y="17"/>
                  </a:lnTo>
                  <a:lnTo>
                    <a:pt x="43" y="16"/>
                  </a:lnTo>
                  <a:lnTo>
                    <a:pt x="42" y="15"/>
                  </a:lnTo>
                  <a:lnTo>
                    <a:pt x="42" y="14"/>
                  </a:lnTo>
                  <a:lnTo>
                    <a:pt x="42" y="13"/>
                  </a:lnTo>
                  <a:lnTo>
                    <a:pt x="41" y="12"/>
                  </a:lnTo>
                  <a:lnTo>
                    <a:pt x="41" y="11"/>
                  </a:lnTo>
                  <a:lnTo>
                    <a:pt x="40" y="10"/>
                  </a:lnTo>
                  <a:lnTo>
                    <a:pt x="39" y="8"/>
                  </a:lnTo>
                  <a:lnTo>
                    <a:pt x="38" y="7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2" y="3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85" name="Freeform 96">
              <a:extLst>
                <a:ext uri="{FF2B5EF4-FFF2-40B4-BE49-F238E27FC236}">
                  <a16:creationId xmlns:a16="http://schemas.microsoft.com/office/drawing/2014/main" id="{D34B352D-28ED-1B48-BB5D-564E7B3EA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850" y="3511551"/>
              <a:ext cx="41275" cy="39688"/>
            </a:xfrm>
            <a:custGeom>
              <a:avLst/>
              <a:gdLst>
                <a:gd name="T0" fmla="*/ 2147483646 w 51"/>
                <a:gd name="T1" fmla="*/ 0 h 51"/>
                <a:gd name="T2" fmla="*/ 2147483646 w 51"/>
                <a:gd name="T3" fmla="*/ 0 h 51"/>
                <a:gd name="T4" fmla="*/ 2147483646 w 51"/>
                <a:gd name="T5" fmla="*/ 2147483646 h 51"/>
                <a:gd name="T6" fmla="*/ 2147483646 w 51"/>
                <a:gd name="T7" fmla="*/ 2147483646 h 51"/>
                <a:gd name="T8" fmla="*/ 2147483646 w 51"/>
                <a:gd name="T9" fmla="*/ 2147483646 h 51"/>
                <a:gd name="T10" fmla="*/ 2147483646 w 51"/>
                <a:gd name="T11" fmla="*/ 2147483646 h 51"/>
                <a:gd name="T12" fmla="*/ 2147483646 w 51"/>
                <a:gd name="T13" fmla="*/ 2147483646 h 51"/>
                <a:gd name="T14" fmla="*/ 2147483646 w 51"/>
                <a:gd name="T15" fmla="*/ 2147483646 h 51"/>
                <a:gd name="T16" fmla="*/ 2147483646 w 51"/>
                <a:gd name="T17" fmla="*/ 2147483646 h 51"/>
                <a:gd name="T18" fmla="*/ 0 w 51"/>
                <a:gd name="T19" fmla="*/ 2147483646 h 51"/>
                <a:gd name="T20" fmla="*/ 0 w 51"/>
                <a:gd name="T21" fmla="*/ 2147483646 h 51"/>
                <a:gd name="T22" fmla="*/ 0 w 51"/>
                <a:gd name="T23" fmla="*/ 2147483646 h 51"/>
                <a:gd name="T24" fmla="*/ 2147483646 w 51"/>
                <a:gd name="T25" fmla="*/ 2147483646 h 51"/>
                <a:gd name="T26" fmla="*/ 2147483646 w 51"/>
                <a:gd name="T27" fmla="*/ 2147483646 h 51"/>
                <a:gd name="T28" fmla="*/ 2147483646 w 51"/>
                <a:gd name="T29" fmla="*/ 2147483646 h 51"/>
                <a:gd name="T30" fmla="*/ 2147483646 w 51"/>
                <a:gd name="T31" fmla="*/ 2147483646 h 51"/>
                <a:gd name="T32" fmla="*/ 2147483646 w 51"/>
                <a:gd name="T33" fmla="*/ 2147483646 h 51"/>
                <a:gd name="T34" fmla="*/ 2147483646 w 51"/>
                <a:gd name="T35" fmla="*/ 2147483646 h 51"/>
                <a:gd name="T36" fmla="*/ 2147483646 w 51"/>
                <a:gd name="T37" fmla="*/ 2147483646 h 51"/>
                <a:gd name="T38" fmla="*/ 2147483646 w 51"/>
                <a:gd name="T39" fmla="*/ 2147483646 h 51"/>
                <a:gd name="T40" fmla="*/ 2147483646 w 51"/>
                <a:gd name="T41" fmla="*/ 2147483646 h 51"/>
                <a:gd name="T42" fmla="*/ 2147483646 w 51"/>
                <a:gd name="T43" fmla="*/ 2147483646 h 51"/>
                <a:gd name="T44" fmla="*/ 2147483646 w 51"/>
                <a:gd name="T45" fmla="*/ 2147483646 h 51"/>
                <a:gd name="T46" fmla="*/ 2147483646 w 51"/>
                <a:gd name="T47" fmla="*/ 2147483646 h 51"/>
                <a:gd name="T48" fmla="*/ 2147483646 w 51"/>
                <a:gd name="T49" fmla="*/ 2147483646 h 51"/>
                <a:gd name="T50" fmla="*/ 2147483646 w 51"/>
                <a:gd name="T51" fmla="*/ 2147483646 h 51"/>
                <a:gd name="T52" fmla="*/ 2147483646 w 51"/>
                <a:gd name="T53" fmla="*/ 2147483646 h 51"/>
                <a:gd name="T54" fmla="*/ 2147483646 w 51"/>
                <a:gd name="T55" fmla="*/ 2147483646 h 51"/>
                <a:gd name="T56" fmla="*/ 2147483646 w 51"/>
                <a:gd name="T57" fmla="*/ 2147483646 h 51"/>
                <a:gd name="T58" fmla="*/ 2147483646 w 51"/>
                <a:gd name="T59" fmla="*/ 2147483646 h 51"/>
                <a:gd name="T60" fmla="*/ 2147483646 w 51"/>
                <a:gd name="T61" fmla="*/ 2147483646 h 51"/>
                <a:gd name="T62" fmla="*/ 2147483646 w 51"/>
                <a:gd name="T63" fmla="*/ 2147483646 h 51"/>
                <a:gd name="T64" fmla="*/ 2147483646 w 51"/>
                <a:gd name="T65" fmla="*/ 2147483646 h 51"/>
                <a:gd name="T66" fmla="*/ 2147483646 w 51"/>
                <a:gd name="T67" fmla="*/ 2147483646 h 51"/>
                <a:gd name="T68" fmla="*/ 2147483646 w 51"/>
                <a:gd name="T69" fmla="*/ 2147483646 h 51"/>
                <a:gd name="T70" fmla="*/ 2147483646 w 51"/>
                <a:gd name="T71" fmla="*/ 2147483646 h 51"/>
                <a:gd name="T72" fmla="*/ 2147483646 w 51"/>
                <a:gd name="T73" fmla="*/ 2147483646 h 51"/>
                <a:gd name="T74" fmla="*/ 2147483646 w 51"/>
                <a:gd name="T75" fmla="*/ 2147483646 h 51"/>
                <a:gd name="T76" fmla="*/ 2147483646 w 51"/>
                <a:gd name="T77" fmla="*/ 2147483646 h 51"/>
                <a:gd name="T78" fmla="*/ 2147483646 w 51"/>
                <a:gd name="T79" fmla="*/ 2147483646 h 51"/>
                <a:gd name="T80" fmla="*/ 2147483646 w 51"/>
                <a:gd name="T81" fmla="*/ 2147483646 h 51"/>
                <a:gd name="T82" fmla="*/ 2147483646 w 51"/>
                <a:gd name="T83" fmla="*/ 0 h 51"/>
                <a:gd name="T84" fmla="*/ 2147483646 w 51"/>
                <a:gd name="T85" fmla="*/ 0 h 51"/>
                <a:gd name="T86" fmla="*/ 2147483646 w 51"/>
                <a:gd name="T87" fmla="*/ 0 h 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1" y="5"/>
                  </a:lnTo>
                  <a:lnTo>
                    <a:pt x="10" y="6"/>
                  </a:lnTo>
                  <a:lnTo>
                    <a:pt x="9" y="7"/>
                  </a:lnTo>
                  <a:lnTo>
                    <a:pt x="8" y="8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3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3" y="38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5" y="41"/>
                  </a:lnTo>
                  <a:lnTo>
                    <a:pt x="5" y="43"/>
                  </a:lnTo>
                  <a:lnTo>
                    <a:pt x="6" y="43"/>
                  </a:lnTo>
                  <a:lnTo>
                    <a:pt x="8" y="44"/>
                  </a:lnTo>
                  <a:lnTo>
                    <a:pt x="9" y="45"/>
                  </a:lnTo>
                  <a:lnTo>
                    <a:pt x="10" y="46"/>
                  </a:lnTo>
                  <a:lnTo>
                    <a:pt x="11" y="47"/>
                  </a:lnTo>
                  <a:lnTo>
                    <a:pt x="12" y="48"/>
                  </a:lnTo>
                  <a:lnTo>
                    <a:pt x="13" y="48"/>
                  </a:lnTo>
                  <a:lnTo>
                    <a:pt x="14" y="49"/>
                  </a:lnTo>
                  <a:lnTo>
                    <a:pt x="15" y="49"/>
                  </a:lnTo>
                  <a:lnTo>
                    <a:pt x="17" y="50"/>
                  </a:lnTo>
                  <a:lnTo>
                    <a:pt x="18" y="50"/>
                  </a:lnTo>
                  <a:lnTo>
                    <a:pt x="19" y="50"/>
                  </a:lnTo>
                  <a:lnTo>
                    <a:pt x="21" y="51"/>
                  </a:lnTo>
                  <a:lnTo>
                    <a:pt x="22" y="51"/>
                  </a:lnTo>
                  <a:lnTo>
                    <a:pt x="23" y="51"/>
                  </a:lnTo>
                  <a:lnTo>
                    <a:pt x="24" y="51"/>
                  </a:lnTo>
                  <a:lnTo>
                    <a:pt x="25" y="51"/>
                  </a:lnTo>
                  <a:lnTo>
                    <a:pt x="27" y="51"/>
                  </a:lnTo>
                  <a:lnTo>
                    <a:pt x="29" y="51"/>
                  </a:lnTo>
                  <a:lnTo>
                    <a:pt x="30" y="51"/>
                  </a:lnTo>
                  <a:lnTo>
                    <a:pt x="31" y="51"/>
                  </a:lnTo>
                  <a:lnTo>
                    <a:pt x="32" y="50"/>
                  </a:lnTo>
                  <a:lnTo>
                    <a:pt x="33" y="50"/>
                  </a:lnTo>
                  <a:lnTo>
                    <a:pt x="34" y="50"/>
                  </a:lnTo>
                  <a:lnTo>
                    <a:pt x="35" y="49"/>
                  </a:lnTo>
                  <a:lnTo>
                    <a:pt x="37" y="49"/>
                  </a:lnTo>
                  <a:lnTo>
                    <a:pt x="38" y="48"/>
                  </a:lnTo>
                  <a:lnTo>
                    <a:pt x="39" y="48"/>
                  </a:lnTo>
                  <a:lnTo>
                    <a:pt x="40" y="47"/>
                  </a:lnTo>
                  <a:lnTo>
                    <a:pt x="41" y="46"/>
                  </a:lnTo>
                  <a:lnTo>
                    <a:pt x="42" y="46"/>
                  </a:lnTo>
                  <a:lnTo>
                    <a:pt x="43" y="45"/>
                  </a:lnTo>
                  <a:lnTo>
                    <a:pt x="43" y="44"/>
                  </a:lnTo>
                  <a:lnTo>
                    <a:pt x="44" y="43"/>
                  </a:lnTo>
                  <a:lnTo>
                    <a:pt x="45" y="43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8" y="38"/>
                  </a:lnTo>
                  <a:lnTo>
                    <a:pt x="49" y="37"/>
                  </a:lnTo>
                  <a:lnTo>
                    <a:pt x="49" y="36"/>
                  </a:lnTo>
                  <a:lnTo>
                    <a:pt x="50" y="35"/>
                  </a:lnTo>
                  <a:lnTo>
                    <a:pt x="50" y="34"/>
                  </a:lnTo>
                  <a:lnTo>
                    <a:pt x="50" y="33"/>
                  </a:lnTo>
                  <a:lnTo>
                    <a:pt x="51" y="31"/>
                  </a:lnTo>
                  <a:lnTo>
                    <a:pt x="51" y="29"/>
                  </a:lnTo>
                  <a:lnTo>
                    <a:pt x="51" y="28"/>
                  </a:lnTo>
                  <a:lnTo>
                    <a:pt x="51" y="27"/>
                  </a:lnTo>
                  <a:lnTo>
                    <a:pt x="51" y="26"/>
                  </a:lnTo>
                  <a:lnTo>
                    <a:pt x="51" y="25"/>
                  </a:lnTo>
                  <a:lnTo>
                    <a:pt x="51" y="24"/>
                  </a:lnTo>
                  <a:lnTo>
                    <a:pt x="51" y="21"/>
                  </a:lnTo>
                  <a:lnTo>
                    <a:pt x="51" y="20"/>
                  </a:lnTo>
                  <a:lnTo>
                    <a:pt x="50" y="19"/>
                  </a:lnTo>
                  <a:lnTo>
                    <a:pt x="50" y="18"/>
                  </a:lnTo>
                  <a:lnTo>
                    <a:pt x="50" y="17"/>
                  </a:lnTo>
                  <a:lnTo>
                    <a:pt x="49" y="16"/>
                  </a:lnTo>
                  <a:lnTo>
                    <a:pt x="49" y="15"/>
                  </a:lnTo>
                  <a:lnTo>
                    <a:pt x="48" y="14"/>
                  </a:lnTo>
                  <a:lnTo>
                    <a:pt x="48" y="13"/>
                  </a:lnTo>
                  <a:lnTo>
                    <a:pt x="47" y="11"/>
                  </a:lnTo>
                  <a:lnTo>
                    <a:pt x="47" y="10"/>
                  </a:lnTo>
                  <a:lnTo>
                    <a:pt x="45" y="9"/>
                  </a:lnTo>
                  <a:lnTo>
                    <a:pt x="44" y="9"/>
                  </a:lnTo>
                  <a:lnTo>
                    <a:pt x="43" y="8"/>
                  </a:lnTo>
                  <a:lnTo>
                    <a:pt x="43" y="7"/>
                  </a:lnTo>
                  <a:lnTo>
                    <a:pt x="42" y="6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7" y="3"/>
                  </a:lnTo>
                  <a:lnTo>
                    <a:pt x="35" y="3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5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86" name="Freeform 97">
              <a:extLst>
                <a:ext uri="{FF2B5EF4-FFF2-40B4-BE49-F238E27FC236}">
                  <a16:creationId xmlns:a16="http://schemas.microsoft.com/office/drawing/2014/main" id="{6AA94BA2-0991-E54E-AD0F-CC5F278DE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3397251"/>
              <a:ext cx="34925" cy="34925"/>
            </a:xfrm>
            <a:custGeom>
              <a:avLst/>
              <a:gdLst>
                <a:gd name="T0" fmla="*/ 2147483646 w 45"/>
                <a:gd name="T1" fmla="*/ 2147483646 h 44"/>
                <a:gd name="T2" fmla="*/ 2147483646 w 45"/>
                <a:gd name="T3" fmla="*/ 2147483646 h 44"/>
                <a:gd name="T4" fmla="*/ 2147483646 w 45"/>
                <a:gd name="T5" fmla="*/ 2147483646 h 44"/>
                <a:gd name="T6" fmla="*/ 2147483646 w 45"/>
                <a:gd name="T7" fmla="*/ 2147483646 h 44"/>
                <a:gd name="T8" fmla="*/ 2147483646 w 45"/>
                <a:gd name="T9" fmla="*/ 2147483646 h 44"/>
                <a:gd name="T10" fmla="*/ 2147483646 w 45"/>
                <a:gd name="T11" fmla="*/ 2147483646 h 44"/>
                <a:gd name="T12" fmla="*/ 2147483646 w 45"/>
                <a:gd name="T13" fmla="*/ 2147483646 h 44"/>
                <a:gd name="T14" fmla="*/ 2147483646 w 45"/>
                <a:gd name="T15" fmla="*/ 2147483646 h 44"/>
                <a:gd name="T16" fmla="*/ 0 w 45"/>
                <a:gd name="T17" fmla="*/ 2147483646 h 44"/>
                <a:gd name="T18" fmla="*/ 0 w 45"/>
                <a:gd name="T19" fmla="*/ 2147483646 h 44"/>
                <a:gd name="T20" fmla="*/ 0 w 45"/>
                <a:gd name="T21" fmla="*/ 2147483646 h 44"/>
                <a:gd name="T22" fmla="*/ 0 w 45"/>
                <a:gd name="T23" fmla="*/ 2147483646 h 44"/>
                <a:gd name="T24" fmla="*/ 0 w 45"/>
                <a:gd name="T25" fmla="*/ 2147483646 h 44"/>
                <a:gd name="T26" fmla="*/ 0 w 45"/>
                <a:gd name="T27" fmla="*/ 2147483646 h 44"/>
                <a:gd name="T28" fmla="*/ 2147483646 w 45"/>
                <a:gd name="T29" fmla="*/ 2147483646 h 44"/>
                <a:gd name="T30" fmla="*/ 2147483646 w 45"/>
                <a:gd name="T31" fmla="*/ 2147483646 h 44"/>
                <a:gd name="T32" fmla="*/ 2147483646 w 45"/>
                <a:gd name="T33" fmla="*/ 2147483646 h 44"/>
                <a:gd name="T34" fmla="*/ 2147483646 w 45"/>
                <a:gd name="T35" fmla="*/ 2147483646 h 44"/>
                <a:gd name="T36" fmla="*/ 2147483646 w 45"/>
                <a:gd name="T37" fmla="*/ 2147483646 h 44"/>
                <a:gd name="T38" fmla="*/ 2147483646 w 45"/>
                <a:gd name="T39" fmla="*/ 2147483646 h 44"/>
                <a:gd name="T40" fmla="*/ 2147483646 w 45"/>
                <a:gd name="T41" fmla="*/ 2147483646 h 44"/>
                <a:gd name="T42" fmla="*/ 2147483646 w 45"/>
                <a:gd name="T43" fmla="*/ 2147483646 h 44"/>
                <a:gd name="T44" fmla="*/ 2147483646 w 45"/>
                <a:gd name="T45" fmla="*/ 2147483646 h 44"/>
                <a:gd name="T46" fmla="*/ 2147483646 w 45"/>
                <a:gd name="T47" fmla="*/ 2147483646 h 44"/>
                <a:gd name="T48" fmla="*/ 2147483646 w 45"/>
                <a:gd name="T49" fmla="*/ 2147483646 h 44"/>
                <a:gd name="T50" fmla="*/ 2147483646 w 45"/>
                <a:gd name="T51" fmla="*/ 2147483646 h 44"/>
                <a:gd name="T52" fmla="*/ 2147483646 w 45"/>
                <a:gd name="T53" fmla="*/ 2147483646 h 44"/>
                <a:gd name="T54" fmla="*/ 2147483646 w 45"/>
                <a:gd name="T55" fmla="*/ 2147483646 h 44"/>
                <a:gd name="T56" fmla="*/ 2147483646 w 45"/>
                <a:gd name="T57" fmla="*/ 2147483646 h 44"/>
                <a:gd name="T58" fmla="*/ 2147483646 w 45"/>
                <a:gd name="T59" fmla="*/ 2147483646 h 44"/>
                <a:gd name="T60" fmla="*/ 2147483646 w 45"/>
                <a:gd name="T61" fmla="*/ 2147483646 h 44"/>
                <a:gd name="T62" fmla="*/ 2147483646 w 45"/>
                <a:gd name="T63" fmla="*/ 2147483646 h 44"/>
                <a:gd name="T64" fmla="*/ 2147483646 w 45"/>
                <a:gd name="T65" fmla="*/ 2147483646 h 44"/>
                <a:gd name="T66" fmla="*/ 2147483646 w 45"/>
                <a:gd name="T67" fmla="*/ 2147483646 h 44"/>
                <a:gd name="T68" fmla="*/ 2147483646 w 45"/>
                <a:gd name="T69" fmla="*/ 2147483646 h 44"/>
                <a:gd name="T70" fmla="*/ 2147483646 w 45"/>
                <a:gd name="T71" fmla="*/ 2147483646 h 44"/>
                <a:gd name="T72" fmla="*/ 2147483646 w 45"/>
                <a:gd name="T73" fmla="*/ 2147483646 h 44"/>
                <a:gd name="T74" fmla="*/ 2147483646 w 45"/>
                <a:gd name="T75" fmla="*/ 2147483646 h 44"/>
                <a:gd name="T76" fmla="*/ 2147483646 w 45"/>
                <a:gd name="T77" fmla="*/ 2147483646 h 44"/>
                <a:gd name="T78" fmla="*/ 2147483646 w 45"/>
                <a:gd name="T79" fmla="*/ 2147483646 h 44"/>
                <a:gd name="T80" fmla="*/ 2147483646 w 45"/>
                <a:gd name="T81" fmla="*/ 2147483646 h 44"/>
                <a:gd name="T82" fmla="*/ 2147483646 w 45"/>
                <a:gd name="T83" fmla="*/ 2147483646 h 44"/>
                <a:gd name="T84" fmla="*/ 2147483646 w 45"/>
                <a:gd name="T85" fmla="*/ 2147483646 h 44"/>
                <a:gd name="T86" fmla="*/ 2147483646 w 45"/>
                <a:gd name="T87" fmla="*/ 2147483646 h 44"/>
                <a:gd name="T88" fmla="*/ 2147483646 w 45"/>
                <a:gd name="T89" fmla="*/ 2147483646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5" h="44">
                  <a:moveTo>
                    <a:pt x="22" y="22"/>
                  </a:moveTo>
                  <a:lnTo>
                    <a:pt x="22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6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4" y="34"/>
                  </a:lnTo>
                  <a:lnTo>
                    <a:pt x="4" y="35"/>
                  </a:lnTo>
                  <a:lnTo>
                    <a:pt x="5" y="35"/>
                  </a:lnTo>
                  <a:lnTo>
                    <a:pt x="5" y="36"/>
                  </a:lnTo>
                  <a:lnTo>
                    <a:pt x="6" y="38"/>
                  </a:lnTo>
                  <a:lnTo>
                    <a:pt x="7" y="39"/>
                  </a:lnTo>
                  <a:lnTo>
                    <a:pt x="8" y="40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0" y="42"/>
                  </a:lnTo>
                  <a:lnTo>
                    <a:pt x="11" y="42"/>
                  </a:lnTo>
                  <a:lnTo>
                    <a:pt x="12" y="43"/>
                  </a:lnTo>
                  <a:lnTo>
                    <a:pt x="14" y="43"/>
                  </a:lnTo>
                  <a:lnTo>
                    <a:pt x="15" y="43"/>
                  </a:lnTo>
                  <a:lnTo>
                    <a:pt x="16" y="44"/>
                  </a:lnTo>
                  <a:lnTo>
                    <a:pt x="17" y="44"/>
                  </a:lnTo>
                  <a:lnTo>
                    <a:pt x="18" y="44"/>
                  </a:lnTo>
                  <a:lnTo>
                    <a:pt x="19" y="44"/>
                  </a:lnTo>
                  <a:lnTo>
                    <a:pt x="20" y="44"/>
                  </a:lnTo>
                  <a:lnTo>
                    <a:pt x="21" y="44"/>
                  </a:lnTo>
                  <a:lnTo>
                    <a:pt x="22" y="44"/>
                  </a:lnTo>
                  <a:lnTo>
                    <a:pt x="24" y="44"/>
                  </a:lnTo>
                  <a:lnTo>
                    <a:pt x="25" y="44"/>
                  </a:lnTo>
                  <a:lnTo>
                    <a:pt x="26" y="44"/>
                  </a:lnTo>
                  <a:lnTo>
                    <a:pt x="27" y="44"/>
                  </a:lnTo>
                  <a:lnTo>
                    <a:pt x="28" y="44"/>
                  </a:lnTo>
                  <a:lnTo>
                    <a:pt x="29" y="44"/>
                  </a:lnTo>
                  <a:lnTo>
                    <a:pt x="30" y="43"/>
                  </a:lnTo>
                  <a:lnTo>
                    <a:pt x="31" y="43"/>
                  </a:lnTo>
                  <a:lnTo>
                    <a:pt x="32" y="42"/>
                  </a:lnTo>
                  <a:lnTo>
                    <a:pt x="34" y="42"/>
                  </a:lnTo>
                  <a:lnTo>
                    <a:pt x="35" y="41"/>
                  </a:lnTo>
                  <a:lnTo>
                    <a:pt x="36" y="41"/>
                  </a:lnTo>
                  <a:lnTo>
                    <a:pt x="36" y="40"/>
                  </a:lnTo>
                  <a:lnTo>
                    <a:pt x="37" y="39"/>
                  </a:lnTo>
                  <a:lnTo>
                    <a:pt x="38" y="39"/>
                  </a:lnTo>
                  <a:lnTo>
                    <a:pt x="38" y="38"/>
                  </a:lnTo>
                  <a:lnTo>
                    <a:pt x="39" y="36"/>
                  </a:lnTo>
                  <a:lnTo>
                    <a:pt x="40" y="35"/>
                  </a:lnTo>
                  <a:lnTo>
                    <a:pt x="41" y="34"/>
                  </a:lnTo>
                  <a:lnTo>
                    <a:pt x="41" y="33"/>
                  </a:lnTo>
                  <a:lnTo>
                    <a:pt x="42" y="32"/>
                  </a:lnTo>
                  <a:lnTo>
                    <a:pt x="42" y="31"/>
                  </a:lnTo>
                  <a:lnTo>
                    <a:pt x="42" y="30"/>
                  </a:lnTo>
                  <a:lnTo>
                    <a:pt x="44" y="29"/>
                  </a:lnTo>
                  <a:lnTo>
                    <a:pt x="44" y="28"/>
                  </a:lnTo>
                  <a:lnTo>
                    <a:pt x="44" y="26"/>
                  </a:lnTo>
                  <a:lnTo>
                    <a:pt x="45" y="25"/>
                  </a:lnTo>
                  <a:lnTo>
                    <a:pt x="45" y="24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5" y="20"/>
                  </a:lnTo>
                  <a:lnTo>
                    <a:pt x="44" y="19"/>
                  </a:lnTo>
                  <a:lnTo>
                    <a:pt x="44" y="18"/>
                  </a:lnTo>
                  <a:lnTo>
                    <a:pt x="44" y="16"/>
                  </a:lnTo>
                  <a:lnTo>
                    <a:pt x="42" y="15"/>
                  </a:lnTo>
                  <a:lnTo>
                    <a:pt x="42" y="14"/>
                  </a:lnTo>
                  <a:lnTo>
                    <a:pt x="42" y="13"/>
                  </a:lnTo>
                  <a:lnTo>
                    <a:pt x="41" y="12"/>
                  </a:lnTo>
                  <a:lnTo>
                    <a:pt x="41" y="11"/>
                  </a:lnTo>
                  <a:lnTo>
                    <a:pt x="40" y="10"/>
                  </a:lnTo>
                  <a:lnTo>
                    <a:pt x="39" y="9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5" y="4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87" name="Freeform 98">
              <a:extLst>
                <a:ext uri="{FF2B5EF4-FFF2-40B4-BE49-F238E27FC236}">
                  <a16:creationId xmlns:a16="http://schemas.microsoft.com/office/drawing/2014/main" id="{F7EEA701-8DFC-A941-A891-7B86CE811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2325" y="3387726"/>
              <a:ext cx="41275" cy="39688"/>
            </a:xfrm>
            <a:custGeom>
              <a:avLst/>
              <a:gdLst>
                <a:gd name="T0" fmla="*/ 2147483646 w 51"/>
                <a:gd name="T1" fmla="*/ 0 h 51"/>
                <a:gd name="T2" fmla="*/ 2147483646 w 51"/>
                <a:gd name="T3" fmla="*/ 0 h 51"/>
                <a:gd name="T4" fmla="*/ 2147483646 w 51"/>
                <a:gd name="T5" fmla="*/ 2147483646 h 51"/>
                <a:gd name="T6" fmla="*/ 2147483646 w 51"/>
                <a:gd name="T7" fmla="*/ 2147483646 h 51"/>
                <a:gd name="T8" fmla="*/ 2147483646 w 51"/>
                <a:gd name="T9" fmla="*/ 2147483646 h 51"/>
                <a:gd name="T10" fmla="*/ 2147483646 w 51"/>
                <a:gd name="T11" fmla="*/ 2147483646 h 51"/>
                <a:gd name="T12" fmla="*/ 2147483646 w 51"/>
                <a:gd name="T13" fmla="*/ 2147483646 h 51"/>
                <a:gd name="T14" fmla="*/ 2147483646 w 51"/>
                <a:gd name="T15" fmla="*/ 2147483646 h 51"/>
                <a:gd name="T16" fmla="*/ 2147483646 w 51"/>
                <a:gd name="T17" fmla="*/ 2147483646 h 51"/>
                <a:gd name="T18" fmla="*/ 0 w 51"/>
                <a:gd name="T19" fmla="*/ 2147483646 h 51"/>
                <a:gd name="T20" fmla="*/ 0 w 51"/>
                <a:gd name="T21" fmla="*/ 2147483646 h 51"/>
                <a:gd name="T22" fmla="*/ 0 w 51"/>
                <a:gd name="T23" fmla="*/ 2147483646 h 51"/>
                <a:gd name="T24" fmla="*/ 2147483646 w 51"/>
                <a:gd name="T25" fmla="*/ 2147483646 h 51"/>
                <a:gd name="T26" fmla="*/ 2147483646 w 51"/>
                <a:gd name="T27" fmla="*/ 2147483646 h 51"/>
                <a:gd name="T28" fmla="*/ 2147483646 w 51"/>
                <a:gd name="T29" fmla="*/ 2147483646 h 51"/>
                <a:gd name="T30" fmla="*/ 2147483646 w 51"/>
                <a:gd name="T31" fmla="*/ 2147483646 h 51"/>
                <a:gd name="T32" fmla="*/ 2147483646 w 51"/>
                <a:gd name="T33" fmla="*/ 2147483646 h 51"/>
                <a:gd name="T34" fmla="*/ 2147483646 w 51"/>
                <a:gd name="T35" fmla="*/ 2147483646 h 51"/>
                <a:gd name="T36" fmla="*/ 2147483646 w 51"/>
                <a:gd name="T37" fmla="*/ 2147483646 h 51"/>
                <a:gd name="T38" fmla="*/ 2147483646 w 51"/>
                <a:gd name="T39" fmla="*/ 2147483646 h 51"/>
                <a:gd name="T40" fmla="*/ 2147483646 w 51"/>
                <a:gd name="T41" fmla="*/ 2147483646 h 51"/>
                <a:gd name="T42" fmla="*/ 2147483646 w 51"/>
                <a:gd name="T43" fmla="*/ 2147483646 h 51"/>
                <a:gd name="T44" fmla="*/ 2147483646 w 51"/>
                <a:gd name="T45" fmla="*/ 2147483646 h 51"/>
                <a:gd name="T46" fmla="*/ 2147483646 w 51"/>
                <a:gd name="T47" fmla="*/ 2147483646 h 51"/>
                <a:gd name="T48" fmla="*/ 2147483646 w 51"/>
                <a:gd name="T49" fmla="*/ 2147483646 h 51"/>
                <a:gd name="T50" fmla="*/ 2147483646 w 51"/>
                <a:gd name="T51" fmla="*/ 2147483646 h 51"/>
                <a:gd name="T52" fmla="*/ 2147483646 w 51"/>
                <a:gd name="T53" fmla="*/ 2147483646 h 51"/>
                <a:gd name="T54" fmla="*/ 2147483646 w 51"/>
                <a:gd name="T55" fmla="*/ 2147483646 h 51"/>
                <a:gd name="T56" fmla="*/ 2147483646 w 51"/>
                <a:gd name="T57" fmla="*/ 2147483646 h 51"/>
                <a:gd name="T58" fmla="*/ 2147483646 w 51"/>
                <a:gd name="T59" fmla="*/ 2147483646 h 51"/>
                <a:gd name="T60" fmla="*/ 2147483646 w 51"/>
                <a:gd name="T61" fmla="*/ 2147483646 h 51"/>
                <a:gd name="T62" fmla="*/ 2147483646 w 51"/>
                <a:gd name="T63" fmla="*/ 2147483646 h 51"/>
                <a:gd name="T64" fmla="*/ 2147483646 w 51"/>
                <a:gd name="T65" fmla="*/ 2147483646 h 51"/>
                <a:gd name="T66" fmla="*/ 2147483646 w 51"/>
                <a:gd name="T67" fmla="*/ 2147483646 h 51"/>
                <a:gd name="T68" fmla="*/ 2147483646 w 51"/>
                <a:gd name="T69" fmla="*/ 2147483646 h 51"/>
                <a:gd name="T70" fmla="*/ 2147483646 w 51"/>
                <a:gd name="T71" fmla="*/ 2147483646 h 51"/>
                <a:gd name="T72" fmla="*/ 2147483646 w 51"/>
                <a:gd name="T73" fmla="*/ 2147483646 h 51"/>
                <a:gd name="T74" fmla="*/ 2147483646 w 51"/>
                <a:gd name="T75" fmla="*/ 2147483646 h 51"/>
                <a:gd name="T76" fmla="*/ 2147483646 w 51"/>
                <a:gd name="T77" fmla="*/ 2147483646 h 51"/>
                <a:gd name="T78" fmla="*/ 2147483646 w 51"/>
                <a:gd name="T79" fmla="*/ 2147483646 h 51"/>
                <a:gd name="T80" fmla="*/ 2147483646 w 51"/>
                <a:gd name="T81" fmla="*/ 2147483646 h 51"/>
                <a:gd name="T82" fmla="*/ 2147483646 w 51"/>
                <a:gd name="T83" fmla="*/ 0 h 51"/>
                <a:gd name="T84" fmla="*/ 2147483646 w 51"/>
                <a:gd name="T85" fmla="*/ 0 h 51"/>
                <a:gd name="T86" fmla="*/ 2147483646 w 51"/>
                <a:gd name="T87" fmla="*/ 0 h 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7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3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3" y="37"/>
                  </a:lnTo>
                  <a:lnTo>
                    <a:pt x="5" y="38"/>
                  </a:lnTo>
                  <a:lnTo>
                    <a:pt x="5" y="40"/>
                  </a:lnTo>
                  <a:lnTo>
                    <a:pt x="6" y="41"/>
                  </a:lnTo>
                  <a:lnTo>
                    <a:pt x="6" y="42"/>
                  </a:lnTo>
                  <a:lnTo>
                    <a:pt x="7" y="42"/>
                  </a:lnTo>
                  <a:lnTo>
                    <a:pt x="8" y="43"/>
                  </a:lnTo>
                  <a:lnTo>
                    <a:pt x="9" y="44"/>
                  </a:lnTo>
                  <a:lnTo>
                    <a:pt x="10" y="45"/>
                  </a:lnTo>
                  <a:lnTo>
                    <a:pt x="11" y="46"/>
                  </a:lnTo>
                  <a:lnTo>
                    <a:pt x="12" y="47"/>
                  </a:lnTo>
                  <a:lnTo>
                    <a:pt x="13" y="47"/>
                  </a:lnTo>
                  <a:lnTo>
                    <a:pt x="15" y="48"/>
                  </a:lnTo>
                  <a:lnTo>
                    <a:pt x="16" y="48"/>
                  </a:lnTo>
                  <a:lnTo>
                    <a:pt x="17" y="50"/>
                  </a:lnTo>
                  <a:lnTo>
                    <a:pt x="18" y="50"/>
                  </a:lnTo>
                  <a:lnTo>
                    <a:pt x="19" y="50"/>
                  </a:lnTo>
                  <a:lnTo>
                    <a:pt x="21" y="51"/>
                  </a:lnTo>
                  <a:lnTo>
                    <a:pt x="22" y="51"/>
                  </a:lnTo>
                  <a:lnTo>
                    <a:pt x="23" y="51"/>
                  </a:lnTo>
                  <a:lnTo>
                    <a:pt x="25" y="51"/>
                  </a:lnTo>
                  <a:lnTo>
                    <a:pt x="26" y="51"/>
                  </a:lnTo>
                  <a:lnTo>
                    <a:pt x="27" y="51"/>
                  </a:lnTo>
                  <a:lnTo>
                    <a:pt x="29" y="51"/>
                  </a:lnTo>
                  <a:lnTo>
                    <a:pt x="30" y="51"/>
                  </a:lnTo>
                  <a:lnTo>
                    <a:pt x="31" y="51"/>
                  </a:lnTo>
                  <a:lnTo>
                    <a:pt x="32" y="50"/>
                  </a:lnTo>
                  <a:lnTo>
                    <a:pt x="33" y="50"/>
                  </a:lnTo>
                  <a:lnTo>
                    <a:pt x="35" y="50"/>
                  </a:lnTo>
                  <a:lnTo>
                    <a:pt x="36" y="48"/>
                  </a:lnTo>
                  <a:lnTo>
                    <a:pt x="37" y="48"/>
                  </a:lnTo>
                  <a:lnTo>
                    <a:pt x="38" y="47"/>
                  </a:lnTo>
                  <a:lnTo>
                    <a:pt x="39" y="47"/>
                  </a:lnTo>
                  <a:lnTo>
                    <a:pt x="40" y="46"/>
                  </a:lnTo>
                  <a:lnTo>
                    <a:pt x="41" y="45"/>
                  </a:lnTo>
                  <a:lnTo>
                    <a:pt x="42" y="45"/>
                  </a:lnTo>
                  <a:lnTo>
                    <a:pt x="43" y="44"/>
                  </a:lnTo>
                  <a:lnTo>
                    <a:pt x="43" y="43"/>
                  </a:lnTo>
                  <a:lnTo>
                    <a:pt x="45" y="42"/>
                  </a:lnTo>
                  <a:lnTo>
                    <a:pt x="46" y="42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8" y="38"/>
                  </a:lnTo>
                  <a:lnTo>
                    <a:pt x="48" y="37"/>
                  </a:lnTo>
                  <a:lnTo>
                    <a:pt x="49" y="36"/>
                  </a:lnTo>
                  <a:lnTo>
                    <a:pt x="49" y="35"/>
                  </a:lnTo>
                  <a:lnTo>
                    <a:pt x="50" y="34"/>
                  </a:lnTo>
                  <a:lnTo>
                    <a:pt x="50" y="33"/>
                  </a:lnTo>
                  <a:lnTo>
                    <a:pt x="50" y="32"/>
                  </a:lnTo>
                  <a:lnTo>
                    <a:pt x="51" y="31"/>
                  </a:lnTo>
                  <a:lnTo>
                    <a:pt x="51" y="28"/>
                  </a:lnTo>
                  <a:lnTo>
                    <a:pt x="51" y="27"/>
                  </a:lnTo>
                  <a:lnTo>
                    <a:pt x="51" y="26"/>
                  </a:lnTo>
                  <a:lnTo>
                    <a:pt x="51" y="25"/>
                  </a:lnTo>
                  <a:lnTo>
                    <a:pt x="51" y="24"/>
                  </a:lnTo>
                  <a:lnTo>
                    <a:pt x="51" y="23"/>
                  </a:lnTo>
                  <a:lnTo>
                    <a:pt x="51" y="21"/>
                  </a:lnTo>
                  <a:lnTo>
                    <a:pt x="51" y="20"/>
                  </a:lnTo>
                  <a:lnTo>
                    <a:pt x="50" y="18"/>
                  </a:lnTo>
                  <a:lnTo>
                    <a:pt x="50" y="17"/>
                  </a:lnTo>
                  <a:lnTo>
                    <a:pt x="50" y="16"/>
                  </a:lnTo>
                  <a:lnTo>
                    <a:pt x="49" y="15"/>
                  </a:lnTo>
                  <a:lnTo>
                    <a:pt x="49" y="14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7" y="11"/>
                  </a:lnTo>
                  <a:lnTo>
                    <a:pt x="47" y="10"/>
                  </a:lnTo>
                  <a:lnTo>
                    <a:pt x="46" y="8"/>
                  </a:lnTo>
                  <a:lnTo>
                    <a:pt x="45" y="8"/>
                  </a:lnTo>
                  <a:lnTo>
                    <a:pt x="43" y="7"/>
                  </a:lnTo>
                  <a:lnTo>
                    <a:pt x="43" y="6"/>
                  </a:lnTo>
                  <a:lnTo>
                    <a:pt x="42" y="5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7" y="2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88" name="Freeform 99">
              <a:extLst>
                <a:ext uri="{FF2B5EF4-FFF2-40B4-BE49-F238E27FC236}">
                  <a16:creationId xmlns:a16="http://schemas.microsoft.com/office/drawing/2014/main" id="{D94BF26B-DAF3-B442-8C1D-CDD040D98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3325" y="3273426"/>
              <a:ext cx="36513" cy="34925"/>
            </a:xfrm>
            <a:custGeom>
              <a:avLst/>
              <a:gdLst>
                <a:gd name="T0" fmla="*/ 2147483646 w 44"/>
                <a:gd name="T1" fmla="*/ 2147483646 h 44"/>
                <a:gd name="T2" fmla="*/ 2147483646 w 44"/>
                <a:gd name="T3" fmla="*/ 2147483646 h 44"/>
                <a:gd name="T4" fmla="*/ 2147483646 w 44"/>
                <a:gd name="T5" fmla="*/ 2147483646 h 44"/>
                <a:gd name="T6" fmla="*/ 2147483646 w 44"/>
                <a:gd name="T7" fmla="*/ 2147483646 h 44"/>
                <a:gd name="T8" fmla="*/ 2147483646 w 44"/>
                <a:gd name="T9" fmla="*/ 2147483646 h 44"/>
                <a:gd name="T10" fmla="*/ 2147483646 w 44"/>
                <a:gd name="T11" fmla="*/ 2147483646 h 44"/>
                <a:gd name="T12" fmla="*/ 2147483646 w 44"/>
                <a:gd name="T13" fmla="*/ 2147483646 h 44"/>
                <a:gd name="T14" fmla="*/ 2147483646 w 44"/>
                <a:gd name="T15" fmla="*/ 2147483646 h 44"/>
                <a:gd name="T16" fmla="*/ 2147483646 w 44"/>
                <a:gd name="T17" fmla="*/ 2147483646 h 44"/>
                <a:gd name="T18" fmla="*/ 0 w 44"/>
                <a:gd name="T19" fmla="*/ 2147483646 h 44"/>
                <a:gd name="T20" fmla="*/ 0 w 44"/>
                <a:gd name="T21" fmla="*/ 2147483646 h 44"/>
                <a:gd name="T22" fmla="*/ 0 w 44"/>
                <a:gd name="T23" fmla="*/ 2147483646 h 44"/>
                <a:gd name="T24" fmla="*/ 0 w 44"/>
                <a:gd name="T25" fmla="*/ 2147483646 h 44"/>
                <a:gd name="T26" fmla="*/ 2147483646 w 44"/>
                <a:gd name="T27" fmla="*/ 2147483646 h 44"/>
                <a:gd name="T28" fmla="*/ 2147483646 w 44"/>
                <a:gd name="T29" fmla="*/ 2147483646 h 44"/>
                <a:gd name="T30" fmla="*/ 2147483646 w 44"/>
                <a:gd name="T31" fmla="*/ 2147483646 h 44"/>
                <a:gd name="T32" fmla="*/ 2147483646 w 44"/>
                <a:gd name="T33" fmla="*/ 2147483646 h 44"/>
                <a:gd name="T34" fmla="*/ 2147483646 w 44"/>
                <a:gd name="T35" fmla="*/ 2147483646 h 44"/>
                <a:gd name="T36" fmla="*/ 2147483646 w 44"/>
                <a:gd name="T37" fmla="*/ 2147483646 h 44"/>
                <a:gd name="T38" fmla="*/ 2147483646 w 44"/>
                <a:gd name="T39" fmla="*/ 2147483646 h 44"/>
                <a:gd name="T40" fmla="*/ 2147483646 w 44"/>
                <a:gd name="T41" fmla="*/ 2147483646 h 44"/>
                <a:gd name="T42" fmla="*/ 2147483646 w 44"/>
                <a:gd name="T43" fmla="*/ 2147483646 h 44"/>
                <a:gd name="T44" fmla="*/ 2147483646 w 44"/>
                <a:gd name="T45" fmla="*/ 2147483646 h 44"/>
                <a:gd name="T46" fmla="*/ 2147483646 w 44"/>
                <a:gd name="T47" fmla="*/ 2147483646 h 44"/>
                <a:gd name="T48" fmla="*/ 2147483646 w 44"/>
                <a:gd name="T49" fmla="*/ 2147483646 h 44"/>
                <a:gd name="T50" fmla="*/ 2147483646 w 44"/>
                <a:gd name="T51" fmla="*/ 2147483646 h 44"/>
                <a:gd name="T52" fmla="*/ 2147483646 w 44"/>
                <a:gd name="T53" fmla="*/ 2147483646 h 44"/>
                <a:gd name="T54" fmla="*/ 2147483646 w 44"/>
                <a:gd name="T55" fmla="*/ 2147483646 h 44"/>
                <a:gd name="T56" fmla="*/ 2147483646 w 44"/>
                <a:gd name="T57" fmla="*/ 2147483646 h 44"/>
                <a:gd name="T58" fmla="*/ 2147483646 w 44"/>
                <a:gd name="T59" fmla="*/ 2147483646 h 44"/>
                <a:gd name="T60" fmla="*/ 2147483646 w 44"/>
                <a:gd name="T61" fmla="*/ 2147483646 h 44"/>
                <a:gd name="T62" fmla="*/ 2147483646 w 44"/>
                <a:gd name="T63" fmla="*/ 2147483646 h 44"/>
                <a:gd name="T64" fmla="*/ 2147483646 w 44"/>
                <a:gd name="T65" fmla="*/ 2147483646 h 44"/>
                <a:gd name="T66" fmla="*/ 2147483646 w 44"/>
                <a:gd name="T67" fmla="*/ 2147483646 h 44"/>
                <a:gd name="T68" fmla="*/ 2147483646 w 44"/>
                <a:gd name="T69" fmla="*/ 2147483646 h 44"/>
                <a:gd name="T70" fmla="*/ 2147483646 w 44"/>
                <a:gd name="T71" fmla="*/ 2147483646 h 44"/>
                <a:gd name="T72" fmla="*/ 2147483646 w 44"/>
                <a:gd name="T73" fmla="*/ 2147483646 h 44"/>
                <a:gd name="T74" fmla="*/ 2147483646 w 44"/>
                <a:gd name="T75" fmla="*/ 2147483646 h 44"/>
                <a:gd name="T76" fmla="*/ 2147483646 w 44"/>
                <a:gd name="T77" fmla="*/ 2147483646 h 44"/>
                <a:gd name="T78" fmla="*/ 2147483646 w 44"/>
                <a:gd name="T79" fmla="*/ 2147483646 h 44"/>
                <a:gd name="T80" fmla="*/ 2147483646 w 44"/>
                <a:gd name="T81" fmla="*/ 2147483646 h 44"/>
                <a:gd name="T82" fmla="*/ 2147483646 w 44"/>
                <a:gd name="T83" fmla="*/ 2147483646 h 44"/>
                <a:gd name="T84" fmla="*/ 2147483646 w 44"/>
                <a:gd name="T85" fmla="*/ 2147483646 h 44"/>
                <a:gd name="T86" fmla="*/ 2147483646 w 44"/>
                <a:gd name="T87" fmla="*/ 2147483646 h 44"/>
                <a:gd name="T88" fmla="*/ 2147483646 w 44"/>
                <a:gd name="T89" fmla="*/ 2147483646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4" h="44">
                  <a:moveTo>
                    <a:pt x="22" y="22"/>
                  </a:moveTo>
                  <a:lnTo>
                    <a:pt x="22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7" y="6"/>
                  </a:lnTo>
                  <a:lnTo>
                    <a:pt x="6" y="7"/>
                  </a:lnTo>
                  <a:lnTo>
                    <a:pt x="5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7" y="40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0" y="42"/>
                  </a:lnTo>
                  <a:lnTo>
                    <a:pt x="11" y="42"/>
                  </a:lnTo>
                  <a:lnTo>
                    <a:pt x="12" y="43"/>
                  </a:lnTo>
                  <a:lnTo>
                    <a:pt x="13" y="43"/>
                  </a:lnTo>
                  <a:lnTo>
                    <a:pt x="14" y="43"/>
                  </a:lnTo>
                  <a:lnTo>
                    <a:pt x="15" y="44"/>
                  </a:lnTo>
                  <a:lnTo>
                    <a:pt x="16" y="44"/>
                  </a:lnTo>
                  <a:lnTo>
                    <a:pt x="18" y="44"/>
                  </a:lnTo>
                  <a:lnTo>
                    <a:pt x="19" y="44"/>
                  </a:lnTo>
                  <a:lnTo>
                    <a:pt x="20" y="44"/>
                  </a:lnTo>
                  <a:lnTo>
                    <a:pt x="21" y="44"/>
                  </a:lnTo>
                  <a:lnTo>
                    <a:pt x="22" y="44"/>
                  </a:lnTo>
                  <a:lnTo>
                    <a:pt x="23" y="44"/>
                  </a:lnTo>
                  <a:lnTo>
                    <a:pt x="24" y="44"/>
                  </a:lnTo>
                  <a:lnTo>
                    <a:pt x="25" y="44"/>
                  </a:lnTo>
                  <a:lnTo>
                    <a:pt x="26" y="44"/>
                  </a:lnTo>
                  <a:lnTo>
                    <a:pt x="28" y="44"/>
                  </a:lnTo>
                  <a:lnTo>
                    <a:pt x="29" y="44"/>
                  </a:lnTo>
                  <a:lnTo>
                    <a:pt x="30" y="43"/>
                  </a:lnTo>
                  <a:lnTo>
                    <a:pt x="31" y="43"/>
                  </a:lnTo>
                  <a:lnTo>
                    <a:pt x="32" y="42"/>
                  </a:lnTo>
                  <a:lnTo>
                    <a:pt x="33" y="42"/>
                  </a:lnTo>
                  <a:lnTo>
                    <a:pt x="34" y="41"/>
                  </a:lnTo>
                  <a:lnTo>
                    <a:pt x="35" y="41"/>
                  </a:lnTo>
                  <a:lnTo>
                    <a:pt x="35" y="40"/>
                  </a:lnTo>
                  <a:lnTo>
                    <a:pt x="36" y="39"/>
                  </a:lnTo>
                  <a:lnTo>
                    <a:pt x="38" y="39"/>
                  </a:lnTo>
                  <a:lnTo>
                    <a:pt x="38" y="38"/>
                  </a:lnTo>
                  <a:lnTo>
                    <a:pt x="39" y="37"/>
                  </a:lnTo>
                  <a:lnTo>
                    <a:pt x="40" y="36"/>
                  </a:lnTo>
                  <a:lnTo>
                    <a:pt x="41" y="34"/>
                  </a:lnTo>
                  <a:lnTo>
                    <a:pt x="41" y="33"/>
                  </a:lnTo>
                  <a:lnTo>
                    <a:pt x="42" y="32"/>
                  </a:lnTo>
                  <a:lnTo>
                    <a:pt x="42" y="31"/>
                  </a:lnTo>
                  <a:lnTo>
                    <a:pt x="42" y="30"/>
                  </a:lnTo>
                  <a:lnTo>
                    <a:pt x="43" y="29"/>
                  </a:lnTo>
                  <a:lnTo>
                    <a:pt x="43" y="28"/>
                  </a:lnTo>
                  <a:lnTo>
                    <a:pt x="43" y="27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4" y="22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3" y="19"/>
                  </a:lnTo>
                  <a:lnTo>
                    <a:pt x="43" y="18"/>
                  </a:lnTo>
                  <a:lnTo>
                    <a:pt x="43" y="17"/>
                  </a:lnTo>
                  <a:lnTo>
                    <a:pt x="42" y="16"/>
                  </a:lnTo>
                  <a:lnTo>
                    <a:pt x="42" y="14"/>
                  </a:lnTo>
                  <a:lnTo>
                    <a:pt x="42" y="13"/>
                  </a:lnTo>
                  <a:lnTo>
                    <a:pt x="41" y="12"/>
                  </a:lnTo>
                  <a:lnTo>
                    <a:pt x="41" y="11"/>
                  </a:lnTo>
                  <a:lnTo>
                    <a:pt x="40" y="10"/>
                  </a:lnTo>
                  <a:lnTo>
                    <a:pt x="39" y="9"/>
                  </a:lnTo>
                  <a:lnTo>
                    <a:pt x="38" y="8"/>
                  </a:lnTo>
                  <a:lnTo>
                    <a:pt x="38" y="7"/>
                  </a:lnTo>
                  <a:lnTo>
                    <a:pt x="36" y="7"/>
                  </a:lnTo>
                  <a:lnTo>
                    <a:pt x="35" y="6"/>
                  </a:lnTo>
                  <a:lnTo>
                    <a:pt x="35" y="4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2" y="3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89" name="Freeform 100">
              <a:extLst>
                <a:ext uri="{FF2B5EF4-FFF2-40B4-BE49-F238E27FC236}">
                  <a16:creationId xmlns:a16="http://schemas.microsoft.com/office/drawing/2014/main" id="{D4FBCED4-FA2B-CD49-A240-8F4255D15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800" y="3263901"/>
              <a:ext cx="39688" cy="39688"/>
            </a:xfrm>
            <a:custGeom>
              <a:avLst/>
              <a:gdLst>
                <a:gd name="T0" fmla="*/ 2147483646 w 52"/>
                <a:gd name="T1" fmla="*/ 0 h 51"/>
                <a:gd name="T2" fmla="*/ 2147483646 w 52"/>
                <a:gd name="T3" fmla="*/ 0 h 51"/>
                <a:gd name="T4" fmla="*/ 2147483646 w 52"/>
                <a:gd name="T5" fmla="*/ 2147483646 h 51"/>
                <a:gd name="T6" fmla="*/ 2147483646 w 52"/>
                <a:gd name="T7" fmla="*/ 2147483646 h 51"/>
                <a:gd name="T8" fmla="*/ 2147483646 w 52"/>
                <a:gd name="T9" fmla="*/ 2147483646 h 51"/>
                <a:gd name="T10" fmla="*/ 2147483646 w 52"/>
                <a:gd name="T11" fmla="*/ 2147483646 h 51"/>
                <a:gd name="T12" fmla="*/ 2147483646 w 52"/>
                <a:gd name="T13" fmla="*/ 2147483646 h 51"/>
                <a:gd name="T14" fmla="*/ 2147483646 w 52"/>
                <a:gd name="T15" fmla="*/ 2147483646 h 51"/>
                <a:gd name="T16" fmla="*/ 0 w 52"/>
                <a:gd name="T17" fmla="*/ 2147483646 h 51"/>
                <a:gd name="T18" fmla="*/ 0 w 52"/>
                <a:gd name="T19" fmla="*/ 2147483646 h 51"/>
                <a:gd name="T20" fmla="*/ 0 w 52"/>
                <a:gd name="T21" fmla="*/ 2147483646 h 51"/>
                <a:gd name="T22" fmla="*/ 0 w 52"/>
                <a:gd name="T23" fmla="*/ 2147483646 h 51"/>
                <a:gd name="T24" fmla="*/ 0 w 52"/>
                <a:gd name="T25" fmla="*/ 2147483646 h 51"/>
                <a:gd name="T26" fmla="*/ 2147483646 w 52"/>
                <a:gd name="T27" fmla="*/ 2147483646 h 51"/>
                <a:gd name="T28" fmla="*/ 2147483646 w 52"/>
                <a:gd name="T29" fmla="*/ 2147483646 h 51"/>
                <a:gd name="T30" fmla="*/ 2147483646 w 52"/>
                <a:gd name="T31" fmla="*/ 2147483646 h 51"/>
                <a:gd name="T32" fmla="*/ 2147483646 w 52"/>
                <a:gd name="T33" fmla="*/ 2147483646 h 51"/>
                <a:gd name="T34" fmla="*/ 2147483646 w 52"/>
                <a:gd name="T35" fmla="*/ 2147483646 h 51"/>
                <a:gd name="T36" fmla="*/ 2147483646 w 52"/>
                <a:gd name="T37" fmla="*/ 2147483646 h 51"/>
                <a:gd name="T38" fmla="*/ 2147483646 w 52"/>
                <a:gd name="T39" fmla="*/ 2147483646 h 51"/>
                <a:gd name="T40" fmla="*/ 2147483646 w 52"/>
                <a:gd name="T41" fmla="*/ 2147483646 h 51"/>
                <a:gd name="T42" fmla="*/ 2147483646 w 52"/>
                <a:gd name="T43" fmla="*/ 2147483646 h 51"/>
                <a:gd name="T44" fmla="*/ 2147483646 w 52"/>
                <a:gd name="T45" fmla="*/ 2147483646 h 51"/>
                <a:gd name="T46" fmla="*/ 2147483646 w 52"/>
                <a:gd name="T47" fmla="*/ 2147483646 h 51"/>
                <a:gd name="T48" fmla="*/ 2147483646 w 52"/>
                <a:gd name="T49" fmla="*/ 2147483646 h 51"/>
                <a:gd name="T50" fmla="*/ 2147483646 w 52"/>
                <a:gd name="T51" fmla="*/ 2147483646 h 51"/>
                <a:gd name="T52" fmla="*/ 2147483646 w 52"/>
                <a:gd name="T53" fmla="*/ 2147483646 h 51"/>
                <a:gd name="T54" fmla="*/ 2147483646 w 52"/>
                <a:gd name="T55" fmla="*/ 2147483646 h 51"/>
                <a:gd name="T56" fmla="*/ 2147483646 w 52"/>
                <a:gd name="T57" fmla="*/ 2147483646 h 51"/>
                <a:gd name="T58" fmla="*/ 2147483646 w 52"/>
                <a:gd name="T59" fmla="*/ 2147483646 h 51"/>
                <a:gd name="T60" fmla="*/ 2147483646 w 52"/>
                <a:gd name="T61" fmla="*/ 2147483646 h 51"/>
                <a:gd name="T62" fmla="*/ 2147483646 w 52"/>
                <a:gd name="T63" fmla="*/ 2147483646 h 51"/>
                <a:gd name="T64" fmla="*/ 2147483646 w 52"/>
                <a:gd name="T65" fmla="*/ 2147483646 h 51"/>
                <a:gd name="T66" fmla="*/ 2147483646 w 52"/>
                <a:gd name="T67" fmla="*/ 2147483646 h 51"/>
                <a:gd name="T68" fmla="*/ 2147483646 w 52"/>
                <a:gd name="T69" fmla="*/ 2147483646 h 51"/>
                <a:gd name="T70" fmla="*/ 2147483646 w 52"/>
                <a:gd name="T71" fmla="*/ 2147483646 h 51"/>
                <a:gd name="T72" fmla="*/ 2147483646 w 52"/>
                <a:gd name="T73" fmla="*/ 2147483646 h 51"/>
                <a:gd name="T74" fmla="*/ 2147483646 w 52"/>
                <a:gd name="T75" fmla="*/ 2147483646 h 51"/>
                <a:gd name="T76" fmla="*/ 2147483646 w 52"/>
                <a:gd name="T77" fmla="*/ 2147483646 h 51"/>
                <a:gd name="T78" fmla="*/ 2147483646 w 52"/>
                <a:gd name="T79" fmla="*/ 2147483646 h 51"/>
                <a:gd name="T80" fmla="*/ 2147483646 w 52"/>
                <a:gd name="T81" fmla="*/ 2147483646 h 51"/>
                <a:gd name="T82" fmla="*/ 2147483646 w 52"/>
                <a:gd name="T83" fmla="*/ 0 h 51"/>
                <a:gd name="T84" fmla="*/ 2147483646 w 52"/>
                <a:gd name="T85" fmla="*/ 0 h 51"/>
                <a:gd name="T86" fmla="*/ 2147483646 w 52"/>
                <a:gd name="T87" fmla="*/ 0 h 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2" h="51">
                  <a:moveTo>
                    <a:pt x="26" y="0"/>
                  </a:move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7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4" y="13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4" y="38"/>
                  </a:lnTo>
                  <a:lnTo>
                    <a:pt x="5" y="39"/>
                  </a:lnTo>
                  <a:lnTo>
                    <a:pt x="5" y="40"/>
                  </a:lnTo>
                  <a:lnTo>
                    <a:pt x="6" y="41"/>
                  </a:lnTo>
                  <a:lnTo>
                    <a:pt x="6" y="42"/>
                  </a:lnTo>
                  <a:lnTo>
                    <a:pt x="7" y="42"/>
                  </a:lnTo>
                  <a:lnTo>
                    <a:pt x="8" y="43"/>
                  </a:lnTo>
                  <a:lnTo>
                    <a:pt x="9" y="44"/>
                  </a:lnTo>
                  <a:lnTo>
                    <a:pt x="10" y="45"/>
                  </a:lnTo>
                  <a:lnTo>
                    <a:pt x="11" y="46"/>
                  </a:lnTo>
                  <a:lnTo>
                    <a:pt x="13" y="48"/>
                  </a:lnTo>
                  <a:lnTo>
                    <a:pt x="14" y="48"/>
                  </a:lnTo>
                  <a:lnTo>
                    <a:pt x="15" y="49"/>
                  </a:lnTo>
                  <a:lnTo>
                    <a:pt x="16" y="49"/>
                  </a:lnTo>
                  <a:lnTo>
                    <a:pt x="17" y="50"/>
                  </a:lnTo>
                  <a:lnTo>
                    <a:pt x="18" y="50"/>
                  </a:lnTo>
                  <a:lnTo>
                    <a:pt x="19" y="50"/>
                  </a:lnTo>
                  <a:lnTo>
                    <a:pt x="21" y="51"/>
                  </a:lnTo>
                  <a:lnTo>
                    <a:pt x="23" y="51"/>
                  </a:lnTo>
                  <a:lnTo>
                    <a:pt x="24" y="51"/>
                  </a:lnTo>
                  <a:lnTo>
                    <a:pt x="25" y="51"/>
                  </a:lnTo>
                  <a:lnTo>
                    <a:pt x="26" y="51"/>
                  </a:lnTo>
                  <a:lnTo>
                    <a:pt x="27" y="51"/>
                  </a:lnTo>
                  <a:lnTo>
                    <a:pt x="29" y="51"/>
                  </a:lnTo>
                  <a:lnTo>
                    <a:pt x="30" y="51"/>
                  </a:lnTo>
                  <a:lnTo>
                    <a:pt x="32" y="51"/>
                  </a:lnTo>
                  <a:lnTo>
                    <a:pt x="33" y="50"/>
                  </a:lnTo>
                  <a:lnTo>
                    <a:pt x="34" y="50"/>
                  </a:lnTo>
                  <a:lnTo>
                    <a:pt x="35" y="50"/>
                  </a:lnTo>
                  <a:lnTo>
                    <a:pt x="36" y="49"/>
                  </a:lnTo>
                  <a:lnTo>
                    <a:pt x="37" y="49"/>
                  </a:lnTo>
                  <a:lnTo>
                    <a:pt x="38" y="48"/>
                  </a:lnTo>
                  <a:lnTo>
                    <a:pt x="39" y="48"/>
                  </a:lnTo>
                  <a:lnTo>
                    <a:pt x="40" y="46"/>
                  </a:lnTo>
                  <a:lnTo>
                    <a:pt x="42" y="45"/>
                  </a:lnTo>
                  <a:lnTo>
                    <a:pt x="43" y="45"/>
                  </a:lnTo>
                  <a:lnTo>
                    <a:pt x="44" y="44"/>
                  </a:lnTo>
                  <a:lnTo>
                    <a:pt x="44" y="43"/>
                  </a:lnTo>
                  <a:lnTo>
                    <a:pt x="45" y="42"/>
                  </a:lnTo>
                  <a:lnTo>
                    <a:pt x="46" y="42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8" y="38"/>
                  </a:lnTo>
                  <a:lnTo>
                    <a:pt x="49" y="36"/>
                  </a:lnTo>
                  <a:lnTo>
                    <a:pt x="49" y="35"/>
                  </a:lnTo>
                  <a:lnTo>
                    <a:pt x="50" y="34"/>
                  </a:lnTo>
                  <a:lnTo>
                    <a:pt x="50" y="33"/>
                  </a:lnTo>
                  <a:lnTo>
                    <a:pt x="50" y="32"/>
                  </a:lnTo>
                  <a:lnTo>
                    <a:pt x="52" y="31"/>
                  </a:lnTo>
                  <a:lnTo>
                    <a:pt x="52" y="29"/>
                  </a:lnTo>
                  <a:lnTo>
                    <a:pt x="52" y="28"/>
                  </a:lnTo>
                  <a:lnTo>
                    <a:pt x="52" y="26"/>
                  </a:lnTo>
                  <a:lnTo>
                    <a:pt x="52" y="25"/>
                  </a:lnTo>
                  <a:lnTo>
                    <a:pt x="52" y="24"/>
                  </a:lnTo>
                  <a:lnTo>
                    <a:pt x="52" y="23"/>
                  </a:lnTo>
                  <a:lnTo>
                    <a:pt x="52" y="21"/>
                  </a:lnTo>
                  <a:lnTo>
                    <a:pt x="52" y="20"/>
                  </a:lnTo>
                  <a:lnTo>
                    <a:pt x="50" y="19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49" y="15"/>
                  </a:lnTo>
                  <a:lnTo>
                    <a:pt x="49" y="14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7" y="11"/>
                  </a:lnTo>
                  <a:lnTo>
                    <a:pt x="47" y="10"/>
                  </a:lnTo>
                  <a:lnTo>
                    <a:pt x="46" y="9"/>
                  </a:lnTo>
                  <a:lnTo>
                    <a:pt x="45" y="9"/>
                  </a:lnTo>
                  <a:lnTo>
                    <a:pt x="44" y="7"/>
                  </a:lnTo>
                  <a:lnTo>
                    <a:pt x="44" y="6"/>
                  </a:lnTo>
                  <a:lnTo>
                    <a:pt x="43" y="5"/>
                  </a:lnTo>
                  <a:lnTo>
                    <a:pt x="42" y="5"/>
                  </a:lnTo>
                  <a:lnTo>
                    <a:pt x="40" y="4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7" y="2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90" name="Line 101">
              <a:extLst>
                <a:ext uri="{FF2B5EF4-FFF2-40B4-BE49-F238E27FC236}">
                  <a16:creationId xmlns:a16="http://schemas.microsoft.com/office/drawing/2014/main" id="{75C3426A-8D8A-0040-A585-64E8740399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30488" y="2654301"/>
              <a:ext cx="113030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91" name="Freeform 102">
              <a:extLst>
                <a:ext uri="{FF2B5EF4-FFF2-40B4-BE49-F238E27FC236}">
                  <a16:creationId xmlns:a16="http://schemas.microsoft.com/office/drawing/2014/main" id="{8D796987-DD28-A24A-B8CC-FBEC3E12F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0488" y="1912938"/>
              <a:ext cx="1130300" cy="741363"/>
            </a:xfrm>
            <a:custGeom>
              <a:avLst/>
              <a:gdLst>
                <a:gd name="T0" fmla="*/ 2147483646 w 1424"/>
                <a:gd name="T1" fmla="*/ 0 h 935"/>
                <a:gd name="T2" fmla="*/ 0 w 1424"/>
                <a:gd name="T3" fmla="*/ 0 h 935"/>
                <a:gd name="T4" fmla="*/ 0 w 1424"/>
                <a:gd name="T5" fmla="*/ 2147483646 h 9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24" h="935">
                  <a:moveTo>
                    <a:pt x="1424" y="0"/>
                  </a:moveTo>
                  <a:lnTo>
                    <a:pt x="0" y="0"/>
                  </a:lnTo>
                  <a:lnTo>
                    <a:pt x="0" y="935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92" name="Freeform 103">
              <a:extLst>
                <a:ext uri="{FF2B5EF4-FFF2-40B4-BE49-F238E27FC236}">
                  <a16:creationId xmlns:a16="http://schemas.microsoft.com/office/drawing/2014/main" id="{BB7604CA-7B33-6943-97EA-A579AC57D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0600" y="1154113"/>
              <a:ext cx="1500188" cy="1500188"/>
            </a:xfrm>
            <a:custGeom>
              <a:avLst/>
              <a:gdLst>
                <a:gd name="T0" fmla="*/ 2147483646 w 1891"/>
                <a:gd name="T1" fmla="*/ 0 h 1892"/>
                <a:gd name="T2" fmla="*/ 0 w 1891"/>
                <a:gd name="T3" fmla="*/ 0 h 1892"/>
                <a:gd name="T4" fmla="*/ 0 w 1891"/>
                <a:gd name="T5" fmla="*/ 2147483646 h 18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91" h="1892">
                  <a:moveTo>
                    <a:pt x="1891" y="0"/>
                  </a:moveTo>
                  <a:lnTo>
                    <a:pt x="0" y="0"/>
                  </a:lnTo>
                  <a:lnTo>
                    <a:pt x="0" y="189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93" name="Freeform 104">
              <a:extLst>
                <a:ext uri="{FF2B5EF4-FFF2-40B4-BE49-F238E27FC236}">
                  <a16:creationId xmlns:a16="http://schemas.microsoft.com/office/drawing/2014/main" id="{CBC58C7F-F31A-9F40-9983-50B7F152A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663" y="1030288"/>
              <a:ext cx="1889125" cy="1624013"/>
            </a:xfrm>
            <a:custGeom>
              <a:avLst/>
              <a:gdLst>
                <a:gd name="T0" fmla="*/ 2147483646 w 2381"/>
                <a:gd name="T1" fmla="*/ 0 h 2048"/>
                <a:gd name="T2" fmla="*/ 0 w 2381"/>
                <a:gd name="T3" fmla="*/ 0 h 2048"/>
                <a:gd name="T4" fmla="*/ 0 w 2381"/>
                <a:gd name="T5" fmla="*/ 2147483646 h 20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81" h="2048">
                  <a:moveTo>
                    <a:pt x="2381" y="0"/>
                  </a:moveTo>
                  <a:lnTo>
                    <a:pt x="0" y="0"/>
                  </a:lnTo>
                  <a:lnTo>
                    <a:pt x="0" y="2048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94" name="Line 105">
              <a:extLst>
                <a:ext uri="{FF2B5EF4-FFF2-40B4-BE49-F238E27FC236}">
                  <a16:creationId xmlns:a16="http://schemas.microsoft.com/office/drawing/2014/main" id="{EC36E643-D91E-CC4A-9953-3368141358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60600" y="2532063"/>
              <a:ext cx="1500188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95" name="Line 106">
              <a:extLst>
                <a:ext uri="{FF2B5EF4-FFF2-40B4-BE49-F238E27FC236}">
                  <a16:creationId xmlns:a16="http://schemas.microsoft.com/office/drawing/2014/main" id="{DF4F4E7A-34C0-514B-8CF5-185E52738B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1663" y="1789113"/>
              <a:ext cx="1889125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96" name="Freeform 107">
              <a:extLst>
                <a:ext uri="{FF2B5EF4-FFF2-40B4-BE49-F238E27FC236}">
                  <a16:creationId xmlns:a16="http://schemas.microsoft.com/office/drawing/2014/main" id="{7BFE1EB5-B939-CE42-891E-860F53D7A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025" y="2636838"/>
              <a:ext cx="36513" cy="36513"/>
            </a:xfrm>
            <a:custGeom>
              <a:avLst/>
              <a:gdLst>
                <a:gd name="T0" fmla="*/ 2147483646 w 44"/>
                <a:gd name="T1" fmla="*/ 2147483646 h 44"/>
                <a:gd name="T2" fmla="*/ 2147483646 w 44"/>
                <a:gd name="T3" fmla="*/ 2147483646 h 44"/>
                <a:gd name="T4" fmla="*/ 2147483646 w 44"/>
                <a:gd name="T5" fmla="*/ 2147483646 h 44"/>
                <a:gd name="T6" fmla="*/ 2147483646 w 44"/>
                <a:gd name="T7" fmla="*/ 2147483646 h 44"/>
                <a:gd name="T8" fmla="*/ 2147483646 w 44"/>
                <a:gd name="T9" fmla="*/ 2147483646 h 44"/>
                <a:gd name="T10" fmla="*/ 2147483646 w 44"/>
                <a:gd name="T11" fmla="*/ 2147483646 h 44"/>
                <a:gd name="T12" fmla="*/ 2147483646 w 44"/>
                <a:gd name="T13" fmla="*/ 2147483646 h 44"/>
                <a:gd name="T14" fmla="*/ 2147483646 w 44"/>
                <a:gd name="T15" fmla="*/ 2147483646 h 44"/>
                <a:gd name="T16" fmla="*/ 2147483646 w 44"/>
                <a:gd name="T17" fmla="*/ 2147483646 h 44"/>
                <a:gd name="T18" fmla="*/ 0 w 44"/>
                <a:gd name="T19" fmla="*/ 2147483646 h 44"/>
                <a:gd name="T20" fmla="*/ 0 w 44"/>
                <a:gd name="T21" fmla="*/ 2147483646 h 44"/>
                <a:gd name="T22" fmla="*/ 0 w 44"/>
                <a:gd name="T23" fmla="*/ 2147483646 h 44"/>
                <a:gd name="T24" fmla="*/ 0 w 44"/>
                <a:gd name="T25" fmla="*/ 2147483646 h 44"/>
                <a:gd name="T26" fmla="*/ 2147483646 w 44"/>
                <a:gd name="T27" fmla="*/ 2147483646 h 44"/>
                <a:gd name="T28" fmla="*/ 2147483646 w 44"/>
                <a:gd name="T29" fmla="*/ 2147483646 h 44"/>
                <a:gd name="T30" fmla="*/ 2147483646 w 44"/>
                <a:gd name="T31" fmla="*/ 2147483646 h 44"/>
                <a:gd name="T32" fmla="*/ 2147483646 w 44"/>
                <a:gd name="T33" fmla="*/ 2147483646 h 44"/>
                <a:gd name="T34" fmla="*/ 2147483646 w 44"/>
                <a:gd name="T35" fmla="*/ 2147483646 h 44"/>
                <a:gd name="T36" fmla="*/ 2147483646 w 44"/>
                <a:gd name="T37" fmla="*/ 2147483646 h 44"/>
                <a:gd name="T38" fmla="*/ 2147483646 w 44"/>
                <a:gd name="T39" fmla="*/ 2147483646 h 44"/>
                <a:gd name="T40" fmla="*/ 2147483646 w 44"/>
                <a:gd name="T41" fmla="*/ 2147483646 h 44"/>
                <a:gd name="T42" fmla="*/ 2147483646 w 44"/>
                <a:gd name="T43" fmla="*/ 2147483646 h 44"/>
                <a:gd name="T44" fmla="*/ 2147483646 w 44"/>
                <a:gd name="T45" fmla="*/ 2147483646 h 44"/>
                <a:gd name="T46" fmla="*/ 2147483646 w 44"/>
                <a:gd name="T47" fmla="*/ 2147483646 h 44"/>
                <a:gd name="T48" fmla="*/ 2147483646 w 44"/>
                <a:gd name="T49" fmla="*/ 2147483646 h 44"/>
                <a:gd name="T50" fmla="*/ 2147483646 w 44"/>
                <a:gd name="T51" fmla="*/ 2147483646 h 44"/>
                <a:gd name="T52" fmla="*/ 2147483646 w 44"/>
                <a:gd name="T53" fmla="*/ 2147483646 h 44"/>
                <a:gd name="T54" fmla="*/ 2147483646 w 44"/>
                <a:gd name="T55" fmla="*/ 2147483646 h 44"/>
                <a:gd name="T56" fmla="*/ 2147483646 w 44"/>
                <a:gd name="T57" fmla="*/ 2147483646 h 44"/>
                <a:gd name="T58" fmla="*/ 2147483646 w 44"/>
                <a:gd name="T59" fmla="*/ 2147483646 h 44"/>
                <a:gd name="T60" fmla="*/ 2147483646 w 44"/>
                <a:gd name="T61" fmla="*/ 2147483646 h 44"/>
                <a:gd name="T62" fmla="*/ 2147483646 w 44"/>
                <a:gd name="T63" fmla="*/ 2147483646 h 44"/>
                <a:gd name="T64" fmla="*/ 2147483646 w 44"/>
                <a:gd name="T65" fmla="*/ 2147483646 h 44"/>
                <a:gd name="T66" fmla="*/ 2147483646 w 44"/>
                <a:gd name="T67" fmla="*/ 2147483646 h 44"/>
                <a:gd name="T68" fmla="*/ 2147483646 w 44"/>
                <a:gd name="T69" fmla="*/ 2147483646 h 44"/>
                <a:gd name="T70" fmla="*/ 2147483646 w 44"/>
                <a:gd name="T71" fmla="*/ 2147483646 h 44"/>
                <a:gd name="T72" fmla="*/ 2147483646 w 44"/>
                <a:gd name="T73" fmla="*/ 2147483646 h 44"/>
                <a:gd name="T74" fmla="*/ 2147483646 w 44"/>
                <a:gd name="T75" fmla="*/ 2147483646 h 44"/>
                <a:gd name="T76" fmla="*/ 2147483646 w 44"/>
                <a:gd name="T77" fmla="*/ 2147483646 h 44"/>
                <a:gd name="T78" fmla="*/ 2147483646 w 44"/>
                <a:gd name="T79" fmla="*/ 2147483646 h 44"/>
                <a:gd name="T80" fmla="*/ 2147483646 w 44"/>
                <a:gd name="T81" fmla="*/ 2147483646 h 44"/>
                <a:gd name="T82" fmla="*/ 2147483646 w 44"/>
                <a:gd name="T83" fmla="*/ 2147483646 h 44"/>
                <a:gd name="T84" fmla="*/ 2147483646 w 44"/>
                <a:gd name="T85" fmla="*/ 2147483646 h 44"/>
                <a:gd name="T86" fmla="*/ 2147483646 w 44"/>
                <a:gd name="T87" fmla="*/ 2147483646 h 44"/>
                <a:gd name="T88" fmla="*/ 2147483646 w 44"/>
                <a:gd name="T89" fmla="*/ 2147483646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4" h="44">
                  <a:moveTo>
                    <a:pt x="22" y="22"/>
                  </a:moveTo>
                  <a:lnTo>
                    <a:pt x="22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7" y="5"/>
                  </a:lnTo>
                  <a:lnTo>
                    <a:pt x="6" y="6"/>
                  </a:lnTo>
                  <a:lnTo>
                    <a:pt x="5" y="7"/>
                  </a:lnTo>
                  <a:lnTo>
                    <a:pt x="4" y="9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7" y="40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0" y="42"/>
                  </a:lnTo>
                  <a:lnTo>
                    <a:pt x="11" y="42"/>
                  </a:lnTo>
                  <a:lnTo>
                    <a:pt x="12" y="43"/>
                  </a:lnTo>
                  <a:lnTo>
                    <a:pt x="13" y="43"/>
                  </a:lnTo>
                  <a:lnTo>
                    <a:pt x="14" y="43"/>
                  </a:lnTo>
                  <a:lnTo>
                    <a:pt x="15" y="44"/>
                  </a:lnTo>
                  <a:lnTo>
                    <a:pt x="16" y="44"/>
                  </a:lnTo>
                  <a:lnTo>
                    <a:pt x="17" y="44"/>
                  </a:lnTo>
                  <a:lnTo>
                    <a:pt x="19" y="44"/>
                  </a:lnTo>
                  <a:lnTo>
                    <a:pt x="20" y="44"/>
                  </a:lnTo>
                  <a:lnTo>
                    <a:pt x="21" y="44"/>
                  </a:lnTo>
                  <a:lnTo>
                    <a:pt x="22" y="44"/>
                  </a:lnTo>
                  <a:lnTo>
                    <a:pt x="23" y="44"/>
                  </a:lnTo>
                  <a:lnTo>
                    <a:pt x="24" y="44"/>
                  </a:lnTo>
                  <a:lnTo>
                    <a:pt x="25" y="44"/>
                  </a:lnTo>
                  <a:lnTo>
                    <a:pt x="26" y="44"/>
                  </a:lnTo>
                  <a:lnTo>
                    <a:pt x="27" y="44"/>
                  </a:lnTo>
                  <a:lnTo>
                    <a:pt x="29" y="44"/>
                  </a:lnTo>
                  <a:lnTo>
                    <a:pt x="30" y="43"/>
                  </a:lnTo>
                  <a:lnTo>
                    <a:pt x="31" y="43"/>
                  </a:lnTo>
                  <a:lnTo>
                    <a:pt x="32" y="42"/>
                  </a:lnTo>
                  <a:lnTo>
                    <a:pt x="33" y="42"/>
                  </a:lnTo>
                  <a:lnTo>
                    <a:pt x="34" y="41"/>
                  </a:lnTo>
                  <a:lnTo>
                    <a:pt x="35" y="41"/>
                  </a:lnTo>
                  <a:lnTo>
                    <a:pt x="35" y="40"/>
                  </a:lnTo>
                  <a:lnTo>
                    <a:pt x="36" y="39"/>
                  </a:lnTo>
                  <a:lnTo>
                    <a:pt x="37" y="39"/>
                  </a:lnTo>
                  <a:lnTo>
                    <a:pt x="37" y="38"/>
                  </a:lnTo>
                  <a:lnTo>
                    <a:pt x="39" y="36"/>
                  </a:lnTo>
                  <a:lnTo>
                    <a:pt x="40" y="35"/>
                  </a:lnTo>
                  <a:lnTo>
                    <a:pt x="41" y="34"/>
                  </a:lnTo>
                  <a:lnTo>
                    <a:pt x="41" y="33"/>
                  </a:lnTo>
                  <a:lnTo>
                    <a:pt x="42" y="32"/>
                  </a:lnTo>
                  <a:lnTo>
                    <a:pt x="42" y="31"/>
                  </a:lnTo>
                  <a:lnTo>
                    <a:pt x="42" y="30"/>
                  </a:lnTo>
                  <a:lnTo>
                    <a:pt x="43" y="29"/>
                  </a:lnTo>
                  <a:lnTo>
                    <a:pt x="43" y="28"/>
                  </a:lnTo>
                  <a:lnTo>
                    <a:pt x="43" y="26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4" y="22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3" y="19"/>
                  </a:lnTo>
                  <a:lnTo>
                    <a:pt x="43" y="18"/>
                  </a:lnTo>
                  <a:lnTo>
                    <a:pt x="43" y="16"/>
                  </a:lnTo>
                  <a:lnTo>
                    <a:pt x="42" y="15"/>
                  </a:lnTo>
                  <a:lnTo>
                    <a:pt x="42" y="14"/>
                  </a:lnTo>
                  <a:lnTo>
                    <a:pt x="42" y="13"/>
                  </a:lnTo>
                  <a:lnTo>
                    <a:pt x="41" y="12"/>
                  </a:lnTo>
                  <a:lnTo>
                    <a:pt x="41" y="11"/>
                  </a:lnTo>
                  <a:lnTo>
                    <a:pt x="40" y="10"/>
                  </a:lnTo>
                  <a:lnTo>
                    <a:pt x="39" y="9"/>
                  </a:lnTo>
                  <a:lnTo>
                    <a:pt x="37" y="7"/>
                  </a:lnTo>
                  <a:lnTo>
                    <a:pt x="37" y="6"/>
                  </a:lnTo>
                  <a:lnTo>
                    <a:pt x="36" y="6"/>
                  </a:lnTo>
                  <a:lnTo>
                    <a:pt x="35" y="5"/>
                  </a:lnTo>
                  <a:lnTo>
                    <a:pt x="35" y="4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2" y="3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97" name="Freeform 108">
              <a:extLst>
                <a:ext uri="{FF2B5EF4-FFF2-40B4-BE49-F238E27FC236}">
                  <a16:creationId xmlns:a16="http://schemas.microsoft.com/office/drawing/2014/main" id="{CEFB620A-34EF-6B42-AA5E-B5A7530E1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3500" y="2644776"/>
              <a:ext cx="39688" cy="41275"/>
            </a:xfrm>
            <a:custGeom>
              <a:avLst/>
              <a:gdLst>
                <a:gd name="T0" fmla="*/ 2147483646 w 51"/>
                <a:gd name="T1" fmla="*/ 0 h 51"/>
                <a:gd name="T2" fmla="*/ 2147483646 w 51"/>
                <a:gd name="T3" fmla="*/ 2147483646 h 51"/>
                <a:gd name="T4" fmla="*/ 2147483646 w 51"/>
                <a:gd name="T5" fmla="*/ 2147483646 h 51"/>
                <a:gd name="T6" fmla="*/ 2147483646 w 51"/>
                <a:gd name="T7" fmla="*/ 2147483646 h 51"/>
                <a:gd name="T8" fmla="*/ 2147483646 w 51"/>
                <a:gd name="T9" fmla="*/ 2147483646 h 51"/>
                <a:gd name="T10" fmla="*/ 2147483646 w 51"/>
                <a:gd name="T11" fmla="*/ 2147483646 h 51"/>
                <a:gd name="T12" fmla="*/ 2147483646 w 51"/>
                <a:gd name="T13" fmla="*/ 2147483646 h 51"/>
                <a:gd name="T14" fmla="*/ 2147483646 w 51"/>
                <a:gd name="T15" fmla="*/ 2147483646 h 51"/>
                <a:gd name="T16" fmla="*/ 0 w 51"/>
                <a:gd name="T17" fmla="*/ 2147483646 h 51"/>
                <a:gd name="T18" fmla="*/ 0 w 51"/>
                <a:gd name="T19" fmla="*/ 2147483646 h 51"/>
                <a:gd name="T20" fmla="*/ 0 w 51"/>
                <a:gd name="T21" fmla="*/ 2147483646 h 51"/>
                <a:gd name="T22" fmla="*/ 0 w 51"/>
                <a:gd name="T23" fmla="*/ 2147483646 h 51"/>
                <a:gd name="T24" fmla="*/ 0 w 51"/>
                <a:gd name="T25" fmla="*/ 2147483646 h 51"/>
                <a:gd name="T26" fmla="*/ 2147483646 w 51"/>
                <a:gd name="T27" fmla="*/ 2147483646 h 51"/>
                <a:gd name="T28" fmla="*/ 2147483646 w 51"/>
                <a:gd name="T29" fmla="*/ 2147483646 h 51"/>
                <a:gd name="T30" fmla="*/ 2147483646 w 51"/>
                <a:gd name="T31" fmla="*/ 2147483646 h 51"/>
                <a:gd name="T32" fmla="*/ 2147483646 w 51"/>
                <a:gd name="T33" fmla="*/ 2147483646 h 51"/>
                <a:gd name="T34" fmla="*/ 2147483646 w 51"/>
                <a:gd name="T35" fmla="*/ 2147483646 h 51"/>
                <a:gd name="T36" fmla="*/ 2147483646 w 51"/>
                <a:gd name="T37" fmla="*/ 2147483646 h 51"/>
                <a:gd name="T38" fmla="*/ 2147483646 w 51"/>
                <a:gd name="T39" fmla="*/ 2147483646 h 51"/>
                <a:gd name="T40" fmla="*/ 2147483646 w 51"/>
                <a:gd name="T41" fmla="*/ 2147483646 h 51"/>
                <a:gd name="T42" fmla="*/ 2147483646 w 51"/>
                <a:gd name="T43" fmla="*/ 2147483646 h 51"/>
                <a:gd name="T44" fmla="*/ 2147483646 w 51"/>
                <a:gd name="T45" fmla="*/ 2147483646 h 51"/>
                <a:gd name="T46" fmla="*/ 2147483646 w 51"/>
                <a:gd name="T47" fmla="*/ 2147483646 h 51"/>
                <a:gd name="T48" fmla="*/ 2147483646 w 51"/>
                <a:gd name="T49" fmla="*/ 2147483646 h 51"/>
                <a:gd name="T50" fmla="*/ 2147483646 w 51"/>
                <a:gd name="T51" fmla="*/ 2147483646 h 51"/>
                <a:gd name="T52" fmla="*/ 2147483646 w 51"/>
                <a:gd name="T53" fmla="*/ 2147483646 h 51"/>
                <a:gd name="T54" fmla="*/ 2147483646 w 51"/>
                <a:gd name="T55" fmla="*/ 2147483646 h 51"/>
                <a:gd name="T56" fmla="*/ 2147483646 w 51"/>
                <a:gd name="T57" fmla="*/ 2147483646 h 51"/>
                <a:gd name="T58" fmla="*/ 2147483646 w 51"/>
                <a:gd name="T59" fmla="*/ 2147483646 h 51"/>
                <a:gd name="T60" fmla="*/ 2147483646 w 51"/>
                <a:gd name="T61" fmla="*/ 2147483646 h 51"/>
                <a:gd name="T62" fmla="*/ 2147483646 w 51"/>
                <a:gd name="T63" fmla="*/ 2147483646 h 51"/>
                <a:gd name="T64" fmla="*/ 2147483646 w 51"/>
                <a:gd name="T65" fmla="*/ 2147483646 h 51"/>
                <a:gd name="T66" fmla="*/ 2147483646 w 51"/>
                <a:gd name="T67" fmla="*/ 2147483646 h 51"/>
                <a:gd name="T68" fmla="*/ 2147483646 w 51"/>
                <a:gd name="T69" fmla="*/ 2147483646 h 51"/>
                <a:gd name="T70" fmla="*/ 2147483646 w 51"/>
                <a:gd name="T71" fmla="*/ 2147483646 h 51"/>
                <a:gd name="T72" fmla="*/ 2147483646 w 51"/>
                <a:gd name="T73" fmla="*/ 2147483646 h 51"/>
                <a:gd name="T74" fmla="*/ 2147483646 w 51"/>
                <a:gd name="T75" fmla="*/ 2147483646 h 51"/>
                <a:gd name="T76" fmla="*/ 2147483646 w 51"/>
                <a:gd name="T77" fmla="*/ 2147483646 h 51"/>
                <a:gd name="T78" fmla="*/ 2147483646 w 51"/>
                <a:gd name="T79" fmla="*/ 2147483646 h 51"/>
                <a:gd name="T80" fmla="*/ 2147483646 w 51"/>
                <a:gd name="T81" fmla="*/ 2147483646 h 51"/>
                <a:gd name="T82" fmla="*/ 2147483646 w 51"/>
                <a:gd name="T83" fmla="*/ 2147483646 h 51"/>
                <a:gd name="T84" fmla="*/ 2147483646 w 51"/>
                <a:gd name="T85" fmla="*/ 0 h 51"/>
                <a:gd name="T86" fmla="*/ 2147483646 w 51"/>
                <a:gd name="T87" fmla="*/ 0 h 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8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4" y="13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4" y="38"/>
                  </a:lnTo>
                  <a:lnTo>
                    <a:pt x="5" y="39"/>
                  </a:lnTo>
                  <a:lnTo>
                    <a:pt x="5" y="40"/>
                  </a:lnTo>
                  <a:lnTo>
                    <a:pt x="6" y="41"/>
                  </a:lnTo>
                  <a:lnTo>
                    <a:pt x="6" y="42"/>
                  </a:lnTo>
                  <a:lnTo>
                    <a:pt x="7" y="42"/>
                  </a:lnTo>
                  <a:lnTo>
                    <a:pt x="8" y="43"/>
                  </a:lnTo>
                  <a:lnTo>
                    <a:pt x="9" y="44"/>
                  </a:lnTo>
                  <a:lnTo>
                    <a:pt x="10" y="45"/>
                  </a:lnTo>
                  <a:lnTo>
                    <a:pt x="11" y="46"/>
                  </a:lnTo>
                  <a:lnTo>
                    <a:pt x="13" y="48"/>
                  </a:lnTo>
                  <a:lnTo>
                    <a:pt x="14" y="48"/>
                  </a:lnTo>
                  <a:lnTo>
                    <a:pt x="15" y="49"/>
                  </a:lnTo>
                  <a:lnTo>
                    <a:pt x="16" y="49"/>
                  </a:lnTo>
                  <a:lnTo>
                    <a:pt x="17" y="50"/>
                  </a:lnTo>
                  <a:lnTo>
                    <a:pt x="18" y="50"/>
                  </a:lnTo>
                  <a:lnTo>
                    <a:pt x="19" y="50"/>
                  </a:lnTo>
                  <a:lnTo>
                    <a:pt x="21" y="51"/>
                  </a:lnTo>
                  <a:lnTo>
                    <a:pt x="23" y="51"/>
                  </a:lnTo>
                  <a:lnTo>
                    <a:pt x="24" y="51"/>
                  </a:lnTo>
                  <a:lnTo>
                    <a:pt x="25" y="51"/>
                  </a:lnTo>
                  <a:lnTo>
                    <a:pt x="26" y="51"/>
                  </a:lnTo>
                  <a:lnTo>
                    <a:pt x="27" y="51"/>
                  </a:lnTo>
                  <a:lnTo>
                    <a:pt x="29" y="51"/>
                  </a:lnTo>
                  <a:lnTo>
                    <a:pt x="30" y="51"/>
                  </a:lnTo>
                  <a:lnTo>
                    <a:pt x="31" y="51"/>
                  </a:lnTo>
                  <a:lnTo>
                    <a:pt x="33" y="50"/>
                  </a:lnTo>
                  <a:lnTo>
                    <a:pt x="34" y="50"/>
                  </a:lnTo>
                  <a:lnTo>
                    <a:pt x="35" y="50"/>
                  </a:lnTo>
                  <a:lnTo>
                    <a:pt x="36" y="49"/>
                  </a:lnTo>
                  <a:lnTo>
                    <a:pt x="37" y="49"/>
                  </a:lnTo>
                  <a:lnTo>
                    <a:pt x="38" y="48"/>
                  </a:lnTo>
                  <a:lnTo>
                    <a:pt x="39" y="48"/>
                  </a:lnTo>
                  <a:lnTo>
                    <a:pt x="40" y="46"/>
                  </a:lnTo>
                  <a:lnTo>
                    <a:pt x="41" y="45"/>
                  </a:lnTo>
                  <a:lnTo>
                    <a:pt x="43" y="45"/>
                  </a:lnTo>
                  <a:lnTo>
                    <a:pt x="44" y="44"/>
                  </a:lnTo>
                  <a:lnTo>
                    <a:pt x="44" y="43"/>
                  </a:lnTo>
                  <a:lnTo>
                    <a:pt x="45" y="42"/>
                  </a:lnTo>
                  <a:lnTo>
                    <a:pt x="46" y="42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8" y="38"/>
                  </a:lnTo>
                  <a:lnTo>
                    <a:pt x="49" y="36"/>
                  </a:lnTo>
                  <a:lnTo>
                    <a:pt x="49" y="35"/>
                  </a:lnTo>
                  <a:lnTo>
                    <a:pt x="50" y="34"/>
                  </a:lnTo>
                  <a:lnTo>
                    <a:pt x="50" y="33"/>
                  </a:lnTo>
                  <a:lnTo>
                    <a:pt x="50" y="32"/>
                  </a:lnTo>
                  <a:lnTo>
                    <a:pt x="51" y="31"/>
                  </a:lnTo>
                  <a:lnTo>
                    <a:pt x="51" y="29"/>
                  </a:lnTo>
                  <a:lnTo>
                    <a:pt x="51" y="28"/>
                  </a:lnTo>
                  <a:lnTo>
                    <a:pt x="51" y="26"/>
                  </a:lnTo>
                  <a:lnTo>
                    <a:pt x="51" y="25"/>
                  </a:lnTo>
                  <a:lnTo>
                    <a:pt x="51" y="24"/>
                  </a:lnTo>
                  <a:lnTo>
                    <a:pt x="51" y="23"/>
                  </a:lnTo>
                  <a:lnTo>
                    <a:pt x="51" y="21"/>
                  </a:lnTo>
                  <a:lnTo>
                    <a:pt x="51" y="20"/>
                  </a:lnTo>
                  <a:lnTo>
                    <a:pt x="50" y="19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49" y="15"/>
                  </a:lnTo>
                  <a:lnTo>
                    <a:pt x="49" y="14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7" y="11"/>
                  </a:lnTo>
                  <a:lnTo>
                    <a:pt x="47" y="10"/>
                  </a:lnTo>
                  <a:lnTo>
                    <a:pt x="46" y="9"/>
                  </a:lnTo>
                  <a:lnTo>
                    <a:pt x="45" y="9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3" y="5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7" y="2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98" name="Freeform 109">
              <a:extLst>
                <a:ext uri="{FF2B5EF4-FFF2-40B4-BE49-F238E27FC236}">
                  <a16:creationId xmlns:a16="http://schemas.microsoft.com/office/drawing/2014/main" id="{D9E18D86-55C7-7047-9FD7-C87D6BE8D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138" y="2513013"/>
              <a:ext cx="34925" cy="36513"/>
            </a:xfrm>
            <a:custGeom>
              <a:avLst/>
              <a:gdLst>
                <a:gd name="T0" fmla="*/ 2147483646 w 45"/>
                <a:gd name="T1" fmla="*/ 2147483646 h 44"/>
                <a:gd name="T2" fmla="*/ 2147483646 w 45"/>
                <a:gd name="T3" fmla="*/ 2147483646 h 44"/>
                <a:gd name="T4" fmla="*/ 2147483646 w 45"/>
                <a:gd name="T5" fmla="*/ 2147483646 h 44"/>
                <a:gd name="T6" fmla="*/ 2147483646 w 45"/>
                <a:gd name="T7" fmla="*/ 2147483646 h 44"/>
                <a:gd name="T8" fmla="*/ 2147483646 w 45"/>
                <a:gd name="T9" fmla="*/ 2147483646 h 44"/>
                <a:gd name="T10" fmla="*/ 2147483646 w 45"/>
                <a:gd name="T11" fmla="*/ 2147483646 h 44"/>
                <a:gd name="T12" fmla="*/ 2147483646 w 45"/>
                <a:gd name="T13" fmla="*/ 2147483646 h 44"/>
                <a:gd name="T14" fmla="*/ 2147483646 w 45"/>
                <a:gd name="T15" fmla="*/ 2147483646 h 44"/>
                <a:gd name="T16" fmla="*/ 0 w 45"/>
                <a:gd name="T17" fmla="*/ 2147483646 h 44"/>
                <a:gd name="T18" fmla="*/ 0 w 45"/>
                <a:gd name="T19" fmla="*/ 2147483646 h 44"/>
                <a:gd name="T20" fmla="*/ 0 w 45"/>
                <a:gd name="T21" fmla="*/ 2147483646 h 44"/>
                <a:gd name="T22" fmla="*/ 0 w 45"/>
                <a:gd name="T23" fmla="*/ 2147483646 h 44"/>
                <a:gd name="T24" fmla="*/ 0 w 45"/>
                <a:gd name="T25" fmla="*/ 2147483646 h 44"/>
                <a:gd name="T26" fmla="*/ 0 w 45"/>
                <a:gd name="T27" fmla="*/ 2147483646 h 44"/>
                <a:gd name="T28" fmla="*/ 2147483646 w 45"/>
                <a:gd name="T29" fmla="*/ 2147483646 h 44"/>
                <a:gd name="T30" fmla="*/ 2147483646 w 45"/>
                <a:gd name="T31" fmla="*/ 2147483646 h 44"/>
                <a:gd name="T32" fmla="*/ 2147483646 w 45"/>
                <a:gd name="T33" fmla="*/ 2147483646 h 44"/>
                <a:gd name="T34" fmla="*/ 2147483646 w 45"/>
                <a:gd name="T35" fmla="*/ 2147483646 h 44"/>
                <a:gd name="T36" fmla="*/ 2147483646 w 45"/>
                <a:gd name="T37" fmla="*/ 2147483646 h 44"/>
                <a:gd name="T38" fmla="*/ 2147483646 w 45"/>
                <a:gd name="T39" fmla="*/ 2147483646 h 44"/>
                <a:gd name="T40" fmla="*/ 2147483646 w 45"/>
                <a:gd name="T41" fmla="*/ 2147483646 h 44"/>
                <a:gd name="T42" fmla="*/ 2147483646 w 45"/>
                <a:gd name="T43" fmla="*/ 2147483646 h 44"/>
                <a:gd name="T44" fmla="*/ 2147483646 w 45"/>
                <a:gd name="T45" fmla="*/ 2147483646 h 44"/>
                <a:gd name="T46" fmla="*/ 2147483646 w 45"/>
                <a:gd name="T47" fmla="*/ 2147483646 h 44"/>
                <a:gd name="T48" fmla="*/ 2147483646 w 45"/>
                <a:gd name="T49" fmla="*/ 2147483646 h 44"/>
                <a:gd name="T50" fmla="*/ 2147483646 w 45"/>
                <a:gd name="T51" fmla="*/ 2147483646 h 44"/>
                <a:gd name="T52" fmla="*/ 2147483646 w 45"/>
                <a:gd name="T53" fmla="*/ 2147483646 h 44"/>
                <a:gd name="T54" fmla="*/ 2147483646 w 45"/>
                <a:gd name="T55" fmla="*/ 2147483646 h 44"/>
                <a:gd name="T56" fmla="*/ 2147483646 w 45"/>
                <a:gd name="T57" fmla="*/ 2147483646 h 44"/>
                <a:gd name="T58" fmla="*/ 2147483646 w 45"/>
                <a:gd name="T59" fmla="*/ 2147483646 h 44"/>
                <a:gd name="T60" fmla="*/ 2147483646 w 45"/>
                <a:gd name="T61" fmla="*/ 2147483646 h 44"/>
                <a:gd name="T62" fmla="*/ 2147483646 w 45"/>
                <a:gd name="T63" fmla="*/ 2147483646 h 44"/>
                <a:gd name="T64" fmla="*/ 2147483646 w 45"/>
                <a:gd name="T65" fmla="*/ 2147483646 h 44"/>
                <a:gd name="T66" fmla="*/ 2147483646 w 45"/>
                <a:gd name="T67" fmla="*/ 2147483646 h 44"/>
                <a:gd name="T68" fmla="*/ 2147483646 w 45"/>
                <a:gd name="T69" fmla="*/ 2147483646 h 44"/>
                <a:gd name="T70" fmla="*/ 2147483646 w 45"/>
                <a:gd name="T71" fmla="*/ 2147483646 h 44"/>
                <a:gd name="T72" fmla="*/ 2147483646 w 45"/>
                <a:gd name="T73" fmla="*/ 2147483646 h 44"/>
                <a:gd name="T74" fmla="*/ 2147483646 w 45"/>
                <a:gd name="T75" fmla="*/ 2147483646 h 44"/>
                <a:gd name="T76" fmla="*/ 2147483646 w 45"/>
                <a:gd name="T77" fmla="*/ 2147483646 h 44"/>
                <a:gd name="T78" fmla="*/ 2147483646 w 45"/>
                <a:gd name="T79" fmla="*/ 2147483646 h 44"/>
                <a:gd name="T80" fmla="*/ 2147483646 w 45"/>
                <a:gd name="T81" fmla="*/ 2147483646 h 44"/>
                <a:gd name="T82" fmla="*/ 2147483646 w 45"/>
                <a:gd name="T83" fmla="*/ 2147483646 h 44"/>
                <a:gd name="T84" fmla="*/ 2147483646 w 45"/>
                <a:gd name="T85" fmla="*/ 2147483646 h 44"/>
                <a:gd name="T86" fmla="*/ 2147483646 w 45"/>
                <a:gd name="T87" fmla="*/ 2147483646 h 44"/>
                <a:gd name="T88" fmla="*/ 2147483646 w 45"/>
                <a:gd name="T89" fmla="*/ 2147483646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5" h="44">
                  <a:moveTo>
                    <a:pt x="23" y="22"/>
                  </a:moveTo>
                  <a:lnTo>
                    <a:pt x="23" y="0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7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3" y="32"/>
                  </a:lnTo>
                  <a:lnTo>
                    <a:pt x="3" y="33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5" y="37"/>
                  </a:lnTo>
                  <a:lnTo>
                    <a:pt x="6" y="38"/>
                  </a:lnTo>
                  <a:lnTo>
                    <a:pt x="7" y="39"/>
                  </a:lnTo>
                  <a:lnTo>
                    <a:pt x="8" y="40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0" y="42"/>
                  </a:lnTo>
                  <a:lnTo>
                    <a:pt x="11" y="42"/>
                  </a:lnTo>
                  <a:lnTo>
                    <a:pt x="13" y="43"/>
                  </a:lnTo>
                  <a:lnTo>
                    <a:pt x="14" y="43"/>
                  </a:lnTo>
                  <a:lnTo>
                    <a:pt x="15" y="43"/>
                  </a:lnTo>
                  <a:lnTo>
                    <a:pt x="16" y="44"/>
                  </a:lnTo>
                  <a:lnTo>
                    <a:pt x="17" y="44"/>
                  </a:lnTo>
                  <a:lnTo>
                    <a:pt x="18" y="44"/>
                  </a:lnTo>
                  <a:lnTo>
                    <a:pt x="19" y="44"/>
                  </a:lnTo>
                  <a:lnTo>
                    <a:pt x="20" y="44"/>
                  </a:lnTo>
                  <a:lnTo>
                    <a:pt x="22" y="44"/>
                  </a:lnTo>
                  <a:lnTo>
                    <a:pt x="23" y="44"/>
                  </a:lnTo>
                  <a:lnTo>
                    <a:pt x="24" y="44"/>
                  </a:lnTo>
                  <a:lnTo>
                    <a:pt x="25" y="44"/>
                  </a:lnTo>
                  <a:lnTo>
                    <a:pt x="26" y="44"/>
                  </a:lnTo>
                  <a:lnTo>
                    <a:pt x="27" y="44"/>
                  </a:lnTo>
                  <a:lnTo>
                    <a:pt x="28" y="44"/>
                  </a:lnTo>
                  <a:lnTo>
                    <a:pt x="29" y="44"/>
                  </a:lnTo>
                  <a:lnTo>
                    <a:pt x="30" y="43"/>
                  </a:lnTo>
                  <a:lnTo>
                    <a:pt x="32" y="43"/>
                  </a:lnTo>
                  <a:lnTo>
                    <a:pt x="33" y="42"/>
                  </a:lnTo>
                  <a:lnTo>
                    <a:pt x="34" y="42"/>
                  </a:lnTo>
                  <a:lnTo>
                    <a:pt x="35" y="41"/>
                  </a:lnTo>
                  <a:lnTo>
                    <a:pt x="36" y="41"/>
                  </a:lnTo>
                  <a:lnTo>
                    <a:pt x="36" y="40"/>
                  </a:lnTo>
                  <a:lnTo>
                    <a:pt x="37" y="39"/>
                  </a:lnTo>
                  <a:lnTo>
                    <a:pt x="38" y="39"/>
                  </a:lnTo>
                  <a:lnTo>
                    <a:pt x="38" y="38"/>
                  </a:lnTo>
                  <a:lnTo>
                    <a:pt x="39" y="37"/>
                  </a:lnTo>
                  <a:lnTo>
                    <a:pt x="40" y="36"/>
                  </a:lnTo>
                  <a:lnTo>
                    <a:pt x="42" y="34"/>
                  </a:lnTo>
                  <a:lnTo>
                    <a:pt x="42" y="33"/>
                  </a:lnTo>
                  <a:lnTo>
                    <a:pt x="43" y="32"/>
                  </a:lnTo>
                  <a:lnTo>
                    <a:pt x="43" y="31"/>
                  </a:lnTo>
                  <a:lnTo>
                    <a:pt x="43" y="30"/>
                  </a:lnTo>
                  <a:lnTo>
                    <a:pt x="44" y="29"/>
                  </a:lnTo>
                  <a:lnTo>
                    <a:pt x="44" y="28"/>
                  </a:lnTo>
                  <a:lnTo>
                    <a:pt x="44" y="27"/>
                  </a:lnTo>
                  <a:lnTo>
                    <a:pt x="45" y="25"/>
                  </a:lnTo>
                  <a:lnTo>
                    <a:pt x="45" y="24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5" y="20"/>
                  </a:lnTo>
                  <a:lnTo>
                    <a:pt x="44" y="19"/>
                  </a:lnTo>
                  <a:lnTo>
                    <a:pt x="44" y="18"/>
                  </a:lnTo>
                  <a:lnTo>
                    <a:pt x="44" y="17"/>
                  </a:lnTo>
                  <a:lnTo>
                    <a:pt x="43" y="15"/>
                  </a:lnTo>
                  <a:lnTo>
                    <a:pt x="43" y="14"/>
                  </a:lnTo>
                  <a:lnTo>
                    <a:pt x="43" y="13"/>
                  </a:lnTo>
                  <a:lnTo>
                    <a:pt x="42" y="12"/>
                  </a:lnTo>
                  <a:lnTo>
                    <a:pt x="42" y="11"/>
                  </a:lnTo>
                  <a:lnTo>
                    <a:pt x="40" y="10"/>
                  </a:lnTo>
                  <a:lnTo>
                    <a:pt x="39" y="9"/>
                  </a:lnTo>
                  <a:lnTo>
                    <a:pt x="38" y="8"/>
                  </a:lnTo>
                  <a:lnTo>
                    <a:pt x="38" y="7"/>
                  </a:lnTo>
                  <a:lnTo>
                    <a:pt x="37" y="7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5" y="4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99" name="Freeform 110">
              <a:extLst>
                <a:ext uri="{FF2B5EF4-FFF2-40B4-BE49-F238E27FC236}">
                  <a16:creationId xmlns:a16="http://schemas.microsoft.com/office/drawing/2014/main" id="{BF017C01-F733-4D4B-8C36-FB28CD763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025" y="2503488"/>
              <a:ext cx="41275" cy="41275"/>
            </a:xfrm>
            <a:custGeom>
              <a:avLst/>
              <a:gdLst>
                <a:gd name="T0" fmla="*/ 2147483646 w 51"/>
                <a:gd name="T1" fmla="*/ 0 h 51"/>
                <a:gd name="T2" fmla="*/ 2147483646 w 51"/>
                <a:gd name="T3" fmla="*/ 2147483646 h 51"/>
                <a:gd name="T4" fmla="*/ 2147483646 w 51"/>
                <a:gd name="T5" fmla="*/ 2147483646 h 51"/>
                <a:gd name="T6" fmla="*/ 2147483646 w 51"/>
                <a:gd name="T7" fmla="*/ 2147483646 h 51"/>
                <a:gd name="T8" fmla="*/ 2147483646 w 51"/>
                <a:gd name="T9" fmla="*/ 2147483646 h 51"/>
                <a:gd name="T10" fmla="*/ 2147483646 w 51"/>
                <a:gd name="T11" fmla="*/ 2147483646 h 51"/>
                <a:gd name="T12" fmla="*/ 2147483646 w 51"/>
                <a:gd name="T13" fmla="*/ 2147483646 h 51"/>
                <a:gd name="T14" fmla="*/ 2147483646 w 51"/>
                <a:gd name="T15" fmla="*/ 2147483646 h 51"/>
                <a:gd name="T16" fmla="*/ 2147483646 w 51"/>
                <a:gd name="T17" fmla="*/ 2147483646 h 51"/>
                <a:gd name="T18" fmla="*/ 0 w 51"/>
                <a:gd name="T19" fmla="*/ 2147483646 h 51"/>
                <a:gd name="T20" fmla="*/ 0 w 51"/>
                <a:gd name="T21" fmla="*/ 2147483646 h 51"/>
                <a:gd name="T22" fmla="*/ 0 w 51"/>
                <a:gd name="T23" fmla="*/ 2147483646 h 51"/>
                <a:gd name="T24" fmla="*/ 2147483646 w 51"/>
                <a:gd name="T25" fmla="*/ 2147483646 h 51"/>
                <a:gd name="T26" fmla="*/ 2147483646 w 51"/>
                <a:gd name="T27" fmla="*/ 2147483646 h 51"/>
                <a:gd name="T28" fmla="*/ 2147483646 w 51"/>
                <a:gd name="T29" fmla="*/ 2147483646 h 51"/>
                <a:gd name="T30" fmla="*/ 2147483646 w 51"/>
                <a:gd name="T31" fmla="*/ 2147483646 h 51"/>
                <a:gd name="T32" fmla="*/ 2147483646 w 51"/>
                <a:gd name="T33" fmla="*/ 2147483646 h 51"/>
                <a:gd name="T34" fmla="*/ 2147483646 w 51"/>
                <a:gd name="T35" fmla="*/ 2147483646 h 51"/>
                <a:gd name="T36" fmla="*/ 2147483646 w 51"/>
                <a:gd name="T37" fmla="*/ 2147483646 h 51"/>
                <a:gd name="T38" fmla="*/ 2147483646 w 51"/>
                <a:gd name="T39" fmla="*/ 2147483646 h 51"/>
                <a:gd name="T40" fmla="*/ 2147483646 w 51"/>
                <a:gd name="T41" fmla="*/ 2147483646 h 51"/>
                <a:gd name="T42" fmla="*/ 2147483646 w 51"/>
                <a:gd name="T43" fmla="*/ 2147483646 h 51"/>
                <a:gd name="T44" fmla="*/ 2147483646 w 51"/>
                <a:gd name="T45" fmla="*/ 2147483646 h 51"/>
                <a:gd name="T46" fmla="*/ 2147483646 w 51"/>
                <a:gd name="T47" fmla="*/ 2147483646 h 51"/>
                <a:gd name="T48" fmla="*/ 2147483646 w 51"/>
                <a:gd name="T49" fmla="*/ 2147483646 h 51"/>
                <a:gd name="T50" fmla="*/ 2147483646 w 51"/>
                <a:gd name="T51" fmla="*/ 2147483646 h 51"/>
                <a:gd name="T52" fmla="*/ 2147483646 w 51"/>
                <a:gd name="T53" fmla="*/ 2147483646 h 51"/>
                <a:gd name="T54" fmla="*/ 2147483646 w 51"/>
                <a:gd name="T55" fmla="*/ 2147483646 h 51"/>
                <a:gd name="T56" fmla="*/ 2147483646 w 51"/>
                <a:gd name="T57" fmla="*/ 2147483646 h 51"/>
                <a:gd name="T58" fmla="*/ 2147483646 w 51"/>
                <a:gd name="T59" fmla="*/ 2147483646 h 51"/>
                <a:gd name="T60" fmla="*/ 2147483646 w 51"/>
                <a:gd name="T61" fmla="*/ 2147483646 h 51"/>
                <a:gd name="T62" fmla="*/ 2147483646 w 51"/>
                <a:gd name="T63" fmla="*/ 2147483646 h 51"/>
                <a:gd name="T64" fmla="*/ 2147483646 w 51"/>
                <a:gd name="T65" fmla="*/ 2147483646 h 51"/>
                <a:gd name="T66" fmla="*/ 2147483646 w 51"/>
                <a:gd name="T67" fmla="*/ 2147483646 h 51"/>
                <a:gd name="T68" fmla="*/ 2147483646 w 51"/>
                <a:gd name="T69" fmla="*/ 2147483646 h 51"/>
                <a:gd name="T70" fmla="*/ 2147483646 w 51"/>
                <a:gd name="T71" fmla="*/ 2147483646 h 51"/>
                <a:gd name="T72" fmla="*/ 2147483646 w 51"/>
                <a:gd name="T73" fmla="*/ 2147483646 h 51"/>
                <a:gd name="T74" fmla="*/ 2147483646 w 51"/>
                <a:gd name="T75" fmla="*/ 2147483646 h 51"/>
                <a:gd name="T76" fmla="*/ 2147483646 w 51"/>
                <a:gd name="T77" fmla="*/ 2147483646 h 51"/>
                <a:gd name="T78" fmla="*/ 2147483646 w 51"/>
                <a:gd name="T79" fmla="*/ 2147483646 h 51"/>
                <a:gd name="T80" fmla="*/ 2147483646 w 51"/>
                <a:gd name="T81" fmla="*/ 2147483646 h 51"/>
                <a:gd name="T82" fmla="*/ 2147483646 w 51"/>
                <a:gd name="T83" fmla="*/ 2147483646 h 51"/>
                <a:gd name="T84" fmla="*/ 2147483646 w 51"/>
                <a:gd name="T85" fmla="*/ 0 h 51"/>
                <a:gd name="T86" fmla="*/ 2147483646 w 51"/>
                <a:gd name="T87" fmla="*/ 0 h 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7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1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3" y="37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6" y="41"/>
                  </a:lnTo>
                  <a:lnTo>
                    <a:pt x="6" y="42"/>
                  </a:lnTo>
                  <a:lnTo>
                    <a:pt x="7" y="42"/>
                  </a:lnTo>
                  <a:lnTo>
                    <a:pt x="8" y="43"/>
                  </a:lnTo>
                  <a:lnTo>
                    <a:pt x="9" y="44"/>
                  </a:lnTo>
                  <a:lnTo>
                    <a:pt x="10" y="45"/>
                  </a:lnTo>
                  <a:lnTo>
                    <a:pt x="11" y="46"/>
                  </a:lnTo>
                  <a:lnTo>
                    <a:pt x="12" y="48"/>
                  </a:lnTo>
                  <a:lnTo>
                    <a:pt x="13" y="48"/>
                  </a:lnTo>
                  <a:lnTo>
                    <a:pt x="14" y="49"/>
                  </a:lnTo>
                  <a:lnTo>
                    <a:pt x="16" y="49"/>
                  </a:lnTo>
                  <a:lnTo>
                    <a:pt x="17" y="50"/>
                  </a:lnTo>
                  <a:lnTo>
                    <a:pt x="18" y="50"/>
                  </a:lnTo>
                  <a:lnTo>
                    <a:pt x="19" y="50"/>
                  </a:lnTo>
                  <a:lnTo>
                    <a:pt x="21" y="51"/>
                  </a:lnTo>
                  <a:lnTo>
                    <a:pt x="22" y="51"/>
                  </a:lnTo>
                  <a:lnTo>
                    <a:pt x="23" y="51"/>
                  </a:lnTo>
                  <a:lnTo>
                    <a:pt x="24" y="51"/>
                  </a:lnTo>
                  <a:lnTo>
                    <a:pt x="26" y="51"/>
                  </a:lnTo>
                  <a:lnTo>
                    <a:pt x="27" y="51"/>
                  </a:lnTo>
                  <a:lnTo>
                    <a:pt x="29" y="51"/>
                  </a:lnTo>
                  <a:lnTo>
                    <a:pt x="30" y="51"/>
                  </a:lnTo>
                  <a:lnTo>
                    <a:pt x="31" y="51"/>
                  </a:lnTo>
                  <a:lnTo>
                    <a:pt x="32" y="50"/>
                  </a:lnTo>
                  <a:lnTo>
                    <a:pt x="33" y="50"/>
                  </a:lnTo>
                  <a:lnTo>
                    <a:pt x="35" y="50"/>
                  </a:lnTo>
                  <a:lnTo>
                    <a:pt x="36" y="49"/>
                  </a:lnTo>
                  <a:lnTo>
                    <a:pt x="37" y="49"/>
                  </a:lnTo>
                  <a:lnTo>
                    <a:pt x="38" y="48"/>
                  </a:lnTo>
                  <a:lnTo>
                    <a:pt x="39" y="48"/>
                  </a:lnTo>
                  <a:lnTo>
                    <a:pt x="40" y="46"/>
                  </a:lnTo>
                  <a:lnTo>
                    <a:pt x="41" y="45"/>
                  </a:lnTo>
                  <a:lnTo>
                    <a:pt x="42" y="45"/>
                  </a:lnTo>
                  <a:lnTo>
                    <a:pt x="43" y="44"/>
                  </a:lnTo>
                  <a:lnTo>
                    <a:pt x="43" y="43"/>
                  </a:lnTo>
                  <a:lnTo>
                    <a:pt x="45" y="42"/>
                  </a:lnTo>
                  <a:lnTo>
                    <a:pt x="46" y="42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8" y="37"/>
                  </a:lnTo>
                  <a:lnTo>
                    <a:pt x="49" y="36"/>
                  </a:lnTo>
                  <a:lnTo>
                    <a:pt x="49" y="35"/>
                  </a:lnTo>
                  <a:lnTo>
                    <a:pt x="50" y="34"/>
                  </a:lnTo>
                  <a:lnTo>
                    <a:pt x="50" y="33"/>
                  </a:lnTo>
                  <a:lnTo>
                    <a:pt x="50" y="32"/>
                  </a:lnTo>
                  <a:lnTo>
                    <a:pt x="51" y="31"/>
                  </a:lnTo>
                  <a:lnTo>
                    <a:pt x="51" y="30"/>
                  </a:lnTo>
                  <a:lnTo>
                    <a:pt x="51" y="27"/>
                  </a:lnTo>
                  <a:lnTo>
                    <a:pt x="51" y="26"/>
                  </a:lnTo>
                  <a:lnTo>
                    <a:pt x="51" y="25"/>
                  </a:lnTo>
                  <a:lnTo>
                    <a:pt x="51" y="24"/>
                  </a:lnTo>
                  <a:lnTo>
                    <a:pt x="51" y="23"/>
                  </a:lnTo>
                  <a:lnTo>
                    <a:pt x="51" y="21"/>
                  </a:lnTo>
                  <a:lnTo>
                    <a:pt x="51" y="20"/>
                  </a:lnTo>
                  <a:lnTo>
                    <a:pt x="50" y="19"/>
                  </a:lnTo>
                  <a:lnTo>
                    <a:pt x="50" y="17"/>
                  </a:lnTo>
                  <a:lnTo>
                    <a:pt x="50" y="16"/>
                  </a:lnTo>
                  <a:lnTo>
                    <a:pt x="49" y="15"/>
                  </a:lnTo>
                  <a:lnTo>
                    <a:pt x="49" y="14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7" y="11"/>
                  </a:lnTo>
                  <a:lnTo>
                    <a:pt x="47" y="10"/>
                  </a:lnTo>
                  <a:lnTo>
                    <a:pt x="46" y="9"/>
                  </a:lnTo>
                  <a:lnTo>
                    <a:pt x="45" y="9"/>
                  </a:lnTo>
                  <a:lnTo>
                    <a:pt x="43" y="7"/>
                  </a:lnTo>
                  <a:lnTo>
                    <a:pt x="43" y="6"/>
                  </a:lnTo>
                  <a:lnTo>
                    <a:pt x="42" y="5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7" y="2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00" name="Freeform 111">
              <a:extLst>
                <a:ext uri="{FF2B5EF4-FFF2-40B4-BE49-F238E27FC236}">
                  <a16:creationId xmlns:a16="http://schemas.microsoft.com/office/drawing/2014/main" id="{266DC8B3-61F9-5443-963B-7A2CF690E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4200" y="1771651"/>
              <a:ext cx="34925" cy="34925"/>
            </a:xfrm>
            <a:custGeom>
              <a:avLst/>
              <a:gdLst>
                <a:gd name="T0" fmla="*/ 2147483646 w 44"/>
                <a:gd name="T1" fmla="*/ 0 h 45"/>
                <a:gd name="T2" fmla="*/ 2147483646 w 44"/>
                <a:gd name="T3" fmla="*/ 0 h 45"/>
                <a:gd name="T4" fmla="*/ 2147483646 w 44"/>
                <a:gd name="T5" fmla="*/ 2147483646 h 45"/>
                <a:gd name="T6" fmla="*/ 2147483646 w 44"/>
                <a:gd name="T7" fmla="*/ 2147483646 h 45"/>
                <a:gd name="T8" fmla="*/ 2147483646 w 44"/>
                <a:gd name="T9" fmla="*/ 2147483646 h 45"/>
                <a:gd name="T10" fmla="*/ 2147483646 w 44"/>
                <a:gd name="T11" fmla="*/ 2147483646 h 45"/>
                <a:gd name="T12" fmla="*/ 2147483646 w 44"/>
                <a:gd name="T13" fmla="*/ 2147483646 h 45"/>
                <a:gd name="T14" fmla="*/ 2147483646 w 44"/>
                <a:gd name="T15" fmla="*/ 2147483646 h 45"/>
                <a:gd name="T16" fmla="*/ 2147483646 w 44"/>
                <a:gd name="T17" fmla="*/ 2147483646 h 45"/>
                <a:gd name="T18" fmla="*/ 0 w 44"/>
                <a:gd name="T19" fmla="*/ 2147483646 h 45"/>
                <a:gd name="T20" fmla="*/ 0 w 44"/>
                <a:gd name="T21" fmla="*/ 2147483646 h 45"/>
                <a:gd name="T22" fmla="*/ 0 w 44"/>
                <a:gd name="T23" fmla="*/ 2147483646 h 45"/>
                <a:gd name="T24" fmla="*/ 0 w 44"/>
                <a:gd name="T25" fmla="*/ 2147483646 h 45"/>
                <a:gd name="T26" fmla="*/ 2147483646 w 44"/>
                <a:gd name="T27" fmla="*/ 2147483646 h 45"/>
                <a:gd name="T28" fmla="*/ 2147483646 w 44"/>
                <a:gd name="T29" fmla="*/ 2147483646 h 45"/>
                <a:gd name="T30" fmla="*/ 2147483646 w 44"/>
                <a:gd name="T31" fmla="*/ 2147483646 h 45"/>
                <a:gd name="T32" fmla="*/ 2147483646 w 44"/>
                <a:gd name="T33" fmla="*/ 2147483646 h 45"/>
                <a:gd name="T34" fmla="*/ 2147483646 w 44"/>
                <a:gd name="T35" fmla="*/ 2147483646 h 45"/>
                <a:gd name="T36" fmla="*/ 2147483646 w 44"/>
                <a:gd name="T37" fmla="*/ 2147483646 h 45"/>
                <a:gd name="T38" fmla="*/ 2147483646 w 44"/>
                <a:gd name="T39" fmla="*/ 2147483646 h 45"/>
                <a:gd name="T40" fmla="*/ 2147483646 w 44"/>
                <a:gd name="T41" fmla="*/ 2147483646 h 45"/>
                <a:gd name="T42" fmla="*/ 2147483646 w 44"/>
                <a:gd name="T43" fmla="*/ 2147483646 h 45"/>
                <a:gd name="T44" fmla="*/ 2147483646 w 44"/>
                <a:gd name="T45" fmla="*/ 2147483646 h 45"/>
                <a:gd name="T46" fmla="*/ 2147483646 w 44"/>
                <a:gd name="T47" fmla="*/ 2147483646 h 45"/>
                <a:gd name="T48" fmla="*/ 2147483646 w 44"/>
                <a:gd name="T49" fmla="*/ 2147483646 h 45"/>
                <a:gd name="T50" fmla="*/ 2147483646 w 44"/>
                <a:gd name="T51" fmla="*/ 2147483646 h 45"/>
                <a:gd name="T52" fmla="*/ 2147483646 w 44"/>
                <a:gd name="T53" fmla="*/ 2147483646 h 45"/>
                <a:gd name="T54" fmla="*/ 2147483646 w 44"/>
                <a:gd name="T55" fmla="*/ 2147483646 h 45"/>
                <a:gd name="T56" fmla="*/ 2147483646 w 44"/>
                <a:gd name="T57" fmla="*/ 2147483646 h 45"/>
                <a:gd name="T58" fmla="*/ 2147483646 w 44"/>
                <a:gd name="T59" fmla="*/ 2147483646 h 45"/>
                <a:gd name="T60" fmla="*/ 2147483646 w 44"/>
                <a:gd name="T61" fmla="*/ 2147483646 h 45"/>
                <a:gd name="T62" fmla="*/ 2147483646 w 44"/>
                <a:gd name="T63" fmla="*/ 2147483646 h 45"/>
                <a:gd name="T64" fmla="*/ 2147483646 w 44"/>
                <a:gd name="T65" fmla="*/ 2147483646 h 45"/>
                <a:gd name="T66" fmla="*/ 2147483646 w 44"/>
                <a:gd name="T67" fmla="*/ 2147483646 h 45"/>
                <a:gd name="T68" fmla="*/ 2147483646 w 44"/>
                <a:gd name="T69" fmla="*/ 2147483646 h 45"/>
                <a:gd name="T70" fmla="*/ 2147483646 w 44"/>
                <a:gd name="T71" fmla="*/ 2147483646 h 45"/>
                <a:gd name="T72" fmla="*/ 2147483646 w 44"/>
                <a:gd name="T73" fmla="*/ 2147483646 h 45"/>
                <a:gd name="T74" fmla="*/ 2147483646 w 44"/>
                <a:gd name="T75" fmla="*/ 2147483646 h 45"/>
                <a:gd name="T76" fmla="*/ 2147483646 w 44"/>
                <a:gd name="T77" fmla="*/ 2147483646 h 45"/>
                <a:gd name="T78" fmla="*/ 2147483646 w 44"/>
                <a:gd name="T79" fmla="*/ 2147483646 h 45"/>
                <a:gd name="T80" fmla="*/ 2147483646 w 44"/>
                <a:gd name="T81" fmla="*/ 2147483646 h 45"/>
                <a:gd name="T82" fmla="*/ 2147483646 w 44"/>
                <a:gd name="T83" fmla="*/ 2147483646 h 45"/>
                <a:gd name="T84" fmla="*/ 2147483646 w 44"/>
                <a:gd name="T85" fmla="*/ 0 h 45"/>
                <a:gd name="T86" fmla="*/ 2147483646 w 44"/>
                <a:gd name="T87" fmla="*/ 0 h 45"/>
                <a:gd name="T88" fmla="*/ 2147483646 w 44"/>
                <a:gd name="T89" fmla="*/ 2147483646 h 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4" h="45">
                  <a:moveTo>
                    <a:pt x="22" y="22"/>
                  </a:moveTo>
                  <a:lnTo>
                    <a:pt x="22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5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5" y="38"/>
                  </a:lnTo>
                  <a:lnTo>
                    <a:pt x="7" y="39"/>
                  </a:lnTo>
                  <a:lnTo>
                    <a:pt x="8" y="40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0" y="42"/>
                  </a:lnTo>
                  <a:lnTo>
                    <a:pt x="11" y="42"/>
                  </a:lnTo>
                  <a:lnTo>
                    <a:pt x="12" y="43"/>
                  </a:lnTo>
                  <a:lnTo>
                    <a:pt x="13" y="43"/>
                  </a:lnTo>
                  <a:lnTo>
                    <a:pt x="14" y="43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8" y="45"/>
                  </a:lnTo>
                  <a:lnTo>
                    <a:pt x="19" y="45"/>
                  </a:lnTo>
                  <a:lnTo>
                    <a:pt x="20" y="45"/>
                  </a:lnTo>
                  <a:lnTo>
                    <a:pt x="21" y="45"/>
                  </a:lnTo>
                  <a:lnTo>
                    <a:pt x="22" y="45"/>
                  </a:lnTo>
                  <a:lnTo>
                    <a:pt x="23" y="45"/>
                  </a:lnTo>
                  <a:lnTo>
                    <a:pt x="24" y="45"/>
                  </a:lnTo>
                  <a:lnTo>
                    <a:pt x="25" y="45"/>
                  </a:lnTo>
                  <a:lnTo>
                    <a:pt x="27" y="45"/>
                  </a:lnTo>
                  <a:lnTo>
                    <a:pt x="28" y="45"/>
                  </a:lnTo>
                  <a:lnTo>
                    <a:pt x="29" y="45"/>
                  </a:lnTo>
                  <a:lnTo>
                    <a:pt x="30" y="43"/>
                  </a:lnTo>
                  <a:lnTo>
                    <a:pt x="31" y="43"/>
                  </a:lnTo>
                  <a:lnTo>
                    <a:pt x="32" y="42"/>
                  </a:lnTo>
                  <a:lnTo>
                    <a:pt x="33" y="42"/>
                  </a:lnTo>
                  <a:lnTo>
                    <a:pt x="34" y="41"/>
                  </a:lnTo>
                  <a:lnTo>
                    <a:pt x="35" y="41"/>
                  </a:lnTo>
                  <a:lnTo>
                    <a:pt x="35" y="40"/>
                  </a:lnTo>
                  <a:lnTo>
                    <a:pt x="37" y="39"/>
                  </a:lnTo>
                  <a:lnTo>
                    <a:pt x="38" y="39"/>
                  </a:lnTo>
                  <a:lnTo>
                    <a:pt x="38" y="38"/>
                  </a:lnTo>
                  <a:lnTo>
                    <a:pt x="39" y="37"/>
                  </a:lnTo>
                  <a:lnTo>
                    <a:pt x="40" y="36"/>
                  </a:lnTo>
                  <a:lnTo>
                    <a:pt x="41" y="35"/>
                  </a:lnTo>
                  <a:lnTo>
                    <a:pt x="41" y="33"/>
                  </a:lnTo>
                  <a:lnTo>
                    <a:pt x="42" y="32"/>
                  </a:lnTo>
                  <a:lnTo>
                    <a:pt x="42" y="31"/>
                  </a:lnTo>
                  <a:lnTo>
                    <a:pt x="42" y="30"/>
                  </a:lnTo>
                  <a:lnTo>
                    <a:pt x="43" y="29"/>
                  </a:lnTo>
                  <a:lnTo>
                    <a:pt x="43" y="28"/>
                  </a:lnTo>
                  <a:lnTo>
                    <a:pt x="43" y="27"/>
                  </a:lnTo>
                  <a:lnTo>
                    <a:pt x="44" y="26"/>
                  </a:lnTo>
                  <a:lnTo>
                    <a:pt x="44" y="25"/>
                  </a:lnTo>
                  <a:lnTo>
                    <a:pt x="44" y="22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3" y="19"/>
                  </a:lnTo>
                  <a:lnTo>
                    <a:pt x="43" y="18"/>
                  </a:lnTo>
                  <a:lnTo>
                    <a:pt x="43" y="17"/>
                  </a:lnTo>
                  <a:lnTo>
                    <a:pt x="42" y="16"/>
                  </a:lnTo>
                  <a:lnTo>
                    <a:pt x="42" y="15"/>
                  </a:lnTo>
                  <a:lnTo>
                    <a:pt x="42" y="13"/>
                  </a:lnTo>
                  <a:lnTo>
                    <a:pt x="41" y="12"/>
                  </a:lnTo>
                  <a:lnTo>
                    <a:pt x="41" y="11"/>
                  </a:lnTo>
                  <a:lnTo>
                    <a:pt x="40" y="10"/>
                  </a:lnTo>
                  <a:lnTo>
                    <a:pt x="39" y="9"/>
                  </a:lnTo>
                  <a:lnTo>
                    <a:pt x="38" y="8"/>
                  </a:lnTo>
                  <a:lnTo>
                    <a:pt x="38" y="7"/>
                  </a:lnTo>
                  <a:lnTo>
                    <a:pt x="37" y="7"/>
                  </a:lnTo>
                  <a:lnTo>
                    <a:pt x="35" y="6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3" y="3"/>
                  </a:lnTo>
                  <a:lnTo>
                    <a:pt x="32" y="3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01" name="Freeform 112">
              <a:extLst>
                <a:ext uri="{FF2B5EF4-FFF2-40B4-BE49-F238E27FC236}">
                  <a16:creationId xmlns:a16="http://schemas.microsoft.com/office/drawing/2014/main" id="{AF6A158A-CAB1-F14C-B7CA-61D18B401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550" y="1762126"/>
              <a:ext cx="41275" cy="41275"/>
            </a:xfrm>
            <a:custGeom>
              <a:avLst/>
              <a:gdLst>
                <a:gd name="T0" fmla="*/ 2147483646 w 51"/>
                <a:gd name="T1" fmla="*/ 0 h 51"/>
                <a:gd name="T2" fmla="*/ 2147483646 w 51"/>
                <a:gd name="T3" fmla="*/ 2147483646 h 51"/>
                <a:gd name="T4" fmla="*/ 2147483646 w 51"/>
                <a:gd name="T5" fmla="*/ 2147483646 h 51"/>
                <a:gd name="T6" fmla="*/ 2147483646 w 51"/>
                <a:gd name="T7" fmla="*/ 2147483646 h 51"/>
                <a:gd name="T8" fmla="*/ 2147483646 w 51"/>
                <a:gd name="T9" fmla="*/ 2147483646 h 51"/>
                <a:gd name="T10" fmla="*/ 2147483646 w 51"/>
                <a:gd name="T11" fmla="*/ 2147483646 h 51"/>
                <a:gd name="T12" fmla="*/ 2147483646 w 51"/>
                <a:gd name="T13" fmla="*/ 2147483646 h 51"/>
                <a:gd name="T14" fmla="*/ 2147483646 w 51"/>
                <a:gd name="T15" fmla="*/ 2147483646 h 51"/>
                <a:gd name="T16" fmla="*/ 2147483646 w 51"/>
                <a:gd name="T17" fmla="*/ 2147483646 h 51"/>
                <a:gd name="T18" fmla="*/ 0 w 51"/>
                <a:gd name="T19" fmla="*/ 2147483646 h 51"/>
                <a:gd name="T20" fmla="*/ 0 w 51"/>
                <a:gd name="T21" fmla="*/ 2147483646 h 51"/>
                <a:gd name="T22" fmla="*/ 0 w 51"/>
                <a:gd name="T23" fmla="*/ 2147483646 h 51"/>
                <a:gd name="T24" fmla="*/ 2147483646 w 51"/>
                <a:gd name="T25" fmla="*/ 2147483646 h 51"/>
                <a:gd name="T26" fmla="*/ 2147483646 w 51"/>
                <a:gd name="T27" fmla="*/ 2147483646 h 51"/>
                <a:gd name="T28" fmla="*/ 2147483646 w 51"/>
                <a:gd name="T29" fmla="*/ 2147483646 h 51"/>
                <a:gd name="T30" fmla="*/ 2147483646 w 51"/>
                <a:gd name="T31" fmla="*/ 2147483646 h 51"/>
                <a:gd name="T32" fmla="*/ 2147483646 w 51"/>
                <a:gd name="T33" fmla="*/ 2147483646 h 51"/>
                <a:gd name="T34" fmla="*/ 2147483646 w 51"/>
                <a:gd name="T35" fmla="*/ 2147483646 h 51"/>
                <a:gd name="T36" fmla="*/ 2147483646 w 51"/>
                <a:gd name="T37" fmla="*/ 2147483646 h 51"/>
                <a:gd name="T38" fmla="*/ 2147483646 w 51"/>
                <a:gd name="T39" fmla="*/ 2147483646 h 51"/>
                <a:gd name="T40" fmla="*/ 2147483646 w 51"/>
                <a:gd name="T41" fmla="*/ 2147483646 h 51"/>
                <a:gd name="T42" fmla="*/ 2147483646 w 51"/>
                <a:gd name="T43" fmla="*/ 2147483646 h 51"/>
                <a:gd name="T44" fmla="*/ 2147483646 w 51"/>
                <a:gd name="T45" fmla="*/ 2147483646 h 51"/>
                <a:gd name="T46" fmla="*/ 2147483646 w 51"/>
                <a:gd name="T47" fmla="*/ 2147483646 h 51"/>
                <a:gd name="T48" fmla="*/ 2147483646 w 51"/>
                <a:gd name="T49" fmla="*/ 2147483646 h 51"/>
                <a:gd name="T50" fmla="*/ 2147483646 w 51"/>
                <a:gd name="T51" fmla="*/ 2147483646 h 51"/>
                <a:gd name="T52" fmla="*/ 2147483646 w 51"/>
                <a:gd name="T53" fmla="*/ 2147483646 h 51"/>
                <a:gd name="T54" fmla="*/ 2147483646 w 51"/>
                <a:gd name="T55" fmla="*/ 2147483646 h 51"/>
                <a:gd name="T56" fmla="*/ 2147483646 w 51"/>
                <a:gd name="T57" fmla="*/ 2147483646 h 51"/>
                <a:gd name="T58" fmla="*/ 2147483646 w 51"/>
                <a:gd name="T59" fmla="*/ 2147483646 h 51"/>
                <a:gd name="T60" fmla="*/ 2147483646 w 51"/>
                <a:gd name="T61" fmla="*/ 2147483646 h 51"/>
                <a:gd name="T62" fmla="*/ 2147483646 w 51"/>
                <a:gd name="T63" fmla="*/ 2147483646 h 51"/>
                <a:gd name="T64" fmla="*/ 2147483646 w 51"/>
                <a:gd name="T65" fmla="*/ 2147483646 h 51"/>
                <a:gd name="T66" fmla="*/ 2147483646 w 51"/>
                <a:gd name="T67" fmla="*/ 2147483646 h 51"/>
                <a:gd name="T68" fmla="*/ 2147483646 w 51"/>
                <a:gd name="T69" fmla="*/ 2147483646 h 51"/>
                <a:gd name="T70" fmla="*/ 2147483646 w 51"/>
                <a:gd name="T71" fmla="*/ 2147483646 h 51"/>
                <a:gd name="T72" fmla="*/ 2147483646 w 51"/>
                <a:gd name="T73" fmla="*/ 2147483646 h 51"/>
                <a:gd name="T74" fmla="*/ 2147483646 w 51"/>
                <a:gd name="T75" fmla="*/ 2147483646 h 51"/>
                <a:gd name="T76" fmla="*/ 2147483646 w 51"/>
                <a:gd name="T77" fmla="*/ 2147483646 h 51"/>
                <a:gd name="T78" fmla="*/ 2147483646 w 51"/>
                <a:gd name="T79" fmla="*/ 2147483646 h 51"/>
                <a:gd name="T80" fmla="*/ 2147483646 w 51"/>
                <a:gd name="T81" fmla="*/ 2147483646 h 51"/>
                <a:gd name="T82" fmla="*/ 2147483646 w 51"/>
                <a:gd name="T83" fmla="*/ 2147483646 h 51"/>
                <a:gd name="T84" fmla="*/ 2147483646 w 51"/>
                <a:gd name="T85" fmla="*/ 0 h 51"/>
                <a:gd name="T86" fmla="*/ 2147483646 w 51"/>
                <a:gd name="T87" fmla="*/ 0 h 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7"/>
                  </a:lnTo>
                  <a:lnTo>
                    <a:pt x="8" y="8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2" y="37"/>
                  </a:lnTo>
                  <a:lnTo>
                    <a:pt x="3" y="38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5" y="41"/>
                  </a:lnTo>
                  <a:lnTo>
                    <a:pt x="5" y="42"/>
                  </a:lnTo>
                  <a:lnTo>
                    <a:pt x="6" y="42"/>
                  </a:lnTo>
                  <a:lnTo>
                    <a:pt x="8" y="43"/>
                  </a:lnTo>
                  <a:lnTo>
                    <a:pt x="9" y="44"/>
                  </a:lnTo>
                  <a:lnTo>
                    <a:pt x="10" y="45"/>
                  </a:lnTo>
                  <a:lnTo>
                    <a:pt x="11" y="47"/>
                  </a:lnTo>
                  <a:lnTo>
                    <a:pt x="12" y="48"/>
                  </a:lnTo>
                  <a:lnTo>
                    <a:pt x="13" y="48"/>
                  </a:lnTo>
                  <a:lnTo>
                    <a:pt x="14" y="49"/>
                  </a:lnTo>
                  <a:lnTo>
                    <a:pt x="15" y="49"/>
                  </a:lnTo>
                  <a:lnTo>
                    <a:pt x="16" y="50"/>
                  </a:lnTo>
                  <a:lnTo>
                    <a:pt x="18" y="50"/>
                  </a:lnTo>
                  <a:lnTo>
                    <a:pt x="19" y="50"/>
                  </a:lnTo>
                  <a:lnTo>
                    <a:pt x="21" y="51"/>
                  </a:lnTo>
                  <a:lnTo>
                    <a:pt x="22" y="51"/>
                  </a:lnTo>
                  <a:lnTo>
                    <a:pt x="23" y="51"/>
                  </a:lnTo>
                  <a:lnTo>
                    <a:pt x="24" y="51"/>
                  </a:lnTo>
                  <a:lnTo>
                    <a:pt x="25" y="51"/>
                  </a:lnTo>
                  <a:lnTo>
                    <a:pt x="26" y="51"/>
                  </a:lnTo>
                  <a:lnTo>
                    <a:pt x="29" y="51"/>
                  </a:lnTo>
                  <a:lnTo>
                    <a:pt x="30" y="51"/>
                  </a:lnTo>
                  <a:lnTo>
                    <a:pt x="31" y="51"/>
                  </a:lnTo>
                  <a:lnTo>
                    <a:pt x="32" y="50"/>
                  </a:lnTo>
                  <a:lnTo>
                    <a:pt x="33" y="50"/>
                  </a:lnTo>
                  <a:lnTo>
                    <a:pt x="34" y="50"/>
                  </a:lnTo>
                  <a:lnTo>
                    <a:pt x="35" y="49"/>
                  </a:lnTo>
                  <a:lnTo>
                    <a:pt x="36" y="49"/>
                  </a:lnTo>
                  <a:lnTo>
                    <a:pt x="38" y="48"/>
                  </a:lnTo>
                  <a:lnTo>
                    <a:pt x="39" y="48"/>
                  </a:lnTo>
                  <a:lnTo>
                    <a:pt x="40" y="47"/>
                  </a:lnTo>
                  <a:lnTo>
                    <a:pt x="41" y="45"/>
                  </a:lnTo>
                  <a:lnTo>
                    <a:pt x="42" y="45"/>
                  </a:lnTo>
                  <a:lnTo>
                    <a:pt x="43" y="44"/>
                  </a:lnTo>
                  <a:lnTo>
                    <a:pt x="43" y="43"/>
                  </a:lnTo>
                  <a:lnTo>
                    <a:pt x="44" y="42"/>
                  </a:lnTo>
                  <a:lnTo>
                    <a:pt x="45" y="42"/>
                  </a:lnTo>
                  <a:lnTo>
                    <a:pt x="46" y="41"/>
                  </a:lnTo>
                  <a:lnTo>
                    <a:pt x="46" y="40"/>
                  </a:lnTo>
                  <a:lnTo>
                    <a:pt x="48" y="39"/>
                  </a:lnTo>
                  <a:lnTo>
                    <a:pt x="48" y="38"/>
                  </a:lnTo>
                  <a:lnTo>
                    <a:pt x="49" y="37"/>
                  </a:lnTo>
                  <a:lnTo>
                    <a:pt x="49" y="35"/>
                  </a:lnTo>
                  <a:lnTo>
                    <a:pt x="50" y="34"/>
                  </a:lnTo>
                  <a:lnTo>
                    <a:pt x="50" y="33"/>
                  </a:lnTo>
                  <a:lnTo>
                    <a:pt x="50" y="32"/>
                  </a:lnTo>
                  <a:lnTo>
                    <a:pt x="51" y="31"/>
                  </a:lnTo>
                  <a:lnTo>
                    <a:pt x="51" y="30"/>
                  </a:lnTo>
                  <a:lnTo>
                    <a:pt x="51" y="28"/>
                  </a:lnTo>
                  <a:lnTo>
                    <a:pt x="51" y="27"/>
                  </a:lnTo>
                  <a:lnTo>
                    <a:pt x="51" y="25"/>
                  </a:lnTo>
                  <a:lnTo>
                    <a:pt x="51" y="24"/>
                  </a:lnTo>
                  <a:lnTo>
                    <a:pt x="51" y="23"/>
                  </a:lnTo>
                  <a:lnTo>
                    <a:pt x="51" y="21"/>
                  </a:lnTo>
                  <a:lnTo>
                    <a:pt x="51" y="20"/>
                  </a:lnTo>
                  <a:lnTo>
                    <a:pt x="50" y="19"/>
                  </a:lnTo>
                  <a:lnTo>
                    <a:pt x="50" y="18"/>
                  </a:lnTo>
                  <a:lnTo>
                    <a:pt x="50" y="17"/>
                  </a:lnTo>
                  <a:lnTo>
                    <a:pt x="49" y="15"/>
                  </a:lnTo>
                  <a:lnTo>
                    <a:pt x="49" y="14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6" y="11"/>
                  </a:lnTo>
                  <a:lnTo>
                    <a:pt x="46" y="10"/>
                  </a:lnTo>
                  <a:lnTo>
                    <a:pt x="45" y="9"/>
                  </a:lnTo>
                  <a:lnTo>
                    <a:pt x="44" y="9"/>
                  </a:lnTo>
                  <a:lnTo>
                    <a:pt x="43" y="8"/>
                  </a:lnTo>
                  <a:lnTo>
                    <a:pt x="43" y="7"/>
                  </a:lnTo>
                  <a:lnTo>
                    <a:pt x="42" y="5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5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02" name="Freeform 113">
              <a:extLst>
                <a:ext uri="{FF2B5EF4-FFF2-40B4-BE49-F238E27FC236}">
                  <a16:creationId xmlns:a16="http://schemas.microsoft.com/office/drawing/2014/main" id="{6ACAAC3F-C00E-AA49-BD7F-9B2221D8D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475" y="3290888"/>
              <a:ext cx="617538" cy="123825"/>
            </a:xfrm>
            <a:custGeom>
              <a:avLst/>
              <a:gdLst>
                <a:gd name="T0" fmla="*/ 0 w 779"/>
                <a:gd name="T1" fmla="*/ 0 h 156"/>
                <a:gd name="T2" fmla="*/ 2147483646 w 779"/>
                <a:gd name="T3" fmla="*/ 0 h 156"/>
                <a:gd name="T4" fmla="*/ 2147483646 w 779"/>
                <a:gd name="T5" fmla="*/ 2147483646 h 156"/>
                <a:gd name="T6" fmla="*/ 2147483646 w 779"/>
                <a:gd name="T7" fmla="*/ 2147483646 h 1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79" h="156">
                  <a:moveTo>
                    <a:pt x="0" y="0"/>
                  </a:moveTo>
                  <a:lnTo>
                    <a:pt x="311" y="0"/>
                  </a:lnTo>
                  <a:lnTo>
                    <a:pt x="311" y="156"/>
                  </a:lnTo>
                  <a:lnTo>
                    <a:pt x="779" y="156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03" name="Freeform 114">
              <a:extLst>
                <a:ext uri="{FF2B5EF4-FFF2-40B4-BE49-F238E27FC236}">
                  <a16:creationId xmlns:a16="http://schemas.microsoft.com/office/drawing/2014/main" id="{80399107-F718-FF46-92DC-40514EED2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475" y="3025776"/>
              <a:ext cx="617538" cy="265113"/>
            </a:xfrm>
            <a:custGeom>
              <a:avLst/>
              <a:gdLst>
                <a:gd name="T0" fmla="*/ 0 w 779"/>
                <a:gd name="T1" fmla="*/ 0 h 334"/>
                <a:gd name="T2" fmla="*/ 2147483646 w 779"/>
                <a:gd name="T3" fmla="*/ 0 h 334"/>
                <a:gd name="T4" fmla="*/ 2147483646 w 779"/>
                <a:gd name="T5" fmla="*/ 2147483646 h 334"/>
                <a:gd name="T6" fmla="*/ 2147483646 w 779"/>
                <a:gd name="T7" fmla="*/ 2147483646 h 3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79" h="334">
                  <a:moveTo>
                    <a:pt x="0" y="0"/>
                  </a:moveTo>
                  <a:lnTo>
                    <a:pt x="623" y="0"/>
                  </a:lnTo>
                  <a:lnTo>
                    <a:pt x="623" y="334"/>
                  </a:lnTo>
                  <a:lnTo>
                    <a:pt x="779" y="334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04" name="Rectangle 231">
              <a:extLst>
                <a:ext uri="{FF2B5EF4-FFF2-40B4-BE49-F238E27FC236}">
                  <a16:creationId xmlns:a16="http://schemas.microsoft.com/office/drawing/2014/main" id="{63FF6C95-F709-124D-A634-474E5CEFB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975" y="2844801"/>
              <a:ext cx="2404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" pitchFamily="2" charset="0"/>
                </a:rPr>
                <a:t>x</a:t>
              </a:r>
              <a:r>
                <a:rPr lang="en-US" altLang="en-US" sz="1400" b="0" baseline="-25000">
                  <a:solidFill>
                    <a:srgbClr val="000000"/>
                  </a:solidFill>
                  <a:latin typeface="Times" pitchFamily="2" charset="0"/>
                </a:rPr>
                <a:t>1</a:t>
              </a:r>
              <a:r>
                <a:rPr lang="en-US" altLang="en-US" sz="1400" b="0">
                  <a:solidFill>
                    <a:srgbClr val="000000"/>
                  </a:solidFill>
                  <a:latin typeface="Times" pitchFamily="2" charset="0"/>
                </a:rPr>
                <a:t> 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55405" name="Rectangle 232">
              <a:extLst>
                <a:ext uri="{FF2B5EF4-FFF2-40B4-BE49-F238E27FC236}">
                  <a16:creationId xmlns:a16="http://schemas.microsoft.com/office/drawing/2014/main" id="{4052F1F9-A878-8C4F-9474-086AB50AE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263" y="3390901"/>
              <a:ext cx="19556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" pitchFamily="2" charset="0"/>
                </a:rPr>
                <a:t>x</a:t>
              </a:r>
              <a:r>
                <a:rPr lang="en-US" altLang="en-US" sz="1400" b="0" baseline="-25000">
                  <a:solidFill>
                    <a:srgbClr val="000000"/>
                  </a:solidFill>
                  <a:latin typeface="Times" pitchFamily="2" charset="0"/>
                </a:rPr>
                <a:t>3</a:t>
              </a:r>
              <a:r>
                <a:rPr lang="en-US" altLang="en-US" sz="1400" b="0">
                  <a:solidFill>
                    <a:srgbClr val="000000"/>
                  </a:solidFill>
                  <a:latin typeface="Times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55406" name="Rectangle 233">
              <a:extLst>
                <a:ext uri="{FF2B5EF4-FFF2-40B4-BE49-F238E27FC236}">
                  <a16:creationId xmlns:a16="http://schemas.microsoft.com/office/drawing/2014/main" id="{FA2D8F02-3219-7B42-A8A5-E77892EF82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325" y="3140076"/>
              <a:ext cx="2404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" pitchFamily="2" charset="0"/>
                </a:rPr>
                <a:t>x</a:t>
              </a:r>
              <a:r>
                <a:rPr lang="en-US" altLang="en-US" sz="1400" b="0" baseline="-25000">
                  <a:solidFill>
                    <a:srgbClr val="000000"/>
                  </a:solidFill>
                  <a:latin typeface="Times" pitchFamily="2" charset="0"/>
                </a:rPr>
                <a:t>2</a:t>
              </a:r>
              <a:r>
                <a:rPr lang="en-US" altLang="en-US" sz="1400" b="0">
                  <a:solidFill>
                    <a:srgbClr val="000000"/>
                  </a:solidFill>
                  <a:latin typeface="Times" pitchFamily="2" charset="0"/>
                </a:rPr>
                <a:t>  </a:t>
              </a:r>
              <a:endParaRPr lang="en-US" altLang="en-US" b="0">
                <a:latin typeface="Times" pitchFamily="2" charset="0"/>
              </a:endParaRPr>
            </a:p>
          </p:txBody>
        </p:sp>
      </p:grpSp>
      <p:sp>
        <p:nvSpPr>
          <p:cNvPr id="55299" name="TextBox 125">
            <a:extLst>
              <a:ext uri="{FF2B5EF4-FFF2-40B4-BE49-F238E27FC236}">
                <a16:creationId xmlns:a16="http://schemas.microsoft.com/office/drawing/2014/main" id="{48FF3539-4DD5-8843-B5BC-AB61C5580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6477001"/>
            <a:ext cx="2643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2.32a from the textbook ]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id="{CD7D7908-A02A-0347-9D4F-569D18E3DF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Axioms of Boolean Algebra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8693C7A2-0DDD-354C-B525-38B66A6D2B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0" y="1371600"/>
            <a:ext cx="6096000" cy="4953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1a.   0 </a:t>
            </a:r>
            <a:r>
              <a:rPr lang="en-US" altLang="en-US">
                <a:latin typeface="Courier" pitchFamily="2" charset="0"/>
                <a:ea typeface="Wingdings" pitchFamily="2" charset="2"/>
                <a:cs typeface="Courier" pitchFamily="2" charset="0"/>
                <a:sym typeface="Wingdings" pitchFamily="2" charset="2"/>
              </a:rPr>
              <a:t>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 0 = 0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1b.   1 + 1 = 1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2a.   1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1 = 1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2b.   0 + 0 = 0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3a.   0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1 = 1</a:t>
            </a:r>
            <a:r>
              <a:rPr lang="en-US" altLang="en-US">
                <a:latin typeface="Courier" pitchFamily="2" charset="0"/>
              </a:rPr>
              <a:t>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0 = 0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3b.   1 + 0 = 0 + 1 = 1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4a.   If x=0, then </a:t>
            </a: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4b.   If x=1, then </a:t>
            </a:r>
          </a:p>
          <a:p>
            <a:pPr marL="0" indent="0">
              <a:buNone/>
            </a:pPr>
            <a:endParaRPr lang="en-US" altLang="en-US"/>
          </a:p>
        </p:txBody>
      </p:sp>
      <p:grpSp>
        <p:nvGrpSpPr>
          <p:cNvPr id="10243" name="Group 3">
            <a:extLst>
              <a:ext uri="{FF2B5EF4-FFF2-40B4-BE49-F238E27FC236}">
                <a16:creationId xmlns:a16="http://schemas.microsoft.com/office/drawing/2014/main" id="{FC09B3A6-BDDB-3B44-A38E-8E44D9AE2DD5}"/>
              </a:ext>
            </a:extLst>
          </p:cNvPr>
          <p:cNvGrpSpPr>
            <a:grpSpLocks/>
          </p:cNvGrpSpPr>
          <p:nvPr/>
        </p:nvGrpSpPr>
        <p:grpSpPr bwMode="auto">
          <a:xfrm>
            <a:off x="6781801" y="5333998"/>
            <a:ext cx="1106072" cy="369332"/>
            <a:chOff x="2438400" y="4800600"/>
            <a:chExt cx="1105539" cy="368777"/>
          </a:xfrm>
        </p:grpSpPr>
        <p:sp>
          <p:nvSpPr>
            <p:cNvPr id="10247" name="Rectangle 34">
              <a:extLst>
                <a:ext uri="{FF2B5EF4-FFF2-40B4-BE49-F238E27FC236}">
                  <a16:creationId xmlns:a16="http://schemas.microsoft.com/office/drawing/2014/main" id="{592E6974-2F6E-8D46-8F5C-723C41032BC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38400" y="4800600"/>
              <a:ext cx="1105539" cy="368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000000"/>
                  </a:solidFill>
                  <a:latin typeface="Courier" pitchFamily="2" charset="0"/>
                </a:rPr>
                <a:t>x = 1</a:t>
              </a:r>
              <a:r>
                <a:rPr lang="en-US" altLang="en-US" b="0">
                  <a:solidFill>
                    <a:srgbClr val="000000"/>
                  </a:solidFill>
                  <a:latin typeface="Courier" pitchFamily="2" charset="0"/>
                </a:rPr>
                <a:t> </a:t>
              </a:r>
              <a:endParaRPr lang="en-US" altLang="en-US" b="0">
                <a:latin typeface="Courier" pitchFamily="2" charset="0"/>
              </a:endParaRPr>
            </a:p>
          </p:txBody>
        </p:sp>
        <p:sp>
          <p:nvSpPr>
            <p:cNvPr id="10248" name="Line 36">
              <a:extLst>
                <a:ext uri="{FF2B5EF4-FFF2-40B4-BE49-F238E27FC236}">
                  <a16:creationId xmlns:a16="http://schemas.microsoft.com/office/drawing/2014/main" id="{EE55DBF4-F265-1749-B60A-A089FCCAEB5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2438400" y="4876800"/>
              <a:ext cx="20116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44" name="Group 6">
            <a:extLst>
              <a:ext uri="{FF2B5EF4-FFF2-40B4-BE49-F238E27FC236}">
                <a16:creationId xmlns:a16="http://schemas.microsoft.com/office/drawing/2014/main" id="{A5E897E3-DFCF-4E4B-A768-7C82EEFEF729}"/>
              </a:ext>
            </a:extLst>
          </p:cNvPr>
          <p:cNvGrpSpPr>
            <a:grpSpLocks/>
          </p:cNvGrpSpPr>
          <p:nvPr/>
        </p:nvGrpSpPr>
        <p:grpSpPr bwMode="auto">
          <a:xfrm>
            <a:off x="6772276" y="5802311"/>
            <a:ext cx="1106072" cy="369332"/>
            <a:chOff x="2438400" y="4800600"/>
            <a:chExt cx="1105539" cy="368778"/>
          </a:xfrm>
        </p:grpSpPr>
        <p:sp>
          <p:nvSpPr>
            <p:cNvPr id="10245" name="Rectangle 34">
              <a:extLst>
                <a:ext uri="{FF2B5EF4-FFF2-40B4-BE49-F238E27FC236}">
                  <a16:creationId xmlns:a16="http://schemas.microsoft.com/office/drawing/2014/main" id="{96BBE1FD-D29B-E94A-80DF-4B45BCE0FE9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38400" y="4800600"/>
              <a:ext cx="1105539" cy="368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000000"/>
                  </a:solidFill>
                  <a:latin typeface="Courier" pitchFamily="2" charset="0"/>
                </a:rPr>
                <a:t>x = 0</a:t>
              </a:r>
              <a:r>
                <a:rPr lang="en-US" altLang="en-US" b="0">
                  <a:solidFill>
                    <a:srgbClr val="000000"/>
                  </a:solidFill>
                  <a:latin typeface="Courier" pitchFamily="2" charset="0"/>
                </a:rPr>
                <a:t> </a:t>
              </a:r>
              <a:endParaRPr lang="en-US" altLang="en-US" b="0">
                <a:latin typeface="Courier" pitchFamily="2" charset="0"/>
              </a:endParaRPr>
            </a:p>
          </p:txBody>
        </p:sp>
        <p:sp>
          <p:nvSpPr>
            <p:cNvPr id="10246" name="Line 36">
              <a:extLst>
                <a:ext uri="{FF2B5EF4-FFF2-40B4-BE49-F238E27FC236}">
                  <a16:creationId xmlns:a16="http://schemas.microsoft.com/office/drawing/2014/main" id="{64ADD5C3-98FB-B74D-AFD6-BD32A317309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2438400" y="4876800"/>
              <a:ext cx="20116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D364C355-F008-BD4D-AF4E-B16A1E4EA3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685800"/>
          </a:xfrm>
        </p:spPr>
        <p:txBody>
          <a:bodyPr/>
          <a:lstStyle/>
          <a:p>
            <a:r>
              <a:rPr lang="en-US" altLang="en-US"/>
              <a:t>Let’s Derive the POS form</a:t>
            </a:r>
          </a:p>
        </p:txBody>
      </p:sp>
      <p:sp>
        <p:nvSpPr>
          <p:cNvPr id="56322" name="TextBox 125">
            <a:extLst>
              <a:ext uri="{FF2B5EF4-FFF2-40B4-BE49-F238E27FC236}">
                <a16:creationId xmlns:a16="http://schemas.microsoft.com/office/drawing/2014/main" id="{A44BEEAF-B0AF-B842-92C8-7A9026BBA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6477001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2.31 from the textbook ]</a:t>
            </a:r>
          </a:p>
        </p:txBody>
      </p:sp>
      <p:pic>
        <p:nvPicPr>
          <p:cNvPr id="56323" name="Picture 5" descr="Screen shot 2013-09-11 at 3.55.52 PM.png">
            <a:extLst>
              <a:ext uri="{FF2B5EF4-FFF2-40B4-BE49-F238E27FC236}">
                <a16:creationId xmlns:a16="http://schemas.microsoft.com/office/drawing/2014/main" id="{FD087DDC-EB0E-F048-98AA-950C2FE82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38200"/>
            <a:ext cx="297973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6782C991-2060-6D4C-8BC4-C0D0AA4962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685800"/>
          </a:xfrm>
        </p:spPr>
        <p:txBody>
          <a:bodyPr/>
          <a:lstStyle/>
          <a:p>
            <a:r>
              <a:rPr lang="en-US" altLang="en-US"/>
              <a:t>Let’s Derive the POS form</a:t>
            </a:r>
          </a:p>
        </p:txBody>
      </p:sp>
      <p:pic>
        <p:nvPicPr>
          <p:cNvPr id="57346" name="Picture 5" descr="Screen shot 2013-09-11 at 3.55.52 PM.png">
            <a:extLst>
              <a:ext uri="{FF2B5EF4-FFF2-40B4-BE49-F238E27FC236}">
                <a16:creationId xmlns:a16="http://schemas.microsoft.com/office/drawing/2014/main" id="{ED7FAEE1-D4A2-634B-B0C6-60EA7FB5B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38200"/>
            <a:ext cx="297973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147">
            <a:extLst>
              <a:ext uri="{FF2B5EF4-FFF2-40B4-BE49-F238E27FC236}">
                <a16:creationId xmlns:a16="http://schemas.microsoft.com/office/drawing/2014/main" id="{FB4A8EA2-7175-7844-B519-C796A76DF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988" y="2940050"/>
            <a:ext cx="2411412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7348" name="Rectangle 147">
            <a:extLst>
              <a:ext uri="{FF2B5EF4-FFF2-40B4-BE49-F238E27FC236}">
                <a16:creationId xmlns:a16="http://schemas.microsoft.com/office/drawing/2014/main" id="{4890055E-EDD4-A847-A944-360A56F4F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988" y="1797050"/>
            <a:ext cx="2411412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7349" name="Rectangle 147">
            <a:extLst>
              <a:ext uri="{FF2B5EF4-FFF2-40B4-BE49-F238E27FC236}">
                <a16:creationId xmlns:a16="http://schemas.microsoft.com/office/drawing/2014/main" id="{6EDBF138-D902-5442-9A77-38130208C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9" y="4114800"/>
            <a:ext cx="2409825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7350" name="Rectangle 147">
            <a:extLst>
              <a:ext uri="{FF2B5EF4-FFF2-40B4-BE49-F238E27FC236}">
                <a16:creationId xmlns:a16="http://schemas.microsoft.com/office/drawing/2014/main" id="{99017E37-A824-1A4A-AB8C-88E01970E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3702050"/>
            <a:ext cx="2400300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C98FB2BD-7834-1A40-9508-27E008D033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minterms and Maxterms</a:t>
            </a:r>
            <a:br>
              <a:rPr lang="en-US" altLang="en-US"/>
            </a:br>
            <a:r>
              <a:rPr lang="en-US" altLang="en-US"/>
              <a:t>(with three variables)</a:t>
            </a:r>
          </a:p>
        </p:txBody>
      </p:sp>
      <p:grpSp>
        <p:nvGrpSpPr>
          <p:cNvPr id="58370" name="Group 291">
            <a:extLst>
              <a:ext uri="{FF2B5EF4-FFF2-40B4-BE49-F238E27FC236}">
                <a16:creationId xmlns:a16="http://schemas.microsoft.com/office/drawing/2014/main" id="{30A284B8-69CE-3A40-B324-252A580713AD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687514"/>
            <a:ext cx="7634288" cy="3875087"/>
            <a:chOff x="762000" y="1208088"/>
            <a:chExt cx="7634288" cy="3875087"/>
          </a:xfrm>
        </p:grpSpPr>
        <p:sp>
          <p:nvSpPr>
            <p:cNvPr id="58380" name="Rectangle 3">
              <a:extLst>
                <a:ext uri="{FF2B5EF4-FFF2-40B4-BE49-F238E27FC236}">
                  <a16:creationId xmlns:a16="http://schemas.microsoft.com/office/drawing/2014/main" id="{8BD6C4AA-30CF-5543-A2A2-B54C88791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1208088"/>
              <a:ext cx="7634288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381" name="Picture 4">
              <a:extLst>
                <a:ext uri="{FF2B5EF4-FFF2-40B4-BE49-F238E27FC236}">
                  <a16:creationId xmlns:a16="http://schemas.microsoft.com/office/drawing/2014/main" id="{35AA919B-33FD-584B-A45E-34F86222B1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688" y="1435100"/>
              <a:ext cx="188912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82" name="Picture 5">
              <a:extLst>
                <a:ext uri="{FF2B5EF4-FFF2-40B4-BE49-F238E27FC236}">
                  <a16:creationId xmlns:a16="http://schemas.microsoft.com/office/drawing/2014/main" id="{9D33DC1F-44F5-F844-B25C-0B7D46D61E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713" y="1497013"/>
              <a:ext cx="1206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83" name="Picture 6">
              <a:extLst>
                <a:ext uri="{FF2B5EF4-FFF2-40B4-BE49-F238E27FC236}">
                  <a16:creationId xmlns:a16="http://schemas.microsoft.com/office/drawing/2014/main" id="{3BDE21D8-6F9E-E94F-8A2D-C35C2F216C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063" y="1504950"/>
              <a:ext cx="179387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384" name="Rectangle 7">
              <a:extLst>
                <a:ext uri="{FF2B5EF4-FFF2-40B4-BE49-F238E27FC236}">
                  <a16:creationId xmlns:a16="http://schemas.microsoft.com/office/drawing/2014/main" id="{7524477A-56CB-4341-87E0-91013A1CA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1220788"/>
              <a:ext cx="12700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58385" name="Rectangle 8">
              <a:extLst>
                <a:ext uri="{FF2B5EF4-FFF2-40B4-BE49-F238E27FC236}">
                  <a16:creationId xmlns:a16="http://schemas.microsoft.com/office/drawing/2014/main" id="{892BB1C0-5C57-0847-A763-438B77555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1220788"/>
              <a:ext cx="14287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58386" name="Rectangle 9">
              <a:extLst>
                <a:ext uri="{FF2B5EF4-FFF2-40B4-BE49-F238E27FC236}">
                  <a16:creationId xmlns:a16="http://schemas.microsoft.com/office/drawing/2014/main" id="{086CCEB9-16F7-784C-BA4E-FBD09F9E7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1220788"/>
              <a:ext cx="12700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58387" name="Rectangle 10">
              <a:extLst>
                <a:ext uri="{FF2B5EF4-FFF2-40B4-BE49-F238E27FC236}">
                  <a16:creationId xmlns:a16="http://schemas.microsoft.com/office/drawing/2014/main" id="{A655CE4C-D34B-0B47-ADA9-31F9A9480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1220788"/>
              <a:ext cx="15875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388" name="Picture 11">
              <a:extLst>
                <a:ext uri="{FF2B5EF4-FFF2-40B4-BE49-F238E27FC236}">
                  <a16:creationId xmlns:a16="http://schemas.microsoft.com/office/drawing/2014/main" id="{E0B6445C-372F-784E-BF62-5F7F3B89D4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150" y="1833563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89" name="Picture 12">
              <a:extLst>
                <a:ext uri="{FF2B5EF4-FFF2-40B4-BE49-F238E27FC236}">
                  <a16:creationId xmlns:a16="http://schemas.microsoft.com/office/drawing/2014/main" id="{511EAD2C-DD2F-F14F-80B2-863E6E62D0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613" y="183197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90" name="Picture 13">
              <a:extLst>
                <a:ext uri="{FF2B5EF4-FFF2-40B4-BE49-F238E27FC236}">
                  <a16:creationId xmlns:a16="http://schemas.microsoft.com/office/drawing/2014/main" id="{CD728954-EFB0-6D43-96B1-D9BEF9E324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1833563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91" name="Picture 14">
              <a:extLst>
                <a:ext uri="{FF2B5EF4-FFF2-40B4-BE49-F238E27FC236}">
                  <a16:creationId xmlns:a16="http://schemas.microsoft.com/office/drawing/2014/main" id="{BE664675-BF01-1341-9C90-99F7C1B066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263" y="1762125"/>
              <a:ext cx="13017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92" name="Picture 15">
              <a:extLst>
                <a:ext uri="{FF2B5EF4-FFF2-40B4-BE49-F238E27FC236}">
                  <a16:creationId xmlns:a16="http://schemas.microsoft.com/office/drawing/2014/main" id="{7A2F03E9-F824-544B-AF82-FD601228FF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600" y="1828800"/>
              <a:ext cx="1063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93" name="Picture 16">
              <a:extLst>
                <a:ext uri="{FF2B5EF4-FFF2-40B4-BE49-F238E27FC236}">
                  <a16:creationId xmlns:a16="http://schemas.microsoft.com/office/drawing/2014/main" id="{8A6EFEAF-4D69-8C4D-9AD7-717BD5879D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250" y="1833563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394" name="Rectangle 17">
              <a:extLst>
                <a:ext uri="{FF2B5EF4-FFF2-40B4-BE49-F238E27FC236}">
                  <a16:creationId xmlns:a16="http://schemas.microsoft.com/office/drawing/2014/main" id="{5A64DDD5-CC0C-EC46-B199-BCB159112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1728788"/>
              <a:ext cx="12700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395" name="Picture 18">
              <a:extLst>
                <a:ext uri="{FF2B5EF4-FFF2-40B4-BE49-F238E27FC236}">
                  <a16:creationId xmlns:a16="http://schemas.microsoft.com/office/drawing/2014/main" id="{7725A16B-1F5F-C149-AE14-20EDBD885B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400" y="183197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96" name="Picture 19">
              <a:extLst>
                <a:ext uri="{FF2B5EF4-FFF2-40B4-BE49-F238E27FC236}">
                  <a16:creationId xmlns:a16="http://schemas.microsoft.com/office/drawing/2014/main" id="{4C750238-C73D-E141-8E56-D1C67B69C9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9500" y="1866900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97" name="Picture 20">
              <a:extLst>
                <a:ext uri="{FF2B5EF4-FFF2-40B4-BE49-F238E27FC236}">
                  <a16:creationId xmlns:a16="http://schemas.microsoft.com/office/drawing/2014/main" id="{AC33435B-0D9E-E943-84D0-3D0FC22809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8763" y="1831975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98" name="Picture 21">
              <a:extLst>
                <a:ext uri="{FF2B5EF4-FFF2-40B4-BE49-F238E27FC236}">
                  <a16:creationId xmlns:a16="http://schemas.microsoft.com/office/drawing/2014/main" id="{84FB63F1-4445-C64B-8F31-0B278420B2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7513" y="1866900"/>
              <a:ext cx="793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99" name="Picture 22">
              <a:extLst>
                <a:ext uri="{FF2B5EF4-FFF2-40B4-BE49-F238E27FC236}">
                  <a16:creationId xmlns:a16="http://schemas.microsoft.com/office/drawing/2014/main" id="{03707A37-A2E9-0642-9699-AAE8AB7554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363" y="183197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00" name="Picture 23">
              <a:extLst>
                <a:ext uri="{FF2B5EF4-FFF2-40B4-BE49-F238E27FC236}">
                  <a16:creationId xmlns:a16="http://schemas.microsoft.com/office/drawing/2014/main" id="{5080D2AA-0530-A44E-8E77-D6438607C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7113" y="1868488"/>
              <a:ext cx="825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01" name="Rectangle 24">
              <a:extLst>
                <a:ext uri="{FF2B5EF4-FFF2-40B4-BE49-F238E27FC236}">
                  <a16:creationId xmlns:a16="http://schemas.microsoft.com/office/drawing/2014/main" id="{78D49165-3518-F24D-9F7B-EFDE0218A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1728788"/>
              <a:ext cx="14287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58402" name="Rectangle 25">
              <a:extLst>
                <a:ext uri="{FF2B5EF4-FFF2-40B4-BE49-F238E27FC236}">
                  <a16:creationId xmlns:a16="http://schemas.microsoft.com/office/drawing/2014/main" id="{BBE0BDFF-32C3-2441-84B5-B65203BA13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1728788"/>
              <a:ext cx="12700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403" name="Picture 26">
              <a:extLst>
                <a:ext uri="{FF2B5EF4-FFF2-40B4-BE49-F238E27FC236}">
                  <a16:creationId xmlns:a16="http://schemas.microsoft.com/office/drawing/2014/main" id="{79F706C2-61D0-FE43-A317-8EFCFEBE00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1813" y="1766888"/>
              <a:ext cx="2286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04" name="Picture 27">
              <a:extLst>
                <a:ext uri="{FF2B5EF4-FFF2-40B4-BE49-F238E27FC236}">
                  <a16:creationId xmlns:a16="http://schemas.microsoft.com/office/drawing/2014/main" id="{83FF0A42-50FC-4340-9199-854FA34544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1050" y="1770063"/>
              <a:ext cx="58738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05" name="Picture 28">
              <a:extLst>
                <a:ext uri="{FF2B5EF4-FFF2-40B4-BE49-F238E27FC236}">
                  <a16:creationId xmlns:a16="http://schemas.microsoft.com/office/drawing/2014/main" id="{621DCB7A-D104-D24A-ACD0-98655ECB4C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250" y="1833563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06" name="Picture 29">
              <a:extLst>
                <a:ext uri="{FF2B5EF4-FFF2-40B4-BE49-F238E27FC236}">
                  <a16:creationId xmlns:a16="http://schemas.microsoft.com/office/drawing/2014/main" id="{10876826-24B0-0A47-AD00-0FB67C058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538" y="1785938"/>
              <a:ext cx="857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07" name="Picture 30">
              <a:extLst>
                <a:ext uri="{FF2B5EF4-FFF2-40B4-BE49-F238E27FC236}">
                  <a16:creationId xmlns:a16="http://schemas.microsoft.com/office/drawing/2014/main" id="{2E90C553-17F4-094F-B53C-C04C2D03D0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9663" y="1828800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08" name="Picture 31">
              <a:extLst>
                <a:ext uri="{FF2B5EF4-FFF2-40B4-BE49-F238E27FC236}">
                  <a16:creationId xmlns:a16="http://schemas.microsoft.com/office/drawing/2014/main" id="{35895412-5198-B34C-9AA3-3F04408F70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313" y="1833563"/>
              <a:ext cx="95250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09" name="Picture 32">
              <a:extLst>
                <a:ext uri="{FF2B5EF4-FFF2-40B4-BE49-F238E27FC236}">
                  <a16:creationId xmlns:a16="http://schemas.microsoft.com/office/drawing/2014/main" id="{9D01F000-F25E-AC4F-BA4B-CEFAA2416D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9850" y="1833563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10" name="Rectangle 33">
              <a:extLst>
                <a:ext uri="{FF2B5EF4-FFF2-40B4-BE49-F238E27FC236}">
                  <a16:creationId xmlns:a16="http://schemas.microsoft.com/office/drawing/2014/main" id="{0527BE54-18D2-3A46-8357-A65578844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1728788"/>
              <a:ext cx="15875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411" name="Picture 34">
              <a:extLst>
                <a:ext uri="{FF2B5EF4-FFF2-40B4-BE49-F238E27FC236}">
                  <a16:creationId xmlns:a16="http://schemas.microsoft.com/office/drawing/2014/main" id="{3A16B9AA-655F-4F48-9A36-6359398776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5900" y="1766888"/>
              <a:ext cx="22701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12" name="Picture 35">
              <a:extLst>
                <a:ext uri="{FF2B5EF4-FFF2-40B4-BE49-F238E27FC236}">
                  <a16:creationId xmlns:a16="http://schemas.microsoft.com/office/drawing/2014/main" id="{C176D685-0914-D844-B02C-36CB3016A9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8313" y="1828800"/>
              <a:ext cx="123825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13" name="Picture 36">
              <a:extLst>
                <a:ext uri="{FF2B5EF4-FFF2-40B4-BE49-F238E27FC236}">
                  <a16:creationId xmlns:a16="http://schemas.microsoft.com/office/drawing/2014/main" id="{5DEC0A59-93F9-9045-B414-6AFECD5F5A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488" y="1835150"/>
              <a:ext cx="136525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14" name="Picture 37">
              <a:extLst>
                <a:ext uri="{FF2B5EF4-FFF2-40B4-BE49-F238E27FC236}">
                  <a16:creationId xmlns:a16="http://schemas.microsoft.com/office/drawing/2014/main" id="{2A1A7890-1B0E-7C4C-BC04-FDB4736D92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713" y="1785938"/>
              <a:ext cx="84137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15" name="Picture 38">
              <a:extLst>
                <a:ext uri="{FF2B5EF4-FFF2-40B4-BE49-F238E27FC236}">
                  <a16:creationId xmlns:a16="http://schemas.microsoft.com/office/drawing/2014/main" id="{3DFE2353-E433-B743-AC0F-1F8F32FB3D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5663" y="1828800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16" name="Picture 39">
              <a:extLst>
                <a:ext uri="{FF2B5EF4-FFF2-40B4-BE49-F238E27FC236}">
                  <a16:creationId xmlns:a16="http://schemas.microsoft.com/office/drawing/2014/main" id="{D16DD354-65E1-044D-93DD-EED5A84C20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900" y="1833563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17" name="Picture 40">
              <a:extLst>
                <a:ext uri="{FF2B5EF4-FFF2-40B4-BE49-F238E27FC236}">
                  <a16:creationId xmlns:a16="http://schemas.microsoft.com/office/drawing/2014/main" id="{3D97C2F1-4098-4448-BBC9-6E1CE6C3DF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7438" y="1833563"/>
              <a:ext cx="212725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18" name="Rectangle 41">
              <a:extLst>
                <a:ext uri="{FF2B5EF4-FFF2-40B4-BE49-F238E27FC236}">
                  <a16:creationId xmlns:a16="http://schemas.microsoft.com/office/drawing/2014/main" id="{F56715F5-59DE-4241-824A-3E8674EFE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2144713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419" name="Picture 42">
              <a:extLst>
                <a:ext uri="{FF2B5EF4-FFF2-40B4-BE49-F238E27FC236}">
                  <a16:creationId xmlns:a16="http://schemas.microsoft.com/office/drawing/2014/main" id="{484DBD33-BF17-AA44-A325-8A681EED27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20" name="Rectangle 43">
              <a:extLst>
                <a:ext uri="{FF2B5EF4-FFF2-40B4-BE49-F238E27FC236}">
                  <a16:creationId xmlns:a16="http://schemas.microsoft.com/office/drawing/2014/main" id="{008C9F79-88D5-3248-86C1-7033859E15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159000"/>
              <a:ext cx="12700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421" name="Picture 44">
              <a:extLst>
                <a:ext uri="{FF2B5EF4-FFF2-40B4-BE49-F238E27FC236}">
                  <a16:creationId xmlns:a16="http://schemas.microsoft.com/office/drawing/2014/main" id="{CB2A67FE-72B1-7148-8C49-F03C9FF8D9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22" name="Picture 45">
              <a:extLst>
                <a:ext uri="{FF2B5EF4-FFF2-40B4-BE49-F238E27FC236}">
                  <a16:creationId xmlns:a16="http://schemas.microsoft.com/office/drawing/2014/main" id="{758F16FD-C7E2-014A-B9F1-4CCC833D64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23" name="Picture 46">
              <a:extLst>
                <a:ext uri="{FF2B5EF4-FFF2-40B4-BE49-F238E27FC236}">
                  <a16:creationId xmlns:a16="http://schemas.microsoft.com/office/drawing/2014/main" id="{0C7BC11B-9D62-414A-A035-77A65DF5F9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24" name="Rectangle 47">
              <a:extLst>
                <a:ext uri="{FF2B5EF4-FFF2-40B4-BE49-F238E27FC236}">
                  <a16:creationId xmlns:a16="http://schemas.microsoft.com/office/drawing/2014/main" id="{B315CC60-BF39-F348-BD24-3ACF8D1BC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159000"/>
              <a:ext cx="14287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58425" name="Rectangle 48">
              <a:extLst>
                <a:ext uri="{FF2B5EF4-FFF2-40B4-BE49-F238E27FC236}">
                  <a16:creationId xmlns:a16="http://schemas.microsoft.com/office/drawing/2014/main" id="{EAA2C080-6BF5-B845-9896-FCC9C16B4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159000"/>
              <a:ext cx="12700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426" name="Picture 49">
              <a:extLst>
                <a:ext uri="{FF2B5EF4-FFF2-40B4-BE49-F238E27FC236}">
                  <a16:creationId xmlns:a16="http://schemas.microsoft.com/office/drawing/2014/main" id="{CC6F27F4-51CD-5F46-94F4-4135DBB1EE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24368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27" name="Picture 50">
              <a:extLst>
                <a:ext uri="{FF2B5EF4-FFF2-40B4-BE49-F238E27FC236}">
                  <a16:creationId xmlns:a16="http://schemas.microsoft.com/office/drawing/2014/main" id="{85854B74-DAE1-BE4F-AE1E-D2340F091D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413" y="2474913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28" name="Picture 51">
              <a:extLst>
                <a:ext uri="{FF2B5EF4-FFF2-40B4-BE49-F238E27FC236}">
                  <a16:creationId xmlns:a16="http://schemas.microsoft.com/office/drawing/2014/main" id="{229648C5-F813-CD4A-8E0F-711ABD4AAD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2455863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29" name="Rectangle 52">
              <a:extLst>
                <a:ext uri="{FF2B5EF4-FFF2-40B4-BE49-F238E27FC236}">
                  <a16:creationId xmlns:a16="http://schemas.microsoft.com/office/drawing/2014/main" id="{A208DFFA-0C6D-1B43-9592-D085CD10B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239236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430" name="Picture 53">
              <a:extLst>
                <a:ext uri="{FF2B5EF4-FFF2-40B4-BE49-F238E27FC236}">
                  <a16:creationId xmlns:a16="http://schemas.microsoft.com/office/drawing/2014/main" id="{3BC78738-4533-284F-AE45-E9663A609F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24368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31" name="Picture 54">
              <a:extLst>
                <a:ext uri="{FF2B5EF4-FFF2-40B4-BE49-F238E27FC236}">
                  <a16:creationId xmlns:a16="http://schemas.microsoft.com/office/drawing/2014/main" id="{B1951951-3B94-8D48-92F9-62892E13F9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2474913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32" name="Rectangle 55">
              <a:extLst>
                <a:ext uri="{FF2B5EF4-FFF2-40B4-BE49-F238E27FC236}">
                  <a16:creationId xmlns:a16="http://schemas.microsoft.com/office/drawing/2014/main" id="{D24FDD1B-DB61-584C-BCED-A9BA9174B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2392363"/>
              <a:ext cx="161925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433" name="Picture 56">
              <a:extLst>
                <a:ext uri="{FF2B5EF4-FFF2-40B4-BE49-F238E27FC236}">
                  <a16:creationId xmlns:a16="http://schemas.microsoft.com/office/drawing/2014/main" id="{807F2FA4-C8D3-EA4B-A9A0-EC38C8A304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24368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34" name="Picture 57">
              <a:extLst>
                <a:ext uri="{FF2B5EF4-FFF2-40B4-BE49-F238E27FC236}">
                  <a16:creationId xmlns:a16="http://schemas.microsoft.com/office/drawing/2014/main" id="{683425C2-9804-A045-8CC2-EC984B1239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2474913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35" name="Rectangle 58">
              <a:extLst>
                <a:ext uri="{FF2B5EF4-FFF2-40B4-BE49-F238E27FC236}">
                  <a16:creationId xmlns:a16="http://schemas.microsoft.com/office/drawing/2014/main" id="{3DDF2A73-4D48-724C-A422-A77B3A8F5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239236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436" name="Picture 59">
              <a:extLst>
                <a:ext uri="{FF2B5EF4-FFF2-40B4-BE49-F238E27FC236}">
                  <a16:creationId xmlns:a16="http://schemas.microsoft.com/office/drawing/2014/main" id="{8F883942-A453-194C-A18C-38A1C3678C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24368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37" name="Picture 60">
              <a:extLst>
                <a:ext uri="{FF2B5EF4-FFF2-40B4-BE49-F238E27FC236}">
                  <a16:creationId xmlns:a16="http://schemas.microsoft.com/office/drawing/2014/main" id="{E7015616-EDF3-FE4B-9821-EE6A00492F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2474913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38" name="Rectangle 61">
              <a:extLst>
                <a:ext uri="{FF2B5EF4-FFF2-40B4-BE49-F238E27FC236}">
                  <a16:creationId xmlns:a16="http://schemas.microsoft.com/office/drawing/2014/main" id="{7449A31B-838A-3C44-8079-8B315596F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159000"/>
              <a:ext cx="15875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439" name="Picture 62">
              <a:extLst>
                <a:ext uri="{FF2B5EF4-FFF2-40B4-BE49-F238E27FC236}">
                  <a16:creationId xmlns:a16="http://schemas.microsoft.com/office/drawing/2014/main" id="{404A902E-44F4-994C-86F0-C61E063A7E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2371725"/>
              <a:ext cx="266700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40" name="Picture 63">
              <a:extLst>
                <a:ext uri="{FF2B5EF4-FFF2-40B4-BE49-F238E27FC236}">
                  <a16:creationId xmlns:a16="http://schemas.microsoft.com/office/drawing/2014/main" id="{900A3917-79AB-394F-AFB1-57B4344398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3638" y="2474913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41" name="Picture 64">
              <a:extLst>
                <a:ext uri="{FF2B5EF4-FFF2-40B4-BE49-F238E27FC236}">
                  <a16:creationId xmlns:a16="http://schemas.microsoft.com/office/drawing/2014/main" id="{2A143262-4E1C-1C4D-8016-1A0FF1328B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2455863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42" name="Picture 65">
              <a:extLst>
                <a:ext uri="{FF2B5EF4-FFF2-40B4-BE49-F238E27FC236}">
                  <a16:creationId xmlns:a16="http://schemas.microsoft.com/office/drawing/2014/main" id="{261B665B-54C6-8B4E-9E29-7CC1693B90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24368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43" name="Picture 66">
              <a:extLst>
                <a:ext uri="{FF2B5EF4-FFF2-40B4-BE49-F238E27FC236}">
                  <a16:creationId xmlns:a16="http://schemas.microsoft.com/office/drawing/2014/main" id="{7A733CF6-27E3-604D-8726-E341021503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2474913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44" name="Picture 67">
              <a:extLst>
                <a:ext uri="{FF2B5EF4-FFF2-40B4-BE49-F238E27FC236}">
                  <a16:creationId xmlns:a16="http://schemas.microsoft.com/office/drawing/2014/main" id="{41F1916A-BF21-FE4B-A017-EC7B481DCB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24018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45" name="Picture 68">
              <a:extLst>
                <a:ext uri="{FF2B5EF4-FFF2-40B4-BE49-F238E27FC236}">
                  <a16:creationId xmlns:a16="http://schemas.microsoft.com/office/drawing/2014/main" id="{93C4E3AF-664A-9F4A-B770-D585677A5D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24368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46" name="Picture 69">
              <a:extLst>
                <a:ext uri="{FF2B5EF4-FFF2-40B4-BE49-F238E27FC236}">
                  <a16:creationId xmlns:a16="http://schemas.microsoft.com/office/drawing/2014/main" id="{0A47531C-6B1F-B543-99C0-6457BBF8DC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2474913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47" name="Picture 70">
              <a:extLst>
                <a:ext uri="{FF2B5EF4-FFF2-40B4-BE49-F238E27FC236}">
                  <a16:creationId xmlns:a16="http://schemas.microsoft.com/office/drawing/2014/main" id="{7838D513-13E3-2C49-8DCC-162E4B00FC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24018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48" name="Picture 71">
              <a:extLst>
                <a:ext uri="{FF2B5EF4-FFF2-40B4-BE49-F238E27FC236}">
                  <a16:creationId xmlns:a16="http://schemas.microsoft.com/office/drawing/2014/main" id="{6D8BC2F3-E889-2A43-8910-9C6F3E90AC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24368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49" name="Picture 72">
              <a:extLst>
                <a:ext uri="{FF2B5EF4-FFF2-40B4-BE49-F238E27FC236}">
                  <a16:creationId xmlns:a16="http://schemas.microsoft.com/office/drawing/2014/main" id="{4539473B-CDF2-B246-8F40-64646474AB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2474913"/>
              <a:ext cx="825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50" name="Picture 73">
              <a:extLst>
                <a:ext uri="{FF2B5EF4-FFF2-40B4-BE49-F238E27FC236}">
                  <a16:creationId xmlns:a16="http://schemas.microsoft.com/office/drawing/2014/main" id="{36A1527E-3C74-4A4B-BCEF-C0DBAE3563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200" y="2706688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51" name="Rectangle 74">
              <a:extLst>
                <a:ext uri="{FF2B5EF4-FFF2-40B4-BE49-F238E27FC236}">
                  <a16:creationId xmlns:a16="http://schemas.microsoft.com/office/drawing/2014/main" id="{6D8973B9-13C4-904F-8E3E-784BE00BC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655888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452" name="Picture 75">
              <a:extLst>
                <a:ext uri="{FF2B5EF4-FFF2-40B4-BE49-F238E27FC236}">
                  <a16:creationId xmlns:a16="http://schemas.microsoft.com/office/drawing/2014/main" id="{66B14824-A0A5-6D40-84DC-2BC2D34961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2706688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53" name="Picture 76">
              <a:extLst>
                <a:ext uri="{FF2B5EF4-FFF2-40B4-BE49-F238E27FC236}">
                  <a16:creationId xmlns:a16="http://schemas.microsoft.com/office/drawing/2014/main" id="{8A37A94A-2FF9-6148-9FF6-7CC20AF877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2706688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54" name="Picture 77">
              <a:extLst>
                <a:ext uri="{FF2B5EF4-FFF2-40B4-BE49-F238E27FC236}">
                  <a16:creationId xmlns:a16="http://schemas.microsoft.com/office/drawing/2014/main" id="{27D3BA02-7666-A441-9DF4-740FBC6D6A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2706688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55" name="Rectangle 78">
              <a:extLst>
                <a:ext uri="{FF2B5EF4-FFF2-40B4-BE49-F238E27FC236}">
                  <a16:creationId xmlns:a16="http://schemas.microsoft.com/office/drawing/2014/main" id="{F359EAF0-B34A-2643-945B-563767D66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655888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58456" name="Rectangle 79">
              <a:extLst>
                <a:ext uri="{FF2B5EF4-FFF2-40B4-BE49-F238E27FC236}">
                  <a16:creationId xmlns:a16="http://schemas.microsoft.com/office/drawing/2014/main" id="{99F6DE63-6A3F-554E-81B4-CA12283D9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655888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457" name="Picture 80">
              <a:extLst>
                <a:ext uri="{FF2B5EF4-FFF2-40B4-BE49-F238E27FC236}">
                  <a16:creationId xmlns:a16="http://schemas.microsoft.com/office/drawing/2014/main" id="{A9415AB2-1F05-0140-A34F-E6F2AD47E3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2768600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58" name="Picture 81">
              <a:extLst>
                <a:ext uri="{FF2B5EF4-FFF2-40B4-BE49-F238E27FC236}">
                  <a16:creationId xmlns:a16="http://schemas.microsoft.com/office/drawing/2014/main" id="{63ED765F-AB63-4B46-B605-9A69B528E0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5938" y="2805113"/>
              <a:ext cx="682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59" name="Picture 82">
              <a:extLst>
                <a:ext uri="{FF2B5EF4-FFF2-40B4-BE49-F238E27FC236}">
                  <a16:creationId xmlns:a16="http://schemas.microsoft.com/office/drawing/2014/main" id="{7DDC184F-A770-3743-8727-1D8E0F7275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2786063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60" name="Rectangle 83">
              <a:extLst>
                <a:ext uri="{FF2B5EF4-FFF2-40B4-BE49-F238E27FC236}">
                  <a16:creationId xmlns:a16="http://schemas.microsoft.com/office/drawing/2014/main" id="{1C3FD0F5-8497-2C4E-A034-A72F8125D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2724150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461" name="Picture 84">
              <a:extLst>
                <a:ext uri="{FF2B5EF4-FFF2-40B4-BE49-F238E27FC236}">
                  <a16:creationId xmlns:a16="http://schemas.microsoft.com/office/drawing/2014/main" id="{94747B34-3646-B249-B0C1-ABCCE0ABDF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27686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62" name="Picture 85">
              <a:extLst>
                <a:ext uri="{FF2B5EF4-FFF2-40B4-BE49-F238E27FC236}">
                  <a16:creationId xmlns:a16="http://schemas.microsoft.com/office/drawing/2014/main" id="{BCB3E7E4-809E-5141-BBDD-60CC62ED1E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2805113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63" name="Rectangle 86">
              <a:extLst>
                <a:ext uri="{FF2B5EF4-FFF2-40B4-BE49-F238E27FC236}">
                  <a16:creationId xmlns:a16="http://schemas.microsoft.com/office/drawing/2014/main" id="{23C6D9B8-998E-494E-A29E-419DD005C0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2724150"/>
              <a:ext cx="161925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464" name="Picture 87">
              <a:extLst>
                <a:ext uri="{FF2B5EF4-FFF2-40B4-BE49-F238E27FC236}">
                  <a16:creationId xmlns:a16="http://schemas.microsoft.com/office/drawing/2014/main" id="{AB978C20-6ACE-F348-BB86-8F9944DF0A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27686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65" name="Picture 88">
              <a:extLst>
                <a:ext uri="{FF2B5EF4-FFF2-40B4-BE49-F238E27FC236}">
                  <a16:creationId xmlns:a16="http://schemas.microsoft.com/office/drawing/2014/main" id="{01EDBA4D-0607-A04A-B668-8CC1EA6CC5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2805113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66" name="Picture 89">
              <a:extLst>
                <a:ext uri="{FF2B5EF4-FFF2-40B4-BE49-F238E27FC236}">
                  <a16:creationId xmlns:a16="http://schemas.microsoft.com/office/drawing/2014/main" id="{6AABF641-282F-3141-B07F-0D4B92B076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27686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67" name="Picture 90">
              <a:extLst>
                <a:ext uri="{FF2B5EF4-FFF2-40B4-BE49-F238E27FC236}">
                  <a16:creationId xmlns:a16="http://schemas.microsoft.com/office/drawing/2014/main" id="{6DB62B1B-6A46-3A42-ADCB-C7CD04831A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2805113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68" name="Rectangle 91">
              <a:extLst>
                <a:ext uri="{FF2B5EF4-FFF2-40B4-BE49-F238E27FC236}">
                  <a16:creationId xmlns:a16="http://schemas.microsoft.com/office/drawing/2014/main" id="{86C0836D-FDA4-954D-B480-4A137AB70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655888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469" name="Picture 92">
              <a:extLst>
                <a:ext uri="{FF2B5EF4-FFF2-40B4-BE49-F238E27FC236}">
                  <a16:creationId xmlns:a16="http://schemas.microsoft.com/office/drawing/2014/main" id="{B7DE864D-0188-5B42-88E6-FC086D70B2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2703513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0" name="Picture 93">
              <a:extLst>
                <a:ext uri="{FF2B5EF4-FFF2-40B4-BE49-F238E27FC236}">
                  <a16:creationId xmlns:a16="http://schemas.microsoft.com/office/drawing/2014/main" id="{160D6D3E-5BA4-8542-A3CA-3C58E8310B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3163" y="2805113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1" name="Picture 94">
              <a:extLst>
                <a:ext uri="{FF2B5EF4-FFF2-40B4-BE49-F238E27FC236}">
                  <a16:creationId xmlns:a16="http://schemas.microsoft.com/office/drawing/2014/main" id="{07EFB094-F796-E341-B986-79E915348B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2786063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2" name="Picture 95">
              <a:extLst>
                <a:ext uri="{FF2B5EF4-FFF2-40B4-BE49-F238E27FC236}">
                  <a16:creationId xmlns:a16="http://schemas.microsoft.com/office/drawing/2014/main" id="{C8F0671A-DB18-514A-B7F3-2472DCF089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2768600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3" name="Picture 96">
              <a:extLst>
                <a:ext uri="{FF2B5EF4-FFF2-40B4-BE49-F238E27FC236}">
                  <a16:creationId xmlns:a16="http://schemas.microsoft.com/office/drawing/2014/main" id="{AF878E6E-D614-3345-8377-7B781C3B51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2805113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4" name="Picture 97">
              <a:extLst>
                <a:ext uri="{FF2B5EF4-FFF2-40B4-BE49-F238E27FC236}">
                  <a16:creationId xmlns:a16="http://schemas.microsoft.com/office/drawing/2014/main" id="{12589E87-447A-F54E-934A-7CB4FCC382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27320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5" name="Picture 98">
              <a:extLst>
                <a:ext uri="{FF2B5EF4-FFF2-40B4-BE49-F238E27FC236}">
                  <a16:creationId xmlns:a16="http://schemas.microsoft.com/office/drawing/2014/main" id="{5236ED4B-9020-4147-97D7-FA1A3FB731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27686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6" name="Picture 99">
              <a:extLst>
                <a:ext uri="{FF2B5EF4-FFF2-40B4-BE49-F238E27FC236}">
                  <a16:creationId xmlns:a16="http://schemas.microsoft.com/office/drawing/2014/main" id="{00FF3508-E0CE-D740-A4C9-1684945E6E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2805113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7" name="Picture 100">
              <a:extLst>
                <a:ext uri="{FF2B5EF4-FFF2-40B4-BE49-F238E27FC236}">
                  <a16:creationId xmlns:a16="http://schemas.microsoft.com/office/drawing/2014/main" id="{3CE60193-409F-604D-98D5-0CC89503B8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27320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78" name="Rectangle 101">
              <a:extLst>
                <a:ext uri="{FF2B5EF4-FFF2-40B4-BE49-F238E27FC236}">
                  <a16:creationId xmlns:a16="http://schemas.microsoft.com/office/drawing/2014/main" id="{4C5D266B-02F0-AE4A-A369-5E80C6D42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2724150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479" name="Picture 102">
              <a:extLst>
                <a:ext uri="{FF2B5EF4-FFF2-40B4-BE49-F238E27FC236}">
                  <a16:creationId xmlns:a16="http://schemas.microsoft.com/office/drawing/2014/main" id="{891798E0-4623-884D-B3C5-D83951CEBB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27686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80" name="Picture 103">
              <a:extLst>
                <a:ext uri="{FF2B5EF4-FFF2-40B4-BE49-F238E27FC236}">
                  <a16:creationId xmlns:a16="http://schemas.microsoft.com/office/drawing/2014/main" id="{3B0D6559-1826-1B4D-B2FA-5A539604FC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2805113"/>
              <a:ext cx="80962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81" name="Picture 104">
              <a:extLst>
                <a:ext uri="{FF2B5EF4-FFF2-40B4-BE49-F238E27FC236}">
                  <a16:creationId xmlns:a16="http://schemas.microsoft.com/office/drawing/2014/main" id="{A07E516E-A14D-534E-ADC7-0179C09C4E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263" y="3033713"/>
              <a:ext cx="1079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82" name="Rectangle 105">
              <a:extLst>
                <a:ext uri="{FF2B5EF4-FFF2-40B4-BE49-F238E27FC236}">
                  <a16:creationId xmlns:a16="http://schemas.microsoft.com/office/drawing/2014/main" id="{D2286402-6084-8143-B806-BBEA79F79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986088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483" name="Picture 106">
              <a:extLst>
                <a:ext uri="{FF2B5EF4-FFF2-40B4-BE49-F238E27FC236}">
                  <a16:creationId xmlns:a16="http://schemas.microsoft.com/office/drawing/2014/main" id="{31CD26D3-65F3-9A49-8D1F-4969A59231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3033713"/>
              <a:ext cx="1143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84" name="Picture 107">
              <a:extLst>
                <a:ext uri="{FF2B5EF4-FFF2-40B4-BE49-F238E27FC236}">
                  <a16:creationId xmlns:a16="http://schemas.microsoft.com/office/drawing/2014/main" id="{81EBAE26-BE33-044F-90D9-B78F5DEAA8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3033713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85" name="Picture 108">
              <a:extLst>
                <a:ext uri="{FF2B5EF4-FFF2-40B4-BE49-F238E27FC236}">
                  <a16:creationId xmlns:a16="http://schemas.microsoft.com/office/drawing/2014/main" id="{68FAF3CB-99F9-CC42-9225-2A08191D94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3033713"/>
              <a:ext cx="1143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86" name="Rectangle 109">
              <a:extLst>
                <a:ext uri="{FF2B5EF4-FFF2-40B4-BE49-F238E27FC236}">
                  <a16:creationId xmlns:a16="http://schemas.microsoft.com/office/drawing/2014/main" id="{EE5E74B8-D80D-BB45-BD45-F965A112A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986088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58487" name="Rectangle 110">
              <a:extLst>
                <a:ext uri="{FF2B5EF4-FFF2-40B4-BE49-F238E27FC236}">
                  <a16:creationId xmlns:a16="http://schemas.microsoft.com/office/drawing/2014/main" id="{8EA9AEC2-86F9-A24C-BD5F-6AE1BADE6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986088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488" name="Picture 111">
              <a:extLst>
                <a:ext uri="{FF2B5EF4-FFF2-40B4-BE49-F238E27FC236}">
                  <a16:creationId xmlns:a16="http://schemas.microsoft.com/office/drawing/2014/main" id="{F2122CF4-AB00-344B-B5CE-B46EA0CFE5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0972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89" name="Picture 112">
              <a:extLst>
                <a:ext uri="{FF2B5EF4-FFF2-40B4-BE49-F238E27FC236}">
                  <a16:creationId xmlns:a16="http://schemas.microsoft.com/office/drawing/2014/main" id="{49AEF602-735E-AC47-8882-86A6D137EA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3132138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90" name="Picture 113">
              <a:extLst>
                <a:ext uri="{FF2B5EF4-FFF2-40B4-BE49-F238E27FC236}">
                  <a16:creationId xmlns:a16="http://schemas.microsoft.com/office/drawing/2014/main" id="{76784110-0E76-334F-AF00-706A3BE2B0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113088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91" name="Rectangle 114">
              <a:extLst>
                <a:ext uri="{FF2B5EF4-FFF2-40B4-BE49-F238E27FC236}">
                  <a16:creationId xmlns:a16="http://schemas.microsoft.com/office/drawing/2014/main" id="{99F9F3DF-293D-BB42-B286-C4E3A8E50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3055938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492" name="Picture 115">
              <a:extLst>
                <a:ext uri="{FF2B5EF4-FFF2-40B4-BE49-F238E27FC236}">
                  <a16:creationId xmlns:a16="http://schemas.microsoft.com/office/drawing/2014/main" id="{E2D844C6-3357-9F45-9F1D-813DB0D529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097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93" name="Picture 116">
              <a:extLst>
                <a:ext uri="{FF2B5EF4-FFF2-40B4-BE49-F238E27FC236}">
                  <a16:creationId xmlns:a16="http://schemas.microsoft.com/office/drawing/2014/main" id="{FAADB115-5993-604B-A486-69843E53A0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132138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94" name="Picture 117">
              <a:extLst>
                <a:ext uri="{FF2B5EF4-FFF2-40B4-BE49-F238E27FC236}">
                  <a16:creationId xmlns:a16="http://schemas.microsoft.com/office/drawing/2014/main" id="{182A9D92-9E3F-8343-B373-0033893F63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097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95" name="Picture 118">
              <a:extLst>
                <a:ext uri="{FF2B5EF4-FFF2-40B4-BE49-F238E27FC236}">
                  <a16:creationId xmlns:a16="http://schemas.microsoft.com/office/drawing/2014/main" id="{676BFAE0-390B-B442-93CC-472EF8D8A0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31321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96" name="Rectangle 119">
              <a:extLst>
                <a:ext uri="{FF2B5EF4-FFF2-40B4-BE49-F238E27FC236}">
                  <a16:creationId xmlns:a16="http://schemas.microsoft.com/office/drawing/2014/main" id="{0FD4D51E-804A-AF45-A358-4872717BB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3055938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497" name="Picture 120">
              <a:extLst>
                <a:ext uri="{FF2B5EF4-FFF2-40B4-BE49-F238E27FC236}">
                  <a16:creationId xmlns:a16="http://schemas.microsoft.com/office/drawing/2014/main" id="{337EBA4E-52F7-9D49-8C87-35CE943145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3097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98" name="Picture 121">
              <a:extLst>
                <a:ext uri="{FF2B5EF4-FFF2-40B4-BE49-F238E27FC236}">
                  <a16:creationId xmlns:a16="http://schemas.microsoft.com/office/drawing/2014/main" id="{5AEDC6F1-2FBA-354A-9CB3-41C7C07725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31337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99" name="Rectangle 122">
              <a:extLst>
                <a:ext uri="{FF2B5EF4-FFF2-40B4-BE49-F238E27FC236}">
                  <a16:creationId xmlns:a16="http://schemas.microsoft.com/office/drawing/2014/main" id="{0BEAA733-7045-0646-B2E4-64D2349E2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986088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500" name="Picture 123">
              <a:extLst>
                <a:ext uri="{FF2B5EF4-FFF2-40B4-BE49-F238E27FC236}">
                  <a16:creationId xmlns:a16="http://schemas.microsoft.com/office/drawing/2014/main" id="{3FB4B0CC-6EC2-7843-90AC-0ED7398895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030538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01" name="Picture 124">
              <a:extLst>
                <a:ext uri="{FF2B5EF4-FFF2-40B4-BE49-F238E27FC236}">
                  <a16:creationId xmlns:a16="http://schemas.microsoft.com/office/drawing/2014/main" id="{ABE3815C-BBE9-2E40-8EA0-054D01AA82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3132138"/>
              <a:ext cx="809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02" name="Picture 125">
              <a:extLst>
                <a:ext uri="{FF2B5EF4-FFF2-40B4-BE49-F238E27FC236}">
                  <a16:creationId xmlns:a16="http://schemas.microsoft.com/office/drawing/2014/main" id="{1EC9016E-8217-1742-B735-4D9C2B822C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113088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03" name="Picture 126">
              <a:extLst>
                <a:ext uri="{FF2B5EF4-FFF2-40B4-BE49-F238E27FC236}">
                  <a16:creationId xmlns:a16="http://schemas.microsoft.com/office/drawing/2014/main" id="{8FA089F2-DA94-874D-B261-07841405EF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0972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04" name="Picture 127">
              <a:extLst>
                <a:ext uri="{FF2B5EF4-FFF2-40B4-BE49-F238E27FC236}">
                  <a16:creationId xmlns:a16="http://schemas.microsoft.com/office/drawing/2014/main" id="{024E03AC-A33D-F144-8764-686AB6EC97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132138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05" name="Picture 128">
              <a:extLst>
                <a:ext uri="{FF2B5EF4-FFF2-40B4-BE49-F238E27FC236}">
                  <a16:creationId xmlns:a16="http://schemas.microsoft.com/office/drawing/2014/main" id="{231C9566-B0EC-5148-A26D-2850E959F1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060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506" name="Rectangle 129">
              <a:extLst>
                <a:ext uri="{FF2B5EF4-FFF2-40B4-BE49-F238E27FC236}">
                  <a16:creationId xmlns:a16="http://schemas.microsoft.com/office/drawing/2014/main" id="{24B2309E-FD66-3A46-9DDC-5DB2EA15B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3055938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507" name="Picture 130">
              <a:extLst>
                <a:ext uri="{FF2B5EF4-FFF2-40B4-BE49-F238E27FC236}">
                  <a16:creationId xmlns:a16="http://schemas.microsoft.com/office/drawing/2014/main" id="{E4A8EECD-55E1-BB48-BC91-F435FEA102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097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08" name="Picture 131">
              <a:extLst>
                <a:ext uri="{FF2B5EF4-FFF2-40B4-BE49-F238E27FC236}">
                  <a16:creationId xmlns:a16="http://schemas.microsoft.com/office/drawing/2014/main" id="{D183B079-7E17-4741-BE07-4F2CFDE166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1321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09" name="Picture 132">
              <a:extLst>
                <a:ext uri="{FF2B5EF4-FFF2-40B4-BE49-F238E27FC236}">
                  <a16:creationId xmlns:a16="http://schemas.microsoft.com/office/drawing/2014/main" id="{101B96E7-DFA3-4944-B8EF-36FDFBA9BB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3060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10" name="Picture 133">
              <a:extLst>
                <a:ext uri="{FF2B5EF4-FFF2-40B4-BE49-F238E27FC236}">
                  <a16:creationId xmlns:a16="http://schemas.microsoft.com/office/drawing/2014/main" id="{5A6AAFB3-9A44-1540-9531-968C679BB7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3097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11" name="Picture 134">
              <a:extLst>
                <a:ext uri="{FF2B5EF4-FFF2-40B4-BE49-F238E27FC236}">
                  <a16:creationId xmlns:a16="http://schemas.microsoft.com/office/drawing/2014/main" id="{69F5D032-B026-5E4C-8302-09F3462E9F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3133725"/>
              <a:ext cx="82550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12" name="Picture 135">
              <a:extLst>
                <a:ext uri="{FF2B5EF4-FFF2-40B4-BE49-F238E27FC236}">
                  <a16:creationId xmlns:a16="http://schemas.microsoft.com/office/drawing/2014/main" id="{41ADA382-8A80-9B46-B76C-16385459D2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33639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513" name="Rectangle 136">
              <a:extLst>
                <a:ext uri="{FF2B5EF4-FFF2-40B4-BE49-F238E27FC236}">
                  <a16:creationId xmlns:a16="http://schemas.microsoft.com/office/drawing/2014/main" id="{14AC43F3-B4BC-9B42-AB18-2DEBFA511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317875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514" name="Picture 137">
              <a:extLst>
                <a:ext uri="{FF2B5EF4-FFF2-40B4-BE49-F238E27FC236}">
                  <a16:creationId xmlns:a16="http://schemas.microsoft.com/office/drawing/2014/main" id="{D3C1B0ED-1F52-EA4C-B860-031A35D90E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33639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15" name="Picture 138">
              <a:extLst>
                <a:ext uri="{FF2B5EF4-FFF2-40B4-BE49-F238E27FC236}">
                  <a16:creationId xmlns:a16="http://schemas.microsoft.com/office/drawing/2014/main" id="{89FA06B6-B9F2-F046-87B5-8DEA72C692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3363913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16" name="Picture 139">
              <a:extLst>
                <a:ext uri="{FF2B5EF4-FFF2-40B4-BE49-F238E27FC236}">
                  <a16:creationId xmlns:a16="http://schemas.microsoft.com/office/drawing/2014/main" id="{4CAD79C3-FF20-574F-A9AD-60DB6C0C5D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3363913"/>
              <a:ext cx="93663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517" name="Rectangle 140">
              <a:extLst>
                <a:ext uri="{FF2B5EF4-FFF2-40B4-BE49-F238E27FC236}">
                  <a16:creationId xmlns:a16="http://schemas.microsoft.com/office/drawing/2014/main" id="{411A35C2-BD65-B04C-810F-EF987E28D6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317875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58518" name="Rectangle 141">
              <a:extLst>
                <a:ext uri="{FF2B5EF4-FFF2-40B4-BE49-F238E27FC236}">
                  <a16:creationId xmlns:a16="http://schemas.microsoft.com/office/drawing/2014/main" id="{E9E906CD-41D1-0B40-B401-1E78FA1B3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317875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519" name="Picture 142">
              <a:extLst>
                <a:ext uri="{FF2B5EF4-FFF2-40B4-BE49-F238E27FC236}">
                  <a16:creationId xmlns:a16="http://schemas.microsoft.com/office/drawing/2014/main" id="{F69356E4-DC0F-8D45-8D0A-0F9850ED81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4274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20" name="Picture 143">
              <a:extLst>
                <a:ext uri="{FF2B5EF4-FFF2-40B4-BE49-F238E27FC236}">
                  <a16:creationId xmlns:a16="http://schemas.microsoft.com/office/drawing/2014/main" id="{F1ACAF0E-BBCA-7C4C-9550-6BFA4FEEC9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3465513"/>
              <a:ext cx="80962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21" name="Picture 144">
              <a:extLst>
                <a:ext uri="{FF2B5EF4-FFF2-40B4-BE49-F238E27FC236}">
                  <a16:creationId xmlns:a16="http://schemas.microsoft.com/office/drawing/2014/main" id="{0504F5BC-E6F1-214E-8A5A-98DBE9F35B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4448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522" name="Rectangle 145">
              <a:extLst>
                <a:ext uri="{FF2B5EF4-FFF2-40B4-BE49-F238E27FC236}">
                  <a16:creationId xmlns:a16="http://schemas.microsoft.com/office/drawing/2014/main" id="{30060349-957E-D544-9973-CB6CE76C6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3386138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523" name="Picture 146">
              <a:extLst>
                <a:ext uri="{FF2B5EF4-FFF2-40B4-BE49-F238E27FC236}">
                  <a16:creationId xmlns:a16="http://schemas.microsoft.com/office/drawing/2014/main" id="{BCA12EC4-111C-BB43-9F9E-F3A3AD8ED1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4274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24" name="Picture 147">
              <a:extLst>
                <a:ext uri="{FF2B5EF4-FFF2-40B4-BE49-F238E27FC236}">
                  <a16:creationId xmlns:a16="http://schemas.microsoft.com/office/drawing/2014/main" id="{1CD936D4-1EDF-C54A-ACB9-D820586DC0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4639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25" name="Picture 148">
              <a:extLst>
                <a:ext uri="{FF2B5EF4-FFF2-40B4-BE49-F238E27FC236}">
                  <a16:creationId xmlns:a16="http://schemas.microsoft.com/office/drawing/2014/main" id="{DF013C39-42D8-7744-8887-A0C342774A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4274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26" name="Picture 149">
              <a:extLst>
                <a:ext uri="{FF2B5EF4-FFF2-40B4-BE49-F238E27FC236}">
                  <a16:creationId xmlns:a16="http://schemas.microsoft.com/office/drawing/2014/main" id="{726A6463-462A-1B46-B2F5-6FEB47C87A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34639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27" name="Picture 150">
              <a:extLst>
                <a:ext uri="{FF2B5EF4-FFF2-40B4-BE49-F238E27FC236}">
                  <a16:creationId xmlns:a16="http://schemas.microsoft.com/office/drawing/2014/main" id="{E356D11C-7275-E345-91F9-7CFFC294B0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34274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28" name="Picture 151">
              <a:extLst>
                <a:ext uri="{FF2B5EF4-FFF2-40B4-BE49-F238E27FC236}">
                  <a16:creationId xmlns:a16="http://schemas.microsoft.com/office/drawing/2014/main" id="{51E47AA0-BD4A-E04C-843B-6F27C6CF7B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3465513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529" name="Rectangle 152">
              <a:extLst>
                <a:ext uri="{FF2B5EF4-FFF2-40B4-BE49-F238E27FC236}">
                  <a16:creationId xmlns:a16="http://schemas.microsoft.com/office/drawing/2014/main" id="{D987696F-22AF-1440-8DBF-743C16A3A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317875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530" name="Picture 153">
              <a:extLst>
                <a:ext uri="{FF2B5EF4-FFF2-40B4-BE49-F238E27FC236}">
                  <a16:creationId xmlns:a16="http://schemas.microsoft.com/office/drawing/2014/main" id="{048282D3-09E9-9548-87D1-76E9783E30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360738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31" name="Picture 154">
              <a:extLst>
                <a:ext uri="{FF2B5EF4-FFF2-40B4-BE49-F238E27FC236}">
                  <a16:creationId xmlns:a16="http://schemas.microsoft.com/office/drawing/2014/main" id="{AA94ABE6-359B-784E-BBE6-6B53DAB3C3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3465513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32" name="Picture 155">
              <a:extLst>
                <a:ext uri="{FF2B5EF4-FFF2-40B4-BE49-F238E27FC236}">
                  <a16:creationId xmlns:a16="http://schemas.microsoft.com/office/drawing/2014/main" id="{8BE7DD32-79F0-9640-8D42-E20814EE07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4448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33" name="Picture 156">
              <a:extLst>
                <a:ext uri="{FF2B5EF4-FFF2-40B4-BE49-F238E27FC236}">
                  <a16:creationId xmlns:a16="http://schemas.microsoft.com/office/drawing/2014/main" id="{44E32C86-90E3-D04C-8950-2954A0C8F8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4274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34" name="Picture 157">
              <a:extLst>
                <a:ext uri="{FF2B5EF4-FFF2-40B4-BE49-F238E27FC236}">
                  <a16:creationId xmlns:a16="http://schemas.microsoft.com/office/drawing/2014/main" id="{5A909112-A2B3-D149-B585-E2104A30FB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4639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35" name="Picture 158">
              <a:extLst>
                <a:ext uri="{FF2B5EF4-FFF2-40B4-BE49-F238E27FC236}">
                  <a16:creationId xmlns:a16="http://schemas.microsoft.com/office/drawing/2014/main" id="{901E5796-58EF-8F47-8736-5200213693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3924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536" name="Rectangle 159">
              <a:extLst>
                <a:ext uri="{FF2B5EF4-FFF2-40B4-BE49-F238E27FC236}">
                  <a16:creationId xmlns:a16="http://schemas.microsoft.com/office/drawing/2014/main" id="{284FC7F8-7AAF-9841-A035-B328572E1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3386138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537" name="Picture 160">
              <a:extLst>
                <a:ext uri="{FF2B5EF4-FFF2-40B4-BE49-F238E27FC236}">
                  <a16:creationId xmlns:a16="http://schemas.microsoft.com/office/drawing/2014/main" id="{1DB0D24A-CEAB-BA43-9A41-CB98957463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4274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38" name="Picture 161">
              <a:extLst>
                <a:ext uri="{FF2B5EF4-FFF2-40B4-BE49-F238E27FC236}">
                  <a16:creationId xmlns:a16="http://schemas.microsoft.com/office/drawing/2014/main" id="{E36AB7FC-E667-BF45-AD1A-FEE2248B09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4639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39" name="Picture 162">
              <a:extLst>
                <a:ext uri="{FF2B5EF4-FFF2-40B4-BE49-F238E27FC236}">
                  <a16:creationId xmlns:a16="http://schemas.microsoft.com/office/drawing/2014/main" id="{3EC0E0BC-E0DB-5E47-B4B6-D13F5E22A0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33924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540" name="Rectangle 163">
              <a:extLst>
                <a:ext uri="{FF2B5EF4-FFF2-40B4-BE49-F238E27FC236}">
                  <a16:creationId xmlns:a16="http://schemas.microsoft.com/office/drawing/2014/main" id="{9D5880F1-C3E2-F046-8C22-2CBF7A1E1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3386138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541" name="Picture 164">
              <a:extLst>
                <a:ext uri="{FF2B5EF4-FFF2-40B4-BE49-F238E27FC236}">
                  <a16:creationId xmlns:a16="http://schemas.microsoft.com/office/drawing/2014/main" id="{5841E768-6463-CB4C-9286-6C991E8C6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34274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42" name="Picture 165">
              <a:extLst>
                <a:ext uri="{FF2B5EF4-FFF2-40B4-BE49-F238E27FC236}">
                  <a16:creationId xmlns:a16="http://schemas.microsoft.com/office/drawing/2014/main" id="{868987BD-F27B-3843-B172-CB833D984A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3465513"/>
              <a:ext cx="80962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43" name="Picture 166">
              <a:extLst>
                <a:ext uri="{FF2B5EF4-FFF2-40B4-BE49-F238E27FC236}">
                  <a16:creationId xmlns:a16="http://schemas.microsoft.com/office/drawing/2014/main" id="{6A6EB06D-066E-8F4E-A532-1A13F0E246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8738" y="3692525"/>
              <a:ext cx="123825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544" name="Rectangle 167">
              <a:extLst>
                <a:ext uri="{FF2B5EF4-FFF2-40B4-BE49-F238E27FC236}">
                  <a16:creationId xmlns:a16="http://schemas.microsoft.com/office/drawing/2014/main" id="{8950A40A-4FA7-E744-9AAE-21D742AFF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648075"/>
              <a:ext cx="12700" cy="3317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545" name="Picture 168">
              <a:extLst>
                <a:ext uri="{FF2B5EF4-FFF2-40B4-BE49-F238E27FC236}">
                  <a16:creationId xmlns:a16="http://schemas.microsoft.com/office/drawing/2014/main" id="{D5F60F2C-A2E5-E14E-8236-75F8DC5061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36957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46" name="Picture 169">
              <a:extLst>
                <a:ext uri="{FF2B5EF4-FFF2-40B4-BE49-F238E27FC236}">
                  <a16:creationId xmlns:a16="http://schemas.microsoft.com/office/drawing/2014/main" id="{CAA17560-8559-F643-B7B0-6CE4C64311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36957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47" name="Picture 170">
              <a:extLst>
                <a:ext uri="{FF2B5EF4-FFF2-40B4-BE49-F238E27FC236}">
                  <a16:creationId xmlns:a16="http://schemas.microsoft.com/office/drawing/2014/main" id="{65171008-F1B1-714C-9790-7A28411CA3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36957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548" name="Rectangle 171">
              <a:extLst>
                <a:ext uri="{FF2B5EF4-FFF2-40B4-BE49-F238E27FC236}">
                  <a16:creationId xmlns:a16="http://schemas.microsoft.com/office/drawing/2014/main" id="{9DF65D69-9198-B645-BF18-CFEB276EB7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648075"/>
              <a:ext cx="14287" cy="3317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58549" name="Rectangle 172">
              <a:extLst>
                <a:ext uri="{FF2B5EF4-FFF2-40B4-BE49-F238E27FC236}">
                  <a16:creationId xmlns:a16="http://schemas.microsoft.com/office/drawing/2014/main" id="{2092449F-085E-A14C-90C7-55306205F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648075"/>
              <a:ext cx="12700" cy="3317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550" name="Picture 173">
              <a:extLst>
                <a:ext uri="{FF2B5EF4-FFF2-40B4-BE49-F238E27FC236}">
                  <a16:creationId xmlns:a16="http://schemas.microsoft.com/office/drawing/2014/main" id="{ED6ABB7D-D218-E449-9113-7A5968CA08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759200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51" name="Picture 174">
              <a:extLst>
                <a:ext uri="{FF2B5EF4-FFF2-40B4-BE49-F238E27FC236}">
                  <a16:creationId xmlns:a16="http://schemas.microsoft.com/office/drawing/2014/main" id="{700A09C8-1DF4-794D-A9D5-FAFDA27230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413" y="3792538"/>
              <a:ext cx="889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52" name="Picture 175">
              <a:extLst>
                <a:ext uri="{FF2B5EF4-FFF2-40B4-BE49-F238E27FC236}">
                  <a16:creationId xmlns:a16="http://schemas.microsoft.com/office/drawing/2014/main" id="{803C9877-D08F-354C-9A42-03B8AF81C3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7750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53" name="Picture 176">
              <a:extLst>
                <a:ext uri="{FF2B5EF4-FFF2-40B4-BE49-F238E27FC236}">
                  <a16:creationId xmlns:a16="http://schemas.microsoft.com/office/drawing/2014/main" id="{E92FFE1C-98BA-564F-8A49-D1138F1BA3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7592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54" name="Picture 177">
              <a:extLst>
                <a:ext uri="{FF2B5EF4-FFF2-40B4-BE49-F238E27FC236}">
                  <a16:creationId xmlns:a16="http://schemas.microsoft.com/office/drawing/2014/main" id="{56FFC9A7-57DE-F54A-A7A9-1EA60CC9A9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7941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555" name="Rectangle 178">
              <a:extLst>
                <a:ext uri="{FF2B5EF4-FFF2-40B4-BE49-F238E27FC236}">
                  <a16:creationId xmlns:a16="http://schemas.microsoft.com/office/drawing/2014/main" id="{5D901115-312B-CA46-90B8-05EED5675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3717925"/>
              <a:ext cx="161925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556" name="Picture 179">
              <a:extLst>
                <a:ext uri="{FF2B5EF4-FFF2-40B4-BE49-F238E27FC236}">
                  <a16:creationId xmlns:a16="http://schemas.microsoft.com/office/drawing/2014/main" id="{D760F641-9F25-C840-A2EC-A4E9837C10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7592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57" name="Picture 180">
              <a:extLst>
                <a:ext uri="{FF2B5EF4-FFF2-40B4-BE49-F238E27FC236}">
                  <a16:creationId xmlns:a16="http://schemas.microsoft.com/office/drawing/2014/main" id="{90C07283-9666-FF4E-9344-787877ACB5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3794125"/>
              <a:ext cx="80962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558" name="Rectangle 181">
              <a:extLst>
                <a:ext uri="{FF2B5EF4-FFF2-40B4-BE49-F238E27FC236}">
                  <a16:creationId xmlns:a16="http://schemas.microsoft.com/office/drawing/2014/main" id="{27DE5C9B-0FD9-3E4D-B79E-62FC0AECB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3717925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559" name="Picture 182">
              <a:extLst>
                <a:ext uri="{FF2B5EF4-FFF2-40B4-BE49-F238E27FC236}">
                  <a16:creationId xmlns:a16="http://schemas.microsoft.com/office/drawing/2014/main" id="{52F14494-88BE-4D4B-89B9-C8C8E9AFA6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37592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60" name="Picture 183">
              <a:extLst>
                <a:ext uri="{FF2B5EF4-FFF2-40B4-BE49-F238E27FC236}">
                  <a16:creationId xmlns:a16="http://schemas.microsoft.com/office/drawing/2014/main" id="{A74A5497-42EB-D147-B47C-E45C04696C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3795713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561" name="Rectangle 184">
              <a:extLst>
                <a:ext uri="{FF2B5EF4-FFF2-40B4-BE49-F238E27FC236}">
                  <a16:creationId xmlns:a16="http://schemas.microsoft.com/office/drawing/2014/main" id="{D7BCF995-31B6-C448-A0A4-4B3518B1E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648075"/>
              <a:ext cx="15875" cy="3317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562" name="Picture 185">
              <a:extLst>
                <a:ext uri="{FF2B5EF4-FFF2-40B4-BE49-F238E27FC236}">
                  <a16:creationId xmlns:a16="http://schemas.microsoft.com/office/drawing/2014/main" id="{09E5F3D9-C2D1-614C-8006-32DDD0A0CD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692525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63" name="Picture 186">
              <a:extLst>
                <a:ext uri="{FF2B5EF4-FFF2-40B4-BE49-F238E27FC236}">
                  <a16:creationId xmlns:a16="http://schemas.microsoft.com/office/drawing/2014/main" id="{4DF1E297-0A9C-F243-8F9F-85D2162E25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3638" y="3792538"/>
              <a:ext cx="889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64" name="Picture 187">
              <a:extLst>
                <a:ext uri="{FF2B5EF4-FFF2-40B4-BE49-F238E27FC236}">
                  <a16:creationId xmlns:a16="http://schemas.microsoft.com/office/drawing/2014/main" id="{CE4A0149-B0CE-3342-96CA-E8920D34E4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7750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565" name="Rectangle 188">
              <a:extLst>
                <a:ext uri="{FF2B5EF4-FFF2-40B4-BE49-F238E27FC236}">
                  <a16:creationId xmlns:a16="http://schemas.microsoft.com/office/drawing/2014/main" id="{330AA506-C43B-2D4A-9071-1368A9D64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3717925"/>
              <a:ext cx="15875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566" name="Picture 189">
              <a:extLst>
                <a:ext uri="{FF2B5EF4-FFF2-40B4-BE49-F238E27FC236}">
                  <a16:creationId xmlns:a16="http://schemas.microsoft.com/office/drawing/2014/main" id="{74218108-FDA1-1C42-A308-CE860B9212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759200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67" name="Picture 190">
              <a:extLst>
                <a:ext uri="{FF2B5EF4-FFF2-40B4-BE49-F238E27FC236}">
                  <a16:creationId xmlns:a16="http://schemas.microsoft.com/office/drawing/2014/main" id="{0E24725A-B919-1A46-90CC-F8F6BBCF0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7941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68" name="Picture 191">
              <a:extLst>
                <a:ext uri="{FF2B5EF4-FFF2-40B4-BE49-F238E27FC236}">
                  <a16:creationId xmlns:a16="http://schemas.microsoft.com/office/drawing/2014/main" id="{2AD7D56D-8C22-8348-ADB8-E826734570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7226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69" name="Picture 192">
              <a:extLst>
                <a:ext uri="{FF2B5EF4-FFF2-40B4-BE49-F238E27FC236}">
                  <a16:creationId xmlns:a16="http://schemas.microsoft.com/office/drawing/2014/main" id="{97FBC13C-A1CE-BB4E-AF5B-6C9A3466C9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7592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70" name="Picture 193">
              <a:extLst>
                <a:ext uri="{FF2B5EF4-FFF2-40B4-BE49-F238E27FC236}">
                  <a16:creationId xmlns:a16="http://schemas.microsoft.com/office/drawing/2014/main" id="{29CC6CF2-64D9-B144-8F70-3A4A5D7126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7941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71" name="Picture 194">
              <a:extLst>
                <a:ext uri="{FF2B5EF4-FFF2-40B4-BE49-F238E27FC236}">
                  <a16:creationId xmlns:a16="http://schemas.microsoft.com/office/drawing/2014/main" id="{679CCB3F-A95D-C14E-B032-1FC15B6B17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37226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72" name="Picture 195">
              <a:extLst>
                <a:ext uri="{FF2B5EF4-FFF2-40B4-BE49-F238E27FC236}">
                  <a16:creationId xmlns:a16="http://schemas.microsoft.com/office/drawing/2014/main" id="{1C3BC87D-A9E6-C540-8248-130F8065F7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37592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73" name="Picture 196">
              <a:extLst>
                <a:ext uri="{FF2B5EF4-FFF2-40B4-BE49-F238E27FC236}">
                  <a16:creationId xmlns:a16="http://schemas.microsoft.com/office/drawing/2014/main" id="{ED4F68BF-11A6-504F-B85E-90FD01F1AF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3795713"/>
              <a:ext cx="825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74" name="Picture 197">
              <a:extLst>
                <a:ext uri="{FF2B5EF4-FFF2-40B4-BE49-F238E27FC236}">
                  <a16:creationId xmlns:a16="http://schemas.microsoft.com/office/drawing/2014/main" id="{068929F3-AFDF-0D4B-B885-2AB0FF030E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263" y="4024313"/>
              <a:ext cx="10795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575" name="Rectangle 198">
              <a:extLst>
                <a:ext uri="{FF2B5EF4-FFF2-40B4-BE49-F238E27FC236}">
                  <a16:creationId xmlns:a16="http://schemas.microsoft.com/office/drawing/2014/main" id="{9950100E-5FBB-D74C-90C2-8D9A18ECD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979863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576" name="Picture 199">
              <a:extLst>
                <a:ext uri="{FF2B5EF4-FFF2-40B4-BE49-F238E27FC236}">
                  <a16:creationId xmlns:a16="http://schemas.microsoft.com/office/drawing/2014/main" id="{7D973AD1-6FAE-0D44-AE6A-B4D8DB38CE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402431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77" name="Picture 200">
              <a:extLst>
                <a:ext uri="{FF2B5EF4-FFF2-40B4-BE49-F238E27FC236}">
                  <a16:creationId xmlns:a16="http://schemas.microsoft.com/office/drawing/2014/main" id="{6D7942C8-C5B8-6548-89F7-82796386DF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4024313"/>
              <a:ext cx="1143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78" name="Picture 201">
              <a:extLst>
                <a:ext uri="{FF2B5EF4-FFF2-40B4-BE49-F238E27FC236}">
                  <a16:creationId xmlns:a16="http://schemas.microsoft.com/office/drawing/2014/main" id="{7275FF8B-81BF-8E46-848F-AE536CC551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402431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579" name="Rectangle 202">
              <a:extLst>
                <a:ext uri="{FF2B5EF4-FFF2-40B4-BE49-F238E27FC236}">
                  <a16:creationId xmlns:a16="http://schemas.microsoft.com/office/drawing/2014/main" id="{B2F6B0B8-C69C-6748-BAC0-39796A988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979863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58580" name="Rectangle 203">
              <a:extLst>
                <a:ext uri="{FF2B5EF4-FFF2-40B4-BE49-F238E27FC236}">
                  <a16:creationId xmlns:a16="http://schemas.microsoft.com/office/drawing/2014/main" id="{D3979310-5E6C-254D-878E-D3309786D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979863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581" name="Picture 204">
              <a:extLst>
                <a:ext uri="{FF2B5EF4-FFF2-40B4-BE49-F238E27FC236}">
                  <a16:creationId xmlns:a16="http://schemas.microsoft.com/office/drawing/2014/main" id="{70FE6D28-CBD4-7A47-80B2-10C017D162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4086225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82" name="Picture 205">
              <a:extLst>
                <a:ext uri="{FF2B5EF4-FFF2-40B4-BE49-F238E27FC236}">
                  <a16:creationId xmlns:a16="http://schemas.microsoft.com/office/drawing/2014/main" id="{FE3BCFFD-3182-8541-9530-1A94BA19A7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4122738"/>
              <a:ext cx="80962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83" name="Picture 206">
              <a:extLst>
                <a:ext uri="{FF2B5EF4-FFF2-40B4-BE49-F238E27FC236}">
                  <a16:creationId xmlns:a16="http://schemas.microsoft.com/office/drawing/2014/main" id="{FD5D0B93-1D7C-C54F-836F-B00C1AAAD1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4103688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84" name="Picture 207">
              <a:extLst>
                <a:ext uri="{FF2B5EF4-FFF2-40B4-BE49-F238E27FC236}">
                  <a16:creationId xmlns:a16="http://schemas.microsoft.com/office/drawing/2014/main" id="{EF1BCBEC-D5DC-3F4B-BBE5-C82FF2CBA6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40862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85" name="Picture 208">
              <a:extLst>
                <a:ext uri="{FF2B5EF4-FFF2-40B4-BE49-F238E27FC236}">
                  <a16:creationId xmlns:a16="http://schemas.microsoft.com/office/drawing/2014/main" id="{2FEFF850-09B2-8D4C-882C-4C6EA46E5D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4122738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586" name="Rectangle 209">
              <a:extLst>
                <a:ext uri="{FF2B5EF4-FFF2-40B4-BE49-F238E27FC236}">
                  <a16:creationId xmlns:a16="http://schemas.microsoft.com/office/drawing/2014/main" id="{108D53AE-4FB8-7744-8D17-2E097AD26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4048125"/>
              <a:ext cx="161925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587" name="Picture 210">
              <a:extLst>
                <a:ext uri="{FF2B5EF4-FFF2-40B4-BE49-F238E27FC236}">
                  <a16:creationId xmlns:a16="http://schemas.microsoft.com/office/drawing/2014/main" id="{1091A82D-012F-9F43-A702-485105575E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40862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88" name="Picture 211">
              <a:extLst>
                <a:ext uri="{FF2B5EF4-FFF2-40B4-BE49-F238E27FC236}">
                  <a16:creationId xmlns:a16="http://schemas.microsoft.com/office/drawing/2014/main" id="{1E1644A6-A4E8-394E-8E04-AE1E067149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4122738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89" name="Picture 212">
              <a:extLst>
                <a:ext uri="{FF2B5EF4-FFF2-40B4-BE49-F238E27FC236}">
                  <a16:creationId xmlns:a16="http://schemas.microsoft.com/office/drawing/2014/main" id="{F6B0A7B9-0DE2-AA41-972E-B987D30E80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40862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90" name="Picture 213">
              <a:extLst>
                <a:ext uri="{FF2B5EF4-FFF2-40B4-BE49-F238E27FC236}">
                  <a16:creationId xmlns:a16="http://schemas.microsoft.com/office/drawing/2014/main" id="{DEFF5E43-6FD0-974D-9445-D18AEB5E5A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4122738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591" name="Rectangle 214">
              <a:extLst>
                <a:ext uri="{FF2B5EF4-FFF2-40B4-BE49-F238E27FC236}">
                  <a16:creationId xmlns:a16="http://schemas.microsoft.com/office/drawing/2014/main" id="{B00385B8-EDFE-B944-AE69-3E92B8188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979863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592" name="Picture 215">
              <a:extLst>
                <a:ext uri="{FF2B5EF4-FFF2-40B4-BE49-F238E27FC236}">
                  <a16:creationId xmlns:a16="http://schemas.microsoft.com/office/drawing/2014/main" id="{7DA9A7D3-EDEE-C14E-90A7-15A20CBDFC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4021138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93" name="Picture 216">
              <a:extLst>
                <a:ext uri="{FF2B5EF4-FFF2-40B4-BE49-F238E27FC236}">
                  <a16:creationId xmlns:a16="http://schemas.microsoft.com/office/drawing/2014/main" id="{37BB9C95-31C6-844D-9FD0-97D6A84BFF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122738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94" name="Picture 217">
              <a:extLst>
                <a:ext uri="{FF2B5EF4-FFF2-40B4-BE49-F238E27FC236}">
                  <a16:creationId xmlns:a16="http://schemas.microsoft.com/office/drawing/2014/main" id="{47680557-9C91-474A-B37B-2AF2154000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4103688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595" name="Rectangle 218">
              <a:extLst>
                <a:ext uri="{FF2B5EF4-FFF2-40B4-BE49-F238E27FC236}">
                  <a16:creationId xmlns:a16="http://schemas.microsoft.com/office/drawing/2014/main" id="{1968D7E1-DC1A-E947-B897-679D90EAE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4048125"/>
              <a:ext cx="158750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596" name="Picture 219">
              <a:extLst>
                <a:ext uri="{FF2B5EF4-FFF2-40B4-BE49-F238E27FC236}">
                  <a16:creationId xmlns:a16="http://schemas.microsoft.com/office/drawing/2014/main" id="{938E20A4-9196-D944-8135-E6E07DB422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4086225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97" name="Picture 220">
              <a:extLst>
                <a:ext uri="{FF2B5EF4-FFF2-40B4-BE49-F238E27FC236}">
                  <a16:creationId xmlns:a16="http://schemas.microsoft.com/office/drawing/2014/main" id="{5CAED84A-B137-9D49-B55A-5C06F08A4D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4122738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98" name="Picture 221">
              <a:extLst>
                <a:ext uri="{FF2B5EF4-FFF2-40B4-BE49-F238E27FC236}">
                  <a16:creationId xmlns:a16="http://schemas.microsoft.com/office/drawing/2014/main" id="{50579764-14B2-7946-9C02-6601801275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049713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99" name="Picture 222">
              <a:extLst>
                <a:ext uri="{FF2B5EF4-FFF2-40B4-BE49-F238E27FC236}">
                  <a16:creationId xmlns:a16="http://schemas.microsoft.com/office/drawing/2014/main" id="{2FD3C961-0AB0-F849-9C37-091EE83CA1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40862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00" name="Picture 223">
              <a:extLst>
                <a:ext uri="{FF2B5EF4-FFF2-40B4-BE49-F238E27FC236}">
                  <a16:creationId xmlns:a16="http://schemas.microsoft.com/office/drawing/2014/main" id="{3F134DC3-9676-954E-B649-8EB6DFC623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41227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01" name="Picture 224">
              <a:extLst>
                <a:ext uri="{FF2B5EF4-FFF2-40B4-BE49-F238E27FC236}">
                  <a16:creationId xmlns:a16="http://schemas.microsoft.com/office/drawing/2014/main" id="{A3B1295F-FAB6-604A-ADFC-701F76424A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4049713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602" name="Rectangle 225">
              <a:extLst>
                <a:ext uri="{FF2B5EF4-FFF2-40B4-BE49-F238E27FC236}">
                  <a16:creationId xmlns:a16="http://schemas.microsoft.com/office/drawing/2014/main" id="{CBC81F34-4220-CB44-A173-EF655C5C0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4048125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603" name="Picture 226">
              <a:extLst>
                <a:ext uri="{FF2B5EF4-FFF2-40B4-BE49-F238E27FC236}">
                  <a16:creationId xmlns:a16="http://schemas.microsoft.com/office/drawing/2014/main" id="{05F44B76-B916-0842-958C-6A70314428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40862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04" name="Picture 227">
              <a:extLst>
                <a:ext uri="{FF2B5EF4-FFF2-40B4-BE49-F238E27FC236}">
                  <a16:creationId xmlns:a16="http://schemas.microsoft.com/office/drawing/2014/main" id="{6D6EA524-C486-034D-8ACD-D126F236A6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4122738"/>
              <a:ext cx="80962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05" name="Picture 228">
              <a:extLst>
                <a:ext uri="{FF2B5EF4-FFF2-40B4-BE49-F238E27FC236}">
                  <a16:creationId xmlns:a16="http://schemas.microsoft.com/office/drawing/2014/main" id="{9F5D5C05-917C-F24F-A19A-8FB8D27925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43545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606" name="Rectangle 229">
              <a:extLst>
                <a:ext uri="{FF2B5EF4-FFF2-40B4-BE49-F238E27FC236}">
                  <a16:creationId xmlns:a16="http://schemas.microsoft.com/office/drawing/2014/main" id="{F91CF296-4729-BF41-B1F9-5AC964575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4310063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607" name="Picture 230">
              <a:extLst>
                <a:ext uri="{FF2B5EF4-FFF2-40B4-BE49-F238E27FC236}">
                  <a16:creationId xmlns:a16="http://schemas.microsoft.com/office/drawing/2014/main" id="{A5119657-5F62-8946-BC27-872189585F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4354513"/>
              <a:ext cx="93663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08" name="Picture 231">
              <a:extLst>
                <a:ext uri="{FF2B5EF4-FFF2-40B4-BE49-F238E27FC236}">
                  <a16:creationId xmlns:a16="http://schemas.microsoft.com/office/drawing/2014/main" id="{7832F507-B1D8-9142-8178-39A75CB611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4354513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09" name="Picture 232">
              <a:extLst>
                <a:ext uri="{FF2B5EF4-FFF2-40B4-BE49-F238E27FC236}">
                  <a16:creationId xmlns:a16="http://schemas.microsoft.com/office/drawing/2014/main" id="{93720FDE-CBCC-0B4A-B230-6482584D8A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43545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610" name="Rectangle 233">
              <a:extLst>
                <a:ext uri="{FF2B5EF4-FFF2-40B4-BE49-F238E27FC236}">
                  <a16:creationId xmlns:a16="http://schemas.microsoft.com/office/drawing/2014/main" id="{5A7BB5E1-76F2-5740-A035-65B25D58F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4310063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58611" name="Rectangle 234">
              <a:extLst>
                <a:ext uri="{FF2B5EF4-FFF2-40B4-BE49-F238E27FC236}">
                  <a16:creationId xmlns:a16="http://schemas.microsoft.com/office/drawing/2014/main" id="{2C23AE76-C17D-6441-8C11-3ED00C8D0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4310063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612" name="Picture 235">
              <a:extLst>
                <a:ext uri="{FF2B5EF4-FFF2-40B4-BE49-F238E27FC236}">
                  <a16:creationId xmlns:a16="http://schemas.microsoft.com/office/drawing/2014/main" id="{EFE1AE4A-33FF-1F48-A138-BC5271281B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4416425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13" name="Picture 236">
              <a:extLst>
                <a:ext uri="{FF2B5EF4-FFF2-40B4-BE49-F238E27FC236}">
                  <a16:creationId xmlns:a16="http://schemas.microsoft.com/office/drawing/2014/main" id="{3C568C73-DDC5-6B4E-A741-F0BD6C9F89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4454525"/>
              <a:ext cx="80962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14" name="Picture 237">
              <a:extLst>
                <a:ext uri="{FF2B5EF4-FFF2-40B4-BE49-F238E27FC236}">
                  <a16:creationId xmlns:a16="http://schemas.microsoft.com/office/drawing/2014/main" id="{AC967A88-4A41-7242-8B66-37100B9FE1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44354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15" name="Picture 238">
              <a:extLst>
                <a:ext uri="{FF2B5EF4-FFF2-40B4-BE49-F238E27FC236}">
                  <a16:creationId xmlns:a16="http://schemas.microsoft.com/office/drawing/2014/main" id="{703F1938-4021-0C40-9934-4576961B6A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44164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16" name="Picture 239">
              <a:extLst>
                <a:ext uri="{FF2B5EF4-FFF2-40B4-BE49-F238E27FC236}">
                  <a16:creationId xmlns:a16="http://schemas.microsoft.com/office/drawing/2014/main" id="{FB485921-E01A-7645-A82A-8ABE2F1E91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44545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17" name="Picture 240">
              <a:extLst>
                <a:ext uri="{FF2B5EF4-FFF2-40B4-BE49-F238E27FC236}">
                  <a16:creationId xmlns:a16="http://schemas.microsoft.com/office/drawing/2014/main" id="{F6431687-CE30-7B4C-A257-DF70998B57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44164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18" name="Picture 241">
              <a:extLst>
                <a:ext uri="{FF2B5EF4-FFF2-40B4-BE49-F238E27FC236}">
                  <a16:creationId xmlns:a16="http://schemas.microsoft.com/office/drawing/2014/main" id="{116804D1-3F73-BA47-A723-CF84D5FD4C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44545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619" name="Rectangle 242">
              <a:extLst>
                <a:ext uri="{FF2B5EF4-FFF2-40B4-BE49-F238E27FC236}">
                  <a16:creationId xmlns:a16="http://schemas.microsoft.com/office/drawing/2014/main" id="{6FA9EFB1-DFF4-0348-BF01-8510FCC2F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43799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620" name="Picture 243">
              <a:extLst>
                <a:ext uri="{FF2B5EF4-FFF2-40B4-BE49-F238E27FC236}">
                  <a16:creationId xmlns:a16="http://schemas.microsoft.com/office/drawing/2014/main" id="{A3320082-CF7E-2344-B80C-0BE1C22CB3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44164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21" name="Picture 244">
              <a:extLst>
                <a:ext uri="{FF2B5EF4-FFF2-40B4-BE49-F238E27FC236}">
                  <a16:creationId xmlns:a16="http://schemas.microsoft.com/office/drawing/2014/main" id="{D676E3FD-9531-2E49-ABAD-9B6E279201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44545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622" name="Rectangle 245">
              <a:extLst>
                <a:ext uri="{FF2B5EF4-FFF2-40B4-BE49-F238E27FC236}">
                  <a16:creationId xmlns:a16="http://schemas.microsoft.com/office/drawing/2014/main" id="{5935ABA9-C511-3545-9B21-673917A40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4310063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623" name="Picture 246">
              <a:extLst>
                <a:ext uri="{FF2B5EF4-FFF2-40B4-BE49-F238E27FC236}">
                  <a16:creationId xmlns:a16="http://schemas.microsoft.com/office/drawing/2014/main" id="{FFED829D-C1C0-0348-905C-DDEDD04078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4351338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24" name="Picture 247">
              <a:extLst>
                <a:ext uri="{FF2B5EF4-FFF2-40B4-BE49-F238E27FC236}">
                  <a16:creationId xmlns:a16="http://schemas.microsoft.com/office/drawing/2014/main" id="{01E66433-EFB5-3349-A7ED-114DE25C85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4545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25" name="Picture 248">
              <a:extLst>
                <a:ext uri="{FF2B5EF4-FFF2-40B4-BE49-F238E27FC236}">
                  <a16:creationId xmlns:a16="http://schemas.microsoft.com/office/drawing/2014/main" id="{DC44CBDA-50C8-4645-BE6A-3600E7FA5D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44354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626" name="Rectangle 249">
              <a:extLst>
                <a:ext uri="{FF2B5EF4-FFF2-40B4-BE49-F238E27FC236}">
                  <a16:creationId xmlns:a16="http://schemas.microsoft.com/office/drawing/2014/main" id="{332662E8-9DE2-5141-9A5C-0B285524A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4379913"/>
              <a:ext cx="158750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627" name="Picture 250">
              <a:extLst>
                <a:ext uri="{FF2B5EF4-FFF2-40B4-BE49-F238E27FC236}">
                  <a16:creationId xmlns:a16="http://schemas.microsoft.com/office/drawing/2014/main" id="{11158751-5BD1-A849-B181-EA007FC1F2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4416425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28" name="Picture 251">
              <a:extLst>
                <a:ext uri="{FF2B5EF4-FFF2-40B4-BE49-F238E27FC236}">
                  <a16:creationId xmlns:a16="http://schemas.microsoft.com/office/drawing/2014/main" id="{F6F90725-46F7-1546-8B6F-C7EB364BE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44545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29" name="Picture 252">
              <a:extLst>
                <a:ext uri="{FF2B5EF4-FFF2-40B4-BE49-F238E27FC236}">
                  <a16:creationId xmlns:a16="http://schemas.microsoft.com/office/drawing/2014/main" id="{517851CF-C349-0C4A-A3F5-34BED0C6B3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3815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630" name="Rectangle 253">
              <a:extLst>
                <a:ext uri="{FF2B5EF4-FFF2-40B4-BE49-F238E27FC236}">
                  <a16:creationId xmlns:a16="http://schemas.microsoft.com/office/drawing/2014/main" id="{D5C28486-FD02-5D49-A264-B0501DE55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43799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631" name="Picture 254">
              <a:extLst>
                <a:ext uri="{FF2B5EF4-FFF2-40B4-BE49-F238E27FC236}">
                  <a16:creationId xmlns:a16="http://schemas.microsoft.com/office/drawing/2014/main" id="{BA8E56CE-0C67-9048-B317-BAD5C3389C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44164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32" name="Picture 255">
              <a:extLst>
                <a:ext uri="{FF2B5EF4-FFF2-40B4-BE49-F238E27FC236}">
                  <a16:creationId xmlns:a16="http://schemas.microsoft.com/office/drawing/2014/main" id="{60BB0395-66B4-4D4D-877D-3207BB5105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44545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33" name="Picture 256">
              <a:extLst>
                <a:ext uri="{FF2B5EF4-FFF2-40B4-BE49-F238E27FC236}">
                  <a16:creationId xmlns:a16="http://schemas.microsoft.com/office/drawing/2014/main" id="{35D6AADF-4EA5-5D4D-A336-890CF7A4C7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43815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34" name="Picture 257">
              <a:extLst>
                <a:ext uri="{FF2B5EF4-FFF2-40B4-BE49-F238E27FC236}">
                  <a16:creationId xmlns:a16="http://schemas.microsoft.com/office/drawing/2014/main" id="{95DE67FE-64E1-8F40-B022-69BC3A1D7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44164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35" name="Picture 258">
              <a:extLst>
                <a:ext uri="{FF2B5EF4-FFF2-40B4-BE49-F238E27FC236}">
                  <a16:creationId xmlns:a16="http://schemas.microsoft.com/office/drawing/2014/main" id="{426420FC-2981-5342-8964-D15FB132D9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4454525"/>
              <a:ext cx="82550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36" name="Picture 259">
              <a:extLst>
                <a:ext uri="{FF2B5EF4-FFF2-40B4-BE49-F238E27FC236}">
                  <a16:creationId xmlns:a16="http://schemas.microsoft.com/office/drawing/2014/main" id="{8559B1CD-91D7-5D4C-A5D1-D5046033F8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9850" y="4683125"/>
              <a:ext cx="114300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637" name="Rectangle 260">
              <a:extLst>
                <a:ext uri="{FF2B5EF4-FFF2-40B4-BE49-F238E27FC236}">
                  <a16:creationId xmlns:a16="http://schemas.microsoft.com/office/drawing/2014/main" id="{CECE4673-AECC-664D-90F8-85B3A908A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4624388"/>
              <a:ext cx="12700" cy="431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638" name="Picture 261">
              <a:extLst>
                <a:ext uri="{FF2B5EF4-FFF2-40B4-BE49-F238E27FC236}">
                  <a16:creationId xmlns:a16="http://schemas.microsoft.com/office/drawing/2014/main" id="{BA1D7146-FD4C-384D-B9DF-35BFB811DB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46863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39" name="Picture 262">
              <a:extLst>
                <a:ext uri="{FF2B5EF4-FFF2-40B4-BE49-F238E27FC236}">
                  <a16:creationId xmlns:a16="http://schemas.microsoft.com/office/drawing/2014/main" id="{8DDDB67B-A26F-3F40-8DFA-E5FFCAFE0F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468630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40" name="Picture 263">
              <a:extLst>
                <a:ext uri="{FF2B5EF4-FFF2-40B4-BE49-F238E27FC236}">
                  <a16:creationId xmlns:a16="http://schemas.microsoft.com/office/drawing/2014/main" id="{C6C2175D-B572-A245-B9B1-EF8E54014A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46863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641" name="Rectangle 264">
              <a:extLst>
                <a:ext uri="{FF2B5EF4-FFF2-40B4-BE49-F238E27FC236}">
                  <a16:creationId xmlns:a16="http://schemas.microsoft.com/office/drawing/2014/main" id="{52B2DCBD-1901-BA4B-BBAB-9FEEAACCC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4624388"/>
              <a:ext cx="14287" cy="43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58642" name="Rectangle 265">
              <a:extLst>
                <a:ext uri="{FF2B5EF4-FFF2-40B4-BE49-F238E27FC236}">
                  <a16:creationId xmlns:a16="http://schemas.microsoft.com/office/drawing/2014/main" id="{AE9E65CA-FF2B-FF4F-9FDA-2E88AF6C3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4624388"/>
              <a:ext cx="12700" cy="43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643" name="Picture 266">
              <a:extLst>
                <a:ext uri="{FF2B5EF4-FFF2-40B4-BE49-F238E27FC236}">
                  <a16:creationId xmlns:a16="http://schemas.microsoft.com/office/drawing/2014/main" id="{9C5DCA1F-CC81-8046-89E7-D77F093BDF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47482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44" name="Picture 267">
              <a:extLst>
                <a:ext uri="{FF2B5EF4-FFF2-40B4-BE49-F238E27FC236}">
                  <a16:creationId xmlns:a16="http://schemas.microsoft.com/office/drawing/2014/main" id="{91F164FE-98EE-2E4F-8603-2BED5A68E2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4783138"/>
              <a:ext cx="87312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45" name="Picture 268">
              <a:extLst>
                <a:ext uri="{FF2B5EF4-FFF2-40B4-BE49-F238E27FC236}">
                  <a16:creationId xmlns:a16="http://schemas.microsoft.com/office/drawing/2014/main" id="{F708A6D2-C57C-9846-9457-9C0E3FCB47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47656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46" name="Picture 269">
              <a:extLst>
                <a:ext uri="{FF2B5EF4-FFF2-40B4-BE49-F238E27FC236}">
                  <a16:creationId xmlns:a16="http://schemas.microsoft.com/office/drawing/2014/main" id="{1274B029-0F6E-4440-A4E5-200D0D0116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4748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47" name="Picture 270">
              <a:extLst>
                <a:ext uri="{FF2B5EF4-FFF2-40B4-BE49-F238E27FC236}">
                  <a16:creationId xmlns:a16="http://schemas.microsoft.com/office/drawing/2014/main" id="{90E55D06-098D-314C-B0CB-B401CF105F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47847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48" name="Picture 271">
              <a:extLst>
                <a:ext uri="{FF2B5EF4-FFF2-40B4-BE49-F238E27FC236}">
                  <a16:creationId xmlns:a16="http://schemas.microsoft.com/office/drawing/2014/main" id="{0FFBF2E7-34F2-6540-8FEB-A28A84D803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4748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49" name="Picture 272">
              <a:extLst>
                <a:ext uri="{FF2B5EF4-FFF2-40B4-BE49-F238E27FC236}">
                  <a16:creationId xmlns:a16="http://schemas.microsoft.com/office/drawing/2014/main" id="{EB7C3D8D-2D0A-AE4C-BBEE-FFB8E680AD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47847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50" name="Picture 273">
              <a:extLst>
                <a:ext uri="{FF2B5EF4-FFF2-40B4-BE49-F238E27FC236}">
                  <a16:creationId xmlns:a16="http://schemas.microsoft.com/office/drawing/2014/main" id="{3BEE3AA7-98D0-8049-BCCD-81B1C5F072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4748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51" name="Picture 274">
              <a:extLst>
                <a:ext uri="{FF2B5EF4-FFF2-40B4-BE49-F238E27FC236}">
                  <a16:creationId xmlns:a16="http://schemas.microsoft.com/office/drawing/2014/main" id="{20031000-9C0C-EB41-BC4A-C848C333EE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47847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652" name="Rectangle 275">
              <a:extLst>
                <a:ext uri="{FF2B5EF4-FFF2-40B4-BE49-F238E27FC236}">
                  <a16:creationId xmlns:a16="http://schemas.microsoft.com/office/drawing/2014/main" id="{020A6924-F094-0E46-AF42-6DD1794B2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4624388"/>
              <a:ext cx="15875" cy="431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653" name="Picture 276">
              <a:extLst>
                <a:ext uri="{FF2B5EF4-FFF2-40B4-BE49-F238E27FC236}">
                  <a16:creationId xmlns:a16="http://schemas.microsoft.com/office/drawing/2014/main" id="{0413E834-BB89-C14D-A3C3-7D5D5B9B76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4683125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54" name="Picture 277">
              <a:extLst>
                <a:ext uri="{FF2B5EF4-FFF2-40B4-BE49-F238E27FC236}">
                  <a16:creationId xmlns:a16="http://schemas.microsoft.com/office/drawing/2014/main" id="{B31452E1-AD7D-1543-BDBA-DAE20A1C1E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783138"/>
              <a:ext cx="87313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55" name="Picture 278">
              <a:extLst>
                <a:ext uri="{FF2B5EF4-FFF2-40B4-BE49-F238E27FC236}">
                  <a16:creationId xmlns:a16="http://schemas.microsoft.com/office/drawing/2014/main" id="{B8E665AF-297E-7048-B103-3AB8C91734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47656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656" name="Rectangle 279">
              <a:extLst>
                <a:ext uri="{FF2B5EF4-FFF2-40B4-BE49-F238E27FC236}">
                  <a16:creationId xmlns:a16="http://schemas.microsoft.com/office/drawing/2014/main" id="{500FD4F9-7B04-DC4C-8FA2-810BE5E22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4710113"/>
              <a:ext cx="158750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657" name="Picture 280">
              <a:extLst>
                <a:ext uri="{FF2B5EF4-FFF2-40B4-BE49-F238E27FC236}">
                  <a16:creationId xmlns:a16="http://schemas.microsoft.com/office/drawing/2014/main" id="{89B4B796-1755-9D45-B40A-8A6BF41A92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47482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58" name="Picture 281">
              <a:extLst>
                <a:ext uri="{FF2B5EF4-FFF2-40B4-BE49-F238E27FC236}">
                  <a16:creationId xmlns:a16="http://schemas.microsoft.com/office/drawing/2014/main" id="{F0DF77A8-1AA7-F04D-B1B0-B6CE17EDA2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47847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59" name="Picture 282">
              <a:extLst>
                <a:ext uri="{FF2B5EF4-FFF2-40B4-BE49-F238E27FC236}">
                  <a16:creationId xmlns:a16="http://schemas.microsoft.com/office/drawing/2014/main" id="{508D060F-3AD5-E343-8445-1C62923B22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711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660" name="Rectangle 283">
              <a:extLst>
                <a:ext uri="{FF2B5EF4-FFF2-40B4-BE49-F238E27FC236}">
                  <a16:creationId xmlns:a16="http://schemas.microsoft.com/office/drawing/2014/main" id="{7A93DA0A-FF91-5E43-8CBD-791AD9C44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47101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661" name="Picture 284">
              <a:extLst>
                <a:ext uri="{FF2B5EF4-FFF2-40B4-BE49-F238E27FC236}">
                  <a16:creationId xmlns:a16="http://schemas.microsoft.com/office/drawing/2014/main" id="{9C808BCE-AD2C-F646-BF95-F2180A3C32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4748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62" name="Picture 285">
              <a:extLst>
                <a:ext uri="{FF2B5EF4-FFF2-40B4-BE49-F238E27FC236}">
                  <a16:creationId xmlns:a16="http://schemas.microsoft.com/office/drawing/2014/main" id="{ACF725D9-6568-074E-AC82-53E19A22F6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47847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63" name="Picture 286">
              <a:extLst>
                <a:ext uri="{FF2B5EF4-FFF2-40B4-BE49-F238E27FC236}">
                  <a16:creationId xmlns:a16="http://schemas.microsoft.com/office/drawing/2014/main" id="{21CCBE45-FC95-7C49-A235-0E4B025E46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4711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664" name="Rectangle 287">
              <a:extLst>
                <a:ext uri="{FF2B5EF4-FFF2-40B4-BE49-F238E27FC236}">
                  <a16:creationId xmlns:a16="http://schemas.microsoft.com/office/drawing/2014/main" id="{E929C310-5ED3-784F-820F-293900D3D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47101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665" name="Picture 288">
              <a:extLst>
                <a:ext uri="{FF2B5EF4-FFF2-40B4-BE49-F238E27FC236}">
                  <a16:creationId xmlns:a16="http://schemas.microsoft.com/office/drawing/2014/main" id="{AA2BA0DD-BED0-0348-AC8A-25F9AD6B11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4748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66" name="Picture 289">
              <a:extLst>
                <a:ext uri="{FF2B5EF4-FFF2-40B4-BE49-F238E27FC236}">
                  <a16:creationId xmlns:a16="http://schemas.microsoft.com/office/drawing/2014/main" id="{6A089772-DA39-9746-AD7B-41ED04D448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4784725"/>
              <a:ext cx="80962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667" name="Rectangle 290">
              <a:extLst>
                <a:ext uri="{FF2B5EF4-FFF2-40B4-BE49-F238E27FC236}">
                  <a16:creationId xmlns:a16="http://schemas.microsoft.com/office/drawing/2014/main" id="{649E90AA-615C-3740-A498-F6C6FECD5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5068888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</p:grpSp>
      <p:sp>
        <p:nvSpPr>
          <p:cNvPr id="58371" name="TextBox 125">
            <a:extLst>
              <a:ext uri="{FF2B5EF4-FFF2-40B4-BE49-F238E27FC236}">
                <a16:creationId xmlns:a16="http://schemas.microsoft.com/office/drawing/2014/main" id="{B1D018E6-DFC4-464D-A4C3-D16CC599F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788" y="6477001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2.22 from the textbook ]</a:t>
            </a:r>
          </a:p>
        </p:txBody>
      </p:sp>
      <p:sp>
        <p:nvSpPr>
          <p:cNvPr id="58372" name="Rectangle 147">
            <a:extLst>
              <a:ext uri="{FF2B5EF4-FFF2-40B4-BE49-F238E27FC236}">
                <a16:creationId xmlns:a16="http://schemas.microsoft.com/office/drawing/2014/main" id="{97E2C0E9-F985-AE43-8AF5-AED993A8C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976" y="3486150"/>
            <a:ext cx="1757363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8373" name="Rectangle 147">
            <a:extLst>
              <a:ext uri="{FF2B5EF4-FFF2-40B4-BE49-F238E27FC236}">
                <a16:creationId xmlns:a16="http://schemas.microsoft.com/office/drawing/2014/main" id="{17EF5605-ED3F-3143-B268-7783659DA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975" y="3094038"/>
            <a:ext cx="1741488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8374" name="Rectangle 147">
            <a:extLst>
              <a:ext uri="{FF2B5EF4-FFF2-40B4-BE49-F238E27FC236}">
                <a16:creationId xmlns:a16="http://schemas.microsoft.com/office/drawing/2014/main" id="{64D8C0E2-8A6F-784E-A2B7-DFCCA78E4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1" y="5116513"/>
            <a:ext cx="1757363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8375" name="Rectangle 147">
            <a:extLst>
              <a:ext uri="{FF2B5EF4-FFF2-40B4-BE49-F238E27FC236}">
                <a16:creationId xmlns:a16="http://schemas.microsoft.com/office/drawing/2014/main" id="{0F0851C0-BEE6-8246-8F99-C60A12931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5213" y="4076700"/>
            <a:ext cx="1757362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8376" name="Rectangle 147">
            <a:extLst>
              <a:ext uri="{FF2B5EF4-FFF2-40B4-BE49-F238E27FC236}">
                <a16:creationId xmlns:a16="http://schemas.microsoft.com/office/drawing/2014/main" id="{29562308-38E6-5A4A-B381-80C7B0CB8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1176" y="2781300"/>
            <a:ext cx="2373313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8377" name="Rectangle 147">
            <a:extLst>
              <a:ext uri="{FF2B5EF4-FFF2-40B4-BE49-F238E27FC236}">
                <a16:creationId xmlns:a16="http://schemas.microsoft.com/office/drawing/2014/main" id="{99744446-B3C6-B64C-8927-5A445C56A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5938" y="3806825"/>
            <a:ext cx="2373312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8378" name="Rectangle 147">
            <a:extLst>
              <a:ext uri="{FF2B5EF4-FFF2-40B4-BE49-F238E27FC236}">
                <a16:creationId xmlns:a16="http://schemas.microsoft.com/office/drawing/2014/main" id="{8B930311-3F7A-D64E-AD47-46E252E6E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4351" y="4424363"/>
            <a:ext cx="2371725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8379" name="Rectangle 147">
            <a:extLst>
              <a:ext uri="{FF2B5EF4-FFF2-40B4-BE49-F238E27FC236}">
                <a16:creationId xmlns:a16="http://schemas.microsoft.com/office/drawing/2014/main" id="{7C53E4CD-150C-424F-8B68-143881086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1176" y="4805363"/>
            <a:ext cx="2373313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id="{844C341E-BE37-4E4D-B6E2-F05C08359C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685800"/>
          </a:xfrm>
        </p:spPr>
        <p:txBody>
          <a:bodyPr/>
          <a:lstStyle/>
          <a:p>
            <a:r>
              <a:rPr lang="en-US" altLang="en-US"/>
              <a:t>Let’s Derive the POS form</a:t>
            </a:r>
          </a:p>
        </p:txBody>
      </p:sp>
      <p:pic>
        <p:nvPicPr>
          <p:cNvPr id="59394" name="Picture 5" descr="Screen shot 2013-09-11 at 3.55.52 PM.png">
            <a:extLst>
              <a:ext uri="{FF2B5EF4-FFF2-40B4-BE49-F238E27FC236}">
                <a16:creationId xmlns:a16="http://schemas.microsoft.com/office/drawing/2014/main" id="{CCE1C5ED-A968-054D-AE5A-6E989C900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38200"/>
            <a:ext cx="297973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147">
            <a:extLst>
              <a:ext uri="{FF2B5EF4-FFF2-40B4-BE49-F238E27FC236}">
                <a16:creationId xmlns:a16="http://schemas.microsoft.com/office/drawing/2014/main" id="{2C2817ED-45F4-B644-832F-4097D7095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988" y="2940050"/>
            <a:ext cx="2411412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9396" name="Rectangle 147">
            <a:extLst>
              <a:ext uri="{FF2B5EF4-FFF2-40B4-BE49-F238E27FC236}">
                <a16:creationId xmlns:a16="http://schemas.microsoft.com/office/drawing/2014/main" id="{72587768-5103-3F41-96BD-90C9CF03F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988" y="1797050"/>
            <a:ext cx="2411412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9397" name="Rectangle 147">
            <a:extLst>
              <a:ext uri="{FF2B5EF4-FFF2-40B4-BE49-F238E27FC236}">
                <a16:creationId xmlns:a16="http://schemas.microsoft.com/office/drawing/2014/main" id="{A19DE2A9-D4C2-144E-B9EC-32ABC8FEE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9" y="4114800"/>
            <a:ext cx="2409825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9398" name="Rectangle 147">
            <a:extLst>
              <a:ext uri="{FF2B5EF4-FFF2-40B4-BE49-F238E27FC236}">
                <a16:creationId xmlns:a16="http://schemas.microsoft.com/office/drawing/2014/main" id="{E79632CC-1FC7-3344-9A06-B5E6C5EB7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3702050"/>
            <a:ext cx="2400300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49665C5B-6149-8146-9570-D60F5F63D1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685800"/>
          </a:xfrm>
        </p:spPr>
        <p:txBody>
          <a:bodyPr/>
          <a:lstStyle/>
          <a:p>
            <a:r>
              <a:rPr lang="en-US" altLang="en-US"/>
              <a:t>Let’s Derive the POS form</a:t>
            </a:r>
          </a:p>
        </p:txBody>
      </p:sp>
      <p:pic>
        <p:nvPicPr>
          <p:cNvPr id="60418" name="Picture 5" descr="Screen shot 2013-09-11 at 3.55.52 PM.png">
            <a:extLst>
              <a:ext uri="{FF2B5EF4-FFF2-40B4-BE49-F238E27FC236}">
                <a16:creationId xmlns:a16="http://schemas.microsoft.com/office/drawing/2014/main" id="{F05A14C0-41E2-6F48-ADB2-9AC1BB1B3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38200"/>
            <a:ext cx="297973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147">
            <a:extLst>
              <a:ext uri="{FF2B5EF4-FFF2-40B4-BE49-F238E27FC236}">
                <a16:creationId xmlns:a16="http://schemas.microsoft.com/office/drawing/2014/main" id="{454F0FE1-0B6C-BD4F-842E-5582F2D3D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988" y="2940050"/>
            <a:ext cx="2411412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0420" name="Rectangle 147">
            <a:extLst>
              <a:ext uri="{FF2B5EF4-FFF2-40B4-BE49-F238E27FC236}">
                <a16:creationId xmlns:a16="http://schemas.microsoft.com/office/drawing/2014/main" id="{E5D07991-9B5D-6647-99C7-02722EEA7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988" y="1797050"/>
            <a:ext cx="2411412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0421" name="Rectangle 147">
            <a:extLst>
              <a:ext uri="{FF2B5EF4-FFF2-40B4-BE49-F238E27FC236}">
                <a16:creationId xmlns:a16="http://schemas.microsoft.com/office/drawing/2014/main" id="{930C2D63-AA68-4045-85DD-38C73DFAC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9" y="4114800"/>
            <a:ext cx="2409825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0422" name="Rectangle 147">
            <a:extLst>
              <a:ext uri="{FF2B5EF4-FFF2-40B4-BE49-F238E27FC236}">
                <a16:creationId xmlns:a16="http://schemas.microsoft.com/office/drawing/2014/main" id="{3D1237FE-4D6E-C14C-8795-853EC3E38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3702050"/>
            <a:ext cx="2400300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0423" name="TextBox 1">
            <a:extLst>
              <a:ext uri="{FF2B5EF4-FFF2-40B4-BE49-F238E27FC236}">
                <a16:creationId xmlns:a16="http://schemas.microsoft.com/office/drawing/2014/main" id="{40408363-2BE4-EF44-99A2-6B7E045FC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3588" y="1706563"/>
            <a:ext cx="1916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( x</a:t>
            </a:r>
            <a:r>
              <a:rPr lang="en-US" altLang="en-US" b="0" baseline="-25000">
                <a:latin typeface="Times" pitchFamily="2" charset="0"/>
              </a:rPr>
              <a:t>1 </a:t>
            </a:r>
            <a:r>
              <a:rPr lang="en-US" altLang="en-US" b="0">
                <a:latin typeface="Times" pitchFamily="2" charset="0"/>
              </a:rPr>
              <a:t>+ x</a:t>
            </a:r>
            <a:r>
              <a:rPr lang="en-US" altLang="en-US" b="0" baseline="-25000">
                <a:latin typeface="Times" pitchFamily="2" charset="0"/>
              </a:rPr>
              <a:t>2 </a:t>
            </a:r>
            <a:r>
              <a:rPr lang="en-US" altLang="en-US" b="0">
                <a:latin typeface="Times" pitchFamily="2" charset="0"/>
              </a:rPr>
              <a:t>+ x</a:t>
            </a:r>
            <a:r>
              <a:rPr lang="en-US" altLang="en-US" b="0" baseline="-25000">
                <a:latin typeface="Times" pitchFamily="2" charset="0"/>
              </a:rPr>
              <a:t>3</a:t>
            </a:r>
            <a:r>
              <a:rPr lang="en-US" altLang="en-US" b="0">
                <a:latin typeface="Times" pitchFamily="2" charset="0"/>
              </a:rPr>
              <a:t> )</a:t>
            </a:r>
          </a:p>
        </p:txBody>
      </p:sp>
      <p:sp>
        <p:nvSpPr>
          <p:cNvPr id="60424" name="TextBox 13">
            <a:extLst>
              <a:ext uri="{FF2B5EF4-FFF2-40B4-BE49-F238E27FC236}">
                <a16:creationId xmlns:a16="http://schemas.microsoft.com/office/drawing/2014/main" id="{571C2F8F-1A79-274B-83BB-439840746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0413" y="2871789"/>
            <a:ext cx="19161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( x</a:t>
            </a:r>
            <a:r>
              <a:rPr lang="en-US" altLang="en-US" b="0" baseline="-25000">
                <a:latin typeface="Times" pitchFamily="2" charset="0"/>
              </a:rPr>
              <a:t>1 </a:t>
            </a:r>
            <a:r>
              <a:rPr lang="en-US" altLang="en-US" b="0">
                <a:latin typeface="Times" pitchFamily="2" charset="0"/>
              </a:rPr>
              <a:t>+ x</a:t>
            </a:r>
            <a:r>
              <a:rPr lang="en-US" altLang="en-US" b="0" baseline="-25000">
                <a:latin typeface="Times" pitchFamily="2" charset="0"/>
              </a:rPr>
              <a:t>2 </a:t>
            </a:r>
            <a:r>
              <a:rPr lang="en-US" altLang="en-US" b="0">
                <a:latin typeface="Times" pitchFamily="2" charset="0"/>
              </a:rPr>
              <a:t>+ x</a:t>
            </a:r>
            <a:r>
              <a:rPr lang="en-US" altLang="en-US" b="0" baseline="-25000">
                <a:latin typeface="Times" pitchFamily="2" charset="0"/>
              </a:rPr>
              <a:t>3</a:t>
            </a:r>
            <a:r>
              <a:rPr lang="en-US" altLang="en-US" b="0">
                <a:latin typeface="Times" pitchFamily="2" charset="0"/>
              </a:rPr>
              <a:t> )</a:t>
            </a:r>
          </a:p>
        </p:txBody>
      </p:sp>
      <p:sp>
        <p:nvSpPr>
          <p:cNvPr id="60425" name="TextBox 18">
            <a:extLst>
              <a:ext uri="{FF2B5EF4-FFF2-40B4-BE49-F238E27FC236}">
                <a16:creationId xmlns:a16="http://schemas.microsoft.com/office/drawing/2014/main" id="{129C4D13-31CC-4542-AEF9-8CD84514A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6763" y="3611563"/>
            <a:ext cx="1916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( x</a:t>
            </a:r>
            <a:r>
              <a:rPr lang="en-US" altLang="en-US" b="0" baseline="-25000">
                <a:latin typeface="Times" pitchFamily="2" charset="0"/>
              </a:rPr>
              <a:t>1 </a:t>
            </a:r>
            <a:r>
              <a:rPr lang="en-US" altLang="en-US" b="0">
                <a:latin typeface="Times" pitchFamily="2" charset="0"/>
              </a:rPr>
              <a:t>+ x</a:t>
            </a:r>
            <a:r>
              <a:rPr lang="en-US" altLang="en-US" b="0" baseline="-25000">
                <a:latin typeface="Times" pitchFamily="2" charset="0"/>
              </a:rPr>
              <a:t>2 </a:t>
            </a:r>
            <a:r>
              <a:rPr lang="en-US" altLang="en-US" b="0">
                <a:latin typeface="Times" pitchFamily="2" charset="0"/>
              </a:rPr>
              <a:t>+ x</a:t>
            </a:r>
            <a:r>
              <a:rPr lang="en-US" altLang="en-US" b="0" baseline="-25000">
                <a:latin typeface="Times" pitchFamily="2" charset="0"/>
              </a:rPr>
              <a:t>3</a:t>
            </a:r>
            <a:r>
              <a:rPr lang="en-US" altLang="en-US" b="0">
                <a:latin typeface="Times" pitchFamily="2" charset="0"/>
              </a:rPr>
              <a:t> )</a:t>
            </a:r>
          </a:p>
        </p:txBody>
      </p:sp>
      <p:sp>
        <p:nvSpPr>
          <p:cNvPr id="60426" name="TextBox 23">
            <a:extLst>
              <a:ext uri="{FF2B5EF4-FFF2-40B4-BE49-F238E27FC236}">
                <a16:creationId xmlns:a16="http://schemas.microsoft.com/office/drawing/2014/main" id="{45E35A01-F2E2-7C4A-87D9-4E0165A9D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3588" y="4090989"/>
            <a:ext cx="19161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( x</a:t>
            </a:r>
            <a:r>
              <a:rPr lang="en-US" altLang="en-US" b="0" baseline="-25000">
                <a:latin typeface="Times" pitchFamily="2" charset="0"/>
              </a:rPr>
              <a:t>1 </a:t>
            </a:r>
            <a:r>
              <a:rPr lang="en-US" altLang="en-US" b="0">
                <a:latin typeface="Times" pitchFamily="2" charset="0"/>
              </a:rPr>
              <a:t>+ x</a:t>
            </a:r>
            <a:r>
              <a:rPr lang="en-US" altLang="en-US" b="0" baseline="-25000">
                <a:latin typeface="Times" pitchFamily="2" charset="0"/>
              </a:rPr>
              <a:t>2 </a:t>
            </a:r>
            <a:r>
              <a:rPr lang="en-US" altLang="en-US" b="0">
                <a:latin typeface="Times" pitchFamily="2" charset="0"/>
              </a:rPr>
              <a:t>+ x</a:t>
            </a:r>
            <a:r>
              <a:rPr lang="en-US" altLang="en-US" b="0" baseline="-25000">
                <a:latin typeface="Times" pitchFamily="2" charset="0"/>
              </a:rPr>
              <a:t>3</a:t>
            </a:r>
            <a:r>
              <a:rPr lang="en-US" altLang="en-US" b="0">
                <a:latin typeface="Times" pitchFamily="2" charset="0"/>
              </a:rPr>
              <a:t> )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A2056FFB-5E8E-F745-A313-D4118956EA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685800"/>
          </a:xfrm>
        </p:spPr>
        <p:txBody>
          <a:bodyPr/>
          <a:lstStyle/>
          <a:p>
            <a:r>
              <a:rPr lang="en-US" altLang="en-US"/>
              <a:t>Let’s Derive the POS form</a:t>
            </a:r>
          </a:p>
        </p:txBody>
      </p:sp>
      <p:pic>
        <p:nvPicPr>
          <p:cNvPr id="61442" name="Picture 5" descr="Screen shot 2013-09-11 at 3.55.52 PM.png">
            <a:extLst>
              <a:ext uri="{FF2B5EF4-FFF2-40B4-BE49-F238E27FC236}">
                <a16:creationId xmlns:a16="http://schemas.microsoft.com/office/drawing/2014/main" id="{82367DA5-8D7F-B742-B633-1D6D6C1D6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38200"/>
            <a:ext cx="297973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Rectangle 147">
            <a:extLst>
              <a:ext uri="{FF2B5EF4-FFF2-40B4-BE49-F238E27FC236}">
                <a16:creationId xmlns:a16="http://schemas.microsoft.com/office/drawing/2014/main" id="{0B3290A7-92D4-B940-BE6F-8307D190E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988" y="2940050"/>
            <a:ext cx="2411412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1444" name="Rectangle 147">
            <a:extLst>
              <a:ext uri="{FF2B5EF4-FFF2-40B4-BE49-F238E27FC236}">
                <a16:creationId xmlns:a16="http://schemas.microsoft.com/office/drawing/2014/main" id="{3FA0FDA1-9ABB-1A4E-A10F-AC241D113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988" y="1797050"/>
            <a:ext cx="2411412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1445" name="Rectangle 147">
            <a:extLst>
              <a:ext uri="{FF2B5EF4-FFF2-40B4-BE49-F238E27FC236}">
                <a16:creationId xmlns:a16="http://schemas.microsoft.com/office/drawing/2014/main" id="{A506FF5F-5F18-AD4E-A598-902AF77B1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9" y="4114800"/>
            <a:ext cx="2409825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1446" name="Rectangle 147">
            <a:extLst>
              <a:ext uri="{FF2B5EF4-FFF2-40B4-BE49-F238E27FC236}">
                <a16:creationId xmlns:a16="http://schemas.microsoft.com/office/drawing/2014/main" id="{388684FB-BBA3-1A41-B12D-F5DA689EB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3702050"/>
            <a:ext cx="2400300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1447" name="TextBox 1">
            <a:extLst>
              <a:ext uri="{FF2B5EF4-FFF2-40B4-BE49-F238E27FC236}">
                <a16:creationId xmlns:a16="http://schemas.microsoft.com/office/drawing/2014/main" id="{9E570300-500D-5C49-A9B2-A35C93928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3588" y="1706563"/>
            <a:ext cx="1916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( x</a:t>
            </a:r>
            <a:r>
              <a:rPr lang="en-US" altLang="en-US" b="0" baseline="-25000">
                <a:latin typeface="Times" pitchFamily="2" charset="0"/>
              </a:rPr>
              <a:t>1 </a:t>
            </a:r>
            <a:r>
              <a:rPr lang="en-US" altLang="en-US" b="0">
                <a:latin typeface="Times" pitchFamily="2" charset="0"/>
              </a:rPr>
              <a:t>+ x</a:t>
            </a:r>
            <a:r>
              <a:rPr lang="en-US" altLang="en-US" b="0" baseline="-25000">
                <a:latin typeface="Times" pitchFamily="2" charset="0"/>
              </a:rPr>
              <a:t>2 </a:t>
            </a:r>
            <a:r>
              <a:rPr lang="en-US" altLang="en-US" b="0">
                <a:latin typeface="Times" pitchFamily="2" charset="0"/>
              </a:rPr>
              <a:t>+ x</a:t>
            </a:r>
            <a:r>
              <a:rPr lang="en-US" altLang="en-US" b="0" baseline="-25000">
                <a:latin typeface="Times" pitchFamily="2" charset="0"/>
              </a:rPr>
              <a:t>3</a:t>
            </a:r>
            <a:r>
              <a:rPr lang="en-US" altLang="en-US" b="0">
                <a:latin typeface="Times" pitchFamily="2" charset="0"/>
              </a:rPr>
              <a:t> )</a:t>
            </a:r>
          </a:p>
        </p:txBody>
      </p:sp>
      <p:grpSp>
        <p:nvGrpSpPr>
          <p:cNvPr id="61448" name="Group 12">
            <a:extLst>
              <a:ext uri="{FF2B5EF4-FFF2-40B4-BE49-F238E27FC236}">
                <a16:creationId xmlns:a16="http://schemas.microsoft.com/office/drawing/2014/main" id="{F8E89B03-98CD-DF48-9EA7-D7DE872AA8F0}"/>
              </a:ext>
            </a:extLst>
          </p:cNvPr>
          <p:cNvGrpSpPr>
            <a:grpSpLocks/>
          </p:cNvGrpSpPr>
          <p:nvPr/>
        </p:nvGrpSpPr>
        <p:grpSpPr bwMode="auto">
          <a:xfrm>
            <a:off x="7110413" y="2871789"/>
            <a:ext cx="1916112" cy="460375"/>
            <a:chOff x="6199414" y="1706335"/>
            <a:chExt cx="1915909" cy="461665"/>
          </a:xfrm>
        </p:grpSpPr>
        <p:sp>
          <p:nvSpPr>
            <p:cNvPr id="61457" name="TextBox 13">
              <a:extLst>
                <a:ext uri="{FF2B5EF4-FFF2-40B4-BE49-F238E27FC236}">
                  <a16:creationId xmlns:a16="http://schemas.microsoft.com/office/drawing/2014/main" id="{45AF6E8E-280C-444D-B7D8-67BD6369F6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9414" y="1706335"/>
              <a:ext cx="19159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( x</a:t>
              </a:r>
              <a:r>
                <a:rPr lang="en-US" altLang="en-US" b="0" baseline="-25000">
                  <a:latin typeface="Times" pitchFamily="2" charset="0"/>
                </a:rPr>
                <a:t>1 </a:t>
              </a:r>
              <a:r>
                <a:rPr lang="en-US" altLang="en-US" b="0">
                  <a:latin typeface="Times" pitchFamily="2" charset="0"/>
                </a:rPr>
                <a:t>+ x</a:t>
              </a:r>
              <a:r>
                <a:rPr lang="en-US" altLang="en-US" b="0" baseline="-25000">
                  <a:latin typeface="Times" pitchFamily="2" charset="0"/>
                </a:rPr>
                <a:t>2 </a:t>
              </a:r>
              <a:r>
                <a:rPr lang="en-US" altLang="en-US" b="0">
                  <a:latin typeface="Times" pitchFamily="2" charset="0"/>
                </a:rPr>
                <a:t>+ x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  <a:r>
                <a:rPr lang="en-US" altLang="en-US" b="0">
                  <a:latin typeface="Times" pitchFamily="2" charset="0"/>
                </a:rPr>
                <a:t> )</a:t>
              </a:r>
            </a:p>
          </p:txBody>
        </p:sp>
        <p:cxnSp>
          <p:nvCxnSpPr>
            <p:cNvPr id="61458" name="Straight Connector 11">
              <a:extLst>
                <a:ext uri="{FF2B5EF4-FFF2-40B4-BE49-F238E27FC236}">
                  <a16:creationId xmlns:a16="http://schemas.microsoft.com/office/drawing/2014/main" id="{D499945A-BE6E-2D47-83DE-1F2D9D94054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993191" y="1808860"/>
              <a:ext cx="201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59" name="Straight Connector 11">
              <a:extLst>
                <a:ext uri="{FF2B5EF4-FFF2-40B4-BE49-F238E27FC236}">
                  <a16:creationId xmlns:a16="http://schemas.microsoft.com/office/drawing/2014/main" id="{54929984-C1C6-8849-80C0-6530B97D496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537477" y="1814303"/>
              <a:ext cx="201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1449" name="Group 17">
            <a:extLst>
              <a:ext uri="{FF2B5EF4-FFF2-40B4-BE49-F238E27FC236}">
                <a16:creationId xmlns:a16="http://schemas.microsoft.com/office/drawing/2014/main" id="{C2E8837D-1677-974D-B5F2-1F5CE6FE3792}"/>
              </a:ext>
            </a:extLst>
          </p:cNvPr>
          <p:cNvGrpSpPr>
            <a:grpSpLocks/>
          </p:cNvGrpSpPr>
          <p:nvPr/>
        </p:nvGrpSpPr>
        <p:grpSpPr bwMode="auto">
          <a:xfrm>
            <a:off x="7116763" y="3611563"/>
            <a:ext cx="1916112" cy="461962"/>
            <a:chOff x="6199414" y="1706335"/>
            <a:chExt cx="1915909" cy="461665"/>
          </a:xfrm>
        </p:grpSpPr>
        <p:sp>
          <p:nvSpPr>
            <p:cNvPr id="61454" name="TextBox 18">
              <a:extLst>
                <a:ext uri="{FF2B5EF4-FFF2-40B4-BE49-F238E27FC236}">
                  <a16:creationId xmlns:a16="http://schemas.microsoft.com/office/drawing/2014/main" id="{4128602A-9F8D-5B44-AB4E-EB9153C55A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9414" y="1706335"/>
              <a:ext cx="19159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( x</a:t>
              </a:r>
              <a:r>
                <a:rPr lang="en-US" altLang="en-US" b="0" baseline="-25000">
                  <a:latin typeface="Times" pitchFamily="2" charset="0"/>
                </a:rPr>
                <a:t>1 </a:t>
              </a:r>
              <a:r>
                <a:rPr lang="en-US" altLang="en-US" b="0">
                  <a:latin typeface="Times" pitchFamily="2" charset="0"/>
                </a:rPr>
                <a:t>+ x</a:t>
              </a:r>
              <a:r>
                <a:rPr lang="en-US" altLang="en-US" b="0" baseline="-25000">
                  <a:latin typeface="Times" pitchFamily="2" charset="0"/>
                </a:rPr>
                <a:t>2 </a:t>
              </a:r>
              <a:r>
                <a:rPr lang="en-US" altLang="en-US" b="0">
                  <a:latin typeface="Times" pitchFamily="2" charset="0"/>
                </a:rPr>
                <a:t>+ x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  <a:r>
                <a:rPr lang="en-US" altLang="en-US" b="0">
                  <a:latin typeface="Times" pitchFamily="2" charset="0"/>
                </a:rPr>
                <a:t> )</a:t>
              </a:r>
            </a:p>
          </p:txBody>
        </p:sp>
        <p:cxnSp>
          <p:nvCxnSpPr>
            <p:cNvPr id="61455" name="Straight Connector 11">
              <a:extLst>
                <a:ext uri="{FF2B5EF4-FFF2-40B4-BE49-F238E27FC236}">
                  <a16:creationId xmlns:a16="http://schemas.microsoft.com/office/drawing/2014/main" id="{21172085-0895-4345-8786-7665B391955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48905" y="1819745"/>
              <a:ext cx="201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56" name="Straight Connector 11">
              <a:extLst>
                <a:ext uri="{FF2B5EF4-FFF2-40B4-BE49-F238E27FC236}">
                  <a16:creationId xmlns:a16="http://schemas.microsoft.com/office/drawing/2014/main" id="{BB585713-FC95-304F-A611-256ADCA444C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537477" y="1814303"/>
              <a:ext cx="201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1450" name="Group 22">
            <a:extLst>
              <a:ext uri="{FF2B5EF4-FFF2-40B4-BE49-F238E27FC236}">
                <a16:creationId xmlns:a16="http://schemas.microsoft.com/office/drawing/2014/main" id="{65773814-C9EA-694B-914F-DF6A0621E8F0}"/>
              </a:ext>
            </a:extLst>
          </p:cNvPr>
          <p:cNvGrpSpPr>
            <a:grpSpLocks/>
          </p:cNvGrpSpPr>
          <p:nvPr/>
        </p:nvGrpSpPr>
        <p:grpSpPr bwMode="auto">
          <a:xfrm>
            <a:off x="7113588" y="4090989"/>
            <a:ext cx="1916112" cy="460375"/>
            <a:chOff x="6199414" y="1706335"/>
            <a:chExt cx="1915909" cy="461665"/>
          </a:xfrm>
        </p:grpSpPr>
        <p:sp>
          <p:nvSpPr>
            <p:cNvPr id="61451" name="TextBox 23">
              <a:extLst>
                <a:ext uri="{FF2B5EF4-FFF2-40B4-BE49-F238E27FC236}">
                  <a16:creationId xmlns:a16="http://schemas.microsoft.com/office/drawing/2014/main" id="{5FBE09ED-E769-7E46-BFC9-980B2F62F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9414" y="1706335"/>
              <a:ext cx="19159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( x</a:t>
              </a:r>
              <a:r>
                <a:rPr lang="en-US" altLang="en-US" b="0" baseline="-25000">
                  <a:latin typeface="Times" pitchFamily="2" charset="0"/>
                </a:rPr>
                <a:t>1 </a:t>
              </a:r>
              <a:r>
                <a:rPr lang="en-US" altLang="en-US" b="0">
                  <a:latin typeface="Times" pitchFamily="2" charset="0"/>
                </a:rPr>
                <a:t>+ x</a:t>
              </a:r>
              <a:r>
                <a:rPr lang="en-US" altLang="en-US" b="0" baseline="-25000">
                  <a:latin typeface="Times" pitchFamily="2" charset="0"/>
                </a:rPr>
                <a:t>2 </a:t>
              </a:r>
              <a:r>
                <a:rPr lang="en-US" altLang="en-US" b="0">
                  <a:latin typeface="Times" pitchFamily="2" charset="0"/>
                </a:rPr>
                <a:t>+ x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  <a:r>
                <a:rPr lang="en-US" altLang="en-US" b="0">
                  <a:latin typeface="Times" pitchFamily="2" charset="0"/>
                </a:rPr>
                <a:t> )</a:t>
              </a:r>
            </a:p>
          </p:txBody>
        </p:sp>
        <p:cxnSp>
          <p:nvCxnSpPr>
            <p:cNvPr id="61452" name="Straight Connector 11">
              <a:extLst>
                <a:ext uri="{FF2B5EF4-FFF2-40B4-BE49-F238E27FC236}">
                  <a16:creationId xmlns:a16="http://schemas.microsoft.com/office/drawing/2014/main" id="{747B9743-7820-1E44-973E-FC03209EB94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48905" y="1819745"/>
              <a:ext cx="201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53" name="Straight Connector 11">
              <a:extLst>
                <a:ext uri="{FF2B5EF4-FFF2-40B4-BE49-F238E27FC236}">
                  <a16:creationId xmlns:a16="http://schemas.microsoft.com/office/drawing/2014/main" id="{318F6A5D-DAFC-864E-896F-CB31C804DCE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993191" y="1808860"/>
              <a:ext cx="201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E6AAC885-BB5A-0541-9613-29DEDD1E1B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685800"/>
          </a:xfrm>
        </p:spPr>
        <p:txBody>
          <a:bodyPr/>
          <a:lstStyle/>
          <a:p>
            <a:r>
              <a:rPr lang="en-US" altLang="en-US"/>
              <a:t>Let’s Derive the POS form</a:t>
            </a:r>
          </a:p>
        </p:txBody>
      </p:sp>
      <p:pic>
        <p:nvPicPr>
          <p:cNvPr id="62466" name="Picture 5" descr="Screen shot 2013-09-11 at 3.55.52 PM.png">
            <a:extLst>
              <a:ext uri="{FF2B5EF4-FFF2-40B4-BE49-F238E27FC236}">
                <a16:creationId xmlns:a16="http://schemas.microsoft.com/office/drawing/2014/main" id="{E38A14ED-ED94-084A-9C84-95E634EA9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38200"/>
            <a:ext cx="297973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147">
            <a:extLst>
              <a:ext uri="{FF2B5EF4-FFF2-40B4-BE49-F238E27FC236}">
                <a16:creationId xmlns:a16="http://schemas.microsoft.com/office/drawing/2014/main" id="{F8D8E2C0-A81F-3E46-B2A8-38AA66CAD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988" y="2940050"/>
            <a:ext cx="2411412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2468" name="Rectangle 147">
            <a:extLst>
              <a:ext uri="{FF2B5EF4-FFF2-40B4-BE49-F238E27FC236}">
                <a16:creationId xmlns:a16="http://schemas.microsoft.com/office/drawing/2014/main" id="{D38F2726-E4C1-0849-9991-C2CFD182F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988" y="1797050"/>
            <a:ext cx="2411412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2469" name="Rectangle 147">
            <a:extLst>
              <a:ext uri="{FF2B5EF4-FFF2-40B4-BE49-F238E27FC236}">
                <a16:creationId xmlns:a16="http://schemas.microsoft.com/office/drawing/2014/main" id="{12BC7B77-E893-4249-ADFA-A42727EC5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9" y="4114800"/>
            <a:ext cx="2409825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2470" name="Rectangle 147">
            <a:extLst>
              <a:ext uri="{FF2B5EF4-FFF2-40B4-BE49-F238E27FC236}">
                <a16:creationId xmlns:a16="http://schemas.microsoft.com/office/drawing/2014/main" id="{3E397521-9915-4044-8A86-D769DEA48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3702050"/>
            <a:ext cx="2400300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2471" name="TextBox 1">
            <a:extLst>
              <a:ext uri="{FF2B5EF4-FFF2-40B4-BE49-F238E27FC236}">
                <a16:creationId xmlns:a16="http://schemas.microsoft.com/office/drawing/2014/main" id="{6D2D8A2D-028B-4E4D-ACEF-FD51C23FC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3588" y="1706563"/>
            <a:ext cx="1916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( x</a:t>
            </a:r>
            <a:r>
              <a:rPr lang="en-US" altLang="en-US" b="0" baseline="-25000">
                <a:latin typeface="Times" pitchFamily="2" charset="0"/>
              </a:rPr>
              <a:t>1 </a:t>
            </a:r>
            <a:r>
              <a:rPr lang="en-US" altLang="en-US" b="0">
                <a:latin typeface="Times" pitchFamily="2" charset="0"/>
              </a:rPr>
              <a:t>+ x</a:t>
            </a:r>
            <a:r>
              <a:rPr lang="en-US" altLang="en-US" b="0" baseline="-25000">
                <a:latin typeface="Times" pitchFamily="2" charset="0"/>
              </a:rPr>
              <a:t>2 </a:t>
            </a:r>
            <a:r>
              <a:rPr lang="en-US" altLang="en-US" b="0">
                <a:latin typeface="Times" pitchFamily="2" charset="0"/>
              </a:rPr>
              <a:t>+ x</a:t>
            </a:r>
            <a:r>
              <a:rPr lang="en-US" altLang="en-US" b="0" baseline="-25000">
                <a:latin typeface="Times" pitchFamily="2" charset="0"/>
              </a:rPr>
              <a:t>3</a:t>
            </a:r>
            <a:r>
              <a:rPr lang="en-US" altLang="en-US" b="0">
                <a:latin typeface="Times" pitchFamily="2" charset="0"/>
              </a:rPr>
              <a:t> )</a:t>
            </a:r>
          </a:p>
        </p:txBody>
      </p:sp>
      <p:grpSp>
        <p:nvGrpSpPr>
          <p:cNvPr id="62472" name="Group 12">
            <a:extLst>
              <a:ext uri="{FF2B5EF4-FFF2-40B4-BE49-F238E27FC236}">
                <a16:creationId xmlns:a16="http://schemas.microsoft.com/office/drawing/2014/main" id="{3E5CF9BB-F63C-7A40-B9B3-DECC464DFDC7}"/>
              </a:ext>
            </a:extLst>
          </p:cNvPr>
          <p:cNvGrpSpPr>
            <a:grpSpLocks/>
          </p:cNvGrpSpPr>
          <p:nvPr/>
        </p:nvGrpSpPr>
        <p:grpSpPr bwMode="auto">
          <a:xfrm>
            <a:off x="7110413" y="2871789"/>
            <a:ext cx="1916112" cy="460375"/>
            <a:chOff x="6199414" y="1706335"/>
            <a:chExt cx="1915909" cy="461665"/>
          </a:xfrm>
        </p:grpSpPr>
        <p:sp>
          <p:nvSpPr>
            <p:cNvPr id="62482" name="TextBox 13">
              <a:extLst>
                <a:ext uri="{FF2B5EF4-FFF2-40B4-BE49-F238E27FC236}">
                  <a16:creationId xmlns:a16="http://schemas.microsoft.com/office/drawing/2014/main" id="{587AAE40-9886-3A42-BCA3-771490B5D6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9414" y="1706335"/>
              <a:ext cx="19159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( x</a:t>
              </a:r>
              <a:r>
                <a:rPr lang="en-US" altLang="en-US" b="0" baseline="-25000">
                  <a:latin typeface="Times" pitchFamily="2" charset="0"/>
                </a:rPr>
                <a:t>1 </a:t>
              </a:r>
              <a:r>
                <a:rPr lang="en-US" altLang="en-US" b="0">
                  <a:latin typeface="Times" pitchFamily="2" charset="0"/>
                </a:rPr>
                <a:t>+ x</a:t>
              </a:r>
              <a:r>
                <a:rPr lang="en-US" altLang="en-US" b="0" baseline="-25000">
                  <a:latin typeface="Times" pitchFamily="2" charset="0"/>
                </a:rPr>
                <a:t>2 </a:t>
              </a:r>
              <a:r>
                <a:rPr lang="en-US" altLang="en-US" b="0">
                  <a:latin typeface="Times" pitchFamily="2" charset="0"/>
                </a:rPr>
                <a:t>+ x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  <a:r>
                <a:rPr lang="en-US" altLang="en-US" b="0">
                  <a:latin typeface="Times" pitchFamily="2" charset="0"/>
                </a:rPr>
                <a:t> )</a:t>
              </a:r>
            </a:p>
          </p:txBody>
        </p:sp>
        <p:cxnSp>
          <p:nvCxnSpPr>
            <p:cNvPr id="62483" name="Straight Connector 11">
              <a:extLst>
                <a:ext uri="{FF2B5EF4-FFF2-40B4-BE49-F238E27FC236}">
                  <a16:creationId xmlns:a16="http://schemas.microsoft.com/office/drawing/2014/main" id="{1D637580-07B1-3643-AC44-A210F202895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993191" y="1808860"/>
              <a:ext cx="201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84" name="Straight Connector 11">
              <a:extLst>
                <a:ext uri="{FF2B5EF4-FFF2-40B4-BE49-F238E27FC236}">
                  <a16:creationId xmlns:a16="http://schemas.microsoft.com/office/drawing/2014/main" id="{3EE282E6-9484-2E49-8D9B-795749E969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537477" y="1814303"/>
              <a:ext cx="201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2473" name="Group 17">
            <a:extLst>
              <a:ext uri="{FF2B5EF4-FFF2-40B4-BE49-F238E27FC236}">
                <a16:creationId xmlns:a16="http://schemas.microsoft.com/office/drawing/2014/main" id="{D603785D-8032-D141-AFC5-B065767AB0AA}"/>
              </a:ext>
            </a:extLst>
          </p:cNvPr>
          <p:cNvGrpSpPr>
            <a:grpSpLocks/>
          </p:cNvGrpSpPr>
          <p:nvPr/>
        </p:nvGrpSpPr>
        <p:grpSpPr bwMode="auto">
          <a:xfrm>
            <a:off x="7116763" y="3611563"/>
            <a:ext cx="1916112" cy="461962"/>
            <a:chOff x="6199414" y="1706335"/>
            <a:chExt cx="1915909" cy="461665"/>
          </a:xfrm>
        </p:grpSpPr>
        <p:sp>
          <p:nvSpPr>
            <p:cNvPr id="62479" name="TextBox 18">
              <a:extLst>
                <a:ext uri="{FF2B5EF4-FFF2-40B4-BE49-F238E27FC236}">
                  <a16:creationId xmlns:a16="http://schemas.microsoft.com/office/drawing/2014/main" id="{DB777E3E-1943-B844-87A4-CDDC070EDE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9414" y="1706335"/>
              <a:ext cx="19159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( x</a:t>
              </a:r>
              <a:r>
                <a:rPr lang="en-US" altLang="en-US" b="0" baseline="-25000">
                  <a:latin typeface="Times" pitchFamily="2" charset="0"/>
                </a:rPr>
                <a:t>1 </a:t>
              </a:r>
              <a:r>
                <a:rPr lang="en-US" altLang="en-US" b="0">
                  <a:latin typeface="Times" pitchFamily="2" charset="0"/>
                </a:rPr>
                <a:t>+ x</a:t>
              </a:r>
              <a:r>
                <a:rPr lang="en-US" altLang="en-US" b="0" baseline="-25000">
                  <a:latin typeface="Times" pitchFamily="2" charset="0"/>
                </a:rPr>
                <a:t>2 </a:t>
              </a:r>
              <a:r>
                <a:rPr lang="en-US" altLang="en-US" b="0">
                  <a:latin typeface="Times" pitchFamily="2" charset="0"/>
                </a:rPr>
                <a:t>+ x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  <a:r>
                <a:rPr lang="en-US" altLang="en-US" b="0">
                  <a:latin typeface="Times" pitchFamily="2" charset="0"/>
                </a:rPr>
                <a:t> )</a:t>
              </a:r>
            </a:p>
          </p:txBody>
        </p:sp>
        <p:cxnSp>
          <p:nvCxnSpPr>
            <p:cNvPr id="62480" name="Straight Connector 11">
              <a:extLst>
                <a:ext uri="{FF2B5EF4-FFF2-40B4-BE49-F238E27FC236}">
                  <a16:creationId xmlns:a16="http://schemas.microsoft.com/office/drawing/2014/main" id="{D29D2D81-0FBB-E948-9C7F-01E4471D513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48905" y="1819745"/>
              <a:ext cx="201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81" name="Straight Connector 11">
              <a:extLst>
                <a:ext uri="{FF2B5EF4-FFF2-40B4-BE49-F238E27FC236}">
                  <a16:creationId xmlns:a16="http://schemas.microsoft.com/office/drawing/2014/main" id="{F9FDAC93-93FB-1C42-A97F-CE0FB826312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537477" y="1814303"/>
              <a:ext cx="201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2474" name="Group 22">
            <a:extLst>
              <a:ext uri="{FF2B5EF4-FFF2-40B4-BE49-F238E27FC236}">
                <a16:creationId xmlns:a16="http://schemas.microsoft.com/office/drawing/2014/main" id="{5DAF7F78-D635-9443-BF8F-2E097C59638F}"/>
              </a:ext>
            </a:extLst>
          </p:cNvPr>
          <p:cNvGrpSpPr>
            <a:grpSpLocks/>
          </p:cNvGrpSpPr>
          <p:nvPr/>
        </p:nvGrpSpPr>
        <p:grpSpPr bwMode="auto">
          <a:xfrm>
            <a:off x="7113588" y="4090989"/>
            <a:ext cx="1916112" cy="460375"/>
            <a:chOff x="6199414" y="1706335"/>
            <a:chExt cx="1915909" cy="461665"/>
          </a:xfrm>
        </p:grpSpPr>
        <p:sp>
          <p:nvSpPr>
            <p:cNvPr id="62476" name="TextBox 23">
              <a:extLst>
                <a:ext uri="{FF2B5EF4-FFF2-40B4-BE49-F238E27FC236}">
                  <a16:creationId xmlns:a16="http://schemas.microsoft.com/office/drawing/2014/main" id="{CAAF1BF0-8723-474F-9695-49A6FFEDC2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9414" y="1706335"/>
              <a:ext cx="19159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( x</a:t>
              </a:r>
              <a:r>
                <a:rPr lang="en-US" altLang="en-US" b="0" baseline="-25000">
                  <a:latin typeface="Times" pitchFamily="2" charset="0"/>
                </a:rPr>
                <a:t>1 </a:t>
              </a:r>
              <a:r>
                <a:rPr lang="en-US" altLang="en-US" b="0">
                  <a:latin typeface="Times" pitchFamily="2" charset="0"/>
                </a:rPr>
                <a:t>+ x</a:t>
              </a:r>
              <a:r>
                <a:rPr lang="en-US" altLang="en-US" b="0" baseline="-25000">
                  <a:latin typeface="Times" pitchFamily="2" charset="0"/>
                </a:rPr>
                <a:t>2 </a:t>
              </a:r>
              <a:r>
                <a:rPr lang="en-US" altLang="en-US" b="0">
                  <a:latin typeface="Times" pitchFamily="2" charset="0"/>
                </a:rPr>
                <a:t>+ x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  <a:r>
                <a:rPr lang="en-US" altLang="en-US" b="0">
                  <a:latin typeface="Times" pitchFamily="2" charset="0"/>
                </a:rPr>
                <a:t> )</a:t>
              </a:r>
            </a:p>
          </p:txBody>
        </p:sp>
        <p:cxnSp>
          <p:nvCxnSpPr>
            <p:cNvPr id="62477" name="Straight Connector 11">
              <a:extLst>
                <a:ext uri="{FF2B5EF4-FFF2-40B4-BE49-F238E27FC236}">
                  <a16:creationId xmlns:a16="http://schemas.microsoft.com/office/drawing/2014/main" id="{1B50EA86-8F74-2247-B8B8-CBD3456C3E2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48905" y="1819745"/>
              <a:ext cx="201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78" name="Straight Connector 11">
              <a:extLst>
                <a:ext uri="{FF2B5EF4-FFF2-40B4-BE49-F238E27FC236}">
                  <a16:creationId xmlns:a16="http://schemas.microsoft.com/office/drawing/2014/main" id="{0EA0F174-5F13-1D49-A3C5-882302B7C80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993191" y="1808860"/>
              <a:ext cx="201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62475" name="Picture 2" descr="Screen shot 2013-09-11 at 3.56.08 PM.png">
            <a:extLst>
              <a:ext uri="{FF2B5EF4-FFF2-40B4-BE49-F238E27FC236}">
                <a16:creationId xmlns:a16="http://schemas.microsoft.com/office/drawing/2014/main" id="{6E06DC1E-543B-C443-B065-778945F87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410201"/>
            <a:ext cx="861060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id="{4DEA764D-F9BF-CF49-96F1-300FF8880C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Product-of-sums realization </a:t>
            </a:r>
          </a:p>
        </p:txBody>
      </p:sp>
      <p:grpSp>
        <p:nvGrpSpPr>
          <p:cNvPr id="63490" name="Group 2">
            <a:extLst>
              <a:ext uri="{FF2B5EF4-FFF2-40B4-BE49-F238E27FC236}">
                <a16:creationId xmlns:a16="http://schemas.microsoft.com/office/drawing/2014/main" id="{779F66F7-11C4-3E4F-9DC5-58B35161EC22}"/>
              </a:ext>
            </a:extLst>
          </p:cNvPr>
          <p:cNvGrpSpPr>
            <a:grpSpLocks/>
          </p:cNvGrpSpPr>
          <p:nvPr/>
        </p:nvGrpSpPr>
        <p:grpSpPr bwMode="auto">
          <a:xfrm>
            <a:off x="2960689" y="2092326"/>
            <a:ext cx="5050783" cy="2760663"/>
            <a:chOff x="1149350" y="4364038"/>
            <a:chExt cx="5050784" cy="2760663"/>
          </a:xfrm>
        </p:grpSpPr>
        <p:sp>
          <p:nvSpPr>
            <p:cNvPr id="63492" name="Freeform 115">
              <a:extLst>
                <a:ext uri="{FF2B5EF4-FFF2-40B4-BE49-F238E27FC236}">
                  <a16:creationId xmlns:a16="http://schemas.microsoft.com/office/drawing/2014/main" id="{6B65AD6C-4029-EC45-8665-AB565D69F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138" y="4510088"/>
              <a:ext cx="34925" cy="34925"/>
            </a:xfrm>
            <a:custGeom>
              <a:avLst/>
              <a:gdLst>
                <a:gd name="T0" fmla="*/ 2147483646 w 45"/>
                <a:gd name="T1" fmla="*/ 2147483646 h 44"/>
                <a:gd name="T2" fmla="*/ 2147483646 w 45"/>
                <a:gd name="T3" fmla="*/ 2147483646 h 44"/>
                <a:gd name="T4" fmla="*/ 2147483646 w 45"/>
                <a:gd name="T5" fmla="*/ 2147483646 h 44"/>
                <a:gd name="T6" fmla="*/ 2147483646 w 45"/>
                <a:gd name="T7" fmla="*/ 2147483646 h 44"/>
                <a:gd name="T8" fmla="*/ 2147483646 w 45"/>
                <a:gd name="T9" fmla="*/ 2147483646 h 44"/>
                <a:gd name="T10" fmla="*/ 2147483646 w 45"/>
                <a:gd name="T11" fmla="*/ 2147483646 h 44"/>
                <a:gd name="T12" fmla="*/ 2147483646 w 45"/>
                <a:gd name="T13" fmla="*/ 2147483646 h 44"/>
                <a:gd name="T14" fmla="*/ 2147483646 w 45"/>
                <a:gd name="T15" fmla="*/ 2147483646 h 44"/>
                <a:gd name="T16" fmla="*/ 0 w 45"/>
                <a:gd name="T17" fmla="*/ 2147483646 h 44"/>
                <a:gd name="T18" fmla="*/ 0 w 45"/>
                <a:gd name="T19" fmla="*/ 2147483646 h 44"/>
                <a:gd name="T20" fmla="*/ 0 w 45"/>
                <a:gd name="T21" fmla="*/ 2147483646 h 44"/>
                <a:gd name="T22" fmla="*/ 0 w 45"/>
                <a:gd name="T23" fmla="*/ 2147483646 h 44"/>
                <a:gd name="T24" fmla="*/ 0 w 45"/>
                <a:gd name="T25" fmla="*/ 2147483646 h 44"/>
                <a:gd name="T26" fmla="*/ 0 w 45"/>
                <a:gd name="T27" fmla="*/ 2147483646 h 44"/>
                <a:gd name="T28" fmla="*/ 2147483646 w 45"/>
                <a:gd name="T29" fmla="*/ 2147483646 h 44"/>
                <a:gd name="T30" fmla="*/ 2147483646 w 45"/>
                <a:gd name="T31" fmla="*/ 2147483646 h 44"/>
                <a:gd name="T32" fmla="*/ 2147483646 w 45"/>
                <a:gd name="T33" fmla="*/ 2147483646 h 44"/>
                <a:gd name="T34" fmla="*/ 2147483646 w 45"/>
                <a:gd name="T35" fmla="*/ 2147483646 h 44"/>
                <a:gd name="T36" fmla="*/ 2147483646 w 45"/>
                <a:gd name="T37" fmla="*/ 2147483646 h 44"/>
                <a:gd name="T38" fmla="*/ 2147483646 w 45"/>
                <a:gd name="T39" fmla="*/ 2147483646 h 44"/>
                <a:gd name="T40" fmla="*/ 2147483646 w 45"/>
                <a:gd name="T41" fmla="*/ 2147483646 h 44"/>
                <a:gd name="T42" fmla="*/ 2147483646 w 45"/>
                <a:gd name="T43" fmla="*/ 2147483646 h 44"/>
                <a:gd name="T44" fmla="*/ 2147483646 w 45"/>
                <a:gd name="T45" fmla="*/ 2147483646 h 44"/>
                <a:gd name="T46" fmla="*/ 2147483646 w 45"/>
                <a:gd name="T47" fmla="*/ 2147483646 h 44"/>
                <a:gd name="T48" fmla="*/ 2147483646 w 45"/>
                <a:gd name="T49" fmla="*/ 2147483646 h 44"/>
                <a:gd name="T50" fmla="*/ 2147483646 w 45"/>
                <a:gd name="T51" fmla="*/ 2147483646 h 44"/>
                <a:gd name="T52" fmla="*/ 2147483646 w 45"/>
                <a:gd name="T53" fmla="*/ 2147483646 h 44"/>
                <a:gd name="T54" fmla="*/ 2147483646 w 45"/>
                <a:gd name="T55" fmla="*/ 2147483646 h 44"/>
                <a:gd name="T56" fmla="*/ 2147483646 w 45"/>
                <a:gd name="T57" fmla="*/ 2147483646 h 44"/>
                <a:gd name="T58" fmla="*/ 2147483646 w 45"/>
                <a:gd name="T59" fmla="*/ 2147483646 h 44"/>
                <a:gd name="T60" fmla="*/ 2147483646 w 45"/>
                <a:gd name="T61" fmla="*/ 2147483646 h 44"/>
                <a:gd name="T62" fmla="*/ 2147483646 w 45"/>
                <a:gd name="T63" fmla="*/ 2147483646 h 44"/>
                <a:gd name="T64" fmla="*/ 2147483646 w 45"/>
                <a:gd name="T65" fmla="*/ 2147483646 h 44"/>
                <a:gd name="T66" fmla="*/ 2147483646 w 45"/>
                <a:gd name="T67" fmla="*/ 2147483646 h 44"/>
                <a:gd name="T68" fmla="*/ 2147483646 w 45"/>
                <a:gd name="T69" fmla="*/ 2147483646 h 44"/>
                <a:gd name="T70" fmla="*/ 2147483646 w 45"/>
                <a:gd name="T71" fmla="*/ 2147483646 h 44"/>
                <a:gd name="T72" fmla="*/ 2147483646 w 45"/>
                <a:gd name="T73" fmla="*/ 2147483646 h 44"/>
                <a:gd name="T74" fmla="*/ 2147483646 w 45"/>
                <a:gd name="T75" fmla="*/ 2147483646 h 44"/>
                <a:gd name="T76" fmla="*/ 2147483646 w 45"/>
                <a:gd name="T77" fmla="*/ 2147483646 h 44"/>
                <a:gd name="T78" fmla="*/ 2147483646 w 45"/>
                <a:gd name="T79" fmla="*/ 2147483646 h 44"/>
                <a:gd name="T80" fmla="*/ 2147483646 w 45"/>
                <a:gd name="T81" fmla="*/ 2147483646 h 44"/>
                <a:gd name="T82" fmla="*/ 2147483646 w 45"/>
                <a:gd name="T83" fmla="*/ 2147483646 h 44"/>
                <a:gd name="T84" fmla="*/ 2147483646 w 45"/>
                <a:gd name="T85" fmla="*/ 2147483646 h 44"/>
                <a:gd name="T86" fmla="*/ 2147483646 w 45"/>
                <a:gd name="T87" fmla="*/ 2147483646 h 44"/>
                <a:gd name="T88" fmla="*/ 2147483646 w 45"/>
                <a:gd name="T89" fmla="*/ 2147483646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5" h="44">
                  <a:moveTo>
                    <a:pt x="23" y="22"/>
                  </a:moveTo>
                  <a:lnTo>
                    <a:pt x="23" y="0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3" y="32"/>
                  </a:lnTo>
                  <a:lnTo>
                    <a:pt x="3" y="33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5" y="37"/>
                  </a:lnTo>
                  <a:lnTo>
                    <a:pt x="6" y="38"/>
                  </a:lnTo>
                  <a:lnTo>
                    <a:pt x="7" y="39"/>
                  </a:lnTo>
                  <a:lnTo>
                    <a:pt x="8" y="40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0" y="42"/>
                  </a:lnTo>
                  <a:lnTo>
                    <a:pt x="11" y="42"/>
                  </a:lnTo>
                  <a:lnTo>
                    <a:pt x="13" y="43"/>
                  </a:lnTo>
                  <a:lnTo>
                    <a:pt x="14" y="43"/>
                  </a:lnTo>
                  <a:lnTo>
                    <a:pt x="15" y="43"/>
                  </a:lnTo>
                  <a:lnTo>
                    <a:pt x="16" y="44"/>
                  </a:lnTo>
                  <a:lnTo>
                    <a:pt x="17" y="44"/>
                  </a:lnTo>
                  <a:lnTo>
                    <a:pt x="18" y="44"/>
                  </a:lnTo>
                  <a:lnTo>
                    <a:pt x="19" y="44"/>
                  </a:lnTo>
                  <a:lnTo>
                    <a:pt x="20" y="44"/>
                  </a:lnTo>
                  <a:lnTo>
                    <a:pt x="22" y="44"/>
                  </a:lnTo>
                  <a:lnTo>
                    <a:pt x="23" y="44"/>
                  </a:lnTo>
                  <a:lnTo>
                    <a:pt x="24" y="44"/>
                  </a:lnTo>
                  <a:lnTo>
                    <a:pt x="25" y="44"/>
                  </a:lnTo>
                  <a:lnTo>
                    <a:pt x="26" y="44"/>
                  </a:lnTo>
                  <a:lnTo>
                    <a:pt x="27" y="44"/>
                  </a:lnTo>
                  <a:lnTo>
                    <a:pt x="28" y="44"/>
                  </a:lnTo>
                  <a:lnTo>
                    <a:pt x="29" y="44"/>
                  </a:lnTo>
                  <a:lnTo>
                    <a:pt x="30" y="43"/>
                  </a:lnTo>
                  <a:lnTo>
                    <a:pt x="32" y="43"/>
                  </a:lnTo>
                  <a:lnTo>
                    <a:pt x="33" y="42"/>
                  </a:lnTo>
                  <a:lnTo>
                    <a:pt x="34" y="42"/>
                  </a:lnTo>
                  <a:lnTo>
                    <a:pt x="35" y="41"/>
                  </a:lnTo>
                  <a:lnTo>
                    <a:pt x="36" y="41"/>
                  </a:lnTo>
                  <a:lnTo>
                    <a:pt x="36" y="40"/>
                  </a:lnTo>
                  <a:lnTo>
                    <a:pt x="37" y="39"/>
                  </a:lnTo>
                  <a:lnTo>
                    <a:pt x="38" y="39"/>
                  </a:lnTo>
                  <a:lnTo>
                    <a:pt x="38" y="38"/>
                  </a:lnTo>
                  <a:lnTo>
                    <a:pt x="39" y="37"/>
                  </a:lnTo>
                  <a:lnTo>
                    <a:pt x="40" y="36"/>
                  </a:lnTo>
                  <a:lnTo>
                    <a:pt x="42" y="34"/>
                  </a:lnTo>
                  <a:lnTo>
                    <a:pt x="42" y="33"/>
                  </a:lnTo>
                  <a:lnTo>
                    <a:pt x="43" y="32"/>
                  </a:lnTo>
                  <a:lnTo>
                    <a:pt x="43" y="31"/>
                  </a:lnTo>
                  <a:lnTo>
                    <a:pt x="43" y="30"/>
                  </a:lnTo>
                  <a:lnTo>
                    <a:pt x="44" y="29"/>
                  </a:lnTo>
                  <a:lnTo>
                    <a:pt x="44" y="28"/>
                  </a:lnTo>
                  <a:lnTo>
                    <a:pt x="44" y="27"/>
                  </a:lnTo>
                  <a:lnTo>
                    <a:pt x="45" y="26"/>
                  </a:lnTo>
                  <a:lnTo>
                    <a:pt x="45" y="24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5" y="20"/>
                  </a:lnTo>
                  <a:lnTo>
                    <a:pt x="44" y="19"/>
                  </a:lnTo>
                  <a:lnTo>
                    <a:pt x="44" y="18"/>
                  </a:lnTo>
                  <a:lnTo>
                    <a:pt x="44" y="17"/>
                  </a:lnTo>
                  <a:lnTo>
                    <a:pt x="43" y="16"/>
                  </a:lnTo>
                  <a:lnTo>
                    <a:pt x="43" y="14"/>
                  </a:lnTo>
                  <a:lnTo>
                    <a:pt x="43" y="13"/>
                  </a:lnTo>
                  <a:lnTo>
                    <a:pt x="42" y="12"/>
                  </a:lnTo>
                  <a:lnTo>
                    <a:pt x="42" y="11"/>
                  </a:lnTo>
                  <a:lnTo>
                    <a:pt x="40" y="10"/>
                  </a:lnTo>
                  <a:lnTo>
                    <a:pt x="39" y="9"/>
                  </a:lnTo>
                  <a:lnTo>
                    <a:pt x="38" y="8"/>
                  </a:lnTo>
                  <a:lnTo>
                    <a:pt x="38" y="7"/>
                  </a:lnTo>
                  <a:lnTo>
                    <a:pt x="37" y="7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4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3" name="Freeform 116">
              <a:extLst>
                <a:ext uri="{FF2B5EF4-FFF2-40B4-BE49-F238E27FC236}">
                  <a16:creationId xmlns:a16="http://schemas.microsoft.com/office/drawing/2014/main" id="{B7E72505-12C3-804F-AE82-FF0206E12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025" y="4518026"/>
              <a:ext cx="41275" cy="41275"/>
            </a:xfrm>
            <a:custGeom>
              <a:avLst/>
              <a:gdLst>
                <a:gd name="T0" fmla="*/ 2147483646 w 51"/>
                <a:gd name="T1" fmla="*/ 0 h 51"/>
                <a:gd name="T2" fmla="*/ 2147483646 w 51"/>
                <a:gd name="T3" fmla="*/ 2147483646 h 51"/>
                <a:gd name="T4" fmla="*/ 2147483646 w 51"/>
                <a:gd name="T5" fmla="*/ 2147483646 h 51"/>
                <a:gd name="T6" fmla="*/ 2147483646 w 51"/>
                <a:gd name="T7" fmla="*/ 2147483646 h 51"/>
                <a:gd name="T8" fmla="*/ 2147483646 w 51"/>
                <a:gd name="T9" fmla="*/ 2147483646 h 51"/>
                <a:gd name="T10" fmla="*/ 2147483646 w 51"/>
                <a:gd name="T11" fmla="*/ 2147483646 h 51"/>
                <a:gd name="T12" fmla="*/ 2147483646 w 51"/>
                <a:gd name="T13" fmla="*/ 2147483646 h 51"/>
                <a:gd name="T14" fmla="*/ 2147483646 w 51"/>
                <a:gd name="T15" fmla="*/ 2147483646 h 51"/>
                <a:gd name="T16" fmla="*/ 2147483646 w 51"/>
                <a:gd name="T17" fmla="*/ 2147483646 h 51"/>
                <a:gd name="T18" fmla="*/ 0 w 51"/>
                <a:gd name="T19" fmla="*/ 2147483646 h 51"/>
                <a:gd name="T20" fmla="*/ 0 w 51"/>
                <a:gd name="T21" fmla="*/ 2147483646 h 51"/>
                <a:gd name="T22" fmla="*/ 0 w 51"/>
                <a:gd name="T23" fmla="*/ 2147483646 h 51"/>
                <a:gd name="T24" fmla="*/ 2147483646 w 51"/>
                <a:gd name="T25" fmla="*/ 2147483646 h 51"/>
                <a:gd name="T26" fmla="*/ 2147483646 w 51"/>
                <a:gd name="T27" fmla="*/ 2147483646 h 51"/>
                <a:gd name="T28" fmla="*/ 2147483646 w 51"/>
                <a:gd name="T29" fmla="*/ 2147483646 h 51"/>
                <a:gd name="T30" fmla="*/ 2147483646 w 51"/>
                <a:gd name="T31" fmla="*/ 2147483646 h 51"/>
                <a:gd name="T32" fmla="*/ 2147483646 w 51"/>
                <a:gd name="T33" fmla="*/ 2147483646 h 51"/>
                <a:gd name="T34" fmla="*/ 2147483646 w 51"/>
                <a:gd name="T35" fmla="*/ 2147483646 h 51"/>
                <a:gd name="T36" fmla="*/ 2147483646 w 51"/>
                <a:gd name="T37" fmla="*/ 2147483646 h 51"/>
                <a:gd name="T38" fmla="*/ 2147483646 w 51"/>
                <a:gd name="T39" fmla="*/ 2147483646 h 51"/>
                <a:gd name="T40" fmla="*/ 2147483646 w 51"/>
                <a:gd name="T41" fmla="*/ 2147483646 h 51"/>
                <a:gd name="T42" fmla="*/ 2147483646 w 51"/>
                <a:gd name="T43" fmla="*/ 2147483646 h 51"/>
                <a:gd name="T44" fmla="*/ 2147483646 w 51"/>
                <a:gd name="T45" fmla="*/ 2147483646 h 51"/>
                <a:gd name="T46" fmla="*/ 2147483646 w 51"/>
                <a:gd name="T47" fmla="*/ 2147483646 h 51"/>
                <a:gd name="T48" fmla="*/ 2147483646 w 51"/>
                <a:gd name="T49" fmla="*/ 2147483646 h 51"/>
                <a:gd name="T50" fmla="*/ 2147483646 w 51"/>
                <a:gd name="T51" fmla="*/ 2147483646 h 51"/>
                <a:gd name="T52" fmla="*/ 2147483646 w 51"/>
                <a:gd name="T53" fmla="*/ 2147483646 h 51"/>
                <a:gd name="T54" fmla="*/ 2147483646 w 51"/>
                <a:gd name="T55" fmla="*/ 2147483646 h 51"/>
                <a:gd name="T56" fmla="*/ 2147483646 w 51"/>
                <a:gd name="T57" fmla="*/ 2147483646 h 51"/>
                <a:gd name="T58" fmla="*/ 2147483646 w 51"/>
                <a:gd name="T59" fmla="*/ 2147483646 h 51"/>
                <a:gd name="T60" fmla="*/ 2147483646 w 51"/>
                <a:gd name="T61" fmla="*/ 2147483646 h 51"/>
                <a:gd name="T62" fmla="*/ 2147483646 w 51"/>
                <a:gd name="T63" fmla="*/ 2147483646 h 51"/>
                <a:gd name="T64" fmla="*/ 2147483646 w 51"/>
                <a:gd name="T65" fmla="*/ 2147483646 h 51"/>
                <a:gd name="T66" fmla="*/ 2147483646 w 51"/>
                <a:gd name="T67" fmla="*/ 2147483646 h 51"/>
                <a:gd name="T68" fmla="*/ 2147483646 w 51"/>
                <a:gd name="T69" fmla="*/ 2147483646 h 51"/>
                <a:gd name="T70" fmla="*/ 2147483646 w 51"/>
                <a:gd name="T71" fmla="*/ 2147483646 h 51"/>
                <a:gd name="T72" fmla="*/ 2147483646 w 51"/>
                <a:gd name="T73" fmla="*/ 2147483646 h 51"/>
                <a:gd name="T74" fmla="*/ 2147483646 w 51"/>
                <a:gd name="T75" fmla="*/ 2147483646 h 51"/>
                <a:gd name="T76" fmla="*/ 2147483646 w 51"/>
                <a:gd name="T77" fmla="*/ 2147483646 h 51"/>
                <a:gd name="T78" fmla="*/ 2147483646 w 51"/>
                <a:gd name="T79" fmla="*/ 2147483646 h 51"/>
                <a:gd name="T80" fmla="*/ 2147483646 w 51"/>
                <a:gd name="T81" fmla="*/ 2147483646 h 51"/>
                <a:gd name="T82" fmla="*/ 2147483646 w 51"/>
                <a:gd name="T83" fmla="*/ 2147483646 h 51"/>
                <a:gd name="T84" fmla="*/ 2147483646 w 51"/>
                <a:gd name="T85" fmla="*/ 0 h 51"/>
                <a:gd name="T86" fmla="*/ 2147483646 w 51"/>
                <a:gd name="T87" fmla="*/ 0 h 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6"/>
                  </a:lnTo>
                  <a:lnTo>
                    <a:pt x="9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1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3" y="38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6" y="41"/>
                  </a:lnTo>
                  <a:lnTo>
                    <a:pt x="6" y="42"/>
                  </a:lnTo>
                  <a:lnTo>
                    <a:pt x="7" y="42"/>
                  </a:lnTo>
                  <a:lnTo>
                    <a:pt x="8" y="43"/>
                  </a:lnTo>
                  <a:lnTo>
                    <a:pt x="9" y="44"/>
                  </a:lnTo>
                  <a:lnTo>
                    <a:pt x="10" y="46"/>
                  </a:lnTo>
                  <a:lnTo>
                    <a:pt x="11" y="47"/>
                  </a:lnTo>
                  <a:lnTo>
                    <a:pt x="12" y="48"/>
                  </a:lnTo>
                  <a:lnTo>
                    <a:pt x="13" y="48"/>
                  </a:lnTo>
                  <a:lnTo>
                    <a:pt x="14" y="49"/>
                  </a:lnTo>
                  <a:lnTo>
                    <a:pt x="16" y="49"/>
                  </a:lnTo>
                  <a:lnTo>
                    <a:pt x="17" y="50"/>
                  </a:lnTo>
                  <a:lnTo>
                    <a:pt x="18" y="50"/>
                  </a:lnTo>
                  <a:lnTo>
                    <a:pt x="19" y="50"/>
                  </a:lnTo>
                  <a:lnTo>
                    <a:pt x="21" y="51"/>
                  </a:lnTo>
                  <a:lnTo>
                    <a:pt x="22" y="51"/>
                  </a:lnTo>
                  <a:lnTo>
                    <a:pt x="23" y="51"/>
                  </a:lnTo>
                  <a:lnTo>
                    <a:pt x="24" y="51"/>
                  </a:lnTo>
                  <a:lnTo>
                    <a:pt x="26" y="51"/>
                  </a:lnTo>
                  <a:lnTo>
                    <a:pt x="27" y="51"/>
                  </a:lnTo>
                  <a:lnTo>
                    <a:pt x="29" y="51"/>
                  </a:lnTo>
                  <a:lnTo>
                    <a:pt x="30" y="51"/>
                  </a:lnTo>
                  <a:lnTo>
                    <a:pt x="31" y="51"/>
                  </a:lnTo>
                  <a:lnTo>
                    <a:pt x="32" y="50"/>
                  </a:lnTo>
                  <a:lnTo>
                    <a:pt x="33" y="50"/>
                  </a:lnTo>
                  <a:lnTo>
                    <a:pt x="35" y="50"/>
                  </a:lnTo>
                  <a:lnTo>
                    <a:pt x="36" y="49"/>
                  </a:lnTo>
                  <a:lnTo>
                    <a:pt x="37" y="49"/>
                  </a:lnTo>
                  <a:lnTo>
                    <a:pt x="38" y="48"/>
                  </a:lnTo>
                  <a:lnTo>
                    <a:pt x="39" y="48"/>
                  </a:lnTo>
                  <a:lnTo>
                    <a:pt x="40" y="47"/>
                  </a:lnTo>
                  <a:lnTo>
                    <a:pt x="41" y="46"/>
                  </a:lnTo>
                  <a:lnTo>
                    <a:pt x="42" y="46"/>
                  </a:lnTo>
                  <a:lnTo>
                    <a:pt x="43" y="44"/>
                  </a:lnTo>
                  <a:lnTo>
                    <a:pt x="43" y="43"/>
                  </a:lnTo>
                  <a:lnTo>
                    <a:pt x="45" y="42"/>
                  </a:lnTo>
                  <a:lnTo>
                    <a:pt x="46" y="42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8" y="38"/>
                  </a:lnTo>
                  <a:lnTo>
                    <a:pt x="49" y="37"/>
                  </a:lnTo>
                  <a:lnTo>
                    <a:pt x="49" y="36"/>
                  </a:lnTo>
                  <a:lnTo>
                    <a:pt x="50" y="34"/>
                  </a:lnTo>
                  <a:lnTo>
                    <a:pt x="50" y="33"/>
                  </a:lnTo>
                  <a:lnTo>
                    <a:pt x="50" y="32"/>
                  </a:lnTo>
                  <a:lnTo>
                    <a:pt x="51" y="31"/>
                  </a:lnTo>
                  <a:lnTo>
                    <a:pt x="51" y="29"/>
                  </a:lnTo>
                  <a:lnTo>
                    <a:pt x="51" y="28"/>
                  </a:lnTo>
                  <a:lnTo>
                    <a:pt x="51" y="27"/>
                  </a:lnTo>
                  <a:lnTo>
                    <a:pt x="51" y="26"/>
                  </a:lnTo>
                  <a:lnTo>
                    <a:pt x="51" y="24"/>
                  </a:lnTo>
                  <a:lnTo>
                    <a:pt x="51" y="23"/>
                  </a:lnTo>
                  <a:lnTo>
                    <a:pt x="51" y="21"/>
                  </a:lnTo>
                  <a:lnTo>
                    <a:pt x="51" y="20"/>
                  </a:lnTo>
                  <a:lnTo>
                    <a:pt x="50" y="19"/>
                  </a:lnTo>
                  <a:lnTo>
                    <a:pt x="50" y="18"/>
                  </a:lnTo>
                  <a:lnTo>
                    <a:pt x="50" y="17"/>
                  </a:lnTo>
                  <a:lnTo>
                    <a:pt x="49" y="16"/>
                  </a:lnTo>
                  <a:lnTo>
                    <a:pt x="49" y="14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7" y="11"/>
                  </a:lnTo>
                  <a:lnTo>
                    <a:pt x="47" y="10"/>
                  </a:lnTo>
                  <a:lnTo>
                    <a:pt x="46" y="9"/>
                  </a:lnTo>
                  <a:lnTo>
                    <a:pt x="45" y="9"/>
                  </a:lnTo>
                  <a:lnTo>
                    <a:pt x="43" y="8"/>
                  </a:lnTo>
                  <a:lnTo>
                    <a:pt x="43" y="7"/>
                  </a:lnTo>
                  <a:lnTo>
                    <a:pt x="42" y="6"/>
                  </a:lnTo>
                  <a:lnTo>
                    <a:pt x="41" y="6"/>
                  </a:lnTo>
                  <a:lnTo>
                    <a:pt x="40" y="4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7" y="2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4" name="Line 117">
              <a:extLst>
                <a:ext uri="{FF2B5EF4-FFF2-40B4-BE49-F238E27FC236}">
                  <a16:creationId xmlns:a16="http://schemas.microsoft.com/office/drawing/2014/main" id="{42B9886E-CA5A-C343-8345-F69A0ACD5B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2675" y="5888038"/>
              <a:ext cx="211138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5" name="Line 118">
              <a:extLst>
                <a:ext uri="{FF2B5EF4-FFF2-40B4-BE49-F238E27FC236}">
                  <a16:creationId xmlns:a16="http://schemas.microsoft.com/office/drawing/2014/main" id="{613F7283-DAAB-C941-BD5F-517C7CE1E4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2675" y="5694363"/>
              <a:ext cx="211138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6" name="Line 119">
              <a:extLst>
                <a:ext uri="{FF2B5EF4-FFF2-40B4-BE49-F238E27FC236}">
                  <a16:creationId xmlns:a16="http://schemas.microsoft.com/office/drawing/2014/main" id="{AA6E03F9-2B8A-004E-9F5E-75CB296581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62600" y="5781676"/>
              <a:ext cx="141288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7" name="Freeform 120">
              <a:extLst>
                <a:ext uri="{FF2B5EF4-FFF2-40B4-BE49-F238E27FC236}">
                  <a16:creationId xmlns:a16="http://schemas.microsoft.com/office/drawing/2014/main" id="{5BD4282A-E54A-B54F-915D-68F94F6F0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563" y="5816601"/>
              <a:ext cx="265113" cy="354013"/>
            </a:xfrm>
            <a:custGeom>
              <a:avLst/>
              <a:gdLst>
                <a:gd name="T0" fmla="*/ 2147483646 w 334"/>
                <a:gd name="T1" fmla="*/ 0 h 445"/>
                <a:gd name="T2" fmla="*/ 2147483646 w 334"/>
                <a:gd name="T3" fmla="*/ 0 h 445"/>
                <a:gd name="T4" fmla="*/ 2147483646 w 334"/>
                <a:gd name="T5" fmla="*/ 2147483646 h 445"/>
                <a:gd name="T6" fmla="*/ 0 w 334"/>
                <a:gd name="T7" fmla="*/ 2147483646 h 4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4" h="445">
                  <a:moveTo>
                    <a:pt x="334" y="0"/>
                  </a:moveTo>
                  <a:lnTo>
                    <a:pt x="156" y="0"/>
                  </a:lnTo>
                  <a:lnTo>
                    <a:pt x="156" y="445"/>
                  </a:lnTo>
                  <a:lnTo>
                    <a:pt x="0" y="445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8" name="Freeform 121">
              <a:extLst>
                <a:ext uri="{FF2B5EF4-FFF2-40B4-BE49-F238E27FC236}">
                  <a16:creationId xmlns:a16="http://schemas.microsoft.com/office/drawing/2014/main" id="{2C4A0CE8-B187-8843-ABE9-4657FE901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563" y="5411788"/>
              <a:ext cx="265113" cy="352425"/>
            </a:xfrm>
            <a:custGeom>
              <a:avLst/>
              <a:gdLst>
                <a:gd name="T0" fmla="*/ 2147483646 w 334"/>
                <a:gd name="T1" fmla="*/ 2147483646 h 445"/>
                <a:gd name="T2" fmla="*/ 2147483646 w 334"/>
                <a:gd name="T3" fmla="*/ 2147483646 h 445"/>
                <a:gd name="T4" fmla="*/ 2147483646 w 334"/>
                <a:gd name="T5" fmla="*/ 0 h 445"/>
                <a:gd name="T6" fmla="*/ 0 w 334"/>
                <a:gd name="T7" fmla="*/ 0 h 4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4" h="445">
                  <a:moveTo>
                    <a:pt x="334" y="445"/>
                  </a:moveTo>
                  <a:lnTo>
                    <a:pt x="156" y="445"/>
                  </a:lnTo>
                  <a:lnTo>
                    <a:pt x="156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9" name="Line 122">
              <a:extLst>
                <a:ext uri="{FF2B5EF4-FFF2-40B4-BE49-F238E27FC236}">
                  <a16:creationId xmlns:a16="http://schemas.microsoft.com/office/drawing/2014/main" id="{CB9A6BE2-7607-4240-BE94-D38C5DD27E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03888" y="5781676"/>
              <a:ext cx="300038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0" name="Line 124">
              <a:extLst>
                <a:ext uri="{FF2B5EF4-FFF2-40B4-BE49-F238E27FC236}">
                  <a16:creationId xmlns:a16="http://schemas.microsoft.com/office/drawing/2014/main" id="{9593FC17-B2AD-D845-92B8-3BE318F107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01963" y="5164138"/>
              <a:ext cx="1588" cy="2476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1" name="Line 125">
              <a:extLst>
                <a:ext uri="{FF2B5EF4-FFF2-40B4-BE49-F238E27FC236}">
                  <a16:creationId xmlns:a16="http://schemas.microsoft.com/office/drawing/2014/main" id="{6AD5EFFC-E0C9-D046-B6B0-C82FCB36D1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1963" y="4792663"/>
              <a:ext cx="1588" cy="17621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2" name="Freeform 126">
              <a:extLst>
                <a:ext uri="{FF2B5EF4-FFF2-40B4-BE49-F238E27FC236}">
                  <a16:creationId xmlns:a16="http://schemas.microsoft.com/office/drawing/2014/main" id="{FD172380-5856-524E-90AE-187A50460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4916488"/>
              <a:ext cx="247650" cy="247650"/>
            </a:xfrm>
            <a:custGeom>
              <a:avLst/>
              <a:gdLst>
                <a:gd name="T0" fmla="*/ 2147483646 w 312"/>
                <a:gd name="T1" fmla="*/ 2147483646 h 311"/>
                <a:gd name="T2" fmla="*/ 2147483646 w 312"/>
                <a:gd name="T3" fmla="*/ 0 h 311"/>
                <a:gd name="T4" fmla="*/ 0 w 312"/>
                <a:gd name="T5" fmla="*/ 0 h 311"/>
                <a:gd name="T6" fmla="*/ 2147483646 w 312"/>
                <a:gd name="T7" fmla="*/ 2147483646 h 3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2" h="311">
                  <a:moveTo>
                    <a:pt x="156" y="311"/>
                  </a:moveTo>
                  <a:lnTo>
                    <a:pt x="312" y="0"/>
                  </a:lnTo>
                  <a:lnTo>
                    <a:pt x="0" y="0"/>
                  </a:lnTo>
                  <a:lnTo>
                    <a:pt x="156" y="311"/>
                  </a:lnTo>
                  <a:close/>
                </a:path>
              </a:pathLst>
            </a:custGeom>
            <a:solidFill>
              <a:srgbClr val="FFFFFF"/>
            </a:solidFill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3" name="Freeform 127">
              <a:extLst>
                <a:ext uri="{FF2B5EF4-FFF2-40B4-BE49-F238E27FC236}">
                  <a16:creationId xmlns:a16="http://schemas.microsoft.com/office/drawing/2014/main" id="{2FC6E855-9673-F94C-B70D-0B5C66064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038" y="5199063"/>
              <a:ext cx="69850" cy="69850"/>
            </a:xfrm>
            <a:custGeom>
              <a:avLst/>
              <a:gdLst>
                <a:gd name="T0" fmla="*/ 2147483646 w 89"/>
                <a:gd name="T1" fmla="*/ 2147483646 h 89"/>
                <a:gd name="T2" fmla="*/ 2147483646 w 89"/>
                <a:gd name="T3" fmla="*/ 2147483646 h 89"/>
                <a:gd name="T4" fmla="*/ 2147483646 w 89"/>
                <a:gd name="T5" fmla="*/ 2147483646 h 89"/>
                <a:gd name="T6" fmla="*/ 2147483646 w 89"/>
                <a:gd name="T7" fmla="*/ 2147483646 h 89"/>
                <a:gd name="T8" fmla="*/ 2147483646 w 89"/>
                <a:gd name="T9" fmla="*/ 2147483646 h 89"/>
                <a:gd name="T10" fmla="*/ 2147483646 w 89"/>
                <a:gd name="T11" fmla="*/ 2147483646 h 89"/>
                <a:gd name="T12" fmla="*/ 2147483646 w 89"/>
                <a:gd name="T13" fmla="*/ 2147483646 h 89"/>
                <a:gd name="T14" fmla="*/ 2147483646 w 89"/>
                <a:gd name="T15" fmla="*/ 2147483646 h 89"/>
                <a:gd name="T16" fmla="*/ 2147483646 w 89"/>
                <a:gd name="T17" fmla="*/ 2147483646 h 89"/>
                <a:gd name="T18" fmla="*/ 2147483646 w 89"/>
                <a:gd name="T19" fmla="*/ 0 h 89"/>
                <a:gd name="T20" fmla="*/ 2147483646 w 89"/>
                <a:gd name="T21" fmla="*/ 0 h 89"/>
                <a:gd name="T22" fmla="*/ 2147483646 w 89"/>
                <a:gd name="T23" fmla="*/ 0 h 89"/>
                <a:gd name="T24" fmla="*/ 2147483646 w 89"/>
                <a:gd name="T25" fmla="*/ 0 h 89"/>
                <a:gd name="T26" fmla="*/ 2147483646 w 89"/>
                <a:gd name="T27" fmla="*/ 2147483646 h 89"/>
                <a:gd name="T28" fmla="*/ 2147483646 w 89"/>
                <a:gd name="T29" fmla="*/ 2147483646 h 89"/>
                <a:gd name="T30" fmla="*/ 2147483646 w 89"/>
                <a:gd name="T31" fmla="*/ 2147483646 h 89"/>
                <a:gd name="T32" fmla="*/ 2147483646 w 89"/>
                <a:gd name="T33" fmla="*/ 2147483646 h 89"/>
                <a:gd name="T34" fmla="*/ 2147483646 w 89"/>
                <a:gd name="T35" fmla="*/ 2147483646 h 89"/>
                <a:gd name="T36" fmla="*/ 2147483646 w 89"/>
                <a:gd name="T37" fmla="*/ 2147483646 h 89"/>
                <a:gd name="T38" fmla="*/ 2147483646 w 89"/>
                <a:gd name="T39" fmla="*/ 2147483646 h 89"/>
                <a:gd name="T40" fmla="*/ 0 w 89"/>
                <a:gd name="T41" fmla="*/ 2147483646 h 89"/>
                <a:gd name="T42" fmla="*/ 0 w 89"/>
                <a:gd name="T43" fmla="*/ 2147483646 h 89"/>
                <a:gd name="T44" fmla="*/ 0 w 89"/>
                <a:gd name="T45" fmla="*/ 2147483646 h 89"/>
                <a:gd name="T46" fmla="*/ 0 w 89"/>
                <a:gd name="T47" fmla="*/ 2147483646 h 89"/>
                <a:gd name="T48" fmla="*/ 2147483646 w 89"/>
                <a:gd name="T49" fmla="*/ 2147483646 h 89"/>
                <a:gd name="T50" fmla="*/ 2147483646 w 89"/>
                <a:gd name="T51" fmla="*/ 2147483646 h 89"/>
                <a:gd name="T52" fmla="*/ 2147483646 w 89"/>
                <a:gd name="T53" fmla="*/ 2147483646 h 89"/>
                <a:gd name="T54" fmla="*/ 2147483646 w 89"/>
                <a:gd name="T55" fmla="*/ 2147483646 h 89"/>
                <a:gd name="T56" fmla="*/ 2147483646 w 89"/>
                <a:gd name="T57" fmla="*/ 2147483646 h 89"/>
                <a:gd name="T58" fmla="*/ 2147483646 w 89"/>
                <a:gd name="T59" fmla="*/ 2147483646 h 89"/>
                <a:gd name="T60" fmla="*/ 2147483646 w 89"/>
                <a:gd name="T61" fmla="*/ 2147483646 h 89"/>
                <a:gd name="T62" fmla="*/ 2147483646 w 89"/>
                <a:gd name="T63" fmla="*/ 2147483646 h 89"/>
                <a:gd name="T64" fmla="*/ 2147483646 w 89"/>
                <a:gd name="T65" fmla="*/ 2147483646 h 89"/>
                <a:gd name="T66" fmla="*/ 2147483646 w 89"/>
                <a:gd name="T67" fmla="*/ 2147483646 h 89"/>
                <a:gd name="T68" fmla="*/ 2147483646 w 89"/>
                <a:gd name="T69" fmla="*/ 2147483646 h 89"/>
                <a:gd name="T70" fmla="*/ 2147483646 w 89"/>
                <a:gd name="T71" fmla="*/ 2147483646 h 89"/>
                <a:gd name="T72" fmla="*/ 2147483646 w 89"/>
                <a:gd name="T73" fmla="*/ 2147483646 h 89"/>
                <a:gd name="T74" fmla="*/ 2147483646 w 89"/>
                <a:gd name="T75" fmla="*/ 2147483646 h 89"/>
                <a:gd name="T76" fmla="*/ 2147483646 w 89"/>
                <a:gd name="T77" fmla="*/ 2147483646 h 89"/>
                <a:gd name="T78" fmla="*/ 2147483646 w 89"/>
                <a:gd name="T79" fmla="*/ 2147483646 h 89"/>
                <a:gd name="T80" fmla="*/ 2147483646 w 89"/>
                <a:gd name="T81" fmla="*/ 2147483646 h 89"/>
                <a:gd name="T82" fmla="*/ 2147483646 w 89"/>
                <a:gd name="T83" fmla="*/ 2147483646 h 89"/>
                <a:gd name="T84" fmla="*/ 2147483646 w 89"/>
                <a:gd name="T85" fmla="*/ 2147483646 h 89"/>
                <a:gd name="T86" fmla="*/ 2147483646 w 89"/>
                <a:gd name="T87" fmla="*/ 2147483646 h 89"/>
                <a:gd name="T88" fmla="*/ 2147483646 w 89"/>
                <a:gd name="T89" fmla="*/ 2147483646 h 8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9" h="89">
                  <a:moveTo>
                    <a:pt x="44" y="44"/>
                  </a:moveTo>
                  <a:lnTo>
                    <a:pt x="89" y="44"/>
                  </a:lnTo>
                  <a:lnTo>
                    <a:pt x="89" y="42"/>
                  </a:lnTo>
                  <a:lnTo>
                    <a:pt x="88" y="40"/>
                  </a:lnTo>
                  <a:lnTo>
                    <a:pt x="88" y="38"/>
                  </a:lnTo>
                  <a:lnTo>
                    <a:pt x="88" y="36"/>
                  </a:lnTo>
                  <a:lnTo>
                    <a:pt x="86" y="33"/>
                  </a:lnTo>
                  <a:lnTo>
                    <a:pt x="86" y="32"/>
                  </a:lnTo>
                  <a:lnTo>
                    <a:pt x="85" y="30"/>
                  </a:lnTo>
                  <a:lnTo>
                    <a:pt x="85" y="28"/>
                  </a:lnTo>
                  <a:lnTo>
                    <a:pt x="84" y="26"/>
                  </a:lnTo>
                  <a:lnTo>
                    <a:pt x="83" y="23"/>
                  </a:lnTo>
                  <a:lnTo>
                    <a:pt x="82" y="22"/>
                  </a:lnTo>
                  <a:lnTo>
                    <a:pt x="81" y="20"/>
                  </a:lnTo>
                  <a:lnTo>
                    <a:pt x="80" y="19"/>
                  </a:lnTo>
                  <a:lnTo>
                    <a:pt x="79" y="17"/>
                  </a:lnTo>
                  <a:lnTo>
                    <a:pt x="76" y="16"/>
                  </a:lnTo>
                  <a:lnTo>
                    <a:pt x="75" y="13"/>
                  </a:lnTo>
                  <a:lnTo>
                    <a:pt x="74" y="12"/>
                  </a:lnTo>
                  <a:lnTo>
                    <a:pt x="72" y="11"/>
                  </a:lnTo>
                  <a:lnTo>
                    <a:pt x="71" y="9"/>
                  </a:lnTo>
                  <a:lnTo>
                    <a:pt x="69" y="8"/>
                  </a:lnTo>
                  <a:lnTo>
                    <a:pt x="66" y="7"/>
                  </a:lnTo>
                  <a:lnTo>
                    <a:pt x="65" y="6"/>
                  </a:lnTo>
                  <a:lnTo>
                    <a:pt x="63" y="4"/>
                  </a:lnTo>
                  <a:lnTo>
                    <a:pt x="61" y="4"/>
                  </a:lnTo>
                  <a:lnTo>
                    <a:pt x="59" y="3"/>
                  </a:lnTo>
                  <a:lnTo>
                    <a:pt x="58" y="2"/>
                  </a:lnTo>
                  <a:lnTo>
                    <a:pt x="55" y="2"/>
                  </a:lnTo>
                  <a:lnTo>
                    <a:pt x="53" y="1"/>
                  </a:lnTo>
                  <a:lnTo>
                    <a:pt x="51" y="1"/>
                  </a:lnTo>
                  <a:lnTo>
                    <a:pt x="49" y="1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7" y="1"/>
                  </a:lnTo>
                  <a:lnTo>
                    <a:pt x="35" y="1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9" y="3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3" y="6"/>
                  </a:lnTo>
                  <a:lnTo>
                    <a:pt x="21" y="7"/>
                  </a:lnTo>
                  <a:lnTo>
                    <a:pt x="19" y="8"/>
                  </a:lnTo>
                  <a:lnTo>
                    <a:pt x="17" y="9"/>
                  </a:lnTo>
                  <a:lnTo>
                    <a:pt x="15" y="11"/>
                  </a:lnTo>
                  <a:lnTo>
                    <a:pt x="14" y="12"/>
                  </a:lnTo>
                  <a:lnTo>
                    <a:pt x="12" y="13"/>
                  </a:lnTo>
                  <a:lnTo>
                    <a:pt x="11" y="16"/>
                  </a:lnTo>
                  <a:lnTo>
                    <a:pt x="10" y="17"/>
                  </a:lnTo>
                  <a:lnTo>
                    <a:pt x="9" y="19"/>
                  </a:lnTo>
                  <a:lnTo>
                    <a:pt x="7" y="20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4" y="26"/>
                  </a:lnTo>
                  <a:lnTo>
                    <a:pt x="3" y="28"/>
                  </a:lnTo>
                  <a:lnTo>
                    <a:pt x="2" y="30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1" y="55"/>
                  </a:lnTo>
                  <a:lnTo>
                    <a:pt x="1" y="56"/>
                  </a:lnTo>
                  <a:lnTo>
                    <a:pt x="1" y="58"/>
                  </a:lnTo>
                  <a:lnTo>
                    <a:pt x="2" y="60"/>
                  </a:lnTo>
                  <a:lnTo>
                    <a:pt x="3" y="62"/>
                  </a:lnTo>
                  <a:lnTo>
                    <a:pt x="4" y="65"/>
                  </a:lnTo>
                  <a:lnTo>
                    <a:pt x="5" y="67"/>
                  </a:lnTo>
                  <a:lnTo>
                    <a:pt x="5" y="68"/>
                  </a:lnTo>
                  <a:lnTo>
                    <a:pt x="7" y="70"/>
                  </a:lnTo>
                  <a:lnTo>
                    <a:pt x="9" y="71"/>
                  </a:lnTo>
                  <a:lnTo>
                    <a:pt x="10" y="73"/>
                  </a:lnTo>
                  <a:lnTo>
                    <a:pt x="11" y="75"/>
                  </a:lnTo>
                  <a:lnTo>
                    <a:pt x="12" y="77"/>
                  </a:lnTo>
                  <a:lnTo>
                    <a:pt x="14" y="78"/>
                  </a:lnTo>
                  <a:lnTo>
                    <a:pt x="15" y="79"/>
                  </a:lnTo>
                  <a:lnTo>
                    <a:pt x="17" y="81"/>
                  </a:lnTo>
                  <a:lnTo>
                    <a:pt x="19" y="82"/>
                  </a:lnTo>
                  <a:lnTo>
                    <a:pt x="21" y="83"/>
                  </a:lnTo>
                  <a:lnTo>
                    <a:pt x="23" y="85"/>
                  </a:lnTo>
                  <a:lnTo>
                    <a:pt x="24" y="86"/>
                  </a:lnTo>
                  <a:lnTo>
                    <a:pt x="26" y="86"/>
                  </a:lnTo>
                  <a:lnTo>
                    <a:pt x="29" y="87"/>
                  </a:lnTo>
                  <a:lnTo>
                    <a:pt x="31" y="88"/>
                  </a:lnTo>
                  <a:lnTo>
                    <a:pt x="33" y="88"/>
                  </a:lnTo>
                  <a:lnTo>
                    <a:pt x="35" y="89"/>
                  </a:lnTo>
                  <a:lnTo>
                    <a:pt x="37" y="89"/>
                  </a:lnTo>
                  <a:lnTo>
                    <a:pt x="40" y="89"/>
                  </a:lnTo>
                  <a:lnTo>
                    <a:pt x="42" y="89"/>
                  </a:lnTo>
                  <a:lnTo>
                    <a:pt x="44" y="89"/>
                  </a:lnTo>
                  <a:lnTo>
                    <a:pt x="46" y="89"/>
                  </a:lnTo>
                  <a:lnTo>
                    <a:pt x="49" y="89"/>
                  </a:lnTo>
                  <a:lnTo>
                    <a:pt x="51" y="89"/>
                  </a:lnTo>
                  <a:lnTo>
                    <a:pt x="53" y="89"/>
                  </a:lnTo>
                  <a:lnTo>
                    <a:pt x="55" y="88"/>
                  </a:lnTo>
                  <a:lnTo>
                    <a:pt x="58" y="88"/>
                  </a:lnTo>
                  <a:lnTo>
                    <a:pt x="59" y="87"/>
                  </a:lnTo>
                  <a:lnTo>
                    <a:pt x="61" y="86"/>
                  </a:lnTo>
                  <a:lnTo>
                    <a:pt x="63" y="86"/>
                  </a:lnTo>
                  <a:lnTo>
                    <a:pt x="65" y="85"/>
                  </a:lnTo>
                  <a:lnTo>
                    <a:pt x="66" y="83"/>
                  </a:lnTo>
                  <a:lnTo>
                    <a:pt x="69" y="82"/>
                  </a:lnTo>
                  <a:lnTo>
                    <a:pt x="71" y="81"/>
                  </a:lnTo>
                  <a:lnTo>
                    <a:pt x="72" y="79"/>
                  </a:lnTo>
                  <a:lnTo>
                    <a:pt x="74" y="78"/>
                  </a:lnTo>
                  <a:lnTo>
                    <a:pt x="75" y="77"/>
                  </a:lnTo>
                  <a:lnTo>
                    <a:pt x="76" y="75"/>
                  </a:lnTo>
                  <a:lnTo>
                    <a:pt x="79" y="73"/>
                  </a:lnTo>
                  <a:lnTo>
                    <a:pt x="80" y="71"/>
                  </a:lnTo>
                  <a:lnTo>
                    <a:pt x="81" y="70"/>
                  </a:lnTo>
                  <a:lnTo>
                    <a:pt x="82" y="68"/>
                  </a:lnTo>
                  <a:lnTo>
                    <a:pt x="83" y="67"/>
                  </a:lnTo>
                  <a:lnTo>
                    <a:pt x="84" y="65"/>
                  </a:lnTo>
                  <a:lnTo>
                    <a:pt x="85" y="62"/>
                  </a:lnTo>
                  <a:lnTo>
                    <a:pt x="85" y="60"/>
                  </a:lnTo>
                  <a:lnTo>
                    <a:pt x="86" y="58"/>
                  </a:lnTo>
                  <a:lnTo>
                    <a:pt x="86" y="56"/>
                  </a:lnTo>
                  <a:lnTo>
                    <a:pt x="88" y="55"/>
                  </a:lnTo>
                  <a:lnTo>
                    <a:pt x="88" y="52"/>
                  </a:lnTo>
                  <a:lnTo>
                    <a:pt x="88" y="50"/>
                  </a:lnTo>
                  <a:lnTo>
                    <a:pt x="89" y="48"/>
                  </a:lnTo>
                  <a:lnTo>
                    <a:pt x="89" y="44"/>
                  </a:lnTo>
                  <a:lnTo>
                    <a:pt x="44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4" name="Freeform 128">
              <a:extLst>
                <a:ext uri="{FF2B5EF4-FFF2-40B4-BE49-F238E27FC236}">
                  <a16:creationId xmlns:a16="http://schemas.microsoft.com/office/drawing/2014/main" id="{DC990570-ED08-3945-BC7D-97B1A403E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863" y="5197476"/>
              <a:ext cx="80963" cy="80963"/>
            </a:xfrm>
            <a:custGeom>
              <a:avLst/>
              <a:gdLst>
                <a:gd name="T0" fmla="*/ 2147483646 w 102"/>
                <a:gd name="T1" fmla="*/ 2147483646 h 101"/>
                <a:gd name="T2" fmla="*/ 2147483646 w 102"/>
                <a:gd name="T3" fmla="*/ 2147483646 h 101"/>
                <a:gd name="T4" fmla="*/ 2147483646 w 102"/>
                <a:gd name="T5" fmla="*/ 2147483646 h 101"/>
                <a:gd name="T6" fmla="*/ 2147483646 w 102"/>
                <a:gd name="T7" fmla="*/ 2147483646 h 101"/>
                <a:gd name="T8" fmla="*/ 2147483646 w 102"/>
                <a:gd name="T9" fmla="*/ 2147483646 h 101"/>
                <a:gd name="T10" fmla="*/ 2147483646 w 102"/>
                <a:gd name="T11" fmla="*/ 2147483646 h 101"/>
                <a:gd name="T12" fmla="*/ 2147483646 w 102"/>
                <a:gd name="T13" fmla="*/ 2147483646 h 101"/>
                <a:gd name="T14" fmla="*/ 2147483646 w 102"/>
                <a:gd name="T15" fmla="*/ 2147483646 h 101"/>
                <a:gd name="T16" fmla="*/ 2147483646 w 102"/>
                <a:gd name="T17" fmla="*/ 2147483646 h 101"/>
                <a:gd name="T18" fmla="*/ 2147483646 w 102"/>
                <a:gd name="T19" fmla="*/ 0 h 101"/>
                <a:gd name="T20" fmla="*/ 2147483646 w 102"/>
                <a:gd name="T21" fmla="*/ 0 h 101"/>
                <a:gd name="T22" fmla="*/ 2147483646 w 102"/>
                <a:gd name="T23" fmla="*/ 0 h 101"/>
                <a:gd name="T24" fmla="*/ 2147483646 w 102"/>
                <a:gd name="T25" fmla="*/ 2147483646 h 101"/>
                <a:gd name="T26" fmla="*/ 2147483646 w 102"/>
                <a:gd name="T27" fmla="*/ 2147483646 h 101"/>
                <a:gd name="T28" fmla="*/ 2147483646 w 102"/>
                <a:gd name="T29" fmla="*/ 2147483646 h 101"/>
                <a:gd name="T30" fmla="*/ 2147483646 w 102"/>
                <a:gd name="T31" fmla="*/ 2147483646 h 101"/>
                <a:gd name="T32" fmla="*/ 2147483646 w 102"/>
                <a:gd name="T33" fmla="*/ 2147483646 h 101"/>
                <a:gd name="T34" fmla="*/ 2147483646 w 102"/>
                <a:gd name="T35" fmla="*/ 2147483646 h 101"/>
                <a:gd name="T36" fmla="*/ 2147483646 w 102"/>
                <a:gd name="T37" fmla="*/ 2147483646 h 101"/>
                <a:gd name="T38" fmla="*/ 2147483646 w 102"/>
                <a:gd name="T39" fmla="*/ 2147483646 h 101"/>
                <a:gd name="T40" fmla="*/ 2147483646 w 102"/>
                <a:gd name="T41" fmla="*/ 2147483646 h 101"/>
                <a:gd name="T42" fmla="*/ 0 w 102"/>
                <a:gd name="T43" fmla="*/ 2147483646 h 101"/>
                <a:gd name="T44" fmla="*/ 0 w 102"/>
                <a:gd name="T45" fmla="*/ 2147483646 h 101"/>
                <a:gd name="T46" fmla="*/ 2147483646 w 102"/>
                <a:gd name="T47" fmla="*/ 2147483646 h 101"/>
                <a:gd name="T48" fmla="*/ 2147483646 w 102"/>
                <a:gd name="T49" fmla="*/ 2147483646 h 101"/>
                <a:gd name="T50" fmla="*/ 2147483646 w 102"/>
                <a:gd name="T51" fmla="*/ 2147483646 h 101"/>
                <a:gd name="T52" fmla="*/ 2147483646 w 102"/>
                <a:gd name="T53" fmla="*/ 2147483646 h 101"/>
                <a:gd name="T54" fmla="*/ 2147483646 w 102"/>
                <a:gd name="T55" fmla="*/ 2147483646 h 101"/>
                <a:gd name="T56" fmla="*/ 2147483646 w 102"/>
                <a:gd name="T57" fmla="*/ 2147483646 h 101"/>
                <a:gd name="T58" fmla="*/ 2147483646 w 102"/>
                <a:gd name="T59" fmla="*/ 2147483646 h 101"/>
                <a:gd name="T60" fmla="*/ 2147483646 w 102"/>
                <a:gd name="T61" fmla="*/ 2147483646 h 101"/>
                <a:gd name="T62" fmla="*/ 2147483646 w 102"/>
                <a:gd name="T63" fmla="*/ 2147483646 h 101"/>
                <a:gd name="T64" fmla="*/ 2147483646 w 102"/>
                <a:gd name="T65" fmla="*/ 2147483646 h 101"/>
                <a:gd name="T66" fmla="*/ 2147483646 w 102"/>
                <a:gd name="T67" fmla="*/ 2147483646 h 101"/>
                <a:gd name="T68" fmla="*/ 2147483646 w 102"/>
                <a:gd name="T69" fmla="*/ 2147483646 h 101"/>
                <a:gd name="T70" fmla="*/ 2147483646 w 102"/>
                <a:gd name="T71" fmla="*/ 2147483646 h 101"/>
                <a:gd name="T72" fmla="*/ 2147483646 w 102"/>
                <a:gd name="T73" fmla="*/ 2147483646 h 101"/>
                <a:gd name="T74" fmla="*/ 2147483646 w 102"/>
                <a:gd name="T75" fmla="*/ 2147483646 h 101"/>
                <a:gd name="T76" fmla="*/ 2147483646 w 102"/>
                <a:gd name="T77" fmla="*/ 2147483646 h 101"/>
                <a:gd name="T78" fmla="*/ 2147483646 w 102"/>
                <a:gd name="T79" fmla="*/ 2147483646 h 101"/>
                <a:gd name="T80" fmla="*/ 2147483646 w 102"/>
                <a:gd name="T81" fmla="*/ 2147483646 h 101"/>
                <a:gd name="T82" fmla="*/ 2147483646 w 102"/>
                <a:gd name="T83" fmla="*/ 2147483646 h 101"/>
                <a:gd name="T84" fmla="*/ 2147483646 w 102"/>
                <a:gd name="T85" fmla="*/ 2147483646 h 101"/>
                <a:gd name="T86" fmla="*/ 2147483646 w 102"/>
                <a:gd name="T87" fmla="*/ 2147483646 h 10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2" h="101">
                  <a:moveTo>
                    <a:pt x="102" y="50"/>
                  </a:moveTo>
                  <a:lnTo>
                    <a:pt x="102" y="48"/>
                  </a:lnTo>
                  <a:lnTo>
                    <a:pt x="102" y="45"/>
                  </a:lnTo>
                  <a:lnTo>
                    <a:pt x="100" y="42"/>
                  </a:lnTo>
                  <a:lnTo>
                    <a:pt x="100" y="40"/>
                  </a:lnTo>
                  <a:lnTo>
                    <a:pt x="99" y="38"/>
                  </a:lnTo>
                  <a:lnTo>
                    <a:pt x="99" y="35"/>
                  </a:lnTo>
                  <a:lnTo>
                    <a:pt x="98" y="33"/>
                  </a:lnTo>
                  <a:lnTo>
                    <a:pt x="97" y="31"/>
                  </a:lnTo>
                  <a:lnTo>
                    <a:pt x="96" y="29"/>
                  </a:lnTo>
                  <a:lnTo>
                    <a:pt x="95" y="26"/>
                  </a:lnTo>
                  <a:lnTo>
                    <a:pt x="94" y="24"/>
                  </a:lnTo>
                  <a:lnTo>
                    <a:pt x="93" y="22"/>
                  </a:lnTo>
                  <a:lnTo>
                    <a:pt x="92" y="20"/>
                  </a:lnTo>
                  <a:lnTo>
                    <a:pt x="89" y="18"/>
                  </a:lnTo>
                  <a:lnTo>
                    <a:pt x="88" y="16"/>
                  </a:lnTo>
                  <a:lnTo>
                    <a:pt x="86" y="14"/>
                  </a:lnTo>
                  <a:lnTo>
                    <a:pt x="85" y="13"/>
                  </a:lnTo>
                  <a:lnTo>
                    <a:pt x="83" y="11"/>
                  </a:lnTo>
                  <a:lnTo>
                    <a:pt x="82" y="10"/>
                  </a:lnTo>
                  <a:lnTo>
                    <a:pt x="79" y="9"/>
                  </a:lnTo>
                  <a:lnTo>
                    <a:pt x="77" y="6"/>
                  </a:lnTo>
                  <a:lnTo>
                    <a:pt x="75" y="5"/>
                  </a:lnTo>
                  <a:lnTo>
                    <a:pt x="73" y="4"/>
                  </a:lnTo>
                  <a:lnTo>
                    <a:pt x="70" y="3"/>
                  </a:lnTo>
                  <a:lnTo>
                    <a:pt x="68" y="3"/>
                  </a:lnTo>
                  <a:lnTo>
                    <a:pt x="66" y="2"/>
                  </a:lnTo>
                  <a:lnTo>
                    <a:pt x="64" y="1"/>
                  </a:lnTo>
                  <a:lnTo>
                    <a:pt x="62" y="1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1" y="3"/>
                  </a:lnTo>
                  <a:lnTo>
                    <a:pt x="29" y="4"/>
                  </a:lnTo>
                  <a:lnTo>
                    <a:pt x="27" y="5"/>
                  </a:lnTo>
                  <a:lnTo>
                    <a:pt x="25" y="6"/>
                  </a:lnTo>
                  <a:lnTo>
                    <a:pt x="23" y="9"/>
                  </a:lnTo>
                  <a:lnTo>
                    <a:pt x="20" y="10"/>
                  </a:lnTo>
                  <a:lnTo>
                    <a:pt x="19" y="11"/>
                  </a:lnTo>
                  <a:lnTo>
                    <a:pt x="17" y="13"/>
                  </a:lnTo>
                  <a:lnTo>
                    <a:pt x="15" y="14"/>
                  </a:lnTo>
                  <a:lnTo>
                    <a:pt x="14" y="16"/>
                  </a:lnTo>
                  <a:lnTo>
                    <a:pt x="11" y="18"/>
                  </a:lnTo>
                  <a:lnTo>
                    <a:pt x="10" y="20"/>
                  </a:lnTo>
                  <a:lnTo>
                    <a:pt x="9" y="2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5" y="29"/>
                  </a:lnTo>
                  <a:lnTo>
                    <a:pt x="5" y="31"/>
                  </a:lnTo>
                  <a:lnTo>
                    <a:pt x="4" y="33"/>
                  </a:lnTo>
                  <a:lnTo>
                    <a:pt x="3" y="35"/>
                  </a:lnTo>
                  <a:lnTo>
                    <a:pt x="1" y="38"/>
                  </a:lnTo>
                  <a:lnTo>
                    <a:pt x="1" y="40"/>
                  </a:lnTo>
                  <a:lnTo>
                    <a:pt x="1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1" y="58"/>
                  </a:lnTo>
                  <a:lnTo>
                    <a:pt x="1" y="60"/>
                  </a:lnTo>
                  <a:lnTo>
                    <a:pt x="1" y="63"/>
                  </a:lnTo>
                  <a:lnTo>
                    <a:pt x="3" y="65"/>
                  </a:lnTo>
                  <a:lnTo>
                    <a:pt x="4" y="68"/>
                  </a:lnTo>
                  <a:lnTo>
                    <a:pt x="5" y="70"/>
                  </a:lnTo>
                  <a:lnTo>
                    <a:pt x="5" y="72"/>
                  </a:lnTo>
                  <a:lnTo>
                    <a:pt x="6" y="74"/>
                  </a:lnTo>
                  <a:lnTo>
                    <a:pt x="8" y="77"/>
                  </a:lnTo>
                  <a:lnTo>
                    <a:pt x="9" y="79"/>
                  </a:lnTo>
                  <a:lnTo>
                    <a:pt x="10" y="80"/>
                  </a:lnTo>
                  <a:lnTo>
                    <a:pt x="11" y="82"/>
                  </a:lnTo>
                  <a:lnTo>
                    <a:pt x="14" y="84"/>
                  </a:lnTo>
                  <a:lnTo>
                    <a:pt x="15" y="85"/>
                  </a:lnTo>
                  <a:lnTo>
                    <a:pt x="17" y="88"/>
                  </a:lnTo>
                  <a:lnTo>
                    <a:pt x="19" y="89"/>
                  </a:lnTo>
                  <a:lnTo>
                    <a:pt x="20" y="91"/>
                  </a:lnTo>
                  <a:lnTo>
                    <a:pt x="23" y="92"/>
                  </a:lnTo>
                  <a:lnTo>
                    <a:pt x="25" y="93"/>
                  </a:lnTo>
                  <a:lnTo>
                    <a:pt x="27" y="94"/>
                  </a:lnTo>
                  <a:lnTo>
                    <a:pt x="29" y="95"/>
                  </a:lnTo>
                  <a:lnTo>
                    <a:pt x="31" y="97"/>
                  </a:lnTo>
                  <a:lnTo>
                    <a:pt x="34" y="98"/>
                  </a:lnTo>
                  <a:lnTo>
                    <a:pt x="36" y="99"/>
                  </a:lnTo>
                  <a:lnTo>
                    <a:pt x="38" y="99"/>
                  </a:lnTo>
                  <a:lnTo>
                    <a:pt x="40" y="100"/>
                  </a:lnTo>
                  <a:lnTo>
                    <a:pt x="43" y="100"/>
                  </a:lnTo>
                  <a:lnTo>
                    <a:pt x="46" y="100"/>
                  </a:lnTo>
                  <a:lnTo>
                    <a:pt x="48" y="101"/>
                  </a:lnTo>
                  <a:lnTo>
                    <a:pt x="50" y="101"/>
                  </a:lnTo>
                  <a:lnTo>
                    <a:pt x="54" y="101"/>
                  </a:lnTo>
                  <a:lnTo>
                    <a:pt x="56" y="100"/>
                  </a:lnTo>
                  <a:lnTo>
                    <a:pt x="58" y="100"/>
                  </a:lnTo>
                  <a:lnTo>
                    <a:pt x="62" y="100"/>
                  </a:lnTo>
                  <a:lnTo>
                    <a:pt x="64" y="99"/>
                  </a:lnTo>
                  <a:lnTo>
                    <a:pt x="66" y="99"/>
                  </a:lnTo>
                  <a:lnTo>
                    <a:pt x="68" y="98"/>
                  </a:lnTo>
                  <a:lnTo>
                    <a:pt x="70" y="97"/>
                  </a:lnTo>
                  <a:lnTo>
                    <a:pt x="73" y="95"/>
                  </a:lnTo>
                  <a:lnTo>
                    <a:pt x="75" y="94"/>
                  </a:lnTo>
                  <a:lnTo>
                    <a:pt x="77" y="93"/>
                  </a:lnTo>
                  <a:lnTo>
                    <a:pt x="79" y="92"/>
                  </a:lnTo>
                  <a:lnTo>
                    <a:pt x="82" y="91"/>
                  </a:lnTo>
                  <a:lnTo>
                    <a:pt x="83" y="89"/>
                  </a:lnTo>
                  <a:lnTo>
                    <a:pt x="85" y="88"/>
                  </a:lnTo>
                  <a:lnTo>
                    <a:pt x="86" y="85"/>
                  </a:lnTo>
                  <a:lnTo>
                    <a:pt x="88" y="84"/>
                  </a:lnTo>
                  <a:lnTo>
                    <a:pt x="89" y="82"/>
                  </a:lnTo>
                  <a:lnTo>
                    <a:pt x="92" y="80"/>
                  </a:lnTo>
                  <a:lnTo>
                    <a:pt x="93" y="79"/>
                  </a:lnTo>
                  <a:lnTo>
                    <a:pt x="94" y="77"/>
                  </a:lnTo>
                  <a:lnTo>
                    <a:pt x="95" y="74"/>
                  </a:lnTo>
                  <a:lnTo>
                    <a:pt x="96" y="72"/>
                  </a:lnTo>
                  <a:lnTo>
                    <a:pt x="97" y="70"/>
                  </a:lnTo>
                  <a:lnTo>
                    <a:pt x="98" y="68"/>
                  </a:lnTo>
                  <a:lnTo>
                    <a:pt x="99" y="65"/>
                  </a:lnTo>
                  <a:lnTo>
                    <a:pt x="99" y="63"/>
                  </a:lnTo>
                  <a:lnTo>
                    <a:pt x="100" y="60"/>
                  </a:lnTo>
                  <a:lnTo>
                    <a:pt x="100" y="58"/>
                  </a:lnTo>
                  <a:lnTo>
                    <a:pt x="102" y="55"/>
                  </a:lnTo>
                  <a:lnTo>
                    <a:pt x="102" y="53"/>
                  </a:lnTo>
                  <a:lnTo>
                    <a:pt x="102" y="5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5" name="Rectangle 129">
              <a:extLst>
                <a:ext uri="{FF2B5EF4-FFF2-40B4-BE49-F238E27FC236}">
                  <a16:creationId xmlns:a16="http://schemas.microsoft.com/office/drawing/2014/main" id="{00A8A190-F0AA-4642-A3ED-4F3FC80C27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2350" y="5676901"/>
              <a:ext cx="97784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 i="1">
                  <a:solidFill>
                    <a:srgbClr val="000000"/>
                  </a:solidFill>
                  <a:latin typeface="Times-Roman" pitchFamily="2" charset="0"/>
                </a:rPr>
                <a:t>f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3506" name="Line 135">
              <a:extLst>
                <a:ext uri="{FF2B5EF4-FFF2-40B4-BE49-F238E27FC236}">
                  <a16:creationId xmlns:a16="http://schemas.microsoft.com/office/drawing/2014/main" id="{817D01B2-4F35-0C44-9B9D-43A25AB6C7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2675" y="5816601"/>
              <a:ext cx="22860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7" name="Line 136">
              <a:extLst>
                <a:ext uri="{FF2B5EF4-FFF2-40B4-BE49-F238E27FC236}">
                  <a16:creationId xmlns:a16="http://schemas.microsoft.com/office/drawing/2014/main" id="{B2F45218-D57F-B04E-993B-4CE005F2AA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2675" y="5764213"/>
              <a:ext cx="22860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8" name="Freeform 137">
              <a:extLst>
                <a:ext uri="{FF2B5EF4-FFF2-40B4-BE49-F238E27FC236}">
                  <a16:creationId xmlns:a16="http://schemas.microsoft.com/office/drawing/2014/main" id="{EEC3BA64-23E3-8847-9AD5-723918655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563" y="4651376"/>
              <a:ext cx="265113" cy="1042988"/>
            </a:xfrm>
            <a:custGeom>
              <a:avLst/>
              <a:gdLst>
                <a:gd name="T0" fmla="*/ 2147483646 w 334"/>
                <a:gd name="T1" fmla="*/ 2147483646 h 1313"/>
                <a:gd name="T2" fmla="*/ 2147483646 w 334"/>
                <a:gd name="T3" fmla="*/ 0 h 1313"/>
                <a:gd name="T4" fmla="*/ 0 w 334"/>
                <a:gd name="T5" fmla="*/ 0 h 13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4" h="1313">
                  <a:moveTo>
                    <a:pt x="334" y="1313"/>
                  </a:moveTo>
                  <a:lnTo>
                    <a:pt x="334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9" name="Freeform 138">
              <a:extLst>
                <a:ext uri="{FF2B5EF4-FFF2-40B4-BE49-F238E27FC236}">
                  <a16:creationId xmlns:a16="http://schemas.microsoft.com/office/drawing/2014/main" id="{FC1B2964-7AED-D44F-8CFC-632B890DE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563" y="5888038"/>
              <a:ext cx="265113" cy="1023938"/>
            </a:xfrm>
            <a:custGeom>
              <a:avLst/>
              <a:gdLst>
                <a:gd name="T0" fmla="*/ 2147483646 w 334"/>
                <a:gd name="T1" fmla="*/ 0 h 1291"/>
                <a:gd name="T2" fmla="*/ 2147483646 w 334"/>
                <a:gd name="T3" fmla="*/ 2147483646 h 1291"/>
                <a:gd name="T4" fmla="*/ 0 w 334"/>
                <a:gd name="T5" fmla="*/ 2147483646 h 12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4" h="1291">
                  <a:moveTo>
                    <a:pt x="334" y="0"/>
                  </a:moveTo>
                  <a:lnTo>
                    <a:pt x="334" y="1291"/>
                  </a:lnTo>
                  <a:lnTo>
                    <a:pt x="0" y="1291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0" name="Freeform 139">
              <a:extLst>
                <a:ext uri="{FF2B5EF4-FFF2-40B4-BE49-F238E27FC236}">
                  <a16:creationId xmlns:a16="http://schemas.microsoft.com/office/drawing/2014/main" id="{26FD284C-895F-9840-B650-9DA8DFA8C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877" y="5584032"/>
              <a:ext cx="412750" cy="414338"/>
            </a:xfrm>
            <a:custGeom>
              <a:avLst/>
              <a:gdLst>
                <a:gd name="T0" fmla="*/ 2147483646 w 521"/>
                <a:gd name="T1" fmla="*/ 2147483646 h 521"/>
                <a:gd name="T2" fmla="*/ 2147483646 w 521"/>
                <a:gd name="T3" fmla="*/ 2147483646 h 521"/>
                <a:gd name="T4" fmla="*/ 2147483646 w 521"/>
                <a:gd name="T5" fmla="*/ 2147483646 h 521"/>
                <a:gd name="T6" fmla="*/ 2147483646 w 521"/>
                <a:gd name="T7" fmla="*/ 2147483646 h 521"/>
                <a:gd name="T8" fmla="*/ 2147483646 w 521"/>
                <a:gd name="T9" fmla="*/ 2147483646 h 521"/>
                <a:gd name="T10" fmla="*/ 2147483646 w 521"/>
                <a:gd name="T11" fmla="*/ 2147483646 h 521"/>
                <a:gd name="T12" fmla="*/ 2147483646 w 521"/>
                <a:gd name="T13" fmla="*/ 2147483646 h 521"/>
                <a:gd name="T14" fmla="*/ 2147483646 w 521"/>
                <a:gd name="T15" fmla="*/ 2147483646 h 521"/>
                <a:gd name="T16" fmla="*/ 2147483646 w 521"/>
                <a:gd name="T17" fmla="*/ 2147483646 h 521"/>
                <a:gd name="T18" fmla="*/ 2147483646 w 521"/>
                <a:gd name="T19" fmla="*/ 2147483646 h 521"/>
                <a:gd name="T20" fmla="*/ 0 w 521"/>
                <a:gd name="T21" fmla="*/ 2147483646 h 521"/>
                <a:gd name="T22" fmla="*/ 0 w 521"/>
                <a:gd name="T23" fmla="*/ 2147483646 h 521"/>
                <a:gd name="T24" fmla="*/ 2147483646 w 521"/>
                <a:gd name="T25" fmla="*/ 2147483646 h 521"/>
                <a:gd name="T26" fmla="*/ 2147483646 w 521"/>
                <a:gd name="T27" fmla="*/ 2147483646 h 521"/>
                <a:gd name="T28" fmla="*/ 2147483646 w 521"/>
                <a:gd name="T29" fmla="*/ 2147483646 h 521"/>
                <a:gd name="T30" fmla="*/ 2147483646 w 521"/>
                <a:gd name="T31" fmla="*/ 2147483646 h 521"/>
                <a:gd name="T32" fmla="*/ 2147483646 w 521"/>
                <a:gd name="T33" fmla="*/ 2147483646 h 521"/>
                <a:gd name="T34" fmla="*/ 2147483646 w 521"/>
                <a:gd name="T35" fmla="*/ 2147483646 h 521"/>
                <a:gd name="T36" fmla="*/ 2147483646 w 521"/>
                <a:gd name="T37" fmla="*/ 2147483646 h 521"/>
                <a:gd name="T38" fmla="*/ 2147483646 w 521"/>
                <a:gd name="T39" fmla="*/ 2147483646 h 521"/>
                <a:gd name="T40" fmla="*/ 2147483646 w 521"/>
                <a:gd name="T41" fmla="*/ 2147483646 h 521"/>
                <a:gd name="T42" fmla="*/ 2147483646 w 521"/>
                <a:gd name="T43" fmla="*/ 2147483646 h 521"/>
                <a:gd name="T44" fmla="*/ 2147483646 w 521"/>
                <a:gd name="T45" fmla="*/ 2147483646 h 521"/>
                <a:gd name="T46" fmla="*/ 2147483646 w 521"/>
                <a:gd name="T47" fmla="*/ 2147483646 h 521"/>
                <a:gd name="T48" fmla="*/ 2147483646 w 521"/>
                <a:gd name="T49" fmla="*/ 2147483646 h 521"/>
                <a:gd name="T50" fmla="*/ 2147483646 w 521"/>
                <a:gd name="T51" fmla="*/ 2147483646 h 521"/>
                <a:gd name="T52" fmla="*/ 2147483646 w 521"/>
                <a:gd name="T53" fmla="*/ 2147483646 h 521"/>
                <a:gd name="T54" fmla="*/ 2147483646 w 521"/>
                <a:gd name="T55" fmla="*/ 2147483646 h 521"/>
                <a:gd name="T56" fmla="*/ 2147483646 w 521"/>
                <a:gd name="T57" fmla="*/ 2147483646 h 521"/>
                <a:gd name="T58" fmla="*/ 2147483646 w 521"/>
                <a:gd name="T59" fmla="*/ 2147483646 h 521"/>
                <a:gd name="T60" fmla="*/ 2147483646 w 521"/>
                <a:gd name="T61" fmla="*/ 2147483646 h 521"/>
                <a:gd name="T62" fmla="*/ 2147483646 w 521"/>
                <a:gd name="T63" fmla="*/ 2147483646 h 521"/>
                <a:gd name="T64" fmla="*/ 2147483646 w 521"/>
                <a:gd name="T65" fmla="*/ 2147483646 h 521"/>
                <a:gd name="T66" fmla="*/ 2147483646 w 521"/>
                <a:gd name="T67" fmla="*/ 2147483646 h 521"/>
                <a:gd name="T68" fmla="*/ 2147483646 w 521"/>
                <a:gd name="T69" fmla="*/ 2147483646 h 521"/>
                <a:gd name="T70" fmla="*/ 2147483646 w 521"/>
                <a:gd name="T71" fmla="*/ 2147483646 h 521"/>
                <a:gd name="T72" fmla="*/ 2147483646 w 521"/>
                <a:gd name="T73" fmla="*/ 2147483646 h 521"/>
                <a:gd name="T74" fmla="*/ 2147483646 w 521"/>
                <a:gd name="T75" fmla="*/ 2147483646 h 521"/>
                <a:gd name="T76" fmla="*/ 2147483646 w 521"/>
                <a:gd name="T77" fmla="*/ 2147483646 h 521"/>
                <a:gd name="T78" fmla="*/ 2147483646 w 521"/>
                <a:gd name="T79" fmla="*/ 2147483646 h 521"/>
                <a:gd name="T80" fmla="*/ 2147483646 w 521"/>
                <a:gd name="T81" fmla="*/ 2147483646 h 521"/>
                <a:gd name="T82" fmla="*/ 2147483646 w 521"/>
                <a:gd name="T83" fmla="*/ 2147483646 h 521"/>
                <a:gd name="T84" fmla="*/ 2147483646 w 521"/>
                <a:gd name="T85" fmla="*/ 2147483646 h 521"/>
                <a:gd name="T86" fmla="*/ 2147483646 w 521"/>
                <a:gd name="T87" fmla="*/ 0 h 5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21" h="521">
                  <a:moveTo>
                    <a:pt x="260" y="0"/>
                  </a:moveTo>
                  <a:lnTo>
                    <a:pt x="247" y="1"/>
                  </a:lnTo>
                  <a:lnTo>
                    <a:pt x="234" y="2"/>
                  </a:lnTo>
                  <a:lnTo>
                    <a:pt x="220" y="3"/>
                  </a:lnTo>
                  <a:lnTo>
                    <a:pt x="208" y="5"/>
                  </a:lnTo>
                  <a:lnTo>
                    <a:pt x="195" y="9"/>
                  </a:lnTo>
                  <a:lnTo>
                    <a:pt x="183" y="12"/>
                  </a:lnTo>
                  <a:lnTo>
                    <a:pt x="170" y="16"/>
                  </a:lnTo>
                  <a:lnTo>
                    <a:pt x="159" y="21"/>
                  </a:lnTo>
                  <a:lnTo>
                    <a:pt x="147" y="26"/>
                  </a:lnTo>
                  <a:lnTo>
                    <a:pt x="136" y="32"/>
                  </a:lnTo>
                  <a:lnTo>
                    <a:pt x="125" y="38"/>
                  </a:lnTo>
                  <a:lnTo>
                    <a:pt x="115" y="44"/>
                  </a:lnTo>
                  <a:lnTo>
                    <a:pt x="105" y="52"/>
                  </a:lnTo>
                  <a:lnTo>
                    <a:pt x="95" y="60"/>
                  </a:lnTo>
                  <a:lnTo>
                    <a:pt x="85" y="68"/>
                  </a:lnTo>
                  <a:lnTo>
                    <a:pt x="76" y="76"/>
                  </a:lnTo>
                  <a:lnTo>
                    <a:pt x="67" y="85"/>
                  </a:lnTo>
                  <a:lnTo>
                    <a:pt x="59" y="95"/>
                  </a:lnTo>
                  <a:lnTo>
                    <a:pt x="51" y="104"/>
                  </a:lnTo>
                  <a:lnTo>
                    <a:pt x="45" y="115"/>
                  </a:lnTo>
                  <a:lnTo>
                    <a:pt x="38" y="125"/>
                  </a:lnTo>
                  <a:lnTo>
                    <a:pt x="31" y="137"/>
                  </a:lnTo>
                  <a:lnTo>
                    <a:pt x="26" y="148"/>
                  </a:lnTo>
                  <a:lnTo>
                    <a:pt x="20" y="159"/>
                  </a:lnTo>
                  <a:lnTo>
                    <a:pt x="16" y="171"/>
                  </a:lnTo>
                  <a:lnTo>
                    <a:pt x="11" y="183"/>
                  </a:lnTo>
                  <a:lnTo>
                    <a:pt x="8" y="196"/>
                  </a:lnTo>
                  <a:lnTo>
                    <a:pt x="5" y="208"/>
                  </a:lnTo>
                  <a:lnTo>
                    <a:pt x="2" y="221"/>
                  </a:lnTo>
                  <a:lnTo>
                    <a:pt x="1" y="235"/>
                  </a:lnTo>
                  <a:lnTo>
                    <a:pt x="0" y="247"/>
                  </a:lnTo>
                  <a:lnTo>
                    <a:pt x="0" y="260"/>
                  </a:lnTo>
                  <a:lnTo>
                    <a:pt x="0" y="275"/>
                  </a:lnTo>
                  <a:lnTo>
                    <a:pt x="1" y="287"/>
                  </a:lnTo>
                  <a:lnTo>
                    <a:pt x="2" y="300"/>
                  </a:lnTo>
                  <a:lnTo>
                    <a:pt x="5" y="314"/>
                  </a:lnTo>
                  <a:lnTo>
                    <a:pt x="8" y="326"/>
                  </a:lnTo>
                  <a:lnTo>
                    <a:pt x="11" y="338"/>
                  </a:lnTo>
                  <a:lnTo>
                    <a:pt x="16" y="350"/>
                  </a:lnTo>
                  <a:lnTo>
                    <a:pt x="20" y="362"/>
                  </a:lnTo>
                  <a:lnTo>
                    <a:pt x="26" y="374"/>
                  </a:lnTo>
                  <a:lnTo>
                    <a:pt x="31" y="385"/>
                  </a:lnTo>
                  <a:lnTo>
                    <a:pt x="38" y="396"/>
                  </a:lnTo>
                  <a:lnTo>
                    <a:pt x="45" y="406"/>
                  </a:lnTo>
                  <a:lnTo>
                    <a:pt x="51" y="416"/>
                  </a:lnTo>
                  <a:lnTo>
                    <a:pt x="59" y="426"/>
                  </a:lnTo>
                  <a:lnTo>
                    <a:pt x="67" y="436"/>
                  </a:lnTo>
                  <a:lnTo>
                    <a:pt x="76" y="445"/>
                  </a:lnTo>
                  <a:lnTo>
                    <a:pt x="85" y="454"/>
                  </a:lnTo>
                  <a:lnTo>
                    <a:pt x="95" y="462"/>
                  </a:lnTo>
                  <a:lnTo>
                    <a:pt x="105" y="469"/>
                  </a:lnTo>
                  <a:lnTo>
                    <a:pt x="115" y="477"/>
                  </a:lnTo>
                  <a:lnTo>
                    <a:pt x="125" y="484"/>
                  </a:lnTo>
                  <a:lnTo>
                    <a:pt x="136" y="489"/>
                  </a:lnTo>
                  <a:lnTo>
                    <a:pt x="147" y="495"/>
                  </a:lnTo>
                  <a:lnTo>
                    <a:pt x="159" y="500"/>
                  </a:lnTo>
                  <a:lnTo>
                    <a:pt x="170" y="505"/>
                  </a:lnTo>
                  <a:lnTo>
                    <a:pt x="183" y="509"/>
                  </a:lnTo>
                  <a:lnTo>
                    <a:pt x="195" y="513"/>
                  </a:lnTo>
                  <a:lnTo>
                    <a:pt x="208" y="516"/>
                  </a:lnTo>
                  <a:lnTo>
                    <a:pt x="220" y="518"/>
                  </a:lnTo>
                  <a:lnTo>
                    <a:pt x="234" y="519"/>
                  </a:lnTo>
                  <a:lnTo>
                    <a:pt x="247" y="521"/>
                  </a:lnTo>
                  <a:lnTo>
                    <a:pt x="260" y="521"/>
                  </a:lnTo>
                  <a:lnTo>
                    <a:pt x="274" y="521"/>
                  </a:lnTo>
                  <a:lnTo>
                    <a:pt x="287" y="519"/>
                  </a:lnTo>
                  <a:lnTo>
                    <a:pt x="299" y="518"/>
                  </a:lnTo>
                  <a:lnTo>
                    <a:pt x="313" y="516"/>
                  </a:lnTo>
                  <a:lnTo>
                    <a:pt x="325" y="513"/>
                  </a:lnTo>
                  <a:lnTo>
                    <a:pt x="337" y="509"/>
                  </a:lnTo>
                  <a:lnTo>
                    <a:pt x="349" y="505"/>
                  </a:lnTo>
                  <a:lnTo>
                    <a:pt x="362" y="500"/>
                  </a:lnTo>
                  <a:lnTo>
                    <a:pt x="373" y="495"/>
                  </a:lnTo>
                  <a:lnTo>
                    <a:pt x="384" y="489"/>
                  </a:lnTo>
                  <a:lnTo>
                    <a:pt x="395" y="484"/>
                  </a:lnTo>
                  <a:lnTo>
                    <a:pt x="406" y="477"/>
                  </a:lnTo>
                  <a:lnTo>
                    <a:pt x="416" y="469"/>
                  </a:lnTo>
                  <a:lnTo>
                    <a:pt x="426" y="462"/>
                  </a:lnTo>
                  <a:lnTo>
                    <a:pt x="435" y="454"/>
                  </a:lnTo>
                  <a:lnTo>
                    <a:pt x="444" y="445"/>
                  </a:lnTo>
                  <a:lnTo>
                    <a:pt x="453" y="436"/>
                  </a:lnTo>
                  <a:lnTo>
                    <a:pt x="461" y="426"/>
                  </a:lnTo>
                  <a:lnTo>
                    <a:pt x="469" y="416"/>
                  </a:lnTo>
                  <a:lnTo>
                    <a:pt x="476" y="406"/>
                  </a:lnTo>
                  <a:lnTo>
                    <a:pt x="483" y="396"/>
                  </a:lnTo>
                  <a:lnTo>
                    <a:pt x="489" y="385"/>
                  </a:lnTo>
                  <a:lnTo>
                    <a:pt x="495" y="374"/>
                  </a:lnTo>
                  <a:lnTo>
                    <a:pt x="500" y="362"/>
                  </a:lnTo>
                  <a:lnTo>
                    <a:pt x="504" y="350"/>
                  </a:lnTo>
                  <a:lnTo>
                    <a:pt x="509" y="338"/>
                  </a:lnTo>
                  <a:lnTo>
                    <a:pt x="512" y="326"/>
                  </a:lnTo>
                  <a:lnTo>
                    <a:pt x="515" y="314"/>
                  </a:lnTo>
                  <a:lnTo>
                    <a:pt x="517" y="300"/>
                  </a:lnTo>
                  <a:lnTo>
                    <a:pt x="519" y="287"/>
                  </a:lnTo>
                  <a:lnTo>
                    <a:pt x="520" y="275"/>
                  </a:lnTo>
                  <a:lnTo>
                    <a:pt x="521" y="260"/>
                  </a:lnTo>
                  <a:lnTo>
                    <a:pt x="520" y="247"/>
                  </a:lnTo>
                  <a:lnTo>
                    <a:pt x="519" y="235"/>
                  </a:lnTo>
                  <a:lnTo>
                    <a:pt x="517" y="221"/>
                  </a:lnTo>
                  <a:lnTo>
                    <a:pt x="515" y="208"/>
                  </a:lnTo>
                  <a:lnTo>
                    <a:pt x="512" y="196"/>
                  </a:lnTo>
                  <a:lnTo>
                    <a:pt x="509" y="183"/>
                  </a:lnTo>
                  <a:lnTo>
                    <a:pt x="504" y="171"/>
                  </a:lnTo>
                  <a:lnTo>
                    <a:pt x="500" y="159"/>
                  </a:lnTo>
                  <a:lnTo>
                    <a:pt x="495" y="148"/>
                  </a:lnTo>
                  <a:lnTo>
                    <a:pt x="489" y="137"/>
                  </a:lnTo>
                  <a:lnTo>
                    <a:pt x="483" y="125"/>
                  </a:lnTo>
                  <a:lnTo>
                    <a:pt x="476" y="115"/>
                  </a:lnTo>
                  <a:lnTo>
                    <a:pt x="469" y="104"/>
                  </a:lnTo>
                  <a:lnTo>
                    <a:pt x="461" y="95"/>
                  </a:lnTo>
                  <a:lnTo>
                    <a:pt x="453" y="85"/>
                  </a:lnTo>
                  <a:lnTo>
                    <a:pt x="444" y="76"/>
                  </a:lnTo>
                  <a:lnTo>
                    <a:pt x="435" y="68"/>
                  </a:lnTo>
                  <a:lnTo>
                    <a:pt x="426" y="60"/>
                  </a:lnTo>
                  <a:lnTo>
                    <a:pt x="416" y="52"/>
                  </a:lnTo>
                  <a:lnTo>
                    <a:pt x="406" y="44"/>
                  </a:lnTo>
                  <a:lnTo>
                    <a:pt x="395" y="38"/>
                  </a:lnTo>
                  <a:lnTo>
                    <a:pt x="384" y="32"/>
                  </a:lnTo>
                  <a:lnTo>
                    <a:pt x="373" y="26"/>
                  </a:lnTo>
                  <a:lnTo>
                    <a:pt x="362" y="21"/>
                  </a:lnTo>
                  <a:lnTo>
                    <a:pt x="349" y="16"/>
                  </a:lnTo>
                  <a:lnTo>
                    <a:pt x="337" y="12"/>
                  </a:lnTo>
                  <a:lnTo>
                    <a:pt x="325" y="9"/>
                  </a:lnTo>
                  <a:lnTo>
                    <a:pt x="313" y="5"/>
                  </a:lnTo>
                  <a:lnTo>
                    <a:pt x="299" y="3"/>
                  </a:lnTo>
                  <a:lnTo>
                    <a:pt x="287" y="2"/>
                  </a:lnTo>
                  <a:lnTo>
                    <a:pt x="274" y="1"/>
                  </a:lnTo>
                  <a:lnTo>
                    <a:pt x="260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1" name="Rectangle 140">
              <a:extLst>
                <a:ext uri="{FF2B5EF4-FFF2-40B4-BE49-F238E27FC236}">
                  <a16:creationId xmlns:a16="http://schemas.microsoft.com/office/drawing/2014/main" id="{3922C7A7-C123-E14D-92FA-2701CCEFB8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6350" y="5588001"/>
              <a:ext cx="282575" cy="406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3512" name="Freeform 141">
              <a:extLst>
                <a:ext uri="{FF2B5EF4-FFF2-40B4-BE49-F238E27FC236}">
                  <a16:creationId xmlns:a16="http://schemas.microsoft.com/office/drawing/2014/main" id="{234C03AC-0AB3-4641-912F-17567AD57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6350" y="5588001"/>
              <a:ext cx="282575" cy="406400"/>
            </a:xfrm>
            <a:custGeom>
              <a:avLst/>
              <a:gdLst>
                <a:gd name="T0" fmla="*/ 2147483646 w 356"/>
                <a:gd name="T1" fmla="*/ 0 h 512"/>
                <a:gd name="T2" fmla="*/ 0 w 356"/>
                <a:gd name="T3" fmla="*/ 0 h 512"/>
                <a:gd name="T4" fmla="*/ 0 w 356"/>
                <a:gd name="T5" fmla="*/ 2147483646 h 512"/>
                <a:gd name="T6" fmla="*/ 2147483646 w 356"/>
                <a:gd name="T7" fmla="*/ 2147483646 h 5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6" h="512">
                  <a:moveTo>
                    <a:pt x="356" y="0"/>
                  </a:moveTo>
                  <a:lnTo>
                    <a:pt x="0" y="0"/>
                  </a:lnTo>
                  <a:lnTo>
                    <a:pt x="0" y="512"/>
                  </a:lnTo>
                  <a:lnTo>
                    <a:pt x="356" y="51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3" name="Line 142">
              <a:extLst>
                <a:ext uri="{FF2B5EF4-FFF2-40B4-BE49-F238E27FC236}">
                  <a16:creationId xmlns:a16="http://schemas.microsoft.com/office/drawing/2014/main" id="{60642A51-C1F4-5040-9195-B0C7932913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1663" y="4792663"/>
              <a:ext cx="1889125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4" name="Line 143">
              <a:extLst>
                <a:ext uri="{FF2B5EF4-FFF2-40B4-BE49-F238E27FC236}">
                  <a16:creationId xmlns:a16="http://schemas.microsoft.com/office/drawing/2014/main" id="{F139ED9C-4F10-A34B-9B64-B629906E68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0788" y="4527551"/>
              <a:ext cx="1588" cy="76041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5" name="Line 144">
              <a:extLst>
                <a:ext uri="{FF2B5EF4-FFF2-40B4-BE49-F238E27FC236}">
                  <a16:creationId xmlns:a16="http://schemas.microsoft.com/office/drawing/2014/main" id="{F98F77AC-7382-FF43-9637-1C4D7EE34A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1663" y="4651376"/>
              <a:ext cx="1889125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6" name="Line 145">
              <a:extLst>
                <a:ext uri="{FF2B5EF4-FFF2-40B4-BE49-F238E27FC236}">
                  <a16:creationId xmlns:a16="http://schemas.microsoft.com/office/drawing/2014/main" id="{1DE8A3A2-C476-B249-9255-B36350C3FC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7950" y="4527551"/>
              <a:ext cx="2382838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7" name="Freeform 146">
              <a:extLst>
                <a:ext uri="{FF2B5EF4-FFF2-40B4-BE49-F238E27FC236}">
                  <a16:creationId xmlns:a16="http://schemas.microsoft.com/office/drawing/2014/main" id="{80C6921F-0722-A247-87C1-D2E851CA6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438" y="4651376"/>
              <a:ext cx="387350" cy="1519238"/>
            </a:xfrm>
            <a:custGeom>
              <a:avLst/>
              <a:gdLst>
                <a:gd name="T0" fmla="*/ 0 w 490"/>
                <a:gd name="T1" fmla="*/ 0 h 1914"/>
                <a:gd name="T2" fmla="*/ 0 w 490"/>
                <a:gd name="T3" fmla="*/ 2147483646 h 1914"/>
                <a:gd name="T4" fmla="*/ 2147483646 w 490"/>
                <a:gd name="T5" fmla="*/ 2147483646 h 19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0" h="1914">
                  <a:moveTo>
                    <a:pt x="0" y="0"/>
                  </a:moveTo>
                  <a:lnTo>
                    <a:pt x="0" y="1914"/>
                  </a:lnTo>
                  <a:lnTo>
                    <a:pt x="490" y="1914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8" name="Line 147">
              <a:extLst>
                <a:ext uri="{FF2B5EF4-FFF2-40B4-BE49-F238E27FC236}">
                  <a16:creationId xmlns:a16="http://schemas.microsoft.com/office/drawing/2014/main" id="{D76F27D3-E377-934B-810D-F2D221D15A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30488" y="5164138"/>
              <a:ext cx="1588" cy="2476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9" name="Line 148">
              <a:extLst>
                <a:ext uri="{FF2B5EF4-FFF2-40B4-BE49-F238E27FC236}">
                  <a16:creationId xmlns:a16="http://schemas.microsoft.com/office/drawing/2014/main" id="{B0BF524B-DD99-304E-B456-DE2E48CC7C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0488" y="4792663"/>
              <a:ext cx="1588" cy="17621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0" name="Freeform 149">
              <a:extLst>
                <a:ext uri="{FF2B5EF4-FFF2-40B4-BE49-F238E27FC236}">
                  <a16:creationId xmlns:a16="http://schemas.microsoft.com/office/drawing/2014/main" id="{F81AF186-C56E-0E4C-915C-6C680914E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250" y="4916488"/>
              <a:ext cx="246063" cy="247650"/>
            </a:xfrm>
            <a:custGeom>
              <a:avLst/>
              <a:gdLst>
                <a:gd name="T0" fmla="*/ 2147483646 w 312"/>
                <a:gd name="T1" fmla="*/ 2147483646 h 311"/>
                <a:gd name="T2" fmla="*/ 2147483646 w 312"/>
                <a:gd name="T3" fmla="*/ 0 h 311"/>
                <a:gd name="T4" fmla="*/ 0 w 312"/>
                <a:gd name="T5" fmla="*/ 0 h 311"/>
                <a:gd name="T6" fmla="*/ 2147483646 w 312"/>
                <a:gd name="T7" fmla="*/ 2147483646 h 3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2" h="311">
                  <a:moveTo>
                    <a:pt x="156" y="311"/>
                  </a:moveTo>
                  <a:lnTo>
                    <a:pt x="312" y="0"/>
                  </a:lnTo>
                  <a:lnTo>
                    <a:pt x="0" y="0"/>
                  </a:lnTo>
                  <a:lnTo>
                    <a:pt x="156" y="311"/>
                  </a:lnTo>
                  <a:close/>
                </a:path>
              </a:pathLst>
            </a:custGeom>
            <a:solidFill>
              <a:srgbClr val="FFFFFF"/>
            </a:solidFill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1" name="Freeform 150">
              <a:extLst>
                <a:ext uri="{FF2B5EF4-FFF2-40B4-BE49-F238E27FC236}">
                  <a16:creationId xmlns:a16="http://schemas.microsoft.com/office/drawing/2014/main" id="{74BC3F74-8193-974A-81AE-B0429FFDF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563" y="5199063"/>
              <a:ext cx="71438" cy="69850"/>
            </a:xfrm>
            <a:custGeom>
              <a:avLst/>
              <a:gdLst>
                <a:gd name="T0" fmla="*/ 2147483646 w 89"/>
                <a:gd name="T1" fmla="*/ 2147483646 h 89"/>
                <a:gd name="T2" fmla="*/ 2147483646 w 89"/>
                <a:gd name="T3" fmla="*/ 2147483646 h 89"/>
                <a:gd name="T4" fmla="*/ 2147483646 w 89"/>
                <a:gd name="T5" fmla="*/ 2147483646 h 89"/>
                <a:gd name="T6" fmla="*/ 2147483646 w 89"/>
                <a:gd name="T7" fmla="*/ 2147483646 h 89"/>
                <a:gd name="T8" fmla="*/ 2147483646 w 89"/>
                <a:gd name="T9" fmla="*/ 2147483646 h 89"/>
                <a:gd name="T10" fmla="*/ 2147483646 w 89"/>
                <a:gd name="T11" fmla="*/ 2147483646 h 89"/>
                <a:gd name="T12" fmla="*/ 2147483646 w 89"/>
                <a:gd name="T13" fmla="*/ 2147483646 h 89"/>
                <a:gd name="T14" fmla="*/ 2147483646 w 89"/>
                <a:gd name="T15" fmla="*/ 2147483646 h 89"/>
                <a:gd name="T16" fmla="*/ 2147483646 w 89"/>
                <a:gd name="T17" fmla="*/ 2147483646 h 89"/>
                <a:gd name="T18" fmla="*/ 2147483646 w 89"/>
                <a:gd name="T19" fmla="*/ 0 h 89"/>
                <a:gd name="T20" fmla="*/ 2147483646 w 89"/>
                <a:gd name="T21" fmla="*/ 0 h 89"/>
                <a:gd name="T22" fmla="*/ 2147483646 w 89"/>
                <a:gd name="T23" fmla="*/ 0 h 89"/>
                <a:gd name="T24" fmla="*/ 2147483646 w 89"/>
                <a:gd name="T25" fmla="*/ 0 h 89"/>
                <a:gd name="T26" fmla="*/ 2147483646 w 89"/>
                <a:gd name="T27" fmla="*/ 2147483646 h 89"/>
                <a:gd name="T28" fmla="*/ 2147483646 w 89"/>
                <a:gd name="T29" fmla="*/ 2147483646 h 89"/>
                <a:gd name="T30" fmla="*/ 2147483646 w 89"/>
                <a:gd name="T31" fmla="*/ 2147483646 h 89"/>
                <a:gd name="T32" fmla="*/ 2147483646 w 89"/>
                <a:gd name="T33" fmla="*/ 2147483646 h 89"/>
                <a:gd name="T34" fmla="*/ 2147483646 w 89"/>
                <a:gd name="T35" fmla="*/ 2147483646 h 89"/>
                <a:gd name="T36" fmla="*/ 2147483646 w 89"/>
                <a:gd name="T37" fmla="*/ 2147483646 h 89"/>
                <a:gd name="T38" fmla="*/ 2147483646 w 89"/>
                <a:gd name="T39" fmla="*/ 2147483646 h 89"/>
                <a:gd name="T40" fmla="*/ 2147483646 w 89"/>
                <a:gd name="T41" fmla="*/ 2147483646 h 89"/>
                <a:gd name="T42" fmla="*/ 0 w 89"/>
                <a:gd name="T43" fmla="*/ 2147483646 h 89"/>
                <a:gd name="T44" fmla="*/ 0 w 89"/>
                <a:gd name="T45" fmla="*/ 2147483646 h 89"/>
                <a:gd name="T46" fmla="*/ 2147483646 w 89"/>
                <a:gd name="T47" fmla="*/ 2147483646 h 89"/>
                <a:gd name="T48" fmla="*/ 2147483646 w 89"/>
                <a:gd name="T49" fmla="*/ 2147483646 h 89"/>
                <a:gd name="T50" fmla="*/ 2147483646 w 89"/>
                <a:gd name="T51" fmla="*/ 2147483646 h 89"/>
                <a:gd name="T52" fmla="*/ 2147483646 w 89"/>
                <a:gd name="T53" fmla="*/ 2147483646 h 89"/>
                <a:gd name="T54" fmla="*/ 2147483646 w 89"/>
                <a:gd name="T55" fmla="*/ 2147483646 h 89"/>
                <a:gd name="T56" fmla="*/ 2147483646 w 89"/>
                <a:gd name="T57" fmla="*/ 2147483646 h 89"/>
                <a:gd name="T58" fmla="*/ 2147483646 w 89"/>
                <a:gd name="T59" fmla="*/ 2147483646 h 89"/>
                <a:gd name="T60" fmla="*/ 2147483646 w 89"/>
                <a:gd name="T61" fmla="*/ 2147483646 h 89"/>
                <a:gd name="T62" fmla="*/ 2147483646 w 89"/>
                <a:gd name="T63" fmla="*/ 2147483646 h 89"/>
                <a:gd name="T64" fmla="*/ 2147483646 w 89"/>
                <a:gd name="T65" fmla="*/ 2147483646 h 89"/>
                <a:gd name="T66" fmla="*/ 2147483646 w 89"/>
                <a:gd name="T67" fmla="*/ 2147483646 h 89"/>
                <a:gd name="T68" fmla="*/ 2147483646 w 89"/>
                <a:gd name="T69" fmla="*/ 2147483646 h 89"/>
                <a:gd name="T70" fmla="*/ 2147483646 w 89"/>
                <a:gd name="T71" fmla="*/ 2147483646 h 89"/>
                <a:gd name="T72" fmla="*/ 2147483646 w 89"/>
                <a:gd name="T73" fmla="*/ 2147483646 h 89"/>
                <a:gd name="T74" fmla="*/ 2147483646 w 89"/>
                <a:gd name="T75" fmla="*/ 2147483646 h 89"/>
                <a:gd name="T76" fmla="*/ 2147483646 w 89"/>
                <a:gd name="T77" fmla="*/ 2147483646 h 89"/>
                <a:gd name="T78" fmla="*/ 2147483646 w 89"/>
                <a:gd name="T79" fmla="*/ 2147483646 h 89"/>
                <a:gd name="T80" fmla="*/ 2147483646 w 89"/>
                <a:gd name="T81" fmla="*/ 2147483646 h 89"/>
                <a:gd name="T82" fmla="*/ 2147483646 w 89"/>
                <a:gd name="T83" fmla="*/ 2147483646 h 89"/>
                <a:gd name="T84" fmla="*/ 2147483646 w 89"/>
                <a:gd name="T85" fmla="*/ 2147483646 h 89"/>
                <a:gd name="T86" fmla="*/ 2147483646 w 89"/>
                <a:gd name="T87" fmla="*/ 2147483646 h 89"/>
                <a:gd name="T88" fmla="*/ 2147483646 w 89"/>
                <a:gd name="T89" fmla="*/ 2147483646 h 8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9" h="89">
                  <a:moveTo>
                    <a:pt x="45" y="44"/>
                  </a:moveTo>
                  <a:lnTo>
                    <a:pt x="89" y="44"/>
                  </a:lnTo>
                  <a:lnTo>
                    <a:pt x="89" y="42"/>
                  </a:lnTo>
                  <a:lnTo>
                    <a:pt x="88" y="40"/>
                  </a:lnTo>
                  <a:lnTo>
                    <a:pt x="88" y="38"/>
                  </a:lnTo>
                  <a:lnTo>
                    <a:pt x="88" y="36"/>
                  </a:lnTo>
                  <a:lnTo>
                    <a:pt x="87" y="33"/>
                  </a:lnTo>
                  <a:lnTo>
                    <a:pt x="87" y="32"/>
                  </a:lnTo>
                  <a:lnTo>
                    <a:pt x="86" y="30"/>
                  </a:lnTo>
                  <a:lnTo>
                    <a:pt x="86" y="28"/>
                  </a:lnTo>
                  <a:lnTo>
                    <a:pt x="85" y="26"/>
                  </a:lnTo>
                  <a:lnTo>
                    <a:pt x="84" y="23"/>
                  </a:lnTo>
                  <a:lnTo>
                    <a:pt x="83" y="22"/>
                  </a:lnTo>
                  <a:lnTo>
                    <a:pt x="82" y="20"/>
                  </a:lnTo>
                  <a:lnTo>
                    <a:pt x="80" y="19"/>
                  </a:lnTo>
                  <a:lnTo>
                    <a:pt x="79" y="17"/>
                  </a:lnTo>
                  <a:lnTo>
                    <a:pt x="77" y="16"/>
                  </a:lnTo>
                  <a:lnTo>
                    <a:pt x="76" y="13"/>
                  </a:lnTo>
                  <a:lnTo>
                    <a:pt x="75" y="12"/>
                  </a:lnTo>
                  <a:lnTo>
                    <a:pt x="73" y="11"/>
                  </a:lnTo>
                  <a:lnTo>
                    <a:pt x="72" y="9"/>
                  </a:lnTo>
                  <a:lnTo>
                    <a:pt x="69" y="8"/>
                  </a:lnTo>
                  <a:lnTo>
                    <a:pt x="67" y="7"/>
                  </a:lnTo>
                  <a:lnTo>
                    <a:pt x="66" y="6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9" y="3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4" y="1"/>
                  </a:lnTo>
                  <a:lnTo>
                    <a:pt x="52" y="1"/>
                  </a:lnTo>
                  <a:lnTo>
                    <a:pt x="49" y="1"/>
                  </a:lnTo>
                  <a:lnTo>
                    <a:pt x="47" y="1"/>
                  </a:lnTo>
                  <a:lnTo>
                    <a:pt x="45" y="0"/>
                  </a:lnTo>
                  <a:lnTo>
                    <a:pt x="43" y="1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6" y="1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9" y="3"/>
                  </a:lnTo>
                  <a:lnTo>
                    <a:pt x="27" y="4"/>
                  </a:lnTo>
                  <a:lnTo>
                    <a:pt x="25" y="4"/>
                  </a:lnTo>
                  <a:lnTo>
                    <a:pt x="24" y="6"/>
                  </a:lnTo>
                  <a:lnTo>
                    <a:pt x="22" y="7"/>
                  </a:lnTo>
                  <a:lnTo>
                    <a:pt x="19" y="8"/>
                  </a:lnTo>
                  <a:lnTo>
                    <a:pt x="18" y="9"/>
                  </a:lnTo>
                  <a:lnTo>
                    <a:pt x="16" y="11"/>
                  </a:lnTo>
                  <a:lnTo>
                    <a:pt x="15" y="12"/>
                  </a:lnTo>
                  <a:lnTo>
                    <a:pt x="13" y="13"/>
                  </a:lnTo>
                  <a:lnTo>
                    <a:pt x="12" y="16"/>
                  </a:lnTo>
                  <a:lnTo>
                    <a:pt x="10" y="17"/>
                  </a:lnTo>
                  <a:lnTo>
                    <a:pt x="9" y="19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6" y="23"/>
                  </a:lnTo>
                  <a:lnTo>
                    <a:pt x="5" y="26"/>
                  </a:lnTo>
                  <a:lnTo>
                    <a:pt x="4" y="28"/>
                  </a:lnTo>
                  <a:lnTo>
                    <a:pt x="3" y="30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2" y="55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3" y="60"/>
                  </a:lnTo>
                  <a:lnTo>
                    <a:pt x="4" y="62"/>
                  </a:lnTo>
                  <a:lnTo>
                    <a:pt x="5" y="65"/>
                  </a:lnTo>
                  <a:lnTo>
                    <a:pt x="6" y="67"/>
                  </a:lnTo>
                  <a:lnTo>
                    <a:pt x="6" y="68"/>
                  </a:lnTo>
                  <a:lnTo>
                    <a:pt x="8" y="70"/>
                  </a:lnTo>
                  <a:lnTo>
                    <a:pt x="9" y="71"/>
                  </a:lnTo>
                  <a:lnTo>
                    <a:pt x="10" y="73"/>
                  </a:lnTo>
                  <a:lnTo>
                    <a:pt x="12" y="75"/>
                  </a:lnTo>
                  <a:lnTo>
                    <a:pt x="13" y="77"/>
                  </a:lnTo>
                  <a:lnTo>
                    <a:pt x="15" y="78"/>
                  </a:lnTo>
                  <a:lnTo>
                    <a:pt x="16" y="79"/>
                  </a:lnTo>
                  <a:lnTo>
                    <a:pt x="18" y="81"/>
                  </a:lnTo>
                  <a:lnTo>
                    <a:pt x="19" y="82"/>
                  </a:lnTo>
                  <a:lnTo>
                    <a:pt x="22" y="83"/>
                  </a:lnTo>
                  <a:lnTo>
                    <a:pt x="24" y="85"/>
                  </a:lnTo>
                  <a:lnTo>
                    <a:pt x="25" y="86"/>
                  </a:lnTo>
                  <a:lnTo>
                    <a:pt x="27" y="86"/>
                  </a:lnTo>
                  <a:lnTo>
                    <a:pt x="29" y="87"/>
                  </a:lnTo>
                  <a:lnTo>
                    <a:pt x="32" y="88"/>
                  </a:lnTo>
                  <a:lnTo>
                    <a:pt x="34" y="88"/>
                  </a:lnTo>
                  <a:lnTo>
                    <a:pt x="36" y="89"/>
                  </a:lnTo>
                  <a:lnTo>
                    <a:pt x="38" y="89"/>
                  </a:lnTo>
                  <a:lnTo>
                    <a:pt x="40" y="89"/>
                  </a:lnTo>
                  <a:lnTo>
                    <a:pt x="43" y="89"/>
                  </a:lnTo>
                  <a:lnTo>
                    <a:pt x="45" y="89"/>
                  </a:lnTo>
                  <a:lnTo>
                    <a:pt x="47" y="89"/>
                  </a:lnTo>
                  <a:lnTo>
                    <a:pt x="49" y="89"/>
                  </a:lnTo>
                  <a:lnTo>
                    <a:pt x="52" y="89"/>
                  </a:lnTo>
                  <a:lnTo>
                    <a:pt x="54" y="89"/>
                  </a:lnTo>
                  <a:lnTo>
                    <a:pt x="56" y="88"/>
                  </a:lnTo>
                  <a:lnTo>
                    <a:pt x="58" y="88"/>
                  </a:lnTo>
                  <a:lnTo>
                    <a:pt x="59" y="87"/>
                  </a:lnTo>
                  <a:lnTo>
                    <a:pt x="62" y="86"/>
                  </a:lnTo>
                  <a:lnTo>
                    <a:pt x="64" y="86"/>
                  </a:lnTo>
                  <a:lnTo>
                    <a:pt x="66" y="85"/>
                  </a:lnTo>
                  <a:lnTo>
                    <a:pt x="67" y="83"/>
                  </a:lnTo>
                  <a:lnTo>
                    <a:pt x="69" y="82"/>
                  </a:lnTo>
                  <a:lnTo>
                    <a:pt x="72" y="81"/>
                  </a:lnTo>
                  <a:lnTo>
                    <a:pt x="73" y="79"/>
                  </a:lnTo>
                  <a:lnTo>
                    <a:pt x="75" y="78"/>
                  </a:lnTo>
                  <a:lnTo>
                    <a:pt x="76" y="77"/>
                  </a:lnTo>
                  <a:lnTo>
                    <a:pt x="77" y="75"/>
                  </a:lnTo>
                  <a:lnTo>
                    <a:pt x="79" y="73"/>
                  </a:lnTo>
                  <a:lnTo>
                    <a:pt x="80" y="71"/>
                  </a:lnTo>
                  <a:lnTo>
                    <a:pt x="82" y="70"/>
                  </a:lnTo>
                  <a:lnTo>
                    <a:pt x="83" y="68"/>
                  </a:lnTo>
                  <a:lnTo>
                    <a:pt x="84" y="67"/>
                  </a:lnTo>
                  <a:lnTo>
                    <a:pt x="85" y="65"/>
                  </a:lnTo>
                  <a:lnTo>
                    <a:pt x="86" y="62"/>
                  </a:lnTo>
                  <a:lnTo>
                    <a:pt x="86" y="60"/>
                  </a:lnTo>
                  <a:lnTo>
                    <a:pt x="87" y="58"/>
                  </a:lnTo>
                  <a:lnTo>
                    <a:pt x="87" y="56"/>
                  </a:lnTo>
                  <a:lnTo>
                    <a:pt x="88" y="55"/>
                  </a:lnTo>
                  <a:lnTo>
                    <a:pt x="88" y="52"/>
                  </a:lnTo>
                  <a:lnTo>
                    <a:pt x="88" y="50"/>
                  </a:lnTo>
                  <a:lnTo>
                    <a:pt x="89" y="48"/>
                  </a:lnTo>
                  <a:lnTo>
                    <a:pt x="89" y="44"/>
                  </a:lnTo>
                  <a:lnTo>
                    <a:pt x="45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2" name="Freeform 151">
              <a:extLst>
                <a:ext uri="{FF2B5EF4-FFF2-40B4-BE49-F238E27FC236}">
                  <a16:creationId xmlns:a16="http://schemas.microsoft.com/office/drawing/2014/main" id="{8D3B4B05-9942-3743-AD0A-366A56B46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975" y="5197476"/>
              <a:ext cx="79375" cy="80963"/>
            </a:xfrm>
            <a:custGeom>
              <a:avLst/>
              <a:gdLst>
                <a:gd name="T0" fmla="*/ 2147483646 w 101"/>
                <a:gd name="T1" fmla="*/ 2147483646 h 101"/>
                <a:gd name="T2" fmla="*/ 2147483646 w 101"/>
                <a:gd name="T3" fmla="*/ 2147483646 h 101"/>
                <a:gd name="T4" fmla="*/ 2147483646 w 101"/>
                <a:gd name="T5" fmla="*/ 2147483646 h 101"/>
                <a:gd name="T6" fmla="*/ 2147483646 w 101"/>
                <a:gd name="T7" fmla="*/ 2147483646 h 101"/>
                <a:gd name="T8" fmla="*/ 2147483646 w 101"/>
                <a:gd name="T9" fmla="*/ 2147483646 h 101"/>
                <a:gd name="T10" fmla="*/ 2147483646 w 101"/>
                <a:gd name="T11" fmla="*/ 2147483646 h 101"/>
                <a:gd name="T12" fmla="*/ 2147483646 w 101"/>
                <a:gd name="T13" fmla="*/ 2147483646 h 101"/>
                <a:gd name="T14" fmla="*/ 2147483646 w 101"/>
                <a:gd name="T15" fmla="*/ 2147483646 h 101"/>
                <a:gd name="T16" fmla="*/ 2147483646 w 101"/>
                <a:gd name="T17" fmla="*/ 2147483646 h 101"/>
                <a:gd name="T18" fmla="*/ 2147483646 w 101"/>
                <a:gd name="T19" fmla="*/ 0 h 101"/>
                <a:gd name="T20" fmla="*/ 2147483646 w 101"/>
                <a:gd name="T21" fmla="*/ 0 h 101"/>
                <a:gd name="T22" fmla="*/ 2147483646 w 101"/>
                <a:gd name="T23" fmla="*/ 0 h 101"/>
                <a:gd name="T24" fmla="*/ 2147483646 w 101"/>
                <a:gd name="T25" fmla="*/ 2147483646 h 101"/>
                <a:gd name="T26" fmla="*/ 2147483646 w 101"/>
                <a:gd name="T27" fmla="*/ 2147483646 h 101"/>
                <a:gd name="T28" fmla="*/ 2147483646 w 101"/>
                <a:gd name="T29" fmla="*/ 2147483646 h 101"/>
                <a:gd name="T30" fmla="*/ 2147483646 w 101"/>
                <a:gd name="T31" fmla="*/ 2147483646 h 101"/>
                <a:gd name="T32" fmla="*/ 2147483646 w 101"/>
                <a:gd name="T33" fmla="*/ 2147483646 h 101"/>
                <a:gd name="T34" fmla="*/ 2147483646 w 101"/>
                <a:gd name="T35" fmla="*/ 2147483646 h 101"/>
                <a:gd name="T36" fmla="*/ 2147483646 w 101"/>
                <a:gd name="T37" fmla="*/ 2147483646 h 101"/>
                <a:gd name="T38" fmla="*/ 2147483646 w 101"/>
                <a:gd name="T39" fmla="*/ 2147483646 h 101"/>
                <a:gd name="T40" fmla="*/ 0 w 101"/>
                <a:gd name="T41" fmla="*/ 2147483646 h 101"/>
                <a:gd name="T42" fmla="*/ 0 w 101"/>
                <a:gd name="T43" fmla="*/ 2147483646 h 101"/>
                <a:gd name="T44" fmla="*/ 0 w 101"/>
                <a:gd name="T45" fmla="*/ 2147483646 h 101"/>
                <a:gd name="T46" fmla="*/ 0 w 101"/>
                <a:gd name="T47" fmla="*/ 2147483646 h 101"/>
                <a:gd name="T48" fmla="*/ 2147483646 w 101"/>
                <a:gd name="T49" fmla="*/ 2147483646 h 101"/>
                <a:gd name="T50" fmla="*/ 2147483646 w 101"/>
                <a:gd name="T51" fmla="*/ 2147483646 h 101"/>
                <a:gd name="T52" fmla="*/ 2147483646 w 101"/>
                <a:gd name="T53" fmla="*/ 2147483646 h 101"/>
                <a:gd name="T54" fmla="*/ 2147483646 w 101"/>
                <a:gd name="T55" fmla="*/ 2147483646 h 101"/>
                <a:gd name="T56" fmla="*/ 2147483646 w 101"/>
                <a:gd name="T57" fmla="*/ 2147483646 h 101"/>
                <a:gd name="T58" fmla="*/ 2147483646 w 101"/>
                <a:gd name="T59" fmla="*/ 2147483646 h 101"/>
                <a:gd name="T60" fmla="*/ 2147483646 w 101"/>
                <a:gd name="T61" fmla="*/ 2147483646 h 101"/>
                <a:gd name="T62" fmla="*/ 2147483646 w 101"/>
                <a:gd name="T63" fmla="*/ 2147483646 h 101"/>
                <a:gd name="T64" fmla="*/ 2147483646 w 101"/>
                <a:gd name="T65" fmla="*/ 2147483646 h 101"/>
                <a:gd name="T66" fmla="*/ 2147483646 w 101"/>
                <a:gd name="T67" fmla="*/ 2147483646 h 101"/>
                <a:gd name="T68" fmla="*/ 2147483646 w 101"/>
                <a:gd name="T69" fmla="*/ 2147483646 h 101"/>
                <a:gd name="T70" fmla="*/ 2147483646 w 101"/>
                <a:gd name="T71" fmla="*/ 2147483646 h 101"/>
                <a:gd name="T72" fmla="*/ 2147483646 w 101"/>
                <a:gd name="T73" fmla="*/ 2147483646 h 101"/>
                <a:gd name="T74" fmla="*/ 2147483646 w 101"/>
                <a:gd name="T75" fmla="*/ 2147483646 h 101"/>
                <a:gd name="T76" fmla="*/ 2147483646 w 101"/>
                <a:gd name="T77" fmla="*/ 2147483646 h 101"/>
                <a:gd name="T78" fmla="*/ 2147483646 w 101"/>
                <a:gd name="T79" fmla="*/ 2147483646 h 101"/>
                <a:gd name="T80" fmla="*/ 2147483646 w 101"/>
                <a:gd name="T81" fmla="*/ 2147483646 h 101"/>
                <a:gd name="T82" fmla="*/ 2147483646 w 101"/>
                <a:gd name="T83" fmla="*/ 2147483646 h 101"/>
                <a:gd name="T84" fmla="*/ 2147483646 w 101"/>
                <a:gd name="T85" fmla="*/ 2147483646 h 101"/>
                <a:gd name="T86" fmla="*/ 2147483646 w 101"/>
                <a:gd name="T87" fmla="*/ 2147483646 h 10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1" h="101">
                  <a:moveTo>
                    <a:pt x="101" y="50"/>
                  </a:moveTo>
                  <a:lnTo>
                    <a:pt x="101" y="48"/>
                  </a:lnTo>
                  <a:lnTo>
                    <a:pt x="101" y="45"/>
                  </a:lnTo>
                  <a:lnTo>
                    <a:pt x="100" y="42"/>
                  </a:lnTo>
                  <a:lnTo>
                    <a:pt x="100" y="40"/>
                  </a:lnTo>
                  <a:lnTo>
                    <a:pt x="99" y="38"/>
                  </a:lnTo>
                  <a:lnTo>
                    <a:pt x="99" y="35"/>
                  </a:lnTo>
                  <a:lnTo>
                    <a:pt x="98" y="33"/>
                  </a:lnTo>
                  <a:lnTo>
                    <a:pt x="97" y="31"/>
                  </a:lnTo>
                  <a:lnTo>
                    <a:pt x="96" y="29"/>
                  </a:lnTo>
                  <a:lnTo>
                    <a:pt x="95" y="26"/>
                  </a:lnTo>
                  <a:lnTo>
                    <a:pt x="94" y="24"/>
                  </a:lnTo>
                  <a:lnTo>
                    <a:pt x="92" y="22"/>
                  </a:lnTo>
                  <a:lnTo>
                    <a:pt x="91" y="20"/>
                  </a:lnTo>
                  <a:lnTo>
                    <a:pt x="89" y="18"/>
                  </a:lnTo>
                  <a:lnTo>
                    <a:pt x="88" y="16"/>
                  </a:lnTo>
                  <a:lnTo>
                    <a:pt x="86" y="14"/>
                  </a:lnTo>
                  <a:lnTo>
                    <a:pt x="85" y="13"/>
                  </a:lnTo>
                  <a:lnTo>
                    <a:pt x="82" y="11"/>
                  </a:lnTo>
                  <a:lnTo>
                    <a:pt x="81" y="10"/>
                  </a:lnTo>
                  <a:lnTo>
                    <a:pt x="79" y="9"/>
                  </a:lnTo>
                  <a:lnTo>
                    <a:pt x="77" y="6"/>
                  </a:lnTo>
                  <a:lnTo>
                    <a:pt x="75" y="5"/>
                  </a:lnTo>
                  <a:lnTo>
                    <a:pt x="72" y="4"/>
                  </a:lnTo>
                  <a:lnTo>
                    <a:pt x="70" y="3"/>
                  </a:lnTo>
                  <a:lnTo>
                    <a:pt x="68" y="3"/>
                  </a:lnTo>
                  <a:lnTo>
                    <a:pt x="66" y="2"/>
                  </a:lnTo>
                  <a:lnTo>
                    <a:pt x="63" y="1"/>
                  </a:lnTo>
                  <a:lnTo>
                    <a:pt x="61" y="1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3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6" y="2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29" y="4"/>
                  </a:lnTo>
                  <a:lnTo>
                    <a:pt x="27" y="5"/>
                  </a:lnTo>
                  <a:lnTo>
                    <a:pt x="25" y="6"/>
                  </a:lnTo>
                  <a:lnTo>
                    <a:pt x="22" y="9"/>
                  </a:lnTo>
                  <a:lnTo>
                    <a:pt x="20" y="10"/>
                  </a:lnTo>
                  <a:lnTo>
                    <a:pt x="19" y="11"/>
                  </a:lnTo>
                  <a:lnTo>
                    <a:pt x="17" y="13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11" y="18"/>
                  </a:lnTo>
                  <a:lnTo>
                    <a:pt x="10" y="20"/>
                  </a:lnTo>
                  <a:lnTo>
                    <a:pt x="9" y="2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5" y="29"/>
                  </a:lnTo>
                  <a:lnTo>
                    <a:pt x="5" y="31"/>
                  </a:lnTo>
                  <a:lnTo>
                    <a:pt x="3" y="33"/>
                  </a:lnTo>
                  <a:lnTo>
                    <a:pt x="2" y="35"/>
                  </a:lnTo>
                  <a:lnTo>
                    <a:pt x="1" y="38"/>
                  </a:lnTo>
                  <a:lnTo>
                    <a:pt x="1" y="40"/>
                  </a:lnTo>
                  <a:lnTo>
                    <a:pt x="1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1" y="58"/>
                  </a:lnTo>
                  <a:lnTo>
                    <a:pt x="1" y="60"/>
                  </a:lnTo>
                  <a:lnTo>
                    <a:pt x="1" y="63"/>
                  </a:lnTo>
                  <a:lnTo>
                    <a:pt x="2" y="65"/>
                  </a:lnTo>
                  <a:lnTo>
                    <a:pt x="3" y="68"/>
                  </a:lnTo>
                  <a:lnTo>
                    <a:pt x="5" y="70"/>
                  </a:lnTo>
                  <a:lnTo>
                    <a:pt x="5" y="72"/>
                  </a:lnTo>
                  <a:lnTo>
                    <a:pt x="6" y="74"/>
                  </a:lnTo>
                  <a:lnTo>
                    <a:pt x="8" y="77"/>
                  </a:lnTo>
                  <a:lnTo>
                    <a:pt x="9" y="79"/>
                  </a:lnTo>
                  <a:lnTo>
                    <a:pt x="10" y="80"/>
                  </a:lnTo>
                  <a:lnTo>
                    <a:pt x="11" y="82"/>
                  </a:lnTo>
                  <a:lnTo>
                    <a:pt x="13" y="84"/>
                  </a:lnTo>
                  <a:lnTo>
                    <a:pt x="15" y="85"/>
                  </a:lnTo>
                  <a:lnTo>
                    <a:pt x="17" y="88"/>
                  </a:lnTo>
                  <a:lnTo>
                    <a:pt x="19" y="89"/>
                  </a:lnTo>
                  <a:lnTo>
                    <a:pt x="20" y="91"/>
                  </a:lnTo>
                  <a:lnTo>
                    <a:pt x="22" y="92"/>
                  </a:lnTo>
                  <a:lnTo>
                    <a:pt x="25" y="93"/>
                  </a:lnTo>
                  <a:lnTo>
                    <a:pt x="27" y="94"/>
                  </a:lnTo>
                  <a:lnTo>
                    <a:pt x="29" y="95"/>
                  </a:lnTo>
                  <a:lnTo>
                    <a:pt x="31" y="97"/>
                  </a:lnTo>
                  <a:lnTo>
                    <a:pt x="33" y="98"/>
                  </a:lnTo>
                  <a:lnTo>
                    <a:pt x="36" y="99"/>
                  </a:lnTo>
                  <a:lnTo>
                    <a:pt x="38" y="99"/>
                  </a:lnTo>
                  <a:lnTo>
                    <a:pt x="40" y="100"/>
                  </a:lnTo>
                  <a:lnTo>
                    <a:pt x="42" y="100"/>
                  </a:lnTo>
                  <a:lnTo>
                    <a:pt x="46" y="100"/>
                  </a:lnTo>
                  <a:lnTo>
                    <a:pt x="48" y="101"/>
                  </a:lnTo>
                  <a:lnTo>
                    <a:pt x="50" y="101"/>
                  </a:lnTo>
                  <a:lnTo>
                    <a:pt x="53" y="101"/>
                  </a:lnTo>
                  <a:lnTo>
                    <a:pt x="56" y="100"/>
                  </a:lnTo>
                  <a:lnTo>
                    <a:pt x="58" y="100"/>
                  </a:lnTo>
                  <a:lnTo>
                    <a:pt x="61" y="100"/>
                  </a:lnTo>
                  <a:lnTo>
                    <a:pt x="63" y="99"/>
                  </a:lnTo>
                  <a:lnTo>
                    <a:pt x="66" y="99"/>
                  </a:lnTo>
                  <a:lnTo>
                    <a:pt x="68" y="98"/>
                  </a:lnTo>
                  <a:lnTo>
                    <a:pt x="70" y="97"/>
                  </a:lnTo>
                  <a:lnTo>
                    <a:pt x="72" y="95"/>
                  </a:lnTo>
                  <a:lnTo>
                    <a:pt x="75" y="94"/>
                  </a:lnTo>
                  <a:lnTo>
                    <a:pt x="77" y="93"/>
                  </a:lnTo>
                  <a:lnTo>
                    <a:pt x="79" y="92"/>
                  </a:lnTo>
                  <a:lnTo>
                    <a:pt x="81" y="91"/>
                  </a:lnTo>
                  <a:lnTo>
                    <a:pt x="82" y="89"/>
                  </a:lnTo>
                  <a:lnTo>
                    <a:pt x="85" y="88"/>
                  </a:lnTo>
                  <a:lnTo>
                    <a:pt x="86" y="85"/>
                  </a:lnTo>
                  <a:lnTo>
                    <a:pt x="88" y="84"/>
                  </a:lnTo>
                  <a:lnTo>
                    <a:pt x="89" y="82"/>
                  </a:lnTo>
                  <a:lnTo>
                    <a:pt x="91" y="80"/>
                  </a:lnTo>
                  <a:lnTo>
                    <a:pt x="92" y="79"/>
                  </a:lnTo>
                  <a:lnTo>
                    <a:pt x="94" y="77"/>
                  </a:lnTo>
                  <a:lnTo>
                    <a:pt x="95" y="74"/>
                  </a:lnTo>
                  <a:lnTo>
                    <a:pt x="96" y="72"/>
                  </a:lnTo>
                  <a:lnTo>
                    <a:pt x="97" y="70"/>
                  </a:lnTo>
                  <a:lnTo>
                    <a:pt x="98" y="68"/>
                  </a:lnTo>
                  <a:lnTo>
                    <a:pt x="99" y="65"/>
                  </a:lnTo>
                  <a:lnTo>
                    <a:pt x="99" y="63"/>
                  </a:lnTo>
                  <a:lnTo>
                    <a:pt x="100" y="60"/>
                  </a:lnTo>
                  <a:lnTo>
                    <a:pt x="100" y="58"/>
                  </a:lnTo>
                  <a:lnTo>
                    <a:pt x="101" y="55"/>
                  </a:lnTo>
                  <a:lnTo>
                    <a:pt x="101" y="53"/>
                  </a:lnTo>
                  <a:lnTo>
                    <a:pt x="101" y="5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3" name="Line 152">
              <a:extLst>
                <a:ext uri="{FF2B5EF4-FFF2-40B4-BE49-F238E27FC236}">
                  <a16:creationId xmlns:a16="http://schemas.microsoft.com/office/drawing/2014/main" id="{969BAE48-E5FF-E541-B2CF-474F796888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60600" y="5164138"/>
              <a:ext cx="1588" cy="2476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4" name="Line 153">
              <a:extLst>
                <a:ext uri="{FF2B5EF4-FFF2-40B4-BE49-F238E27FC236}">
                  <a16:creationId xmlns:a16="http://schemas.microsoft.com/office/drawing/2014/main" id="{CF90D23D-8C39-A442-AC77-D4970E7012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0600" y="4792663"/>
              <a:ext cx="1588" cy="17621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5" name="Freeform 154">
              <a:extLst>
                <a:ext uri="{FF2B5EF4-FFF2-40B4-BE49-F238E27FC236}">
                  <a16:creationId xmlns:a16="http://schemas.microsoft.com/office/drawing/2014/main" id="{3DB77E6A-0863-5944-B2B1-F2E87D74C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775" y="4916488"/>
              <a:ext cx="247650" cy="247650"/>
            </a:xfrm>
            <a:custGeom>
              <a:avLst/>
              <a:gdLst>
                <a:gd name="T0" fmla="*/ 2147483646 w 311"/>
                <a:gd name="T1" fmla="*/ 2147483646 h 311"/>
                <a:gd name="T2" fmla="*/ 2147483646 w 311"/>
                <a:gd name="T3" fmla="*/ 0 h 311"/>
                <a:gd name="T4" fmla="*/ 0 w 311"/>
                <a:gd name="T5" fmla="*/ 0 h 311"/>
                <a:gd name="T6" fmla="*/ 2147483646 w 311"/>
                <a:gd name="T7" fmla="*/ 2147483646 h 3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1" h="311">
                  <a:moveTo>
                    <a:pt x="156" y="311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156" y="311"/>
                  </a:lnTo>
                  <a:close/>
                </a:path>
              </a:pathLst>
            </a:custGeom>
            <a:solidFill>
              <a:srgbClr val="FFFFFF"/>
            </a:solidFill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6" name="Freeform 155">
              <a:extLst>
                <a:ext uri="{FF2B5EF4-FFF2-40B4-BE49-F238E27FC236}">
                  <a16:creationId xmlns:a16="http://schemas.microsoft.com/office/drawing/2014/main" id="{A5A65F04-A75B-FB46-9B21-0C835BF4B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5675" y="5199063"/>
              <a:ext cx="69850" cy="69850"/>
            </a:xfrm>
            <a:custGeom>
              <a:avLst/>
              <a:gdLst>
                <a:gd name="T0" fmla="*/ 2147483646 w 89"/>
                <a:gd name="T1" fmla="*/ 2147483646 h 89"/>
                <a:gd name="T2" fmla="*/ 2147483646 w 89"/>
                <a:gd name="T3" fmla="*/ 2147483646 h 89"/>
                <a:gd name="T4" fmla="*/ 2147483646 w 89"/>
                <a:gd name="T5" fmla="*/ 2147483646 h 89"/>
                <a:gd name="T6" fmla="*/ 2147483646 w 89"/>
                <a:gd name="T7" fmla="*/ 2147483646 h 89"/>
                <a:gd name="T8" fmla="*/ 2147483646 w 89"/>
                <a:gd name="T9" fmla="*/ 2147483646 h 89"/>
                <a:gd name="T10" fmla="*/ 2147483646 w 89"/>
                <a:gd name="T11" fmla="*/ 2147483646 h 89"/>
                <a:gd name="T12" fmla="*/ 2147483646 w 89"/>
                <a:gd name="T13" fmla="*/ 2147483646 h 89"/>
                <a:gd name="T14" fmla="*/ 2147483646 w 89"/>
                <a:gd name="T15" fmla="*/ 2147483646 h 89"/>
                <a:gd name="T16" fmla="*/ 2147483646 w 89"/>
                <a:gd name="T17" fmla="*/ 2147483646 h 89"/>
                <a:gd name="T18" fmla="*/ 2147483646 w 89"/>
                <a:gd name="T19" fmla="*/ 0 h 89"/>
                <a:gd name="T20" fmla="*/ 2147483646 w 89"/>
                <a:gd name="T21" fmla="*/ 0 h 89"/>
                <a:gd name="T22" fmla="*/ 2147483646 w 89"/>
                <a:gd name="T23" fmla="*/ 0 h 89"/>
                <a:gd name="T24" fmla="*/ 2147483646 w 89"/>
                <a:gd name="T25" fmla="*/ 0 h 89"/>
                <a:gd name="T26" fmla="*/ 2147483646 w 89"/>
                <a:gd name="T27" fmla="*/ 2147483646 h 89"/>
                <a:gd name="T28" fmla="*/ 2147483646 w 89"/>
                <a:gd name="T29" fmla="*/ 2147483646 h 89"/>
                <a:gd name="T30" fmla="*/ 2147483646 w 89"/>
                <a:gd name="T31" fmla="*/ 2147483646 h 89"/>
                <a:gd name="T32" fmla="*/ 2147483646 w 89"/>
                <a:gd name="T33" fmla="*/ 2147483646 h 89"/>
                <a:gd name="T34" fmla="*/ 2147483646 w 89"/>
                <a:gd name="T35" fmla="*/ 2147483646 h 89"/>
                <a:gd name="T36" fmla="*/ 2147483646 w 89"/>
                <a:gd name="T37" fmla="*/ 2147483646 h 89"/>
                <a:gd name="T38" fmla="*/ 2147483646 w 89"/>
                <a:gd name="T39" fmla="*/ 2147483646 h 89"/>
                <a:gd name="T40" fmla="*/ 0 w 89"/>
                <a:gd name="T41" fmla="*/ 2147483646 h 89"/>
                <a:gd name="T42" fmla="*/ 0 w 89"/>
                <a:gd name="T43" fmla="*/ 2147483646 h 89"/>
                <a:gd name="T44" fmla="*/ 0 w 89"/>
                <a:gd name="T45" fmla="*/ 2147483646 h 89"/>
                <a:gd name="T46" fmla="*/ 0 w 89"/>
                <a:gd name="T47" fmla="*/ 2147483646 h 89"/>
                <a:gd name="T48" fmla="*/ 2147483646 w 89"/>
                <a:gd name="T49" fmla="*/ 2147483646 h 89"/>
                <a:gd name="T50" fmla="*/ 2147483646 w 89"/>
                <a:gd name="T51" fmla="*/ 2147483646 h 89"/>
                <a:gd name="T52" fmla="*/ 2147483646 w 89"/>
                <a:gd name="T53" fmla="*/ 2147483646 h 89"/>
                <a:gd name="T54" fmla="*/ 2147483646 w 89"/>
                <a:gd name="T55" fmla="*/ 2147483646 h 89"/>
                <a:gd name="T56" fmla="*/ 2147483646 w 89"/>
                <a:gd name="T57" fmla="*/ 2147483646 h 89"/>
                <a:gd name="T58" fmla="*/ 2147483646 w 89"/>
                <a:gd name="T59" fmla="*/ 2147483646 h 89"/>
                <a:gd name="T60" fmla="*/ 2147483646 w 89"/>
                <a:gd name="T61" fmla="*/ 2147483646 h 89"/>
                <a:gd name="T62" fmla="*/ 2147483646 w 89"/>
                <a:gd name="T63" fmla="*/ 2147483646 h 89"/>
                <a:gd name="T64" fmla="*/ 2147483646 w 89"/>
                <a:gd name="T65" fmla="*/ 2147483646 h 89"/>
                <a:gd name="T66" fmla="*/ 2147483646 w 89"/>
                <a:gd name="T67" fmla="*/ 2147483646 h 89"/>
                <a:gd name="T68" fmla="*/ 2147483646 w 89"/>
                <a:gd name="T69" fmla="*/ 2147483646 h 89"/>
                <a:gd name="T70" fmla="*/ 2147483646 w 89"/>
                <a:gd name="T71" fmla="*/ 2147483646 h 89"/>
                <a:gd name="T72" fmla="*/ 2147483646 w 89"/>
                <a:gd name="T73" fmla="*/ 2147483646 h 89"/>
                <a:gd name="T74" fmla="*/ 2147483646 w 89"/>
                <a:gd name="T75" fmla="*/ 2147483646 h 89"/>
                <a:gd name="T76" fmla="*/ 2147483646 w 89"/>
                <a:gd name="T77" fmla="*/ 2147483646 h 89"/>
                <a:gd name="T78" fmla="*/ 2147483646 w 89"/>
                <a:gd name="T79" fmla="*/ 2147483646 h 89"/>
                <a:gd name="T80" fmla="*/ 2147483646 w 89"/>
                <a:gd name="T81" fmla="*/ 2147483646 h 89"/>
                <a:gd name="T82" fmla="*/ 2147483646 w 89"/>
                <a:gd name="T83" fmla="*/ 2147483646 h 89"/>
                <a:gd name="T84" fmla="*/ 2147483646 w 89"/>
                <a:gd name="T85" fmla="*/ 2147483646 h 89"/>
                <a:gd name="T86" fmla="*/ 2147483646 w 89"/>
                <a:gd name="T87" fmla="*/ 2147483646 h 89"/>
                <a:gd name="T88" fmla="*/ 2147483646 w 89"/>
                <a:gd name="T89" fmla="*/ 2147483646 h 8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9" h="89">
                  <a:moveTo>
                    <a:pt x="45" y="44"/>
                  </a:moveTo>
                  <a:lnTo>
                    <a:pt x="89" y="44"/>
                  </a:lnTo>
                  <a:lnTo>
                    <a:pt x="89" y="42"/>
                  </a:lnTo>
                  <a:lnTo>
                    <a:pt x="88" y="40"/>
                  </a:lnTo>
                  <a:lnTo>
                    <a:pt x="88" y="38"/>
                  </a:lnTo>
                  <a:lnTo>
                    <a:pt x="88" y="36"/>
                  </a:lnTo>
                  <a:lnTo>
                    <a:pt x="87" y="33"/>
                  </a:lnTo>
                  <a:lnTo>
                    <a:pt x="87" y="32"/>
                  </a:lnTo>
                  <a:lnTo>
                    <a:pt x="86" y="30"/>
                  </a:lnTo>
                  <a:lnTo>
                    <a:pt x="86" y="28"/>
                  </a:lnTo>
                  <a:lnTo>
                    <a:pt x="85" y="26"/>
                  </a:lnTo>
                  <a:lnTo>
                    <a:pt x="84" y="23"/>
                  </a:lnTo>
                  <a:lnTo>
                    <a:pt x="82" y="22"/>
                  </a:lnTo>
                  <a:lnTo>
                    <a:pt x="81" y="20"/>
                  </a:lnTo>
                  <a:lnTo>
                    <a:pt x="80" y="19"/>
                  </a:lnTo>
                  <a:lnTo>
                    <a:pt x="79" y="17"/>
                  </a:lnTo>
                  <a:lnTo>
                    <a:pt x="77" y="16"/>
                  </a:lnTo>
                  <a:lnTo>
                    <a:pt x="76" y="13"/>
                  </a:lnTo>
                  <a:lnTo>
                    <a:pt x="75" y="12"/>
                  </a:lnTo>
                  <a:lnTo>
                    <a:pt x="72" y="11"/>
                  </a:lnTo>
                  <a:lnTo>
                    <a:pt x="71" y="9"/>
                  </a:lnTo>
                  <a:lnTo>
                    <a:pt x="69" y="8"/>
                  </a:lnTo>
                  <a:lnTo>
                    <a:pt x="67" y="7"/>
                  </a:lnTo>
                  <a:lnTo>
                    <a:pt x="66" y="6"/>
                  </a:lnTo>
                  <a:lnTo>
                    <a:pt x="64" y="4"/>
                  </a:lnTo>
                  <a:lnTo>
                    <a:pt x="61" y="4"/>
                  </a:lnTo>
                  <a:lnTo>
                    <a:pt x="59" y="3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4" y="1"/>
                  </a:lnTo>
                  <a:lnTo>
                    <a:pt x="51" y="1"/>
                  </a:lnTo>
                  <a:lnTo>
                    <a:pt x="49" y="1"/>
                  </a:lnTo>
                  <a:lnTo>
                    <a:pt x="47" y="1"/>
                  </a:lnTo>
                  <a:lnTo>
                    <a:pt x="45" y="0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9" y="3"/>
                  </a:lnTo>
                  <a:lnTo>
                    <a:pt x="27" y="4"/>
                  </a:lnTo>
                  <a:lnTo>
                    <a:pt x="25" y="4"/>
                  </a:lnTo>
                  <a:lnTo>
                    <a:pt x="23" y="6"/>
                  </a:lnTo>
                  <a:lnTo>
                    <a:pt x="21" y="7"/>
                  </a:lnTo>
                  <a:lnTo>
                    <a:pt x="19" y="8"/>
                  </a:lnTo>
                  <a:lnTo>
                    <a:pt x="18" y="9"/>
                  </a:lnTo>
                  <a:lnTo>
                    <a:pt x="16" y="11"/>
                  </a:lnTo>
                  <a:lnTo>
                    <a:pt x="15" y="12"/>
                  </a:lnTo>
                  <a:lnTo>
                    <a:pt x="12" y="13"/>
                  </a:lnTo>
                  <a:lnTo>
                    <a:pt x="11" y="16"/>
                  </a:lnTo>
                  <a:lnTo>
                    <a:pt x="10" y="17"/>
                  </a:lnTo>
                  <a:lnTo>
                    <a:pt x="9" y="19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6" y="23"/>
                  </a:lnTo>
                  <a:lnTo>
                    <a:pt x="5" y="26"/>
                  </a:lnTo>
                  <a:lnTo>
                    <a:pt x="3" y="28"/>
                  </a:lnTo>
                  <a:lnTo>
                    <a:pt x="2" y="30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1" y="55"/>
                  </a:lnTo>
                  <a:lnTo>
                    <a:pt x="1" y="56"/>
                  </a:lnTo>
                  <a:lnTo>
                    <a:pt x="1" y="58"/>
                  </a:lnTo>
                  <a:lnTo>
                    <a:pt x="2" y="60"/>
                  </a:lnTo>
                  <a:lnTo>
                    <a:pt x="3" y="62"/>
                  </a:lnTo>
                  <a:lnTo>
                    <a:pt x="5" y="65"/>
                  </a:lnTo>
                  <a:lnTo>
                    <a:pt x="6" y="67"/>
                  </a:lnTo>
                  <a:lnTo>
                    <a:pt x="6" y="68"/>
                  </a:lnTo>
                  <a:lnTo>
                    <a:pt x="8" y="70"/>
                  </a:lnTo>
                  <a:lnTo>
                    <a:pt x="9" y="71"/>
                  </a:lnTo>
                  <a:lnTo>
                    <a:pt x="10" y="73"/>
                  </a:lnTo>
                  <a:lnTo>
                    <a:pt x="11" y="75"/>
                  </a:lnTo>
                  <a:lnTo>
                    <a:pt x="12" y="77"/>
                  </a:lnTo>
                  <a:lnTo>
                    <a:pt x="15" y="78"/>
                  </a:lnTo>
                  <a:lnTo>
                    <a:pt x="16" y="79"/>
                  </a:lnTo>
                  <a:lnTo>
                    <a:pt x="18" y="81"/>
                  </a:lnTo>
                  <a:lnTo>
                    <a:pt x="19" y="82"/>
                  </a:lnTo>
                  <a:lnTo>
                    <a:pt x="21" y="83"/>
                  </a:lnTo>
                  <a:lnTo>
                    <a:pt x="23" y="85"/>
                  </a:lnTo>
                  <a:lnTo>
                    <a:pt x="25" y="86"/>
                  </a:lnTo>
                  <a:lnTo>
                    <a:pt x="27" y="86"/>
                  </a:lnTo>
                  <a:lnTo>
                    <a:pt x="29" y="87"/>
                  </a:lnTo>
                  <a:lnTo>
                    <a:pt x="31" y="88"/>
                  </a:lnTo>
                  <a:lnTo>
                    <a:pt x="33" y="88"/>
                  </a:lnTo>
                  <a:lnTo>
                    <a:pt x="36" y="89"/>
                  </a:lnTo>
                  <a:lnTo>
                    <a:pt x="38" y="89"/>
                  </a:lnTo>
                  <a:lnTo>
                    <a:pt x="40" y="89"/>
                  </a:lnTo>
                  <a:lnTo>
                    <a:pt x="42" y="89"/>
                  </a:lnTo>
                  <a:lnTo>
                    <a:pt x="45" y="89"/>
                  </a:lnTo>
                  <a:lnTo>
                    <a:pt x="47" y="89"/>
                  </a:lnTo>
                  <a:lnTo>
                    <a:pt x="49" y="89"/>
                  </a:lnTo>
                  <a:lnTo>
                    <a:pt x="51" y="89"/>
                  </a:lnTo>
                  <a:lnTo>
                    <a:pt x="54" y="89"/>
                  </a:lnTo>
                  <a:lnTo>
                    <a:pt x="56" y="88"/>
                  </a:lnTo>
                  <a:lnTo>
                    <a:pt x="58" y="88"/>
                  </a:lnTo>
                  <a:lnTo>
                    <a:pt x="59" y="87"/>
                  </a:lnTo>
                  <a:lnTo>
                    <a:pt x="61" y="86"/>
                  </a:lnTo>
                  <a:lnTo>
                    <a:pt x="64" y="86"/>
                  </a:lnTo>
                  <a:lnTo>
                    <a:pt x="66" y="85"/>
                  </a:lnTo>
                  <a:lnTo>
                    <a:pt x="67" y="83"/>
                  </a:lnTo>
                  <a:lnTo>
                    <a:pt x="69" y="82"/>
                  </a:lnTo>
                  <a:lnTo>
                    <a:pt x="71" y="81"/>
                  </a:lnTo>
                  <a:lnTo>
                    <a:pt x="72" y="79"/>
                  </a:lnTo>
                  <a:lnTo>
                    <a:pt x="75" y="78"/>
                  </a:lnTo>
                  <a:lnTo>
                    <a:pt x="76" y="77"/>
                  </a:lnTo>
                  <a:lnTo>
                    <a:pt x="77" y="75"/>
                  </a:lnTo>
                  <a:lnTo>
                    <a:pt x="79" y="73"/>
                  </a:lnTo>
                  <a:lnTo>
                    <a:pt x="80" y="71"/>
                  </a:lnTo>
                  <a:lnTo>
                    <a:pt x="81" y="70"/>
                  </a:lnTo>
                  <a:lnTo>
                    <a:pt x="82" y="68"/>
                  </a:lnTo>
                  <a:lnTo>
                    <a:pt x="84" y="67"/>
                  </a:lnTo>
                  <a:lnTo>
                    <a:pt x="85" y="65"/>
                  </a:lnTo>
                  <a:lnTo>
                    <a:pt x="86" y="62"/>
                  </a:lnTo>
                  <a:lnTo>
                    <a:pt x="86" y="60"/>
                  </a:lnTo>
                  <a:lnTo>
                    <a:pt x="87" y="58"/>
                  </a:lnTo>
                  <a:lnTo>
                    <a:pt x="87" y="56"/>
                  </a:lnTo>
                  <a:lnTo>
                    <a:pt x="88" y="55"/>
                  </a:lnTo>
                  <a:lnTo>
                    <a:pt x="88" y="52"/>
                  </a:lnTo>
                  <a:lnTo>
                    <a:pt x="88" y="50"/>
                  </a:lnTo>
                  <a:lnTo>
                    <a:pt x="89" y="48"/>
                  </a:lnTo>
                  <a:lnTo>
                    <a:pt x="89" y="44"/>
                  </a:lnTo>
                  <a:lnTo>
                    <a:pt x="45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7" name="Freeform 156">
              <a:extLst>
                <a:ext uri="{FF2B5EF4-FFF2-40B4-BE49-F238E27FC236}">
                  <a16:creationId xmlns:a16="http://schemas.microsoft.com/office/drawing/2014/main" id="{6F4BE372-F53F-794E-8E7D-3667BDBEE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2500" y="5197476"/>
              <a:ext cx="80963" cy="80963"/>
            </a:xfrm>
            <a:custGeom>
              <a:avLst/>
              <a:gdLst>
                <a:gd name="T0" fmla="*/ 2147483646 w 101"/>
                <a:gd name="T1" fmla="*/ 2147483646 h 101"/>
                <a:gd name="T2" fmla="*/ 2147483646 w 101"/>
                <a:gd name="T3" fmla="*/ 2147483646 h 101"/>
                <a:gd name="T4" fmla="*/ 2147483646 w 101"/>
                <a:gd name="T5" fmla="*/ 2147483646 h 101"/>
                <a:gd name="T6" fmla="*/ 2147483646 w 101"/>
                <a:gd name="T7" fmla="*/ 2147483646 h 101"/>
                <a:gd name="T8" fmla="*/ 2147483646 w 101"/>
                <a:gd name="T9" fmla="*/ 2147483646 h 101"/>
                <a:gd name="T10" fmla="*/ 2147483646 w 101"/>
                <a:gd name="T11" fmla="*/ 2147483646 h 101"/>
                <a:gd name="T12" fmla="*/ 2147483646 w 101"/>
                <a:gd name="T13" fmla="*/ 2147483646 h 101"/>
                <a:gd name="T14" fmla="*/ 2147483646 w 101"/>
                <a:gd name="T15" fmla="*/ 2147483646 h 101"/>
                <a:gd name="T16" fmla="*/ 2147483646 w 101"/>
                <a:gd name="T17" fmla="*/ 2147483646 h 101"/>
                <a:gd name="T18" fmla="*/ 2147483646 w 101"/>
                <a:gd name="T19" fmla="*/ 0 h 101"/>
                <a:gd name="T20" fmla="*/ 2147483646 w 101"/>
                <a:gd name="T21" fmla="*/ 0 h 101"/>
                <a:gd name="T22" fmla="*/ 2147483646 w 101"/>
                <a:gd name="T23" fmla="*/ 0 h 101"/>
                <a:gd name="T24" fmla="*/ 2147483646 w 101"/>
                <a:gd name="T25" fmla="*/ 2147483646 h 101"/>
                <a:gd name="T26" fmla="*/ 2147483646 w 101"/>
                <a:gd name="T27" fmla="*/ 2147483646 h 101"/>
                <a:gd name="T28" fmla="*/ 2147483646 w 101"/>
                <a:gd name="T29" fmla="*/ 2147483646 h 101"/>
                <a:gd name="T30" fmla="*/ 2147483646 w 101"/>
                <a:gd name="T31" fmla="*/ 2147483646 h 101"/>
                <a:gd name="T32" fmla="*/ 2147483646 w 101"/>
                <a:gd name="T33" fmla="*/ 2147483646 h 101"/>
                <a:gd name="T34" fmla="*/ 2147483646 w 101"/>
                <a:gd name="T35" fmla="*/ 2147483646 h 101"/>
                <a:gd name="T36" fmla="*/ 2147483646 w 101"/>
                <a:gd name="T37" fmla="*/ 2147483646 h 101"/>
                <a:gd name="T38" fmla="*/ 2147483646 w 101"/>
                <a:gd name="T39" fmla="*/ 2147483646 h 101"/>
                <a:gd name="T40" fmla="*/ 2147483646 w 101"/>
                <a:gd name="T41" fmla="*/ 2147483646 h 101"/>
                <a:gd name="T42" fmla="*/ 0 w 101"/>
                <a:gd name="T43" fmla="*/ 2147483646 h 101"/>
                <a:gd name="T44" fmla="*/ 0 w 101"/>
                <a:gd name="T45" fmla="*/ 2147483646 h 101"/>
                <a:gd name="T46" fmla="*/ 2147483646 w 101"/>
                <a:gd name="T47" fmla="*/ 2147483646 h 101"/>
                <a:gd name="T48" fmla="*/ 2147483646 w 101"/>
                <a:gd name="T49" fmla="*/ 2147483646 h 101"/>
                <a:gd name="T50" fmla="*/ 2147483646 w 101"/>
                <a:gd name="T51" fmla="*/ 2147483646 h 101"/>
                <a:gd name="T52" fmla="*/ 2147483646 w 101"/>
                <a:gd name="T53" fmla="*/ 2147483646 h 101"/>
                <a:gd name="T54" fmla="*/ 2147483646 w 101"/>
                <a:gd name="T55" fmla="*/ 2147483646 h 101"/>
                <a:gd name="T56" fmla="*/ 2147483646 w 101"/>
                <a:gd name="T57" fmla="*/ 2147483646 h 101"/>
                <a:gd name="T58" fmla="*/ 2147483646 w 101"/>
                <a:gd name="T59" fmla="*/ 2147483646 h 101"/>
                <a:gd name="T60" fmla="*/ 2147483646 w 101"/>
                <a:gd name="T61" fmla="*/ 2147483646 h 101"/>
                <a:gd name="T62" fmla="*/ 2147483646 w 101"/>
                <a:gd name="T63" fmla="*/ 2147483646 h 101"/>
                <a:gd name="T64" fmla="*/ 2147483646 w 101"/>
                <a:gd name="T65" fmla="*/ 2147483646 h 101"/>
                <a:gd name="T66" fmla="*/ 2147483646 w 101"/>
                <a:gd name="T67" fmla="*/ 2147483646 h 101"/>
                <a:gd name="T68" fmla="*/ 2147483646 w 101"/>
                <a:gd name="T69" fmla="*/ 2147483646 h 101"/>
                <a:gd name="T70" fmla="*/ 2147483646 w 101"/>
                <a:gd name="T71" fmla="*/ 2147483646 h 101"/>
                <a:gd name="T72" fmla="*/ 2147483646 w 101"/>
                <a:gd name="T73" fmla="*/ 2147483646 h 101"/>
                <a:gd name="T74" fmla="*/ 2147483646 w 101"/>
                <a:gd name="T75" fmla="*/ 2147483646 h 101"/>
                <a:gd name="T76" fmla="*/ 2147483646 w 101"/>
                <a:gd name="T77" fmla="*/ 2147483646 h 101"/>
                <a:gd name="T78" fmla="*/ 2147483646 w 101"/>
                <a:gd name="T79" fmla="*/ 2147483646 h 101"/>
                <a:gd name="T80" fmla="*/ 2147483646 w 101"/>
                <a:gd name="T81" fmla="*/ 2147483646 h 101"/>
                <a:gd name="T82" fmla="*/ 2147483646 w 101"/>
                <a:gd name="T83" fmla="*/ 2147483646 h 101"/>
                <a:gd name="T84" fmla="*/ 2147483646 w 101"/>
                <a:gd name="T85" fmla="*/ 2147483646 h 101"/>
                <a:gd name="T86" fmla="*/ 2147483646 w 101"/>
                <a:gd name="T87" fmla="*/ 2147483646 h 10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1" h="101">
                  <a:moveTo>
                    <a:pt x="101" y="50"/>
                  </a:moveTo>
                  <a:lnTo>
                    <a:pt x="101" y="48"/>
                  </a:lnTo>
                  <a:lnTo>
                    <a:pt x="101" y="45"/>
                  </a:lnTo>
                  <a:lnTo>
                    <a:pt x="100" y="42"/>
                  </a:lnTo>
                  <a:lnTo>
                    <a:pt x="100" y="40"/>
                  </a:lnTo>
                  <a:lnTo>
                    <a:pt x="99" y="38"/>
                  </a:lnTo>
                  <a:lnTo>
                    <a:pt x="99" y="35"/>
                  </a:lnTo>
                  <a:lnTo>
                    <a:pt x="98" y="33"/>
                  </a:lnTo>
                  <a:lnTo>
                    <a:pt x="97" y="31"/>
                  </a:lnTo>
                  <a:lnTo>
                    <a:pt x="95" y="29"/>
                  </a:lnTo>
                  <a:lnTo>
                    <a:pt x="94" y="26"/>
                  </a:lnTo>
                  <a:lnTo>
                    <a:pt x="93" y="24"/>
                  </a:lnTo>
                  <a:lnTo>
                    <a:pt x="92" y="22"/>
                  </a:lnTo>
                  <a:lnTo>
                    <a:pt x="91" y="20"/>
                  </a:lnTo>
                  <a:lnTo>
                    <a:pt x="89" y="18"/>
                  </a:lnTo>
                  <a:lnTo>
                    <a:pt x="88" y="16"/>
                  </a:lnTo>
                  <a:lnTo>
                    <a:pt x="85" y="14"/>
                  </a:lnTo>
                  <a:lnTo>
                    <a:pt x="84" y="13"/>
                  </a:lnTo>
                  <a:lnTo>
                    <a:pt x="82" y="11"/>
                  </a:lnTo>
                  <a:lnTo>
                    <a:pt x="81" y="10"/>
                  </a:lnTo>
                  <a:lnTo>
                    <a:pt x="79" y="9"/>
                  </a:lnTo>
                  <a:lnTo>
                    <a:pt x="77" y="6"/>
                  </a:lnTo>
                  <a:lnTo>
                    <a:pt x="74" y="5"/>
                  </a:lnTo>
                  <a:lnTo>
                    <a:pt x="72" y="4"/>
                  </a:lnTo>
                  <a:lnTo>
                    <a:pt x="70" y="3"/>
                  </a:lnTo>
                  <a:lnTo>
                    <a:pt x="68" y="3"/>
                  </a:lnTo>
                  <a:lnTo>
                    <a:pt x="65" y="2"/>
                  </a:lnTo>
                  <a:lnTo>
                    <a:pt x="63" y="1"/>
                  </a:lnTo>
                  <a:lnTo>
                    <a:pt x="61" y="1"/>
                  </a:lnTo>
                  <a:lnTo>
                    <a:pt x="58" y="0"/>
                  </a:lnTo>
                  <a:lnTo>
                    <a:pt x="55" y="0"/>
                  </a:lnTo>
                  <a:lnTo>
                    <a:pt x="53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5" y="2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29" y="4"/>
                  </a:lnTo>
                  <a:lnTo>
                    <a:pt x="26" y="5"/>
                  </a:lnTo>
                  <a:lnTo>
                    <a:pt x="24" y="6"/>
                  </a:lnTo>
                  <a:lnTo>
                    <a:pt x="22" y="9"/>
                  </a:lnTo>
                  <a:lnTo>
                    <a:pt x="20" y="10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8"/>
                  </a:lnTo>
                  <a:lnTo>
                    <a:pt x="10" y="20"/>
                  </a:lnTo>
                  <a:lnTo>
                    <a:pt x="9" y="22"/>
                  </a:lnTo>
                  <a:lnTo>
                    <a:pt x="8" y="24"/>
                  </a:lnTo>
                  <a:lnTo>
                    <a:pt x="5" y="26"/>
                  </a:lnTo>
                  <a:lnTo>
                    <a:pt x="4" y="29"/>
                  </a:lnTo>
                  <a:lnTo>
                    <a:pt x="4" y="31"/>
                  </a:lnTo>
                  <a:lnTo>
                    <a:pt x="3" y="33"/>
                  </a:lnTo>
                  <a:lnTo>
                    <a:pt x="2" y="35"/>
                  </a:lnTo>
                  <a:lnTo>
                    <a:pt x="1" y="38"/>
                  </a:lnTo>
                  <a:lnTo>
                    <a:pt x="1" y="40"/>
                  </a:lnTo>
                  <a:lnTo>
                    <a:pt x="1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1" y="58"/>
                  </a:lnTo>
                  <a:lnTo>
                    <a:pt x="1" y="60"/>
                  </a:lnTo>
                  <a:lnTo>
                    <a:pt x="1" y="63"/>
                  </a:lnTo>
                  <a:lnTo>
                    <a:pt x="2" y="65"/>
                  </a:lnTo>
                  <a:lnTo>
                    <a:pt x="3" y="68"/>
                  </a:lnTo>
                  <a:lnTo>
                    <a:pt x="4" y="70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8" y="77"/>
                  </a:lnTo>
                  <a:lnTo>
                    <a:pt x="9" y="79"/>
                  </a:lnTo>
                  <a:lnTo>
                    <a:pt x="10" y="80"/>
                  </a:lnTo>
                  <a:lnTo>
                    <a:pt x="11" y="82"/>
                  </a:lnTo>
                  <a:lnTo>
                    <a:pt x="13" y="84"/>
                  </a:lnTo>
                  <a:lnTo>
                    <a:pt x="14" y="85"/>
                  </a:lnTo>
                  <a:lnTo>
                    <a:pt x="16" y="88"/>
                  </a:lnTo>
                  <a:lnTo>
                    <a:pt x="19" y="89"/>
                  </a:lnTo>
                  <a:lnTo>
                    <a:pt x="20" y="91"/>
                  </a:lnTo>
                  <a:lnTo>
                    <a:pt x="22" y="92"/>
                  </a:lnTo>
                  <a:lnTo>
                    <a:pt x="24" y="93"/>
                  </a:lnTo>
                  <a:lnTo>
                    <a:pt x="26" y="94"/>
                  </a:lnTo>
                  <a:lnTo>
                    <a:pt x="29" y="95"/>
                  </a:lnTo>
                  <a:lnTo>
                    <a:pt x="31" y="97"/>
                  </a:lnTo>
                  <a:lnTo>
                    <a:pt x="33" y="98"/>
                  </a:lnTo>
                  <a:lnTo>
                    <a:pt x="35" y="99"/>
                  </a:lnTo>
                  <a:lnTo>
                    <a:pt x="38" y="99"/>
                  </a:lnTo>
                  <a:lnTo>
                    <a:pt x="40" y="100"/>
                  </a:lnTo>
                  <a:lnTo>
                    <a:pt x="42" y="100"/>
                  </a:lnTo>
                  <a:lnTo>
                    <a:pt x="45" y="100"/>
                  </a:lnTo>
                  <a:lnTo>
                    <a:pt x="48" y="101"/>
                  </a:lnTo>
                  <a:lnTo>
                    <a:pt x="50" y="101"/>
                  </a:lnTo>
                  <a:lnTo>
                    <a:pt x="53" y="101"/>
                  </a:lnTo>
                  <a:lnTo>
                    <a:pt x="55" y="100"/>
                  </a:lnTo>
                  <a:lnTo>
                    <a:pt x="58" y="100"/>
                  </a:lnTo>
                  <a:lnTo>
                    <a:pt x="61" y="100"/>
                  </a:lnTo>
                  <a:lnTo>
                    <a:pt x="63" y="99"/>
                  </a:lnTo>
                  <a:lnTo>
                    <a:pt x="65" y="99"/>
                  </a:lnTo>
                  <a:lnTo>
                    <a:pt x="68" y="98"/>
                  </a:lnTo>
                  <a:lnTo>
                    <a:pt x="70" y="97"/>
                  </a:lnTo>
                  <a:lnTo>
                    <a:pt x="72" y="95"/>
                  </a:lnTo>
                  <a:lnTo>
                    <a:pt x="74" y="94"/>
                  </a:lnTo>
                  <a:lnTo>
                    <a:pt x="77" y="93"/>
                  </a:lnTo>
                  <a:lnTo>
                    <a:pt x="79" y="92"/>
                  </a:lnTo>
                  <a:lnTo>
                    <a:pt x="81" y="91"/>
                  </a:lnTo>
                  <a:lnTo>
                    <a:pt x="82" y="89"/>
                  </a:lnTo>
                  <a:lnTo>
                    <a:pt x="84" y="88"/>
                  </a:lnTo>
                  <a:lnTo>
                    <a:pt x="85" y="85"/>
                  </a:lnTo>
                  <a:lnTo>
                    <a:pt x="88" y="84"/>
                  </a:lnTo>
                  <a:lnTo>
                    <a:pt x="89" y="82"/>
                  </a:lnTo>
                  <a:lnTo>
                    <a:pt x="91" y="80"/>
                  </a:lnTo>
                  <a:lnTo>
                    <a:pt x="92" y="79"/>
                  </a:lnTo>
                  <a:lnTo>
                    <a:pt x="93" y="77"/>
                  </a:lnTo>
                  <a:lnTo>
                    <a:pt x="94" y="74"/>
                  </a:lnTo>
                  <a:lnTo>
                    <a:pt x="95" y="72"/>
                  </a:lnTo>
                  <a:lnTo>
                    <a:pt x="97" y="70"/>
                  </a:lnTo>
                  <a:lnTo>
                    <a:pt x="98" y="68"/>
                  </a:lnTo>
                  <a:lnTo>
                    <a:pt x="99" y="65"/>
                  </a:lnTo>
                  <a:lnTo>
                    <a:pt x="99" y="63"/>
                  </a:lnTo>
                  <a:lnTo>
                    <a:pt x="100" y="60"/>
                  </a:lnTo>
                  <a:lnTo>
                    <a:pt x="100" y="58"/>
                  </a:lnTo>
                  <a:lnTo>
                    <a:pt x="101" y="55"/>
                  </a:lnTo>
                  <a:lnTo>
                    <a:pt x="101" y="53"/>
                  </a:lnTo>
                  <a:lnTo>
                    <a:pt x="101" y="5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8" name="Line 157">
              <a:extLst>
                <a:ext uri="{FF2B5EF4-FFF2-40B4-BE49-F238E27FC236}">
                  <a16:creationId xmlns:a16="http://schemas.microsoft.com/office/drawing/2014/main" id="{F53D3431-BFB9-644E-B959-06CD36AC87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0600" y="4527551"/>
              <a:ext cx="1588" cy="26511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9" name="Line 158">
              <a:extLst>
                <a:ext uri="{FF2B5EF4-FFF2-40B4-BE49-F238E27FC236}">
                  <a16:creationId xmlns:a16="http://schemas.microsoft.com/office/drawing/2014/main" id="{5AC8F16F-9619-EF48-BEEC-33907B6A0E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30488" y="4651376"/>
              <a:ext cx="1588" cy="1412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30" name="Freeform 159">
              <a:extLst>
                <a:ext uri="{FF2B5EF4-FFF2-40B4-BE49-F238E27FC236}">
                  <a16:creationId xmlns:a16="http://schemas.microsoft.com/office/drawing/2014/main" id="{808E46AD-5034-374B-915E-011575776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025" y="4633913"/>
              <a:ext cx="36513" cy="34925"/>
            </a:xfrm>
            <a:custGeom>
              <a:avLst/>
              <a:gdLst>
                <a:gd name="T0" fmla="*/ 2147483646 w 44"/>
                <a:gd name="T1" fmla="*/ 2147483646 h 44"/>
                <a:gd name="T2" fmla="*/ 2147483646 w 44"/>
                <a:gd name="T3" fmla="*/ 2147483646 h 44"/>
                <a:gd name="T4" fmla="*/ 2147483646 w 44"/>
                <a:gd name="T5" fmla="*/ 2147483646 h 44"/>
                <a:gd name="T6" fmla="*/ 2147483646 w 44"/>
                <a:gd name="T7" fmla="*/ 2147483646 h 44"/>
                <a:gd name="T8" fmla="*/ 2147483646 w 44"/>
                <a:gd name="T9" fmla="*/ 2147483646 h 44"/>
                <a:gd name="T10" fmla="*/ 2147483646 w 44"/>
                <a:gd name="T11" fmla="*/ 2147483646 h 44"/>
                <a:gd name="T12" fmla="*/ 2147483646 w 44"/>
                <a:gd name="T13" fmla="*/ 2147483646 h 44"/>
                <a:gd name="T14" fmla="*/ 2147483646 w 44"/>
                <a:gd name="T15" fmla="*/ 2147483646 h 44"/>
                <a:gd name="T16" fmla="*/ 2147483646 w 44"/>
                <a:gd name="T17" fmla="*/ 2147483646 h 44"/>
                <a:gd name="T18" fmla="*/ 0 w 44"/>
                <a:gd name="T19" fmla="*/ 2147483646 h 44"/>
                <a:gd name="T20" fmla="*/ 0 w 44"/>
                <a:gd name="T21" fmla="*/ 2147483646 h 44"/>
                <a:gd name="T22" fmla="*/ 0 w 44"/>
                <a:gd name="T23" fmla="*/ 2147483646 h 44"/>
                <a:gd name="T24" fmla="*/ 0 w 44"/>
                <a:gd name="T25" fmla="*/ 2147483646 h 44"/>
                <a:gd name="T26" fmla="*/ 2147483646 w 44"/>
                <a:gd name="T27" fmla="*/ 2147483646 h 44"/>
                <a:gd name="T28" fmla="*/ 2147483646 w 44"/>
                <a:gd name="T29" fmla="*/ 2147483646 h 44"/>
                <a:gd name="T30" fmla="*/ 2147483646 w 44"/>
                <a:gd name="T31" fmla="*/ 2147483646 h 44"/>
                <a:gd name="T32" fmla="*/ 2147483646 w 44"/>
                <a:gd name="T33" fmla="*/ 2147483646 h 44"/>
                <a:gd name="T34" fmla="*/ 2147483646 w 44"/>
                <a:gd name="T35" fmla="*/ 2147483646 h 44"/>
                <a:gd name="T36" fmla="*/ 2147483646 w 44"/>
                <a:gd name="T37" fmla="*/ 2147483646 h 44"/>
                <a:gd name="T38" fmla="*/ 2147483646 w 44"/>
                <a:gd name="T39" fmla="*/ 2147483646 h 44"/>
                <a:gd name="T40" fmla="*/ 2147483646 w 44"/>
                <a:gd name="T41" fmla="*/ 2147483646 h 44"/>
                <a:gd name="T42" fmla="*/ 2147483646 w 44"/>
                <a:gd name="T43" fmla="*/ 2147483646 h 44"/>
                <a:gd name="T44" fmla="*/ 2147483646 w 44"/>
                <a:gd name="T45" fmla="*/ 2147483646 h 44"/>
                <a:gd name="T46" fmla="*/ 2147483646 w 44"/>
                <a:gd name="T47" fmla="*/ 2147483646 h 44"/>
                <a:gd name="T48" fmla="*/ 2147483646 w 44"/>
                <a:gd name="T49" fmla="*/ 2147483646 h 44"/>
                <a:gd name="T50" fmla="*/ 2147483646 w 44"/>
                <a:gd name="T51" fmla="*/ 2147483646 h 44"/>
                <a:gd name="T52" fmla="*/ 2147483646 w 44"/>
                <a:gd name="T53" fmla="*/ 2147483646 h 44"/>
                <a:gd name="T54" fmla="*/ 2147483646 w 44"/>
                <a:gd name="T55" fmla="*/ 2147483646 h 44"/>
                <a:gd name="T56" fmla="*/ 2147483646 w 44"/>
                <a:gd name="T57" fmla="*/ 2147483646 h 44"/>
                <a:gd name="T58" fmla="*/ 2147483646 w 44"/>
                <a:gd name="T59" fmla="*/ 2147483646 h 44"/>
                <a:gd name="T60" fmla="*/ 2147483646 w 44"/>
                <a:gd name="T61" fmla="*/ 2147483646 h 44"/>
                <a:gd name="T62" fmla="*/ 2147483646 w 44"/>
                <a:gd name="T63" fmla="*/ 2147483646 h 44"/>
                <a:gd name="T64" fmla="*/ 2147483646 w 44"/>
                <a:gd name="T65" fmla="*/ 2147483646 h 44"/>
                <a:gd name="T66" fmla="*/ 2147483646 w 44"/>
                <a:gd name="T67" fmla="*/ 2147483646 h 44"/>
                <a:gd name="T68" fmla="*/ 2147483646 w 44"/>
                <a:gd name="T69" fmla="*/ 2147483646 h 44"/>
                <a:gd name="T70" fmla="*/ 2147483646 w 44"/>
                <a:gd name="T71" fmla="*/ 2147483646 h 44"/>
                <a:gd name="T72" fmla="*/ 2147483646 w 44"/>
                <a:gd name="T73" fmla="*/ 2147483646 h 44"/>
                <a:gd name="T74" fmla="*/ 2147483646 w 44"/>
                <a:gd name="T75" fmla="*/ 2147483646 h 44"/>
                <a:gd name="T76" fmla="*/ 2147483646 w 44"/>
                <a:gd name="T77" fmla="*/ 2147483646 h 44"/>
                <a:gd name="T78" fmla="*/ 2147483646 w 44"/>
                <a:gd name="T79" fmla="*/ 2147483646 h 44"/>
                <a:gd name="T80" fmla="*/ 2147483646 w 44"/>
                <a:gd name="T81" fmla="*/ 2147483646 h 44"/>
                <a:gd name="T82" fmla="*/ 2147483646 w 44"/>
                <a:gd name="T83" fmla="*/ 2147483646 h 44"/>
                <a:gd name="T84" fmla="*/ 2147483646 w 44"/>
                <a:gd name="T85" fmla="*/ 2147483646 h 44"/>
                <a:gd name="T86" fmla="*/ 2147483646 w 44"/>
                <a:gd name="T87" fmla="*/ 2147483646 h 44"/>
                <a:gd name="T88" fmla="*/ 2147483646 w 44"/>
                <a:gd name="T89" fmla="*/ 2147483646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4" h="44">
                  <a:moveTo>
                    <a:pt x="22" y="22"/>
                  </a:moveTo>
                  <a:lnTo>
                    <a:pt x="22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7" y="5"/>
                  </a:lnTo>
                  <a:lnTo>
                    <a:pt x="6" y="6"/>
                  </a:lnTo>
                  <a:lnTo>
                    <a:pt x="5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7" y="40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0" y="42"/>
                  </a:lnTo>
                  <a:lnTo>
                    <a:pt x="11" y="42"/>
                  </a:lnTo>
                  <a:lnTo>
                    <a:pt x="12" y="43"/>
                  </a:lnTo>
                  <a:lnTo>
                    <a:pt x="13" y="43"/>
                  </a:lnTo>
                  <a:lnTo>
                    <a:pt x="14" y="43"/>
                  </a:lnTo>
                  <a:lnTo>
                    <a:pt x="15" y="44"/>
                  </a:lnTo>
                  <a:lnTo>
                    <a:pt x="16" y="44"/>
                  </a:lnTo>
                  <a:lnTo>
                    <a:pt x="17" y="44"/>
                  </a:lnTo>
                  <a:lnTo>
                    <a:pt x="19" y="44"/>
                  </a:lnTo>
                  <a:lnTo>
                    <a:pt x="20" y="44"/>
                  </a:lnTo>
                  <a:lnTo>
                    <a:pt x="21" y="44"/>
                  </a:lnTo>
                  <a:lnTo>
                    <a:pt x="22" y="44"/>
                  </a:lnTo>
                  <a:lnTo>
                    <a:pt x="23" y="44"/>
                  </a:lnTo>
                  <a:lnTo>
                    <a:pt x="24" y="44"/>
                  </a:lnTo>
                  <a:lnTo>
                    <a:pt x="25" y="44"/>
                  </a:lnTo>
                  <a:lnTo>
                    <a:pt x="26" y="44"/>
                  </a:lnTo>
                  <a:lnTo>
                    <a:pt x="27" y="44"/>
                  </a:lnTo>
                  <a:lnTo>
                    <a:pt x="29" y="44"/>
                  </a:lnTo>
                  <a:lnTo>
                    <a:pt x="30" y="43"/>
                  </a:lnTo>
                  <a:lnTo>
                    <a:pt x="31" y="43"/>
                  </a:lnTo>
                  <a:lnTo>
                    <a:pt x="32" y="42"/>
                  </a:lnTo>
                  <a:lnTo>
                    <a:pt x="33" y="42"/>
                  </a:lnTo>
                  <a:lnTo>
                    <a:pt x="34" y="41"/>
                  </a:lnTo>
                  <a:lnTo>
                    <a:pt x="35" y="41"/>
                  </a:lnTo>
                  <a:lnTo>
                    <a:pt x="35" y="40"/>
                  </a:lnTo>
                  <a:lnTo>
                    <a:pt x="36" y="39"/>
                  </a:lnTo>
                  <a:lnTo>
                    <a:pt x="37" y="39"/>
                  </a:lnTo>
                  <a:lnTo>
                    <a:pt x="37" y="38"/>
                  </a:lnTo>
                  <a:lnTo>
                    <a:pt x="39" y="36"/>
                  </a:lnTo>
                  <a:lnTo>
                    <a:pt x="40" y="35"/>
                  </a:lnTo>
                  <a:lnTo>
                    <a:pt x="41" y="34"/>
                  </a:lnTo>
                  <a:lnTo>
                    <a:pt x="41" y="33"/>
                  </a:lnTo>
                  <a:lnTo>
                    <a:pt x="42" y="32"/>
                  </a:lnTo>
                  <a:lnTo>
                    <a:pt x="42" y="31"/>
                  </a:lnTo>
                  <a:lnTo>
                    <a:pt x="42" y="30"/>
                  </a:lnTo>
                  <a:lnTo>
                    <a:pt x="43" y="29"/>
                  </a:lnTo>
                  <a:lnTo>
                    <a:pt x="43" y="28"/>
                  </a:lnTo>
                  <a:lnTo>
                    <a:pt x="43" y="26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4" y="22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3" y="19"/>
                  </a:lnTo>
                  <a:lnTo>
                    <a:pt x="43" y="18"/>
                  </a:lnTo>
                  <a:lnTo>
                    <a:pt x="43" y="16"/>
                  </a:lnTo>
                  <a:lnTo>
                    <a:pt x="42" y="15"/>
                  </a:lnTo>
                  <a:lnTo>
                    <a:pt x="42" y="14"/>
                  </a:lnTo>
                  <a:lnTo>
                    <a:pt x="42" y="13"/>
                  </a:lnTo>
                  <a:lnTo>
                    <a:pt x="41" y="12"/>
                  </a:lnTo>
                  <a:lnTo>
                    <a:pt x="41" y="11"/>
                  </a:lnTo>
                  <a:lnTo>
                    <a:pt x="40" y="10"/>
                  </a:lnTo>
                  <a:lnTo>
                    <a:pt x="39" y="9"/>
                  </a:lnTo>
                  <a:lnTo>
                    <a:pt x="37" y="8"/>
                  </a:lnTo>
                  <a:lnTo>
                    <a:pt x="37" y="6"/>
                  </a:lnTo>
                  <a:lnTo>
                    <a:pt x="36" y="6"/>
                  </a:lnTo>
                  <a:lnTo>
                    <a:pt x="35" y="5"/>
                  </a:lnTo>
                  <a:lnTo>
                    <a:pt x="35" y="4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2" y="3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31" name="Freeform 160">
              <a:extLst>
                <a:ext uri="{FF2B5EF4-FFF2-40B4-BE49-F238E27FC236}">
                  <a16:creationId xmlns:a16="http://schemas.microsoft.com/office/drawing/2014/main" id="{51CE9DAF-F398-A04C-90C5-6FE5FF3FB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3500" y="4641851"/>
              <a:ext cx="39688" cy="39688"/>
            </a:xfrm>
            <a:custGeom>
              <a:avLst/>
              <a:gdLst>
                <a:gd name="T0" fmla="*/ 2147483646 w 51"/>
                <a:gd name="T1" fmla="*/ 0 h 51"/>
                <a:gd name="T2" fmla="*/ 2147483646 w 51"/>
                <a:gd name="T3" fmla="*/ 0 h 51"/>
                <a:gd name="T4" fmla="*/ 2147483646 w 51"/>
                <a:gd name="T5" fmla="*/ 2147483646 h 51"/>
                <a:gd name="T6" fmla="*/ 2147483646 w 51"/>
                <a:gd name="T7" fmla="*/ 2147483646 h 51"/>
                <a:gd name="T8" fmla="*/ 2147483646 w 51"/>
                <a:gd name="T9" fmla="*/ 2147483646 h 51"/>
                <a:gd name="T10" fmla="*/ 2147483646 w 51"/>
                <a:gd name="T11" fmla="*/ 2147483646 h 51"/>
                <a:gd name="T12" fmla="*/ 2147483646 w 51"/>
                <a:gd name="T13" fmla="*/ 2147483646 h 51"/>
                <a:gd name="T14" fmla="*/ 2147483646 w 51"/>
                <a:gd name="T15" fmla="*/ 2147483646 h 51"/>
                <a:gd name="T16" fmla="*/ 0 w 51"/>
                <a:gd name="T17" fmla="*/ 2147483646 h 51"/>
                <a:gd name="T18" fmla="*/ 0 w 51"/>
                <a:gd name="T19" fmla="*/ 2147483646 h 51"/>
                <a:gd name="T20" fmla="*/ 0 w 51"/>
                <a:gd name="T21" fmla="*/ 2147483646 h 51"/>
                <a:gd name="T22" fmla="*/ 0 w 51"/>
                <a:gd name="T23" fmla="*/ 2147483646 h 51"/>
                <a:gd name="T24" fmla="*/ 0 w 51"/>
                <a:gd name="T25" fmla="*/ 2147483646 h 51"/>
                <a:gd name="T26" fmla="*/ 2147483646 w 51"/>
                <a:gd name="T27" fmla="*/ 2147483646 h 51"/>
                <a:gd name="T28" fmla="*/ 2147483646 w 51"/>
                <a:gd name="T29" fmla="*/ 2147483646 h 51"/>
                <a:gd name="T30" fmla="*/ 2147483646 w 51"/>
                <a:gd name="T31" fmla="*/ 2147483646 h 51"/>
                <a:gd name="T32" fmla="*/ 2147483646 w 51"/>
                <a:gd name="T33" fmla="*/ 2147483646 h 51"/>
                <a:gd name="T34" fmla="*/ 2147483646 w 51"/>
                <a:gd name="T35" fmla="*/ 2147483646 h 51"/>
                <a:gd name="T36" fmla="*/ 2147483646 w 51"/>
                <a:gd name="T37" fmla="*/ 2147483646 h 51"/>
                <a:gd name="T38" fmla="*/ 2147483646 w 51"/>
                <a:gd name="T39" fmla="*/ 2147483646 h 51"/>
                <a:gd name="T40" fmla="*/ 2147483646 w 51"/>
                <a:gd name="T41" fmla="*/ 2147483646 h 51"/>
                <a:gd name="T42" fmla="*/ 2147483646 w 51"/>
                <a:gd name="T43" fmla="*/ 2147483646 h 51"/>
                <a:gd name="T44" fmla="*/ 2147483646 w 51"/>
                <a:gd name="T45" fmla="*/ 2147483646 h 51"/>
                <a:gd name="T46" fmla="*/ 2147483646 w 51"/>
                <a:gd name="T47" fmla="*/ 2147483646 h 51"/>
                <a:gd name="T48" fmla="*/ 2147483646 w 51"/>
                <a:gd name="T49" fmla="*/ 2147483646 h 51"/>
                <a:gd name="T50" fmla="*/ 2147483646 w 51"/>
                <a:gd name="T51" fmla="*/ 2147483646 h 51"/>
                <a:gd name="T52" fmla="*/ 2147483646 w 51"/>
                <a:gd name="T53" fmla="*/ 2147483646 h 51"/>
                <a:gd name="T54" fmla="*/ 2147483646 w 51"/>
                <a:gd name="T55" fmla="*/ 2147483646 h 51"/>
                <a:gd name="T56" fmla="*/ 2147483646 w 51"/>
                <a:gd name="T57" fmla="*/ 2147483646 h 51"/>
                <a:gd name="T58" fmla="*/ 2147483646 w 51"/>
                <a:gd name="T59" fmla="*/ 2147483646 h 51"/>
                <a:gd name="T60" fmla="*/ 2147483646 w 51"/>
                <a:gd name="T61" fmla="*/ 2147483646 h 51"/>
                <a:gd name="T62" fmla="*/ 2147483646 w 51"/>
                <a:gd name="T63" fmla="*/ 2147483646 h 51"/>
                <a:gd name="T64" fmla="*/ 2147483646 w 51"/>
                <a:gd name="T65" fmla="*/ 2147483646 h 51"/>
                <a:gd name="T66" fmla="*/ 2147483646 w 51"/>
                <a:gd name="T67" fmla="*/ 2147483646 h 51"/>
                <a:gd name="T68" fmla="*/ 2147483646 w 51"/>
                <a:gd name="T69" fmla="*/ 2147483646 h 51"/>
                <a:gd name="T70" fmla="*/ 2147483646 w 51"/>
                <a:gd name="T71" fmla="*/ 2147483646 h 51"/>
                <a:gd name="T72" fmla="*/ 2147483646 w 51"/>
                <a:gd name="T73" fmla="*/ 2147483646 h 51"/>
                <a:gd name="T74" fmla="*/ 2147483646 w 51"/>
                <a:gd name="T75" fmla="*/ 2147483646 h 51"/>
                <a:gd name="T76" fmla="*/ 2147483646 w 51"/>
                <a:gd name="T77" fmla="*/ 2147483646 h 51"/>
                <a:gd name="T78" fmla="*/ 2147483646 w 51"/>
                <a:gd name="T79" fmla="*/ 2147483646 h 51"/>
                <a:gd name="T80" fmla="*/ 2147483646 w 51"/>
                <a:gd name="T81" fmla="*/ 2147483646 h 51"/>
                <a:gd name="T82" fmla="*/ 2147483646 w 51"/>
                <a:gd name="T83" fmla="*/ 0 h 51"/>
                <a:gd name="T84" fmla="*/ 2147483646 w 51"/>
                <a:gd name="T85" fmla="*/ 0 h 51"/>
                <a:gd name="T86" fmla="*/ 2147483646 w 51"/>
                <a:gd name="T87" fmla="*/ 0 h 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8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4" y="13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4" y="38"/>
                  </a:lnTo>
                  <a:lnTo>
                    <a:pt x="5" y="39"/>
                  </a:lnTo>
                  <a:lnTo>
                    <a:pt x="5" y="40"/>
                  </a:lnTo>
                  <a:lnTo>
                    <a:pt x="6" y="41"/>
                  </a:lnTo>
                  <a:lnTo>
                    <a:pt x="6" y="42"/>
                  </a:lnTo>
                  <a:lnTo>
                    <a:pt x="7" y="42"/>
                  </a:lnTo>
                  <a:lnTo>
                    <a:pt x="8" y="43"/>
                  </a:lnTo>
                  <a:lnTo>
                    <a:pt x="9" y="44"/>
                  </a:lnTo>
                  <a:lnTo>
                    <a:pt x="10" y="45"/>
                  </a:lnTo>
                  <a:lnTo>
                    <a:pt x="11" y="47"/>
                  </a:lnTo>
                  <a:lnTo>
                    <a:pt x="13" y="48"/>
                  </a:lnTo>
                  <a:lnTo>
                    <a:pt x="14" y="48"/>
                  </a:lnTo>
                  <a:lnTo>
                    <a:pt x="15" y="49"/>
                  </a:lnTo>
                  <a:lnTo>
                    <a:pt x="16" y="49"/>
                  </a:lnTo>
                  <a:lnTo>
                    <a:pt x="17" y="50"/>
                  </a:lnTo>
                  <a:lnTo>
                    <a:pt x="18" y="50"/>
                  </a:lnTo>
                  <a:lnTo>
                    <a:pt x="19" y="50"/>
                  </a:lnTo>
                  <a:lnTo>
                    <a:pt x="21" y="51"/>
                  </a:lnTo>
                  <a:lnTo>
                    <a:pt x="23" y="51"/>
                  </a:lnTo>
                  <a:lnTo>
                    <a:pt x="24" y="51"/>
                  </a:lnTo>
                  <a:lnTo>
                    <a:pt x="25" y="51"/>
                  </a:lnTo>
                  <a:lnTo>
                    <a:pt x="26" y="51"/>
                  </a:lnTo>
                  <a:lnTo>
                    <a:pt x="27" y="51"/>
                  </a:lnTo>
                  <a:lnTo>
                    <a:pt x="29" y="51"/>
                  </a:lnTo>
                  <a:lnTo>
                    <a:pt x="30" y="51"/>
                  </a:lnTo>
                  <a:lnTo>
                    <a:pt x="31" y="51"/>
                  </a:lnTo>
                  <a:lnTo>
                    <a:pt x="33" y="50"/>
                  </a:lnTo>
                  <a:lnTo>
                    <a:pt x="34" y="50"/>
                  </a:lnTo>
                  <a:lnTo>
                    <a:pt x="35" y="50"/>
                  </a:lnTo>
                  <a:lnTo>
                    <a:pt x="36" y="49"/>
                  </a:lnTo>
                  <a:lnTo>
                    <a:pt x="37" y="49"/>
                  </a:lnTo>
                  <a:lnTo>
                    <a:pt x="38" y="48"/>
                  </a:lnTo>
                  <a:lnTo>
                    <a:pt x="39" y="48"/>
                  </a:lnTo>
                  <a:lnTo>
                    <a:pt x="40" y="47"/>
                  </a:lnTo>
                  <a:lnTo>
                    <a:pt x="41" y="45"/>
                  </a:lnTo>
                  <a:lnTo>
                    <a:pt x="43" y="45"/>
                  </a:lnTo>
                  <a:lnTo>
                    <a:pt x="44" y="44"/>
                  </a:lnTo>
                  <a:lnTo>
                    <a:pt x="44" y="43"/>
                  </a:lnTo>
                  <a:lnTo>
                    <a:pt x="45" y="42"/>
                  </a:lnTo>
                  <a:lnTo>
                    <a:pt x="46" y="42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8" y="38"/>
                  </a:lnTo>
                  <a:lnTo>
                    <a:pt x="49" y="36"/>
                  </a:lnTo>
                  <a:lnTo>
                    <a:pt x="49" y="35"/>
                  </a:lnTo>
                  <a:lnTo>
                    <a:pt x="50" y="34"/>
                  </a:lnTo>
                  <a:lnTo>
                    <a:pt x="50" y="33"/>
                  </a:lnTo>
                  <a:lnTo>
                    <a:pt x="50" y="32"/>
                  </a:lnTo>
                  <a:lnTo>
                    <a:pt x="51" y="31"/>
                  </a:lnTo>
                  <a:lnTo>
                    <a:pt x="51" y="29"/>
                  </a:lnTo>
                  <a:lnTo>
                    <a:pt x="51" y="28"/>
                  </a:lnTo>
                  <a:lnTo>
                    <a:pt x="51" y="26"/>
                  </a:lnTo>
                  <a:lnTo>
                    <a:pt x="51" y="25"/>
                  </a:lnTo>
                  <a:lnTo>
                    <a:pt x="51" y="24"/>
                  </a:lnTo>
                  <a:lnTo>
                    <a:pt x="51" y="23"/>
                  </a:lnTo>
                  <a:lnTo>
                    <a:pt x="51" y="21"/>
                  </a:lnTo>
                  <a:lnTo>
                    <a:pt x="51" y="20"/>
                  </a:lnTo>
                  <a:lnTo>
                    <a:pt x="50" y="19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49" y="15"/>
                  </a:lnTo>
                  <a:lnTo>
                    <a:pt x="49" y="14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7" y="11"/>
                  </a:lnTo>
                  <a:lnTo>
                    <a:pt x="47" y="10"/>
                  </a:lnTo>
                  <a:lnTo>
                    <a:pt x="46" y="9"/>
                  </a:lnTo>
                  <a:lnTo>
                    <a:pt x="45" y="9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3" y="5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7" y="2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32" name="Freeform 161">
              <a:extLst>
                <a:ext uri="{FF2B5EF4-FFF2-40B4-BE49-F238E27FC236}">
                  <a16:creationId xmlns:a16="http://schemas.microsoft.com/office/drawing/2014/main" id="{0DD4ECB3-B458-1F40-8C41-8B51FD6F9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500" y="4775201"/>
              <a:ext cx="34925" cy="34925"/>
            </a:xfrm>
            <a:custGeom>
              <a:avLst/>
              <a:gdLst>
                <a:gd name="T0" fmla="*/ 2147483646 w 44"/>
                <a:gd name="T1" fmla="*/ 2147483646 h 44"/>
                <a:gd name="T2" fmla="*/ 2147483646 w 44"/>
                <a:gd name="T3" fmla="*/ 2147483646 h 44"/>
                <a:gd name="T4" fmla="*/ 2147483646 w 44"/>
                <a:gd name="T5" fmla="*/ 2147483646 h 44"/>
                <a:gd name="T6" fmla="*/ 2147483646 w 44"/>
                <a:gd name="T7" fmla="*/ 2147483646 h 44"/>
                <a:gd name="T8" fmla="*/ 2147483646 w 44"/>
                <a:gd name="T9" fmla="*/ 2147483646 h 44"/>
                <a:gd name="T10" fmla="*/ 2147483646 w 44"/>
                <a:gd name="T11" fmla="*/ 2147483646 h 44"/>
                <a:gd name="T12" fmla="*/ 2147483646 w 44"/>
                <a:gd name="T13" fmla="*/ 2147483646 h 44"/>
                <a:gd name="T14" fmla="*/ 2147483646 w 44"/>
                <a:gd name="T15" fmla="*/ 2147483646 h 44"/>
                <a:gd name="T16" fmla="*/ 2147483646 w 44"/>
                <a:gd name="T17" fmla="*/ 2147483646 h 44"/>
                <a:gd name="T18" fmla="*/ 0 w 44"/>
                <a:gd name="T19" fmla="*/ 2147483646 h 44"/>
                <a:gd name="T20" fmla="*/ 0 w 44"/>
                <a:gd name="T21" fmla="*/ 2147483646 h 44"/>
                <a:gd name="T22" fmla="*/ 0 w 44"/>
                <a:gd name="T23" fmla="*/ 2147483646 h 44"/>
                <a:gd name="T24" fmla="*/ 0 w 44"/>
                <a:gd name="T25" fmla="*/ 2147483646 h 44"/>
                <a:gd name="T26" fmla="*/ 2147483646 w 44"/>
                <a:gd name="T27" fmla="*/ 2147483646 h 44"/>
                <a:gd name="T28" fmla="*/ 2147483646 w 44"/>
                <a:gd name="T29" fmla="*/ 2147483646 h 44"/>
                <a:gd name="T30" fmla="*/ 2147483646 w 44"/>
                <a:gd name="T31" fmla="*/ 2147483646 h 44"/>
                <a:gd name="T32" fmla="*/ 2147483646 w 44"/>
                <a:gd name="T33" fmla="*/ 2147483646 h 44"/>
                <a:gd name="T34" fmla="*/ 2147483646 w 44"/>
                <a:gd name="T35" fmla="*/ 2147483646 h 44"/>
                <a:gd name="T36" fmla="*/ 2147483646 w 44"/>
                <a:gd name="T37" fmla="*/ 2147483646 h 44"/>
                <a:gd name="T38" fmla="*/ 2147483646 w 44"/>
                <a:gd name="T39" fmla="*/ 2147483646 h 44"/>
                <a:gd name="T40" fmla="*/ 2147483646 w 44"/>
                <a:gd name="T41" fmla="*/ 2147483646 h 44"/>
                <a:gd name="T42" fmla="*/ 2147483646 w 44"/>
                <a:gd name="T43" fmla="*/ 2147483646 h 44"/>
                <a:gd name="T44" fmla="*/ 2147483646 w 44"/>
                <a:gd name="T45" fmla="*/ 2147483646 h 44"/>
                <a:gd name="T46" fmla="*/ 2147483646 w 44"/>
                <a:gd name="T47" fmla="*/ 2147483646 h 44"/>
                <a:gd name="T48" fmla="*/ 2147483646 w 44"/>
                <a:gd name="T49" fmla="*/ 2147483646 h 44"/>
                <a:gd name="T50" fmla="*/ 2147483646 w 44"/>
                <a:gd name="T51" fmla="*/ 2147483646 h 44"/>
                <a:gd name="T52" fmla="*/ 2147483646 w 44"/>
                <a:gd name="T53" fmla="*/ 2147483646 h 44"/>
                <a:gd name="T54" fmla="*/ 2147483646 w 44"/>
                <a:gd name="T55" fmla="*/ 2147483646 h 44"/>
                <a:gd name="T56" fmla="*/ 2147483646 w 44"/>
                <a:gd name="T57" fmla="*/ 2147483646 h 44"/>
                <a:gd name="T58" fmla="*/ 2147483646 w 44"/>
                <a:gd name="T59" fmla="*/ 2147483646 h 44"/>
                <a:gd name="T60" fmla="*/ 2147483646 w 44"/>
                <a:gd name="T61" fmla="*/ 2147483646 h 44"/>
                <a:gd name="T62" fmla="*/ 2147483646 w 44"/>
                <a:gd name="T63" fmla="*/ 2147483646 h 44"/>
                <a:gd name="T64" fmla="*/ 2147483646 w 44"/>
                <a:gd name="T65" fmla="*/ 2147483646 h 44"/>
                <a:gd name="T66" fmla="*/ 2147483646 w 44"/>
                <a:gd name="T67" fmla="*/ 2147483646 h 44"/>
                <a:gd name="T68" fmla="*/ 2147483646 w 44"/>
                <a:gd name="T69" fmla="*/ 2147483646 h 44"/>
                <a:gd name="T70" fmla="*/ 2147483646 w 44"/>
                <a:gd name="T71" fmla="*/ 2147483646 h 44"/>
                <a:gd name="T72" fmla="*/ 2147483646 w 44"/>
                <a:gd name="T73" fmla="*/ 2147483646 h 44"/>
                <a:gd name="T74" fmla="*/ 2147483646 w 44"/>
                <a:gd name="T75" fmla="*/ 2147483646 h 44"/>
                <a:gd name="T76" fmla="*/ 2147483646 w 44"/>
                <a:gd name="T77" fmla="*/ 2147483646 h 44"/>
                <a:gd name="T78" fmla="*/ 2147483646 w 44"/>
                <a:gd name="T79" fmla="*/ 2147483646 h 44"/>
                <a:gd name="T80" fmla="*/ 2147483646 w 44"/>
                <a:gd name="T81" fmla="*/ 2147483646 h 44"/>
                <a:gd name="T82" fmla="*/ 2147483646 w 44"/>
                <a:gd name="T83" fmla="*/ 2147483646 h 44"/>
                <a:gd name="T84" fmla="*/ 2147483646 w 44"/>
                <a:gd name="T85" fmla="*/ 2147483646 h 44"/>
                <a:gd name="T86" fmla="*/ 2147483646 w 44"/>
                <a:gd name="T87" fmla="*/ 2147483646 h 44"/>
                <a:gd name="T88" fmla="*/ 2147483646 w 44"/>
                <a:gd name="T89" fmla="*/ 2147483646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4" h="44">
                  <a:moveTo>
                    <a:pt x="22" y="22"/>
                  </a:moveTo>
                  <a:lnTo>
                    <a:pt x="22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6"/>
                  </a:lnTo>
                  <a:lnTo>
                    <a:pt x="5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7"/>
                  </a:lnTo>
                  <a:lnTo>
                    <a:pt x="5" y="38"/>
                  </a:lnTo>
                  <a:lnTo>
                    <a:pt x="7" y="39"/>
                  </a:lnTo>
                  <a:lnTo>
                    <a:pt x="8" y="40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0" y="42"/>
                  </a:lnTo>
                  <a:lnTo>
                    <a:pt x="11" y="42"/>
                  </a:lnTo>
                  <a:lnTo>
                    <a:pt x="12" y="43"/>
                  </a:lnTo>
                  <a:lnTo>
                    <a:pt x="13" y="43"/>
                  </a:lnTo>
                  <a:lnTo>
                    <a:pt x="14" y="43"/>
                  </a:lnTo>
                  <a:lnTo>
                    <a:pt x="15" y="44"/>
                  </a:lnTo>
                  <a:lnTo>
                    <a:pt x="17" y="44"/>
                  </a:lnTo>
                  <a:lnTo>
                    <a:pt x="18" y="44"/>
                  </a:lnTo>
                  <a:lnTo>
                    <a:pt x="19" y="44"/>
                  </a:lnTo>
                  <a:lnTo>
                    <a:pt x="20" y="44"/>
                  </a:lnTo>
                  <a:lnTo>
                    <a:pt x="21" y="44"/>
                  </a:lnTo>
                  <a:lnTo>
                    <a:pt x="22" y="44"/>
                  </a:lnTo>
                  <a:lnTo>
                    <a:pt x="23" y="44"/>
                  </a:lnTo>
                  <a:lnTo>
                    <a:pt x="24" y="44"/>
                  </a:lnTo>
                  <a:lnTo>
                    <a:pt x="26" y="44"/>
                  </a:lnTo>
                  <a:lnTo>
                    <a:pt x="27" y="44"/>
                  </a:lnTo>
                  <a:lnTo>
                    <a:pt x="28" y="44"/>
                  </a:lnTo>
                  <a:lnTo>
                    <a:pt x="29" y="44"/>
                  </a:lnTo>
                  <a:lnTo>
                    <a:pt x="30" y="43"/>
                  </a:lnTo>
                  <a:lnTo>
                    <a:pt x="31" y="43"/>
                  </a:lnTo>
                  <a:lnTo>
                    <a:pt x="32" y="42"/>
                  </a:lnTo>
                  <a:lnTo>
                    <a:pt x="33" y="42"/>
                  </a:lnTo>
                  <a:lnTo>
                    <a:pt x="34" y="41"/>
                  </a:lnTo>
                  <a:lnTo>
                    <a:pt x="36" y="41"/>
                  </a:lnTo>
                  <a:lnTo>
                    <a:pt x="36" y="40"/>
                  </a:lnTo>
                  <a:lnTo>
                    <a:pt x="37" y="39"/>
                  </a:lnTo>
                  <a:lnTo>
                    <a:pt x="38" y="39"/>
                  </a:lnTo>
                  <a:lnTo>
                    <a:pt x="38" y="38"/>
                  </a:lnTo>
                  <a:lnTo>
                    <a:pt x="39" y="37"/>
                  </a:lnTo>
                  <a:lnTo>
                    <a:pt x="40" y="35"/>
                  </a:lnTo>
                  <a:lnTo>
                    <a:pt x="41" y="34"/>
                  </a:lnTo>
                  <a:lnTo>
                    <a:pt x="41" y="33"/>
                  </a:lnTo>
                  <a:lnTo>
                    <a:pt x="42" y="32"/>
                  </a:lnTo>
                  <a:lnTo>
                    <a:pt x="42" y="31"/>
                  </a:lnTo>
                  <a:lnTo>
                    <a:pt x="42" y="30"/>
                  </a:lnTo>
                  <a:lnTo>
                    <a:pt x="43" y="29"/>
                  </a:lnTo>
                  <a:lnTo>
                    <a:pt x="43" y="28"/>
                  </a:lnTo>
                  <a:lnTo>
                    <a:pt x="43" y="27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4" y="22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3" y="19"/>
                  </a:lnTo>
                  <a:lnTo>
                    <a:pt x="43" y="18"/>
                  </a:lnTo>
                  <a:lnTo>
                    <a:pt x="43" y="16"/>
                  </a:lnTo>
                  <a:lnTo>
                    <a:pt x="42" y="15"/>
                  </a:lnTo>
                  <a:lnTo>
                    <a:pt x="42" y="14"/>
                  </a:lnTo>
                  <a:lnTo>
                    <a:pt x="42" y="13"/>
                  </a:lnTo>
                  <a:lnTo>
                    <a:pt x="41" y="12"/>
                  </a:lnTo>
                  <a:lnTo>
                    <a:pt x="41" y="11"/>
                  </a:lnTo>
                  <a:lnTo>
                    <a:pt x="40" y="10"/>
                  </a:lnTo>
                  <a:lnTo>
                    <a:pt x="39" y="9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2" y="3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33" name="Freeform 162">
              <a:extLst>
                <a:ext uri="{FF2B5EF4-FFF2-40B4-BE49-F238E27FC236}">
                  <a16:creationId xmlns:a16="http://schemas.microsoft.com/office/drawing/2014/main" id="{49F05356-6748-8547-8EA5-5367E808D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850" y="4765676"/>
              <a:ext cx="41275" cy="39688"/>
            </a:xfrm>
            <a:custGeom>
              <a:avLst/>
              <a:gdLst>
                <a:gd name="T0" fmla="*/ 2147483646 w 51"/>
                <a:gd name="T1" fmla="*/ 0 h 51"/>
                <a:gd name="T2" fmla="*/ 2147483646 w 51"/>
                <a:gd name="T3" fmla="*/ 0 h 51"/>
                <a:gd name="T4" fmla="*/ 2147483646 w 51"/>
                <a:gd name="T5" fmla="*/ 2147483646 h 51"/>
                <a:gd name="T6" fmla="*/ 2147483646 w 51"/>
                <a:gd name="T7" fmla="*/ 2147483646 h 51"/>
                <a:gd name="T8" fmla="*/ 2147483646 w 51"/>
                <a:gd name="T9" fmla="*/ 2147483646 h 51"/>
                <a:gd name="T10" fmla="*/ 2147483646 w 51"/>
                <a:gd name="T11" fmla="*/ 2147483646 h 51"/>
                <a:gd name="T12" fmla="*/ 2147483646 w 51"/>
                <a:gd name="T13" fmla="*/ 2147483646 h 51"/>
                <a:gd name="T14" fmla="*/ 2147483646 w 51"/>
                <a:gd name="T15" fmla="*/ 2147483646 h 51"/>
                <a:gd name="T16" fmla="*/ 2147483646 w 51"/>
                <a:gd name="T17" fmla="*/ 2147483646 h 51"/>
                <a:gd name="T18" fmla="*/ 0 w 51"/>
                <a:gd name="T19" fmla="*/ 2147483646 h 51"/>
                <a:gd name="T20" fmla="*/ 0 w 51"/>
                <a:gd name="T21" fmla="*/ 2147483646 h 51"/>
                <a:gd name="T22" fmla="*/ 0 w 51"/>
                <a:gd name="T23" fmla="*/ 2147483646 h 51"/>
                <a:gd name="T24" fmla="*/ 2147483646 w 51"/>
                <a:gd name="T25" fmla="*/ 2147483646 h 51"/>
                <a:gd name="T26" fmla="*/ 2147483646 w 51"/>
                <a:gd name="T27" fmla="*/ 2147483646 h 51"/>
                <a:gd name="T28" fmla="*/ 2147483646 w 51"/>
                <a:gd name="T29" fmla="*/ 2147483646 h 51"/>
                <a:gd name="T30" fmla="*/ 2147483646 w 51"/>
                <a:gd name="T31" fmla="*/ 2147483646 h 51"/>
                <a:gd name="T32" fmla="*/ 2147483646 w 51"/>
                <a:gd name="T33" fmla="*/ 2147483646 h 51"/>
                <a:gd name="T34" fmla="*/ 2147483646 w 51"/>
                <a:gd name="T35" fmla="*/ 2147483646 h 51"/>
                <a:gd name="T36" fmla="*/ 2147483646 w 51"/>
                <a:gd name="T37" fmla="*/ 2147483646 h 51"/>
                <a:gd name="T38" fmla="*/ 2147483646 w 51"/>
                <a:gd name="T39" fmla="*/ 2147483646 h 51"/>
                <a:gd name="T40" fmla="*/ 2147483646 w 51"/>
                <a:gd name="T41" fmla="*/ 2147483646 h 51"/>
                <a:gd name="T42" fmla="*/ 2147483646 w 51"/>
                <a:gd name="T43" fmla="*/ 2147483646 h 51"/>
                <a:gd name="T44" fmla="*/ 2147483646 w 51"/>
                <a:gd name="T45" fmla="*/ 2147483646 h 51"/>
                <a:gd name="T46" fmla="*/ 2147483646 w 51"/>
                <a:gd name="T47" fmla="*/ 2147483646 h 51"/>
                <a:gd name="T48" fmla="*/ 2147483646 w 51"/>
                <a:gd name="T49" fmla="*/ 2147483646 h 51"/>
                <a:gd name="T50" fmla="*/ 2147483646 w 51"/>
                <a:gd name="T51" fmla="*/ 2147483646 h 51"/>
                <a:gd name="T52" fmla="*/ 2147483646 w 51"/>
                <a:gd name="T53" fmla="*/ 2147483646 h 51"/>
                <a:gd name="T54" fmla="*/ 2147483646 w 51"/>
                <a:gd name="T55" fmla="*/ 2147483646 h 51"/>
                <a:gd name="T56" fmla="*/ 2147483646 w 51"/>
                <a:gd name="T57" fmla="*/ 2147483646 h 51"/>
                <a:gd name="T58" fmla="*/ 2147483646 w 51"/>
                <a:gd name="T59" fmla="*/ 2147483646 h 51"/>
                <a:gd name="T60" fmla="*/ 2147483646 w 51"/>
                <a:gd name="T61" fmla="*/ 2147483646 h 51"/>
                <a:gd name="T62" fmla="*/ 2147483646 w 51"/>
                <a:gd name="T63" fmla="*/ 2147483646 h 51"/>
                <a:gd name="T64" fmla="*/ 2147483646 w 51"/>
                <a:gd name="T65" fmla="*/ 2147483646 h 51"/>
                <a:gd name="T66" fmla="*/ 2147483646 w 51"/>
                <a:gd name="T67" fmla="*/ 2147483646 h 51"/>
                <a:gd name="T68" fmla="*/ 2147483646 w 51"/>
                <a:gd name="T69" fmla="*/ 2147483646 h 51"/>
                <a:gd name="T70" fmla="*/ 2147483646 w 51"/>
                <a:gd name="T71" fmla="*/ 2147483646 h 51"/>
                <a:gd name="T72" fmla="*/ 2147483646 w 51"/>
                <a:gd name="T73" fmla="*/ 2147483646 h 51"/>
                <a:gd name="T74" fmla="*/ 2147483646 w 51"/>
                <a:gd name="T75" fmla="*/ 2147483646 h 51"/>
                <a:gd name="T76" fmla="*/ 2147483646 w 51"/>
                <a:gd name="T77" fmla="*/ 2147483646 h 51"/>
                <a:gd name="T78" fmla="*/ 2147483646 w 51"/>
                <a:gd name="T79" fmla="*/ 2147483646 h 51"/>
                <a:gd name="T80" fmla="*/ 2147483646 w 51"/>
                <a:gd name="T81" fmla="*/ 2147483646 h 51"/>
                <a:gd name="T82" fmla="*/ 2147483646 w 51"/>
                <a:gd name="T83" fmla="*/ 0 h 51"/>
                <a:gd name="T84" fmla="*/ 2147483646 w 51"/>
                <a:gd name="T85" fmla="*/ 0 h 51"/>
                <a:gd name="T86" fmla="*/ 2147483646 w 51"/>
                <a:gd name="T87" fmla="*/ 0 h 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7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3" y="37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5" y="41"/>
                  </a:lnTo>
                  <a:lnTo>
                    <a:pt x="5" y="42"/>
                  </a:lnTo>
                  <a:lnTo>
                    <a:pt x="6" y="42"/>
                  </a:lnTo>
                  <a:lnTo>
                    <a:pt x="8" y="43"/>
                  </a:lnTo>
                  <a:lnTo>
                    <a:pt x="9" y="44"/>
                  </a:lnTo>
                  <a:lnTo>
                    <a:pt x="10" y="45"/>
                  </a:lnTo>
                  <a:lnTo>
                    <a:pt x="11" y="46"/>
                  </a:lnTo>
                  <a:lnTo>
                    <a:pt x="12" y="47"/>
                  </a:lnTo>
                  <a:lnTo>
                    <a:pt x="13" y="47"/>
                  </a:lnTo>
                  <a:lnTo>
                    <a:pt x="14" y="49"/>
                  </a:lnTo>
                  <a:lnTo>
                    <a:pt x="15" y="49"/>
                  </a:lnTo>
                  <a:lnTo>
                    <a:pt x="17" y="50"/>
                  </a:lnTo>
                  <a:lnTo>
                    <a:pt x="18" y="50"/>
                  </a:lnTo>
                  <a:lnTo>
                    <a:pt x="19" y="50"/>
                  </a:lnTo>
                  <a:lnTo>
                    <a:pt x="21" y="51"/>
                  </a:lnTo>
                  <a:lnTo>
                    <a:pt x="22" y="51"/>
                  </a:lnTo>
                  <a:lnTo>
                    <a:pt x="23" y="51"/>
                  </a:lnTo>
                  <a:lnTo>
                    <a:pt x="24" y="51"/>
                  </a:lnTo>
                  <a:lnTo>
                    <a:pt x="25" y="51"/>
                  </a:lnTo>
                  <a:lnTo>
                    <a:pt x="27" y="51"/>
                  </a:lnTo>
                  <a:lnTo>
                    <a:pt x="29" y="51"/>
                  </a:lnTo>
                  <a:lnTo>
                    <a:pt x="30" y="51"/>
                  </a:lnTo>
                  <a:lnTo>
                    <a:pt x="31" y="51"/>
                  </a:lnTo>
                  <a:lnTo>
                    <a:pt x="32" y="50"/>
                  </a:lnTo>
                  <a:lnTo>
                    <a:pt x="33" y="50"/>
                  </a:lnTo>
                  <a:lnTo>
                    <a:pt x="34" y="50"/>
                  </a:lnTo>
                  <a:lnTo>
                    <a:pt x="35" y="49"/>
                  </a:lnTo>
                  <a:lnTo>
                    <a:pt x="37" y="49"/>
                  </a:lnTo>
                  <a:lnTo>
                    <a:pt x="38" y="47"/>
                  </a:lnTo>
                  <a:lnTo>
                    <a:pt x="39" y="47"/>
                  </a:lnTo>
                  <a:lnTo>
                    <a:pt x="40" y="46"/>
                  </a:lnTo>
                  <a:lnTo>
                    <a:pt x="41" y="45"/>
                  </a:lnTo>
                  <a:lnTo>
                    <a:pt x="42" y="45"/>
                  </a:lnTo>
                  <a:lnTo>
                    <a:pt x="43" y="44"/>
                  </a:lnTo>
                  <a:lnTo>
                    <a:pt x="43" y="43"/>
                  </a:lnTo>
                  <a:lnTo>
                    <a:pt x="44" y="42"/>
                  </a:lnTo>
                  <a:lnTo>
                    <a:pt x="45" y="42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8" y="37"/>
                  </a:lnTo>
                  <a:lnTo>
                    <a:pt x="49" y="36"/>
                  </a:lnTo>
                  <a:lnTo>
                    <a:pt x="49" y="35"/>
                  </a:lnTo>
                  <a:lnTo>
                    <a:pt x="50" y="34"/>
                  </a:lnTo>
                  <a:lnTo>
                    <a:pt x="50" y="33"/>
                  </a:lnTo>
                  <a:lnTo>
                    <a:pt x="50" y="32"/>
                  </a:lnTo>
                  <a:lnTo>
                    <a:pt x="51" y="31"/>
                  </a:lnTo>
                  <a:lnTo>
                    <a:pt x="51" y="28"/>
                  </a:lnTo>
                  <a:lnTo>
                    <a:pt x="51" y="27"/>
                  </a:lnTo>
                  <a:lnTo>
                    <a:pt x="51" y="26"/>
                  </a:lnTo>
                  <a:lnTo>
                    <a:pt x="51" y="25"/>
                  </a:lnTo>
                  <a:lnTo>
                    <a:pt x="51" y="24"/>
                  </a:lnTo>
                  <a:lnTo>
                    <a:pt x="51" y="23"/>
                  </a:lnTo>
                  <a:lnTo>
                    <a:pt x="51" y="21"/>
                  </a:lnTo>
                  <a:lnTo>
                    <a:pt x="51" y="20"/>
                  </a:lnTo>
                  <a:lnTo>
                    <a:pt x="50" y="18"/>
                  </a:lnTo>
                  <a:lnTo>
                    <a:pt x="50" y="17"/>
                  </a:lnTo>
                  <a:lnTo>
                    <a:pt x="50" y="16"/>
                  </a:lnTo>
                  <a:lnTo>
                    <a:pt x="49" y="15"/>
                  </a:lnTo>
                  <a:lnTo>
                    <a:pt x="49" y="14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7" y="11"/>
                  </a:lnTo>
                  <a:lnTo>
                    <a:pt x="47" y="10"/>
                  </a:lnTo>
                  <a:lnTo>
                    <a:pt x="45" y="8"/>
                  </a:lnTo>
                  <a:lnTo>
                    <a:pt x="44" y="8"/>
                  </a:lnTo>
                  <a:lnTo>
                    <a:pt x="43" y="7"/>
                  </a:lnTo>
                  <a:lnTo>
                    <a:pt x="43" y="6"/>
                  </a:lnTo>
                  <a:lnTo>
                    <a:pt x="42" y="5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5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34" name="Freeform 163">
              <a:extLst>
                <a:ext uri="{FF2B5EF4-FFF2-40B4-BE49-F238E27FC236}">
                  <a16:creationId xmlns:a16="http://schemas.microsoft.com/office/drawing/2014/main" id="{A6BEEEFC-477E-6F40-8E10-77BE10794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4633913"/>
              <a:ext cx="34925" cy="34925"/>
            </a:xfrm>
            <a:custGeom>
              <a:avLst/>
              <a:gdLst>
                <a:gd name="T0" fmla="*/ 2147483646 w 45"/>
                <a:gd name="T1" fmla="*/ 2147483646 h 44"/>
                <a:gd name="T2" fmla="*/ 2147483646 w 45"/>
                <a:gd name="T3" fmla="*/ 2147483646 h 44"/>
                <a:gd name="T4" fmla="*/ 2147483646 w 45"/>
                <a:gd name="T5" fmla="*/ 2147483646 h 44"/>
                <a:gd name="T6" fmla="*/ 2147483646 w 45"/>
                <a:gd name="T7" fmla="*/ 2147483646 h 44"/>
                <a:gd name="T8" fmla="*/ 2147483646 w 45"/>
                <a:gd name="T9" fmla="*/ 2147483646 h 44"/>
                <a:gd name="T10" fmla="*/ 2147483646 w 45"/>
                <a:gd name="T11" fmla="*/ 2147483646 h 44"/>
                <a:gd name="T12" fmla="*/ 2147483646 w 45"/>
                <a:gd name="T13" fmla="*/ 2147483646 h 44"/>
                <a:gd name="T14" fmla="*/ 2147483646 w 45"/>
                <a:gd name="T15" fmla="*/ 2147483646 h 44"/>
                <a:gd name="T16" fmla="*/ 0 w 45"/>
                <a:gd name="T17" fmla="*/ 2147483646 h 44"/>
                <a:gd name="T18" fmla="*/ 0 w 45"/>
                <a:gd name="T19" fmla="*/ 2147483646 h 44"/>
                <a:gd name="T20" fmla="*/ 0 w 45"/>
                <a:gd name="T21" fmla="*/ 2147483646 h 44"/>
                <a:gd name="T22" fmla="*/ 0 w 45"/>
                <a:gd name="T23" fmla="*/ 2147483646 h 44"/>
                <a:gd name="T24" fmla="*/ 0 w 45"/>
                <a:gd name="T25" fmla="*/ 2147483646 h 44"/>
                <a:gd name="T26" fmla="*/ 0 w 45"/>
                <a:gd name="T27" fmla="*/ 2147483646 h 44"/>
                <a:gd name="T28" fmla="*/ 2147483646 w 45"/>
                <a:gd name="T29" fmla="*/ 2147483646 h 44"/>
                <a:gd name="T30" fmla="*/ 2147483646 w 45"/>
                <a:gd name="T31" fmla="*/ 2147483646 h 44"/>
                <a:gd name="T32" fmla="*/ 2147483646 w 45"/>
                <a:gd name="T33" fmla="*/ 2147483646 h 44"/>
                <a:gd name="T34" fmla="*/ 2147483646 w 45"/>
                <a:gd name="T35" fmla="*/ 2147483646 h 44"/>
                <a:gd name="T36" fmla="*/ 2147483646 w 45"/>
                <a:gd name="T37" fmla="*/ 2147483646 h 44"/>
                <a:gd name="T38" fmla="*/ 2147483646 w 45"/>
                <a:gd name="T39" fmla="*/ 2147483646 h 44"/>
                <a:gd name="T40" fmla="*/ 2147483646 w 45"/>
                <a:gd name="T41" fmla="*/ 2147483646 h 44"/>
                <a:gd name="T42" fmla="*/ 2147483646 w 45"/>
                <a:gd name="T43" fmla="*/ 2147483646 h 44"/>
                <a:gd name="T44" fmla="*/ 2147483646 w 45"/>
                <a:gd name="T45" fmla="*/ 2147483646 h 44"/>
                <a:gd name="T46" fmla="*/ 2147483646 w 45"/>
                <a:gd name="T47" fmla="*/ 2147483646 h 44"/>
                <a:gd name="T48" fmla="*/ 2147483646 w 45"/>
                <a:gd name="T49" fmla="*/ 2147483646 h 44"/>
                <a:gd name="T50" fmla="*/ 2147483646 w 45"/>
                <a:gd name="T51" fmla="*/ 2147483646 h 44"/>
                <a:gd name="T52" fmla="*/ 2147483646 w 45"/>
                <a:gd name="T53" fmla="*/ 2147483646 h 44"/>
                <a:gd name="T54" fmla="*/ 2147483646 w 45"/>
                <a:gd name="T55" fmla="*/ 2147483646 h 44"/>
                <a:gd name="T56" fmla="*/ 2147483646 w 45"/>
                <a:gd name="T57" fmla="*/ 2147483646 h 44"/>
                <a:gd name="T58" fmla="*/ 2147483646 w 45"/>
                <a:gd name="T59" fmla="*/ 2147483646 h 44"/>
                <a:gd name="T60" fmla="*/ 2147483646 w 45"/>
                <a:gd name="T61" fmla="*/ 2147483646 h 44"/>
                <a:gd name="T62" fmla="*/ 2147483646 w 45"/>
                <a:gd name="T63" fmla="*/ 2147483646 h 44"/>
                <a:gd name="T64" fmla="*/ 2147483646 w 45"/>
                <a:gd name="T65" fmla="*/ 2147483646 h 44"/>
                <a:gd name="T66" fmla="*/ 2147483646 w 45"/>
                <a:gd name="T67" fmla="*/ 2147483646 h 44"/>
                <a:gd name="T68" fmla="*/ 2147483646 w 45"/>
                <a:gd name="T69" fmla="*/ 2147483646 h 44"/>
                <a:gd name="T70" fmla="*/ 2147483646 w 45"/>
                <a:gd name="T71" fmla="*/ 2147483646 h 44"/>
                <a:gd name="T72" fmla="*/ 2147483646 w 45"/>
                <a:gd name="T73" fmla="*/ 2147483646 h 44"/>
                <a:gd name="T74" fmla="*/ 2147483646 w 45"/>
                <a:gd name="T75" fmla="*/ 2147483646 h 44"/>
                <a:gd name="T76" fmla="*/ 2147483646 w 45"/>
                <a:gd name="T77" fmla="*/ 2147483646 h 44"/>
                <a:gd name="T78" fmla="*/ 2147483646 w 45"/>
                <a:gd name="T79" fmla="*/ 2147483646 h 44"/>
                <a:gd name="T80" fmla="*/ 2147483646 w 45"/>
                <a:gd name="T81" fmla="*/ 2147483646 h 44"/>
                <a:gd name="T82" fmla="*/ 2147483646 w 45"/>
                <a:gd name="T83" fmla="*/ 2147483646 h 44"/>
                <a:gd name="T84" fmla="*/ 2147483646 w 45"/>
                <a:gd name="T85" fmla="*/ 2147483646 h 44"/>
                <a:gd name="T86" fmla="*/ 2147483646 w 45"/>
                <a:gd name="T87" fmla="*/ 2147483646 h 44"/>
                <a:gd name="T88" fmla="*/ 2147483646 w 45"/>
                <a:gd name="T89" fmla="*/ 2147483646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5" h="44">
                  <a:moveTo>
                    <a:pt x="22" y="22"/>
                  </a:moveTo>
                  <a:lnTo>
                    <a:pt x="22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6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4" y="34"/>
                  </a:lnTo>
                  <a:lnTo>
                    <a:pt x="4" y="35"/>
                  </a:lnTo>
                  <a:lnTo>
                    <a:pt x="5" y="35"/>
                  </a:lnTo>
                  <a:lnTo>
                    <a:pt x="5" y="36"/>
                  </a:lnTo>
                  <a:lnTo>
                    <a:pt x="6" y="38"/>
                  </a:lnTo>
                  <a:lnTo>
                    <a:pt x="7" y="39"/>
                  </a:lnTo>
                  <a:lnTo>
                    <a:pt x="8" y="40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0" y="42"/>
                  </a:lnTo>
                  <a:lnTo>
                    <a:pt x="11" y="42"/>
                  </a:lnTo>
                  <a:lnTo>
                    <a:pt x="12" y="43"/>
                  </a:lnTo>
                  <a:lnTo>
                    <a:pt x="14" y="43"/>
                  </a:lnTo>
                  <a:lnTo>
                    <a:pt x="15" y="43"/>
                  </a:lnTo>
                  <a:lnTo>
                    <a:pt x="16" y="44"/>
                  </a:lnTo>
                  <a:lnTo>
                    <a:pt x="17" y="44"/>
                  </a:lnTo>
                  <a:lnTo>
                    <a:pt x="18" y="44"/>
                  </a:lnTo>
                  <a:lnTo>
                    <a:pt x="19" y="44"/>
                  </a:lnTo>
                  <a:lnTo>
                    <a:pt x="20" y="44"/>
                  </a:lnTo>
                  <a:lnTo>
                    <a:pt x="21" y="44"/>
                  </a:lnTo>
                  <a:lnTo>
                    <a:pt x="22" y="44"/>
                  </a:lnTo>
                  <a:lnTo>
                    <a:pt x="24" y="44"/>
                  </a:lnTo>
                  <a:lnTo>
                    <a:pt x="25" y="44"/>
                  </a:lnTo>
                  <a:lnTo>
                    <a:pt x="26" y="44"/>
                  </a:lnTo>
                  <a:lnTo>
                    <a:pt x="27" y="44"/>
                  </a:lnTo>
                  <a:lnTo>
                    <a:pt x="28" y="44"/>
                  </a:lnTo>
                  <a:lnTo>
                    <a:pt x="29" y="44"/>
                  </a:lnTo>
                  <a:lnTo>
                    <a:pt x="30" y="43"/>
                  </a:lnTo>
                  <a:lnTo>
                    <a:pt x="31" y="43"/>
                  </a:lnTo>
                  <a:lnTo>
                    <a:pt x="32" y="42"/>
                  </a:lnTo>
                  <a:lnTo>
                    <a:pt x="34" y="42"/>
                  </a:lnTo>
                  <a:lnTo>
                    <a:pt x="35" y="41"/>
                  </a:lnTo>
                  <a:lnTo>
                    <a:pt x="36" y="41"/>
                  </a:lnTo>
                  <a:lnTo>
                    <a:pt x="36" y="40"/>
                  </a:lnTo>
                  <a:lnTo>
                    <a:pt x="37" y="39"/>
                  </a:lnTo>
                  <a:lnTo>
                    <a:pt x="38" y="39"/>
                  </a:lnTo>
                  <a:lnTo>
                    <a:pt x="38" y="38"/>
                  </a:lnTo>
                  <a:lnTo>
                    <a:pt x="39" y="36"/>
                  </a:lnTo>
                  <a:lnTo>
                    <a:pt x="40" y="35"/>
                  </a:lnTo>
                  <a:lnTo>
                    <a:pt x="41" y="34"/>
                  </a:lnTo>
                  <a:lnTo>
                    <a:pt x="41" y="33"/>
                  </a:lnTo>
                  <a:lnTo>
                    <a:pt x="42" y="32"/>
                  </a:lnTo>
                  <a:lnTo>
                    <a:pt x="42" y="31"/>
                  </a:lnTo>
                  <a:lnTo>
                    <a:pt x="42" y="30"/>
                  </a:lnTo>
                  <a:lnTo>
                    <a:pt x="44" y="29"/>
                  </a:lnTo>
                  <a:lnTo>
                    <a:pt x="44" y="28"/>
                  </a:lnTo>
                  <a:lnTo>
                    <a:pt x="44" y="26"/>
                  </a:lnTo>
                  <a:lnTo>
                    <a:pt x="45" y="25"/>
                  </a:lnTo>
                  <a:lnTo>
                    <a:pt x="45" y="24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5" y="20"/>
                  </a:lnTo>
                  <a:lnTo>
                    <a:pt x="44" y="19"/>
                  </a:lnTo>
                  <a:lnTo>
                    <a:pt x="44" y="18"/>
                  </a:lnTo>
                  <a:lnTo>
                    <a:pt x="44" y="16"/>
                  </a:lnTo>
                  <a:lnTo>
                    <a:pt x="42" y="15"/>
                  </a:lnTo>
                  <a:lnTo>
                    <a:pt x="42" y="14"/>
                  </a:lnTo>
                  <a:lnTo>
                    <a:pt x="42" y="13"/>
                  </a:lnTo>
                  <a:lnTo>
                    <a:pt x="41" y="12"/>
                  </a:lnTo>
                  <a:lnTo>
                    <a:pt x="41" y="11"/>
                  </a:lnTo>
                  <a:lnTo>
                    <a:pt x="40" y="10"/>
                  </a:lnTo>
                  <a:lnTo>
                    <a:pt x="39" y="9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5" y="4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35" name="Freeform 164">
              <a:extLst>
                <a:ext uri="{FF2B5EF4-FFF2-40B4-BE49-F238E27FC236}">
                  <a16:creationId xmlns:a16="http://schemas.microsoft.com/office/drawing/2014/main" id="{B827198B-2C68-0C49-A04D-AEBE9C057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2325" y="4641851"/>
              <a:ext cx="41275" cy="39688"/>
            </a:xfrm>
            <a:custGeom>
              <a:avLst/>
              <a:gdLst>
                <a:gd name="T0" fmla="*/ 2147483646 w 51"/>
                <a:gd name="T1" fmla="*/ 0 h 51"/>
                <a:gd name="T2" fmla="*/ 2147483646 w 51"/>
                <a:gd name="T3" fmla="*/ 0 h 51"/>
                <a:gd name="T4" fmla="*/ 2147483646 w 51"/>
                <a:gd name="T5" fmla="*/ 2147483646 h 51"/>
                <a:gd name="T6" fmla="*/ 2147483646 w 51"/>
                <a:gd name="T7" fmla="*/ 2147483646 h 51"/>
                <a:gd name="T8" fmla="*/ 2147483646 w 51"/>
                <a:gd name="T9" fmla="*/ 2147483646 h 51"/>
                <a:gd name="T10" fmla="*/ 2147483646 w 51"/>
                <a:gd name="T11" fmla="*/ 2147483646 h 51"/>
                <a:gd name="T12" fmla="*/ 2147483646 w 51"/>
                <a:gd name="T13" fmla="*/ 2147483646 h 51"/>
                <a:gd name="T14" fmla="*/ 2147483646 w 51"/>
                <a:gd name="T15" fmla="*/ 2147483646 h 51"/>
                <a:gd name="T16" fmla="*/ 2147483646 w 51"/>
                <a:gd name="T17" fmla="*/ 2147483646 h 51"/>
                <a:gd name="T18" fmla="*/ 0 w 51"/>
                <a:gd name="T19" fmla="*/ 2147483646 h 51"/>
                <a:gd name="T20" fmla="*/ 0 w 51"/>
                <a:gd name="T21" fmla="*/ 2147483646 h 51"/>
                <a:gd name="T22" fmla="*/ 0 w 51"/>
                <a:gd name="T23" fmla="*/ 2147483646 h 51"/>
                <a:gd name="T24" fmla="*/ 2147483646 w 51"/>
                <a:gd name="T25" fmla="*/ 2147483646 h 51"/>
                <a:gd name="T26" fmla="*/ 2147483646 w 51"/>
                <a:gd name="T27" fmla="*/ 2147483646 h 51"/>
                <a:gd name="T28" fmla="*/ 2147483646 w 51"/>
                <a:gd name="T29" fmla="*/ 2147483646 h 51"/>
                <a:gd name="T30" fmla="*/ 2147483646 w 51"/>
                <a:gd name="T31" fmla="*/ 2147483646 h 51"/>
                <a:gd name="T32" fmla="*/ 2147483646 w 51"/>
                <a:gd name="T33" fmla="*/ 2147483646 h 51"/>
                <a:gd name="T34" fmla="*/ 2147483646 w 51"/>
                <a:gd name="T35" fmla="*/ 2147483646 h 51"/>
                <a:gd name="T36" fmla="*/ 2147483646 w 51"/>
                <a:gd name="T37" fmla="*/ 2147483646 h 51"/>
                <a:gd name="T38" fmla="*/ 2147483646 w 51"/>
                <a:gd name="T39" fmla="*/ 2147483646 h 51"/>
                <a:gd name="T40" fmla="*/ 2147483646 w 51"/>
                <a:gd name="T41" fmla="*/ 2147483646 h 51"/>
                <a:gd name="T42" fmla="*/ 2147483646 w 51"/>
                <a:gd name="T43" fmla="*/ 2147483646 h 51"/>
                <a:gd name="T44" fmla="*/ 2147483646 w 51"/>
                <a:gd name="T45" fmla="*/ 2147483646 h 51"/>
                <a:gd name="T46" fmla="*/ 2147483646 w 51"/>
                <a:gd name="T47" fmla="*/ 2147483646 h 51"/>
                <a:gd name="T48" fmla="*/ 2147483646 w 51"/>
                <a:gd name="T49" fmla="*/ 2147483646 h 51"/>
                <a:gd name="T50" fmla="*/ 2147483646 w 51"/>
                <a:gd name="T51" fmla="*/ 2147483646 h 51"/>
                <a:gd name="T52" fmla="*/ 2147483646 w 51"/>
                <a:gd name="T53" fmla="*/ 2147483646 h 51"/>
                <a:gd name="T54" fmla="*/ 2147483646 w 51"/>
                <a:gd name="T55" fmla="*/ 2147483646 h 51"/>
                <a:gd name="T56" fmla="*/ 2147483646 w 51"/>
                <a:gd name="T57" fmla="*/ 2147483646 h 51"/>
                <a:gd name="T58" fmla="*/ 2147483646 w 51"/>
                <a:gd name="T59" fmla="*/ 2147483646 h 51"/>
                <a:gd name="T60" fmla="*/ 2147483646 w 51"/>
                <a:gd name="T61" fmla="*/ 2147483646 h 51"/>
                <a:gd name="T62" fmla="*/ 2147483646 w 51"/>
                <a:gd name="T63" fmla="*/ 2147483646 h 51"/>
                <a:gd name="T64" fmla="*/ 2147483646 w 51"/>
                <a:gd name="T65" fmla="*/ 2147483646 h 51"/>
                <a:gd name="T66" fmla="*/ 2147483646 w 51"/>
                <a:gd name="T67" fmla="*/ 2147483646 h 51"/>
                <a:gd name="T68" fmla="*/ 2147483646 w 51"/>
                <a:gd name="T69" fmla="*/ 2147483646 h 51"/>
                <a:gd name="T70" fmla="*/ 2147483646 w 51"/>
                <a:gd name="T71" fmla="*/ 2147483646 h 51"/>
                <a:gd name="T72" fmla="*/ 2147483646 w 51"/>
                <a:gd name="T73" fmla="*/ 2147483646 h 51"/>
                <a:gd name="T74" fmla="*/ 2147483646 w 51"/>
                <a:gd name="T75" fmla="*/ 2147483646 h 51"/>
                <a:gd name="T76" fmla="*/ 2147483646 w 51"/>
                <a:gd name="T77" fmla="*/ 2147483646 h 51"/>
                <a:gd name="T78" fmla="*/ 2147483646 w 51"/>
                <a:gd name="T79" fmla="*/ 2147483646 h 51"/>
                <a:gd name="T80" fmla="*/ 2147483646 w 51"/>
                <a:gd name="T81" fmla="*/ 2147483646 h 51"/>
                <a:gd name="T82" fmla="*/ 2147483646 w 51"/>
                <a:gd name="T83" fmla="*/ 0 h 51"/>
                <a:gd name="T84" fmla="*/ 2147483646 w 51"/>
                <a:gd name="T85" fmla="*/ 0 h 51"/>
                <a:gd name="T86" fmla="*/ 2147483646 w 51"/>
                <a:gd name="T87" fmla="*/ 0 h 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8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3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3" y="38"/>
                  </a:lnTo>
                  <a:lnTo>
                    <a:pt x="5" y="39"/>
                  </a:lnTo>
                  <a:lnTo>
                    <a:pt x="5" y="40"/>
                  </a:lnTo>
                  <a:lnTo>
                    <a:pt x="6" y="41"/>
                  </a:lnTo>
                  <a:lnTo>
                    <a:pt x="6" y="42"/>
                  </a:lnTo>
                  <a:lnTo>
                    <a:pt x="7" y="42"/>
                  </a:lnTo>
                  <a:lnTo>
                    <a:pt x="8" y="43"/>
                  </a:lnTo>
                  <a:lnTo>
                    <a:pt x="9" y="44"/>
                  </a:lnTo>
                  <a:lnTo>
                    <a:pt x="10" y="45"/>
                  </a:lnTo>
                  <a:lnTo>
                    <a:pt x="11" y="47"/>
                  </a:lnTo>
                  <a:lnTo>
                    <a:pt x="12" y="48"/>
                  </a:lnTo>
                  <a:lnTo>
                    <a:pt x="13" y="48"/>
                  </a:lnTo>
                  <a:lnTo>
                    <a:pt x="15" y="49"/>
                  </a:lnTo>
                  <a:lnTo>
                    <a:pt x="16" y="49"/>
                  </a:lnTo>
                  <a:lnTo>
                    <a:pt x="17" y="50"/>
                  </a:lnTo>
                  <a:lnTo>
                    <a:pt x="18" y="50"/>
                  </a:lnTo>
                  <a:lnTo>
                    <a:pt x="19" y="50"/>
                  </a:lnTo>
                  <a:lnTo>
                    <a:pt x="21" y="51"/>
                  </a:lnTo>
                  <a:lnTo>
                    <a:pt x="22" y="51"/>
                  </a:lnTo>
                  <a:lnTo>
                    <a:pt x="23" y="51"/>
                  </a:lnTo>
                  <a:lnTo>
                    <a:pt x="25" y="51"/>
                  </a:lnTo>
                  <a:lnTo>
                    <a:pt x="26" y="51"/>
                  </a:lnTo>
                  <a:lnTo>
                    <a:pt x="27" y="51"/>
                  </a:lnTo>
                  <a:lnTo>
                    <a:pt x="29" y="51"/>
                  </a:lnTo>
                  <a:lnTo>
                    <a:pt x="30" y="51"/>
                  </a:lnTo>
                  <a:lnTo>
                    <a:pt x="31" y="51"/>
                  </a:lnTo>
                  <a:lnTo>
                    <a:pt x="32" y="50"/>
                  </a:lnTo>
                  <a:lnTo>
                    <a:pt x="33" y="50"/>
                  </a:lnTo>
                  <a:lnTo>
                    <a:pt x="35" y="50"/>
                  </a:lnTo>
                  <a:lnTo>
                    <a:pt x="36" y="49"/>
                  </a:lnTo>
                  <a:lnTo>
                    <a:pt x="37" y="49"/>
                  </a:lnTo>
                  <a:lnTo>
                    <a:pt x="38" y="48"/>
                  </a:lnTo>
                  <a:lnTo>
                    <a:pt x="39" y="48"/>
                  </a:lnTo>
                  <a:lnTo>
                    <a:pt x="40" y="47"/>
                  </a:lnTo>
                  <a:lnTo>
                    <a:pt x="41" y="45"/>
                  </a:lnTo>
                  <a:lnTo>
                    <a:pt x="42" y="45"/>
                  </a:lnTo>
                  <a:lnTo>
                    <a:pt x="43" y="44"/>
                  </a:lnTo>
                  <a:lnTo>
                    <a:pt x="43" y="43"/>
                  </a:lnTo>
                  <a:lnTo>
                    <a:pt x="45" y="42"/>
                  </a:lnTo>
                  <a:lnTo>
                    <a:pt x="46" y="42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8" y="38"/>
                  </a:lnTo>
                  <a:lnTo>
                    <a:pt x="49" y="36"/>
                  </a:lnTo>
                  <a:lnTo>
                    <a:pt x="49" y="35"/>
                  </a:lnTo>
                  <a:lnTo>
                    <a:pt x="50" y="34"/>
                  </a:lnTo>
                  <a:lnTo>
                    <a:pt x="50" y="33"/>
                  </a:lnTo>
                  <a:lnTo>
                    <a:pt x="50" y="32"/>
                  </a:lnTo>
                  <a:lnTo>
                    <a:pt x="51" y="31"/>
                  </a:lnTo>
                  <a:lnTo>
                    <a:pt x="51" y="29"/>
                  </a:lnTo>
                  <a:lnTo>
                    <a:pt x="51" y="28"/>
                  </a:lnTo>
                  <a:lnTo>
                    <a:pt x="51" y="26"/>
                  </a:lnTo>
                  <a:lnTo>
                    <a:pt x="51" y="25"/>
                  </a:lnTo>
                  <a:lnTo>
                    <a:pt x="51" y="24"/>
                  </a:lnTo>
                  <a:lnTo>
                    <a:pt x="51" y="23"/>
                  </a:lnTo>
                  <a:lnTo>
                    <a:pt x="51" y="21"/>
                  </a:lnTo>
                  <a:lnTo>
                    <a:pt x="51" y="20"/>
                  </a:lnTo>
                  <a:lnTo>
                    <a:pt x="50" y="19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49" y="15"/>
                  </a:lnTo>
                  <a:lnTo>
                    <a:pt x="49" y="14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7" y="11"/>
                  </a:lnTo>
                  <a:lnTo>
                    <a:pt x="47" y="10"/>
                  </a:lnTo>
                  <a:lnTo>
                    <a:pt x="46" y="9"/>
                  </a:lnTo>
                  <a:lnTo>
                    <a:pt x="45" y="9"/>
                  </a:lnTo>
                  <a:lnTo>
                    <a:pt x="43" y="8"/>
                  </a:lnTo>
                  <a:lnTo>
                    <a:pt x="43" y="6"/>
                  </a:lnTo>
                  <a:lnTo>
                    <a:pt x="42" y="5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7" y="2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36" name="Freeform 165">
              <a:extLst>
                <a:ext uri="{FF2B5EF4-FFF2-40B4-BE49-F238E27FC236}">
                  <a16:creationId xmlns:a16="http://schemas.microsoft.com/office/drawing/2014/main" id="{B6EAA0B0-3B5D-6A41-8AE2-3E8D04C29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3325" y="4510088"/>
              <a:ext cx="36513" cy="34925"/>
            </a:xfrm>
            <a:custGeom>
              <a:avLst/>
              <a:gdLst>
                <a:gd name="T0" fmla="*/ 2147483646 w 44"/>
                <a:gd name="T1" fmla="*/ 2147483646 h 44"/>
                <a:gd name="T2" fmla="*/ 2147483646 w 44"/>
                <a:gd name="T3" fmla="*/ 2147483646 h 44"/>
                <a:gd name="T4" fmla="*/ 2147483646 w 44"/>
                <a:gd name="T5" fmla="*/ 2147483646 h 44"/>
                <a:gd name="T6" fmla="*/ 2147483646 w 44"/>
                <a:gd name="T7" fmla="*/ 2147483646 h 44"/>
                <a:gd name="T8" fmla="*/ 2147483646 w 44"/>
                <a:gd name="T9" fmla="*/ 2147483646 h 44"/>
                <a:gd name="T10" fmla="*/ 2147483646 w 44"/>
                <a:gd name="T11" fmla="*/ 2147483646 h 44"/>
                <a:gd name="T12" fmla="*/ 2147483646 w 44"/>
                <a:gd name="T13" fmla="*/ 2147483646 h 44"/>
                <a:gd name="T14" fmla="*/ 2147483646 w 44"/>
                <a:gd name="T15" fmla="*/ 2147483646 h 44"/>
                <a:gd name="T16" fmla="*/ 2147483646 w 44"/>
                <a:gd name="T17" fmla="*/ 2147483646 h 44"/>
                <a:gd name="T18" fmla="*/ 0 w 44"/>
                <a:gd name="T19" fmla="*/ 2147483646 h 44"/>
                <a:gd name="T20" fmla="*/ 0 w 44"/>
                <a:gd name="T21" fmla="*/ 2147483646 h 44"/>
                <a:gd name="T22" fmla="*/ 0 w 44"/>
                <a:gd name="T23" fmla="*/ 2147483646 h 44"/>
                <a:gd name="T24" fmla="*/ 0 w 44"/>
                <a:gd name="T25" fmla="*/ 2147483646 h 44"/>
                <a:gd name="T26" fmla="*/ 2147483646 w 44"/>
                <a:gd name="T27" fmla="*/ 2147483646 h 44"/>
                <a:gd name="T28" fmla="*/ 2147483646 w 44"/>
                <a:gd name="T29" fmla="*/ 2147483646 h 44"/>
                <a:gd name="T30" fmla="*/ 2147483646 w 44"/>
                <a:gd name="T31" fmla="*/ 2147483646 h 44"/>
                <a:gd name="T32" fmla="*/ 2147483646 w 44"/>
                <a:gd name="T33" fmla="*/ 2147483646 h 44"/>
                <a:gd name="T34" fmla="*/ 2147483646 w 44"/>
                <a:gd name="T35" fmla="*/ 2147483646 h 44"/>
                <a:gd name="T36" fmla="*/ 2147483646 w 44"/>
                <a:gd name="T37" fmla="*/ 2147483646 h 44"/>
                <a:gd name="T38" fmla="*/ 2147483646 w 44"/>
                <a:gd name="T39" fmla="*/ 2147483646 h 44"/>
                <a:gd name="T40" fmla="*/ 2147483646 w 44"/>
                <a:gd name="T41" fmla="*/ 2147483646 h 44"/>
                <a:gd name="T42" fmla="*/ 2147483646 w 44"/>
                <a:gd name="T43" fmla="*/ 2147483646 h 44"/>
                <a:gd name="T44" fmla="*/ 2147483646 w 44"/>
                <a:gd name="T45" fmla="*/ 2147483646 h 44"/>
                <a:gd name="T46" fmla="*/ 2147483646 w 44"/>
                <a:gd name="T47" fmla="*/ 2147483646 h 44"/>
                <a:gd name="T48" fmla="*/ 2147483646 w 44"/>
                <a:gd name="T49" fmla="*/ 2147483646 h 44"/>
                <a:gd name="T50" fmla="*/ 2147483646 w 44"/>
                <a:gd name="T51" fmla="*/ 2147483646 h 44"/>
                <a:gd name="T52" fmla="*/ 2147483646 w 44"/>
                <a:gd name="T53" fmla="*/ 2147483646 h 44"/>
                <a:gd name="T54" fmla="*/ 2147483646 w 44"/>
                <a:gd name="T55" fmla="*/ 2147483646 h 44"/>
                <a:gd name="T56" fmla="*/ 2147483646 w 44"/>
                <a:gd name="T57" fmla="*/ 2147483646 h 44"/>
                <a:gd name="T58" fmla="*/ 2147483646 w 44"/>
                <a:gd name="T59" fmla="*/ 2147483646 h 44"/>
                <a:gd name="T60" fmla="*/ 2147483646 w 44"/>
                <a:gd name="T61" fmla="*/ 2147483646 h 44"/>
                <a:gd name="T62" fmla="*/ 2147483646 w 44"/>
                <a:gd name="T63" fmla="*/ 2147483646 h 44"/>
                <a:gd name="T64" fmla="*/ 2147483646 w 44"/>
                <a:gd name="T65" fmla="*/ 2147483646 h 44"/>
                <a:gd name="T66" fmla="*/ 2147483646 w 44"/>
                <a:gd name="T67" fmla="*/ 2147483646 h 44"/>
                <a:gd name="T68" fmla="*/ 2147483646 w 44"/>
                <a:gd name="T69" fmla="*/ 2147483646 h 44"/>
                <a:gd name="T70" fmla="*/ 2147483646 w 44"/>
                <a:gd name="T71" fmla="*/ 2147483646 h 44"/>
                <a:gd name="T72" fmla="*/ 2147483646 w 44"/>
                <a:gd name="T73" fmla="*/ 2147483646 h 44"/>
                <a:gd name="T74" fmla="*/ 2147483646 w 44"/>
                <a:gd name="T75" fmla="*/ 2147483646 h 44"/>
                <a:gd name="T76" fmla="*/ 2147483646 w 44"/>
                <a:gd name="T77" fmla="*/ 2147483646 h 44"/>
                <a:gd name="T78" fmla="*/ 2147483646 w 44"/>
                <a:gd name="T79" fmla="*/ 2147483646 h 44"/>
                <a:gd name="T80" fmla="*/ 2147483646 w 44"/>
                <a:gd name="T81" fmla="*/ 2147483646 h 44"/>
                <a:gd name="T82" fmla="*/ 2147483646 w 44"/>
                <a:gd name="T83" fmla="*/ 2147483646 h 44"/>
                <a:gd name="T84" fmla="*/ 2147483646 w 44"/>
                <a:gd name="T85" fmla="*/ 2147483646 h 44"/>
                <a:gd name="T86" fmla="*/ 2147483646 w 44"/>
                <a:gd name="T87" fmla="*/ 2147483646 h 44"/>
                <a:gd name="T88" fmla="*/ 2147483646 w 44"/>
                <a:gd name="T89" fmla="*/ 2147483646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4" h="44">
                  <a:moveTo>
                    <a:pt x="22" y="22"/>
                  </a:moveTo>
                  <a:lnTo>
                    <a:pt x="22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7" y="6"/>
                  </a:lnTo>
                  <a:lnTo>
                    <a:pt x="6" y="7"/>
                  </a:lnTo>
                  <a:lnTo>
                    <a:pt x="5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7" y="40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0" y="42"/>
                  </a:lnTo>
                  <a:lnTo>
                    <a:pt x="11" y="42"/>
                  </a:lnTo>
                  <a:lnTo>
                    <a:pt x="12" y="43"/>
                  </a:lnTo>
                  <a:lnTo>
                    <a:pt x="13" y="43"/>
                  </a:lnTo>
                  <a:lnTo>
                    <a:pt x="14" y="43"/>
                  </a:lnTo>
                  <a:lnTo>
                    <a:pt x="15" y="44"/>
                  </a:lnTo>
                  <a:lnTo>
                    <a:pt x="16" y="44"/>
                  </a:lnTo>
                  <a:lnTo>
                    <a:pt x="18" y="44"/>
                  </a:lnTo>
                  <a:lnTo>
                    <a:pt x="19" y="44"/>
                  </a:lnTo>
                  <a:lnTo>
                    <a:pt x="20" y="44"/>
                  </a:lnTo>
                  <a:lnTo>
                    <a:pt x="21" y="44"/>
                  </a:lnTo>
                  <a:lnTo>
                    <a:pt x="22" y="44"/>
                  </a:lnTo>
                  <a:lnTo>
                    <a:pt x="23" y="44"/>
                  </a:lnTo>
                  <a:lnTo>
                    <a:pt x="24" y="44"/>
                  </a:lnTo>
                  <a:lnTo>
                    <a:pt x="25" y="44"/>
                  </a:lnTo>
                  <a:lnTo>
                    <a:pt x="26" y="44"/>
                  </a:lnTo>
                  <a:lnTo>
                    <a:pt x="28" y="44"/>
                  </a:lnTo>
                  <a:lnTo>
                    <a:pt x="29" y="44"/>
                  </a:lnTo>
                  <a:lnTo>
                    <a:pt x="30" y="43"/>
                  </a:lnTo>
                  <a:lnTo>
                    <a:pt x="31" y="43"/>
                  </a:lnTo>
                  <a:lnTo>
                    <a:pt x="32" y="42"/>
                  </a:lnTo>
                  <a:lnTo>
                    <a:pt x="33" y="42"/>
                  </a:lnTo>
                  <a:lnTo>
                    <a:pt x="34" y="41"/>
                  </a:lnTo>
                  <a:lnTo>
                    <a:pt x="35" y="41"/>
                  </a:lnTo>
                  <a:lnTo>
                    <a:pt x="35" y="40"/>
                  </a:lnTo>
                  <a:lnTo>
                    <a:pt x="36" y="39"/>
                  </a:lnTo>
                  <a:lnTo>
                    <a:pt x="38" y="39"/>
                  </a:lnTo>
                  <a:lnTo>
                    <a:pt x="38" y="38"/>
                  </a:lnTo>
                  <a:lnTo>
                    <a:pt x="39" y="37"/>
                  </a:lnTo>
                  <a:lnTo>
                    <a:pt x="40" y="36"/>
                  </a:lnTo>
                  <a:lnTo>
                    <a:pt x="41" y="34"/>
                  </a:lnTo>
                  <a:lnTo>
                    <a:pt x="41" y="33"/>
                  </a:lnTo>
                  <a:lnTo>
                    <a:pt x="42" y="32"/>
                  </a:lnTo>
                  <a:lnTo>
                    <a:pt x="42" y="31"/>
                  </a:lnTo>
                  <a:lnTo>
                    <a:pt x="42" y="30"/>
                  </a:lnTo>
                  <a:lnTo>
                    <a:pt x="43" y="29"/>
                  </a:lnTo>
                  <a:lnTo>
                    <a:pt x="43" y="28"/>
                  </a:lnTo>
                  <a:lnTo>
                    <a:pt x="43" y="27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4" y="22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3" y="19"/>
                  </a:lnTo>
                  <a:lnTo>
                    <a:pt x="43" y="18"/>
                  </a:lnTo>
                  <a:lnTo>
                    <a:pt x="43" y="17"/>
                  </a:lnTo>
                  <a:lnTo>
                    <a:pt x="42" y="16"/>
                  </a:lnTo>
                  <a:lnTo>
                    <a:pt x="42" y="14"/>
                  </a:lnTo>
                  <a:lnTo>
                    <a:pt x="42" y="13"/>
                  </a:lnTo>
                  <a:lnTo>
                    <a:pt x="41" y="12"/>
                  </a:lnTo>
                  <a:lnTo>
                    <a:pt x="41" y="11"/>
                  </a:lnTo>
                  <a:lnTo>
                    <a:pt x="40" y="10"/>
                  </a:lnTo>
                  <a:lnTo>
                    <a:pt x="39" y="9"/>
                  </a:lnTo>
                  <a:lnTo>
                    <a:pt x="38" y="8"/>
                  </a:lnTo>
                  <a:lnTo>
                    <a:pt x="38" y="7"/>
                  </a:lnTo>
                  <a:lnTo>
                    <a:pt x="36" y="7"/>
                  </a:lnTo>
                  <a:lnTo>
                    <a:pt x="35" y="6"/>
                  </a:lnTo>
                  <a:lnTo>
                    <a:pt x="35" y="4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2" y="3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37" name="Freeform 166">
              <a:extLst>
                <a:ext uri="{FF2B5EF4-FFF2-40B4-BE49-F238E27FC236}">
                  <a16:creationId xmlns:a16="http://schemas.microsoft.com/office/drawing/2014/main" id="{ECCF1840-6609-CD4B-854B-F04769E52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800" y="4518026"/>
              <a:ext cx="39688" cy="41275"/>
            </a:xfrm>
            <a:custGeom>
              <a:avLst/>
              <a:gdLst>
                <a:gd name="T0" fmla="*/ 2147483646 w 52"/>
                <a:gd name="T1" fmla="*/ 0 h 51"/>
                <a:gd name="T2" fmla="*/ 2147483646 w 52"/>
                <a:gd name="T3" fmla="*/ 2147483646 h 51"/>
                <a:gd name="T4" fmla="*/ 2147483646 w 52"/>
                <a:gd name="T5" fmla="*/ 2147483646 h 51"/>
                <a:gd name="T6" fmla="*/ 2147483646 w 52"/>
                <a:gd name="T7" fmla="*/ 2147483646 h 51"/>
                <a:gd name="T8" fmla="*/ 2147483646 w 52"/>
                <a:gd name="T9" fmla="*/ 2147483646 h 51"/>
                <a:gd name="T10" fmla="*/ 2147483646 w 52"/>
                <a:gd name="T11" fmla="*/ 2147483646 h 51"/>
                <a:gd name="T12" fmla="*/ 2147483646 w 52"/>
                <a:gd name="T13" fmla="*/ 2147483646 h 51"/>
                <a:gd name="T14" fmla="*/ 2147483646 w 52"/>
                <a:gd name="T15" fmla="*/ 2147483646 h 51"/>
                <a:gd name="T16" fmla="*/ 0 w 52"/>
                <a:gd name="T17" fmla="*/ 2147483646 h 51"/>
                <a:gd name="T18" fmla="*/ 0 w 52"/>
                <a:gd name="T19" fmla="*/ 2147483646 h 51"/>
                <a:gd name="T20" fmla="*/ 0 w 52"/>
                <a:gd name="T21" fmla="*/ 2147483646 h 51"/>
                <a:gd name="T22" fmla="*/ 0 w 52"/>
                <a:gd name="T23" fmla="*/ 2147483646 h 51"/>
                <a:gd name="T24" fmla="*/ 0 w 52"/>
                <a:gd name="T25" fmla="*/ 2147483646 h 51"/>
                <a:gd name="T26" fmla="*/ 2147483646 w 52"/>
                <a:gd name="T27" fmla="*/ 2147483646 h 51"/>
                <a:gd name="T28" fmla="*/ 2147483646 w 52"/>
                <a:gd name="T29" fmla="*/ 2147483646 h 51"/>
                <a:gd name="T30" fmla="*/ 2147483646 w 52"/>
                <a:gd name="T31" fmla="*/ 2147483646 h 51"/>
                <a:gd name="T32" fmla="*/ 2147483646 w 52"/>
                <a:gd name="T33" fmla="*/ 2147483646 h 51"/>
                <a:gd name="T34" fmla="*/ 2147483646 w 52"/>
                <a:gd name="T35" fmla="*/ 2147483646 h 51"/>
                <a:gd name="T36" fmla="*/ 2147483646 w 52"/>
                <a:gd name="T37" fmla="*/ 2147483646 h 51"/>
                <a:gd name="T38" fmla="*/ 2147483646 w 52"/>
                <a:gd name="T39" fmla="*/ 2147483646 h 51"/>
                <a:gd name="T40" fmla="*/ 2147483646 w 52"/>
                <a:gd name="T41" fmla="*/ 2147483646 h 51"/>
                <a:gd name="T42" fmla="*/ 2147483646 w 52"/>
                <a:gd name="T43" fmla="*/ 2147483646 h 51"/>
                <a:gd name="T44" fmla="*/ 2147483646 w 52"/>
                <a:gd name="T45" fmla="*/ 2147483646 h 51"/>
                <a:gd name="T46" fmla="*/ 2147483646 w 52"/>
                <a:gd name="T47" fmla="*/ 2147483646 h 51"/>
                <a:gd name="T48" fmla="*/ 2147483646 w 52"/>
                <a:gd name="T49" fmla="*/ 2147483646 h 51"/>
                <a:gd name="T50" fmla="*/ 2147483646 w 52"/>
                <a:gd name="T51" fmla="*/ 2147483646 h 51"/>
                <a:gd name="T52" fmla="*/ 2147483646 w 52"/>
                <a:gd name="T53" fmla="*/ 2147483646 h 51"/>
                <a:gd name="T54" fmla="*/ 2147483646 w 52"/>
                <a:gd name="T55" fmla="*/ 2147483646 h 51"/>
                <a:gd name="T56" fmla="*/ 2147483646 w 52"/>
                <a:gd name="T57" fmla="*/ 2147483646 h 51"/>
                <a:gd name="T58" fmla="*/ 2147483646 w 52"/>
                <a:gd name="T59" fmla="*/ 2147483646 h 51"/>
                <a:gd name="T60" fmla="*/ 2147483646 w 52"/>
                <a:gd name="T61" fmla="*/ 2147483646 h 51"/>
                <a:gd name="T62" fmla="*/ 2147483646 w 52"/>
                <a:gd name="T63" fmla="*/ 2147483646 h 51"/>
                <a:gd name="T64" fmla="*/ 2147483646 w 52"/>
                <a:gd name="T65" fmla="*/ 2147483646 h 51"/>
                <a:gd name="T66" fmla="*/ 2147483646 w 52"/>
                <a:gd name="T67" fmla="*/ 2147483646 h 51"/>
                <a:gd name="T68" fmla="*/ 2147483646 w 52"/>
                <a:gd name="T69" fmla="*/ 2147483646 h 51"/>
                <a:gd name="T70" fmla="*/ 2147483646 w 52"/>
                <a:gd name="T71" fmla="*/ 2147483646 h 51"/>
                <a:gd name="T72" fmla="*/ 2147483646 w 52"/>
                <a:gd name="T73" fmla="*/ 2147483646 h 51"/>
                <a:gd name="T74" fmla="*/ 2147483646 w 52"/>
                <a:gd name="T75" fmla="*/ 2147483646 h 51"/>
                <a:gd name="T76" fmla="*/ 2147483646 w 52"/>
                <a:gd name="T77" fmla="*/ 2147483646 h 51"/>
                <a:gd name="T78" fmla="*/ 2147483646 w 52"/>
                <a:gd name="T79" fmla="*/ 2147483646 h 51"/>
                <a:gd name="T80" fmla="*/ 2147483646 w 52"/>
                <a:gd name="T81" fmla="*/ 2147483646 h 51"/>
                <a:gd name="T82" fmla="*/ 2147483646 w 52"/>
                <a:gd name="T83" fmla="*/ 2147483646 h 51"/>
                <a:gd name="T84" fmla="*/ 2147483646 w 52"/>
                <a:gd name="T85" fmla="*/ 0 h 51"/>
                <a:gd name="T86" fmla="*/ 2147483646 w 52"/>
                <a:gd name="T87" fmla="*/ 0 h 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2" h="51">
                  <a:moveTo>
                    <a:pt x="26" y="0"/>
                  </a:move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1" y="4"/>
                  </a:lnTo>
                  <a:lnTo>
                    <a:pt x="10" y="6"/>
                  </a:lnTo>
                  <a:lnTo>
                    <a:pt x="9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4" y="13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3" y="37"/>
                  </a:lnTo>
                  <a:lnTo>
                    <a:pt x="4" y="38"/>
                  </a:lnTo>
                  <a:lnTo>
                    <a:pt x="5" y="39"/>
                  </a:lnTo>
                  <a:lnTo>
                    <a:pt x="5" y="40"/>
                  </a:lnTo>
                  <a:lnTo>
                    <a:pt x="6" y="41"/>
                  </a:lnTo>
                  <a:lnTo>
                    <a:pt x="6" y="42"/>
                  </a:lnTo>
                  <a:lnTo>
                    <a:pt x="7" y="42"/>
                  </a:lnTo>
                  <a:lnTo>
                    <a:pt x="8" y="43"/>
                  </a:lnTo>
                  <a:lnTo>
                    <a:pt x="9" y="44"/>
                  </a:lnTo>
                  <a:lnTo>
                    <a:pt x="10" y="46"/>
                  </a:lnTo>
                  <a:lnTo>
                    <a:pt x="11" y="47"/>
                  </a:lnTo>
                  <a:lnTo>
                    <a:pt x="13" y="48"/>
                  </a:lnTo>
                  <a:lnTo>
                    <a:pt x="14" y="48"/>
                  </a:lnTo>
                  <a:lnTo>
                    <a:pt x="15" y="49"/>
                  </a:lnTo>
                  <a:lnTo>
                    <a:pt x="16" y="49"/>
                  </a:lnTo>
                  <a:lnTo>
                    <a:pt x="17" y="50"/>
                  </a:lnTo>
                  <a:lnTo>
                    <a:pt x="18" y="50"/>
                  </a:lnTo>
                  <a:lnTo>
                    <a:pt x="19" y="50"/>
                  </a:lnTo>
                  <a:lnTo>
                    <a:pt x="21" y="51"/>
                  </a:lnTo>
                  <a:lnTo>
                    <a:pt x="23" y="51"/>
                  </a:lnTo>
                  <a:lnTo>
                    <a:pt x="24" y="51"/>
                  </a:lnTo>
                  <a:lnTo>
                    <a:pt x="25" y="51"/>
                  </a:lnTo>
                  <a:lnTo>
                    <a:pt x="26" y="51"/>
                  </a:lnTo>
                  <a:lnTo>
                    <a:pt x="27" y="51"/>
                  </a:lnTo>
                  <a:lnTo>
                    <a:pt x="29" y="51"/>
                  </a:lnTo>
                  <a:lnTo>
                    <a:pt x="30" y="51"/>
                  </a:lnTo>
                  <a:lnTo>
                    <a:pt x="32" y="51"/>
                  </a:lnTo>
                  <a:lnTo>
                    <a:pt x="33" y="50"/>
                  </a:lnTo>
                  <a:lnTo>
                    <a:pt x="34" y="50"/>
                  </a:lnTo>
                  <a:lnTo>
                    <a:pt x="35" y="50"/>
                  </a:lnTo>
                  <a:lnTo>
                    <a:pt x="36" y="49"/>
                  </a:lnTo>
                  <a:lnTo>
                    <a:pt x="37" y="49"/>
                  </a:lnTo>
                  <a:lnTo>
                    <a:pt x="38" y="48"/>
                  </a:lnTo>
                  <a:lnTo>
                    <a:pt x="39" y="48"/>
                  </a:lnTo>
                  <a:lnTo>
                    <a:pt x="40" y="47"/>
                  </a:lnTo>
                  <a:lnTo>
                    <a:pt x="42" y="46"/>
                  </a:lnTo>
                  <a:lnTo>
                    <a:pt x="43" y="46"/>
                  </a:lnTo>
                  <a:lnTo>
                    <a:pt x="44" y="44"/>
                  </a:lnTo>
                  <a:lnTo>
                    <a:pt x="44" y="43"/>
                  </a:lnTo>
                  <a:lnTo>
                    <a:pt x="45" y="42"/>
                  </a:lnTo>
                  <a:lnTo>
                    <a:pt x="46" y="42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8" y="38"/>
                  </a:lnTo>
                  <a:lnTo>
                    <a:pt x="49" y="37"/>
                  </a:lnTo>
                  <a:lnTo>
                    <a:pt x="49" y="36"/>
                  </a:lnTo>
                  <a:lnTo>
                    <a:pt x="50" y="34"/>
                  </a:lnTo>
                  <a:lnTo>
                    <a:pt x="50" y="33"/>
                  </a:lnTo>
                  <a:lnTo>
                    <a:pt x="50" y="32"/>
                  </a:lnTo>
                  <a:lnTo>
                    <a:pt x="52" y="31"/>
                  </a:lnTo>
                  <a:lnTo>
                    <a:pt x="52" y="29"/>
                  </a:lnTo>
                  <a:lnTo>
                    <a:pt x="52" y="28"/>
                  </a:lnTo>
                  <a:lnTo>
                    <a:pt x="52" y="27"/>
                  </a:lnTo>
                  <a:lnTo>
                    <a:pt x="52" y="26"/>
                  </a:lnTo>
                  <a:lnTo>
                    <a:pt x="52" y="24"/>
                  </a:lnTo>
                  <a:lnTo>
                    <a:pt x="52" y="23"/>
                  </a:lnTo>
                  <a:lnTo>
                    <a:pt x="52" y="21"/>
                  </a:lnTo>
                  <a:lnTo>
                    <a:pt x="52" y="20"/>
                  </a:lnTo>
                  <a:lnTo>
                    <a:pt x="50" y="19"/>
                  </a:lnTo>
                  <a:lnTo>
                    <a:pt x="50" y="18"/>
                  </a:lnTo>
                  <a:lnTo>
                    <a:pt x="50" y="17"/>
                  </a:lnTo>
                  <a:lnTo>
                    <a:pt x="49" y="16"/>
                  </a:lnTo>
                  <a:lnTo>
                    <a:pt x="49" y="14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7" y="11"/>
                  </a:lnTo>
                  <a:lnTo>
                    <a:pt x="47" y="10"/>
                  </a:lnTo>
                  <a:lnTo>
                    <a:pt x="46" y="9"/>
                  </a:lnTo>
                  <a:lnTo>
                    <a:pt x="45" y="9"/>
                  </a:lnTo>
                  <a:lnTo>
                    <a:pt x="44" y="8"/>
                  </a:lnTo>
                  <a:lnTo>
                    <a:pt x="44" y="7"/>
                  </a:lnTo>
                  <a:lnTo>
                    <a:pt x="43" y="6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7" y="2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38" name="Freeform 167">
              <a:extLst>
                <a:ext uri="{FF2B5EF4-FFF2-40B4-BE49-F238E27FC236}">
                  <a16:creationId xmlns:a16="http://schemas.microsoft.com/office/drawing/2014/main" id="{EFE282F1-DAAD-0142-92B6-926C155C6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025" y="5392738"/>
              <a:ext cx="36513" cy="36513"/>
            </a:xfrm>
            <a:custGeom>
              <a:avLst/>
              <a:gdLst>
                <a:gd name="T0" fmla="*/ 2147483646 w 44"/>
                <a:gd name="T1" fmla="*/ 2147483646 h 44"/>
                <a:gd name="T2" fmla="*/ 2147483646 w 44"/>
                <a:gd name="T3" fmla="*/ 2147483646 h 44"/>
                <a:gd name="T4" fmla="*/ 2147483646 w 44"/>
                <a:gd name="T5" fmla="*/ 2147483646 h 44"/>
                <a:gd name="T6" fmla="*/ 2147483646 w 44"/>
                <a:gd name="T7" fmla="*/ 2147483646 h 44"/>
                <a:gd name="T8" fmla="*/ 2147483646 w 44"/>
                <a:gd name="T9" fmla="*/ 2147483646 h 44"/>
                <a:gd name="T10" fmla="*/ 2147483646 w 44"/>
                <a:gd name="T11" fmla="*/ 2147483646 h 44"/>
                <a:gd name="T12" fmla="*/ 2147483646 w 44"/>
                <a:gd name="T13" fmla="*/ 2147483646 h 44"/>
                <a:gd name="T14" fmla="*/ 2147483646 w 44"/>
                <a:gd name="T15" fmla="*/ 2147483646 h 44"/>
                <a:gd name="T16" fmla="*/ 2147483646 w 44"/>
                <a:gd name="T17" fmla="*/ 2147483646 h 44"/>
                <a:gd name="T18" fmla="*/ 0 w 44"/>
                <a:gd name="T19" fmla="*/ 2147483646 h 44"/>
                <a:gd name="T20" fmla="*/ 0 w 44"/>
                <a:gd name="T21" fmla="*/ 2147483646 h 44"/>
                <a:gd name="T22" fmla="*/ 0 w 44"/>
                <a:gd name="T23" fmla="*/ 2147483646 h 44"/>
                <a:gd name="T24" fmla="*/ 0 w 44"/>
                <a:gd name="T25" fmla="*/ 2147483646 h 44"/>
                <a:gd name="T26" fmla="*/ 2147483646 w 44"/>
                <a:gd name="T27" fmla="*/ 2147483646 h 44"/>
                <a:gd name="T28" fmla="*/ 2147483646 w 44"/>
                <a:gd name="T29" fmla="*/ 2147483646 h 44"/>
                <a:gd name="T30" fmla="*/ 2147483646 w 44"/>
                <a:gd name="T31" fmla="*/ 2147483646 h 44"/>
                <a:gd name="T32" fmla="*/ 2147483646 w 44"/>
                <a:gd name="T33" fmla="*/ 2147483646 h 44"/>
                <a:gd name="T34" fmla="*/ 2147483646 w 44"/>
                <a:gd name="T35" fmla="*/ 2147483646 h 44"/>
                <a:gd name="T36" fmla="*/ 2147483646 w 44"/>
                <a:gd name="T37" fmla="*/ 2147483646 h 44"/>
                <a:gd name="T38" fmla="*/ 2147483646 w 44"/>
                <a:gd name="T39" fmla="*/ 2147483646 h 44"/>
                <a:gd name="T40" fmla="*/ 2147483646 w 44"/>
                <a:gd name="T41" fmla="*/ 2147483646 h 44"/>
                <a:gd name="T42" fmla="*/ 2147483646 w 44"/>
                <a:gd name="T43" fmla="*/ 2147483646 h 44"/>
                <a:gd name="T44" fmla="*/ 2147483646 w 44"/>
                <a:gd name="T45" fmla="*/ 2147483646 h 44"/>
                <a:gd name="T46" fmla="*/ 2147483646 w 44"/>
                <a:gd name="T47" fmla="*/ 2147483646 h 44"/>
                <a:gd name="T48" fmla="*/ 2147483646 w 44"/>
                <a:gd name="T49" fmla="*/ 2147483646 h 44"/>
                <a:gd name="T50" fmla="*/ 2147483646 w 44"/>
                <a:gd name="T51" fmla="*/ 2147483646 h 44"/>
                <a:gd name="T52" fmla="*/ 2147483646 w 44"/>
                <a:gd name="T53" fmla="*/ 2147483646 h 44"/>
                <a:gd name="T54" fmla="*/ 2147483646 w 44"/>
                <a:gd name="T55" fmla="*/ 2147483646 h 44"/>
                <a:gd name="T56" fmla="*/ 2147483646 w 44"/>
                <a:gd name="T57" fmla="*/ 2147483646 h 44"/>
                <a:gd name="T58" fmla="*/ 2147483646 w 44"/>
                <a:gd name="T59" fmla="*/ 2147483646 h 44"/>
                <a:gd name="T60" fmla="*/ 2147483646 w 44"/>
                <a:gd name="T61" fmla="*/ 2147483646 h 44"/>
                <a:gd name="T62" fmla="*/ 2147483646 w 44"/>
                <a:gd name="T63" fmla="*/ 2147483646 h 44"/>
                <a:gd name="T64" fmla="*/ 2147483646 w 44"/>
                <a:gd name="T65" fmla="*/ 2147483646 h 44"/>
                <a:gd name="T66" fmla="*/ 2147483646 w 44"/>
                <a:gd name="T67" fmla="*/ 2147483646 h 44"/>
                <a:gd name="T68" fmla="*/ 2147483646 w 44"/>
                <a:gd name="T69" fmla="*/ 2147483646 h 44"/>
                <a:gd name="T70" fmla="*/ 2147483646 w 44"/>
                <a:gd name="T71" fmla="*/ 2147483646 h 44"/>
                <a:gd name="T72" fmla="*/ 2147483646 w 44"/>
                <a:gd name="T73" fmla="*/ 2147483646 h 44"/>
                <a:gd name="T74" fmla="*/ 2147483646 w 44"/>
                <a:gd name="T75" fmla="*/ 2147483646 h 44"/>
                <a:gd name="T76" fmla="*/ 2147483646 w 44"/>
                <a:gd name="T77" fmla="*/ 2147483646 h 44"/>
                <a:gd name="T78" fmla="*/ 2147483646 w 44"/>
                <a:gd name="T79" fmla="*/ 2147483646 h 44"/>
                <a:gd name="T80" fmla="*/ 2147483646 w 44"/>
                <a:gd name="T81" fmla="*/ 2147483646 h 44"/>
                <a:gd name="T82" fmla="*/ 2147483646 w 44"/>
                <a:gd name="T83" fmla="*/ 2147483646 h 44"/>
                <a:gd name="T84" fmla="*/ 2147483646 w 44"/>
                <a:gd name="T85" fmla="*/ 2147483646 h 44"/>
                <a:gd name="T86" fmla="*/ 2147483646 w 44"/>
                <a:gd name="T87" fmla="*/ 2147483646 h 44"/>
                <a:gd name="T88" fmla="*/ 2147483646 w 44"/>
                <a:gd name="T89" fmla="*/ 2147483646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4" h="44">
                  <a:moveTo>
                    <a:pt x="22" y="22"/>
                  </a:moveTo>
                  <a:lnTo>
                    <a:pt x="22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7" y="5"/>
                  </a:lnTo>
                  <a:lnTo>
                    <a:pt x="6" y="6"/>
                  </a:lnTo>
                  <a:lnTo>
                    <a:pt x="5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7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7" y="40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0" y="42"/>
                  </a:lnTo>
                  <a:lnTo>
                    <a:pt x="11" y="42"/>
                  </a:lnTo>
                  <a:lnTo>
                    <a:pt x="12" y="43"/>
                  </a:lnTo>
                  <a:lnTo>
                    <a:pt x="13" y="43"/>
                  </a:lnTo>
                  <a:lnTo>
                    <a:pt x="14" y="43"/>
                  </a:lnTo>
                  <a:lnTo>
                    <a:pt x="15" y="44"/>
                  </a:lnTo>
                  <a:lnTo>
                    <a:pt x="16" y="44"/>
                  </a:lnTo>
                  <a:lnTo>
                    <a:pt x="17" y="44"/>
                  </a:lnTo>
                  <a:lnTo>
                    <a:pt x="19" y="44"/>
                  </a:lnTo>
                  <a:lnTo>
                    <a:pt x="20" y="44"/>
                  </a:lnTo>
                  <a:lnTo>
                    <a:pt x="21" y="44"/>
                  </a:lnTo>
                  <a:lnTo>
                    <a:pt x="22" y="44"/>
                  </a:lnTo>
                  <a:lnTo>
                    <a:pt x="23" y="44"/>
                  </a:lnTo>
                  <a:lnTo>
                    <a:pt x="24" y="44"/>
                  </a:lnTo>
                  <a:lnTo>
                    <a:pt x="25" y="44"/>
                  </a:lnTo>
                  <a:lnTo>
                    <a:pt x="26" y="44"/>
                  </a:lnTo>
                  <a:lnTo>
                    <a:pt x="27" y="44"/>
                  </a:lnTo>
                  <a:lnTo>
                    <a:pt x="29" y="44"/>
                  </a:lnTo>
                  <a:lnTo>
                    <a:pt x="30" y="43"/>
                  </a:lnTo>
                  <a:lnTo>
                    <a:pt x="31" y="43"/>
                  </a:lnTo>
                  <a:lnTo>
                    <a:pt x="32" y="42"/>
                  </a:lnTo>
                  <a:lnTo>
                    <a:pt x="33" y="42"/>
                  </a:lnTo>
                  <a:lnTo>
                    <a:pt x="34" y="41"/>
                  </a:lnTo>
                  <a:lnTo>
                    <a:pt x="35" y="41"/>
                  </a:lnTo>
                  <a:lnTo>
                    <a:pt x="35" y="40"/>
                  </a:lnTo>
                  <a:lnTo>
                    <a:pt x="36" y="39"/>
                  </a:lnTo>
                  <a:lnTo>
                    <a:pt x="37" y="39"/>
                  </a:lnTo>
                  <a:lnTo>
                    <a:pt x="37" y="38"/>
                  </a:lnTo>
                  <a:lnTo>
                    <a:pt x="39" y="37"/>
                  </a:lnTo>
                  <a:lnTo>
                    <a:pt x="40" y="35"/>
                  </a:lnTo>
                  <a:lnTo>
                    <a:pt x="41" y="34"/>
                  </a:lnTo>
                  <a:lnTo>
                    <a:pt x="41" y="33"/>
                  </a:lnTo>
                  <a:lnTo>
                    <a:pt x="42" y="32"/>
                  </a:lnTo>
                  <a:lnTo>
                    <a:pt x="42" y="31"/>
                  </a:lnTo>
                  <a:lnTo>
                    <a:pt x="42" y="30"/>
                  </a:lnTo>
                  <a:lnTo>
                    <a:pt x="43" y="29"/>
                  </a:lnTo>
                  <a:lnTo>
                    <a:pt x="43" y="28"/>
                  </a:lnTo>
                  <a:lnTo>
                    <a:pt x="43" y="27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4" y="22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3" y="19"/>
                  </a:lnTo>
                  <a:lnTo>
                    <a:pt x="43" y="18"/>
                  </a:lnTo>
                  <a:lnTo>
                    <a:pt x="43" y="16"/>
                  </a:lnTo>
                  <a:lnTo>
                    <a:pt x="42" y="15"/>
                  </a:lnTo>
                  <a:lnTo>
                    <a:pt x="42" y="14"/>
                  </a:lnTo>
                  <a:lnTo>
                    <a:pt x="42" y="13"/>
                  </a:lnTo>
                  <a:lnTo>
                    <a:pt x="41" y="12"/>
                  </a:lnTo>
                  <a:lnTo>
                    <a:pt x="41" y="11"/>
                  </a:lnTo>
                  <a:lnTo>
                    <a:pt x="40" y="10"/>
                  </a:lnTo>
                  <a:lnTo>
                    <a:pt x="39" y="9"/>
                  </a:lnTo>
                  <a:lnTo>
                    <a:pt x="37" y="8"/>
                  </a:lnTo>
                  <a:lnTo>
                    <a:pt x="37" y="6"/>
                  </a:lnTo>
                  <a:lnTo>
                    <a:pt x="36" y="6"/>
                  </a:lnTo>
                  <a:lnTo>
                    <a:pt x="35" y="5"/>
                  </a:lnTo>
                  <a:lnTo>
                    <a:pt x="35" y="4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2" y="3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39" name="Freeform 168">
              <a:extLst>
                <a:ext uri="{FF2B5EF4-FFF2-40B4-BE49-F238E27FC236}">
                  <a16:creationId xmlns:a16="http://schemas.microsoft.com/office/drawing/2014/main" id="{3ACCC5EB-7BA7-E743-96ED-DF7617671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3500" y="5383213"/>
              <a:ext cx="39688" cy="41275"/>
            </a:xfrm>
            <a:custGeom>
              <a:avLst/>
              <a:gdLst>
                <a:gd name="T0" fmla="*/ 2147483646 w 51"/>
                <a:gd name="T1" fmla="*/ 0 h 51"/>
                <a:gd name="T2" fmla="*/ 2147483646 w 51"/>
                <a:gd name="T3" fmla="*/ 2147483646 h 51"/>
                <a:gd name="T4" fmla="*/ 2147483646 w 51"/>
                <a:gd name="T5" fmla="*/ 2147483646 h 51"/>
                <a:gd name="T6" fmla="*/ 2147483646 w 51"/>
                <a:gd name="T7" fmla="*/ 2147483646 h 51"/>
                <a:gd name="T8" fmla="*/ 2147483646 w 51"/>
                <a:gd name="T9" fmla="*/ 2147483646 h 51"/>
                <a:gd name="T10" fmla="*/ 2147483646 w 51"/>
                <a:gd name="T11" fmla="*/ 2147483646 h 51"/>
                <a:gd name="T12" fmla="*/ 2147483646 w 51"/>
                <a:gd name="T13" fmla="*/ 2147483646 h 51"/>
                <a:gd name="T14" fmla="*/ 2147483646 w 51"/>
                <a:gd name="T15" fmla="*/ 2147483646 h 51"/>
                <a:gd name="T16" fmla="*/ 0 w 51"/>
                <a:gd name="T17" fmla="*/ 2147483646 h 51"/>
                <a:gd name="T18" fmla="*/ 0 w 51"/>
                <a:gd name="T19" fmla="*/ 2147483646 h 51"/>
                <a:gd name="T20" fmla="*/ 0 w 51"/>
                <a:gd name="T21" fmla="*/ 2147483646 h 51"/>
                <a:gd name="T22" fmla="*/ 0 w 51"/>
                <a:gd name="T23" fmla="*/ 2147483646 h 51"/>
                <a:gd name="T24" fmla="*/ 0 w 51"/>
                <a:gd name="T25" fmla="*/ 2147483646 h 51"/>
                <a:gd name="T26" fmla="*/ 2147483646 w 51"/>
                <a:gd name="T27" fmla="*/ 2147483646 h 51"/>
                <a:gd name="T28" fmla="*/ 2147483646 w 51"/>
                <a:gd name="T29" fmla="*/ 2147483646 h 51"/>
                <a:gd name="T30" fmla="*/ 2147483646 w 51"/>
                <a:gd name="T31" fmla="*/ 2147483646 h 51"/>
                <a:gd name="T32" fmla="*/ 2147483646 w 51"/>
                <a:gd name="T33" fmla="*/ 2147483646 h 51"/>
                <a:gd name="T34" fmla="*/ 2147483646 w 51"/>
                <a:gd name="T35" fmla="*/ 2147483646 h 51"/>
                <a:gd name="T36" fmla="*/ 2147483646 w 51"/>
                <a:gd name="T37" fmla="*/ 2147483646 h 51"/>
                <a:gd name="T38" fmla="*/ 2147483646 w 51"/>
                <a:gd name="T39" fmla="*/ 2147483646 h 51"/>
                <a:gd name="T40" fmla="*/ 2147483646 w 51"/>
                <a:gd name="T41" fmla="*/ 2147483646 h 51"/>
                <a:gd name="T42" fmla="*/ 2147483646 w 51"/>
                <a:gd name="T43" fmla="*/ 2147483646 h 51"/>
                <a:gd name="T44" fmla="*/ 2147483646 w 51"/>
                <a:gd name="T45" fmla="*/ 2147483646 h 51"/>
                <a:gd name="T46" fmla="*/ 2147483646 w 51"/>
                <a:gd name="T47" fmla="*/ 2147483646 h 51"/>
                <a:gd name="T48" fmla="*/ 2147483646 w 51"/>
                <a:gd name="T49" fmla="*/ 2147483646 h 51"/>
                <a:gd name="T50" fmla="*/ 2147483646 w 51"/>
                <a:gd name="T51" fmla="*/ 2147483646 h 51"/>
                <a:gd name="T52" fmla="*/ 2147483646 w 51"/>
                <a:gd name="T53" fmla="*/ 2147483646 h 51"/>
                <a:gd name="T54" fmla="*/ 2147483646 w 51"/>
                <a:gd name="T55" fmla="*/ 2147483646 h 51"/>
                <a:gd name="T56" fmla="*/ 2147483646 w 51"/>
                <a:gd name="T57" fmla="*/ 2147483646 h 51"/>
                <a:gd name="T58" fmla="*/ 2147483646 w 51"/>
                <a:gd name="T59" fmla="*/ 2147483646 h 51"/>
                <a:gd name="T60" fmla="*/ 2147483646 w 51"/>
                <a:gd name="T61" fmla="*/ 2147483646 h 51"/>
                <a:gd name="T62" fmla="*/ 2147483646 w 51"/>
                <a:gd name="T63" fmla="*/ 2147483646 h 51"/>
                <a:gd name="T64" fmla="*/ 2147483646 w 51"/>
                <a:gd name="T65" fmla="*/ 2147483646 h 51"/>
                <a:gd name="T66" fmla="*/ 2147483646 w 51"/>
                <a:gd name="T67" fmla="*/ 2147483646 h 51"/>
                <a:gd name="T68" fmla="*/ 2147483646 w 51"/>
                <a:gd name="T69" fmla="*/ 2147483646 h 51"/>
                <a:gd name="T70" fmla="*/ 2147483646 w 51"/>
                <a:gd name="T71" fmla="*/ 2147483646 h 51"/>
                <a:gd name="T72" fmla="*/ 2147483646 w 51"/>
                <a:gd name="T73" fmla="*/ 2147483646 h 51"/>
                <a:gd name="T74" fmla="*/ 2147483646 w 51"/>
                <a:gd name="T75" fmla="*/ 2147483646 h 51"/>
                <a:gd name="T76" fmla="*/ 2147483646 w 51"/>
                <a:gd name="T77" fmla="*/ 2147483646 h 51"/>
                <a:gd name="T78" fmla="*/ 2147483646 w 51"/>
                <a:gd name="T79" fmla="*/ 2147483646 h 51"/>
                <a:gd name="T80" fmla="*/ 2147483646 w 51"/>
                <a:gd name="T81" fmla="*/ 2147483646 h 51"/>
                <a:gd name="T82" fmla="*/ 2147483646 w 51"/>
                <a:gd name="T83" fmla="*/ 2147483646 h 51"/>
                <a:gd name="T84" fmla="*/ 2147483646 w 51"/>
                <a:gd name="T85" fmla="*/ 0 h 51"/>
                <a:gd name="T86" fmla="*/ 2147483646 w 51"/>
                <a:gd name="T87" fmla="*/ 0 h 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7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4" y="13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4" y="37"/>
                  </a:lnTo>
                  <a:lnTo>
                    <a:pt x="5" y="39"/>
                  </a:lnTo>
                  <a:lnTo>
                    <a:pt x="5" y="40"/>
                  </a:lnTo>
                  <a:lnTo>
                    <a:pt x="6" y="41"/>
                  </a:lnTo>
                  <a:lnTo>
                    <a:pt x="6" y="42"/>
                  </a:lnTo>
                  <a:lnTo>
                    <a:pt x="7" y="42"/>
                  </a:lnTo>
                  <a:lnTo>
                    <a:pt x="8" y="43"/>
                  </a:lnTo>
                  <a:lnTo>
                    <a:pt x="9" y="44"/>
                  </a:lnTo>
                  <a:lnTo>
                    <a:pt x="10" y="45"/>
                  </a:lnTo>
                  <a:lnTo>
                    <a:pt x="11" y="46"/>
                  </a:lnTo>
                  <a:lnTo>
                    <a:pt x="13" y="47"/>
                  </a:lnTo>
                  <a:lnTo>
                    <a:pt x="14" y="47"/>
                  </a:lnTo>
                  <a:lnTo>
                    <a:pt x="15" y="49"/>
                  </a:lnTo>
                  <a:lnTo>
                    <a:pt x="16" y="49"/>
                  </a:lnTo>
                  <a:lnTo>
                    <a:pt x="17" y="50"/>
                  </a:lnTo>
                  <a:lnTo>
                    <a:pt x="18" y="50"/>
                  </a:lnTo>
                  <a:lnTo>
                    <a:pt x="19" y="50"/>
                  </a:lnTo>
                  <a:lnTo>
                    <a:pt x="21" y="51"/>
                  </a:lnTo>
                  <a:lnTo>
                    <a:pt x="23" y="51"/>
                  </a:lnTo>
                  <a:lnTo>
                    <a:pt x="24" y="51"/>
                  </a:lnTo>
                  <a:lnTo>
                    <a:pt x="25" y="51"/>
                  </a:lnTo>
                  <a:lnTo>
                    <a:pt x="26" y="51"/>
                  </a:lnTo>
                  <a:lnTo>
                    <a:pt x="27" y="51"/>
                  </a:lnTo>
                  <a:lnTo>
                    <a:pt x="29" y="51"/>
                  </a:lnTo>
                  <a:lnTo>
                    <a:pt x="30" y="51"/>
                  </a:lnTo>
                  <a:lnTo>
                    <a:pt x="31" y="51"/>
                  </a:lnTo>
                  <a:lnTo>
                    <a:pt x="33" y="50"/>
                  </a:lnTo>
                  <a:lnTo>
                    <a:pt x="34" y="50"/>
                  </a:lnTo>
                  <a:lnTo>
                    <a:pt x="35" y="50"/>
                  </a:lnTo>
                  <a:lnTo>
                    <a:pt x="36" y="49"/>
                  </a:lnTo>
                  <a:lnTo>
                    <a:pt x="37" y="49"/>
                  </a:lnTo>
                  <a:lnTo>
                    <a:pt x="38" y="47"/>
                  </a:lnTo>
                  <a:lnTo>
                    <a:pt x="39" y="47"/>
                  </a:lnTo>
                  <a:lnTo>
                    <a:pt x="40" y="46"/>
                  </a:lnTo>
                  <a:lnTo>
                    <a:pt x="41" y="45"/>
                  </a:lnTo>
                  <a:lnTo>
                    <a:pt x="43" y="45"/>
                  </a:lnTo>
                  <a:lnTo>
                    <a:pt x="44" y="44"/>
                  </a:lnTo>
                  <a:lnTo>
                    <a:pt x="44" y="43"/>
                  </a:lnTo>
                  <a:lnTo>
                    <a:pt x="45" y="42"/>
                  </a:lnTo>
                  <a:lnTo>
                    <a:pt x="46" y="42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8" y="37"/>
                  </a:lnTo>
                  <a:lnTo>
                    <a:pt x="49" y="36"/>
                  </a:lnTo>
                  <a:lnTo>
                    <a:pt x="49" y="35"/>
                  </a:lnTo>
                  <a:lnTo>
                    <a:pt x="50" y="34"/>
                  </a:lnTo>
                  <a:lnTo>
                    <a:pt x="50" y="33"/>
                  </a:lnTo>
                  <a:lnTo>
                    <a:pt x="50" y="32"/>
                  </a:lnTo>
                  <a:lnTo>
                    <a:pt x="51" y="31"/>
                  </a:lnTo>
                  <a:lnTo>
                    <a:pt x="51" y="28"/>
                  </a:lnTo>
                  <a:lnTo>
                    <a:pt x="51" y="27"/>
                  </a:lnTo>
                  <a:lnTo>
                    <a:pt x="51" y="26"/>
                  </a:lnTo>
                  <a:lnTo>
                    <a:pt x="51" y="25"/>
                  </a:lnTo>
                  <a:lnTo>
                    <a:pt x="51" y="24"/>
                  </a:lnTo>
                  <a:lnTo>
                    <a:pt x="51" y="23"/>
                  </a:lnTo>
                  <a:lnTo>
                    <a:pt x="51" y="21"/>
                  </a:lnTo>
                  <a:lnTo>
                    <a:pt x="51" y="20"/>
                  </a:lnTo>
                  <a:lnTo>
                    <a:pt x="50" y="18"/>
                  </a:lnTo>
                  <a:lnTo>
                    <a:pt x="50" y="17"/>
                  </a:lnTo>
                  <a:lnTo>
                    <a:pt x="50" y="16"/>
                  </a:lnTo>
                  <a:lnTo>
                    <a:pt x="49" y="15"/>
                  </a:lnTo>
                  <a:lnTo>
                    <a:pt x="49" y="14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7" y="11"/>
                  </a:lnTo>
                  <a:lnTo>
                    <a:pt x="47" y="10"/>
                  </a:lnTo>
                  <a:lnTo>
                    <a:pt x="46" y="8"/>
                  </a:lnTo>
                  <a:lnTo>
                    <a:pt x="45" y="8"/>
                  </a:lnTo>
                  <a:lnTo>
                    <a:pt x="44" y="7"/>
                  </a:lnTo>
                  <a:lnTo>
                    <a:pt x="44" y="6"/>
                  </a:lnTo>
                  <a:lnTo>
                    <a:pt x="43" y="5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7" y="2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40" name="Freeform 169">
              <a:extLst>
                <a:ext uri="{FF2B5EF4-FFF2-40B4-BE49-F238E27FC236}">
                  <a16:creationId xmlns:a16="http://schemas.microsoft.com/office/drawing/2014/main" id="{BE932EC3-69E0-B249-A8EA-EE158A735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138" y="6011863"/>
              <a:ext cx="34925" cy="34925"/>
            </a:xfrm>
            <a:custGeom>
              <a:avLst/>
              <a:gdLst>
                <a:gd name="T0" fmla="*/ 2147483646 w 45"/>
                <a:gd name="T1" fmla="*/ 2147483646 h 44"/>
                <a:gd name="T2" fmla="*/ 2147483646 w 45"/>
                <a:gd name="T3" fmla="*/ 2147483646 h 44"/>
                <a:gd name="T4" fmla="*/ 2147483646 w 45"/>
                <a:gd name="T5" fmla="*/ 2147483646 h 44"/>
                <a:gd name="T6" fmla="*/ 2147483646 w 45"/>
                <a:gd name="T7" fmla="*/ 2147483646 h 44"/>
                <a:gd name="T8" fmla="*/ 2147483646 w 45"/>
                <a:gd name="T9" fmla="*/ 2147483646 h 44"/>
                <a:gd name="T10" fmla="*/ 2147483646 w 45"/>
                <a:gd name="T11" fmla="*/ 2147483646 h 44"/>
                <a:gd name="T12" fmla="*/ 2147483646 w 45"/>
                <a:gd name="T13" fmla="*/ 2147483646 h 44"/>
                <a:gd name="T14" fmla="*/ 2147483646 w 45"/>
                <a:gd name="T15" fmla="*/ 2147483646 h 44"/>
                <a:gd name="T16" fmla="*/ 0 w 45"/>
                <a:gd name="T17" fmla="*/ 2147483646 h 44"/>
                <a:gd name="T18" fmla="*/ 0 w 45"/>
                <a:gd name="T19" fmla="*/ 2147483646 h 44"/>
                <a:gd name="T20" fmla="*/ 0 w 45"/>
                <a:gd name="T21" fmla="*/ 2147483646 h 44"/>
                <a:gd name="T22" fmla="*/ 0 w 45"/>
                <a:gd name="T23" fmla="*/ 2147483646 h 44"/>
                <a:gd name="T24" fmla="*/ 0 w 45"/>
                <a:gd name="T25" fmla="*/ 2147483646 h 44"/>
                <a:gd name="T26" fmla="*/ 0 w 45"/>
                <a:gd name="T27" fmla="*/ 2147483646 h 44"/>
                <a:gd name="T28" fmla="*/ 2147483646 w 45"/>
                <a:gd name="T29" fmla="*/ 2147483646 h 44"/>
                <a:gd name="T30" fmla="*/ 2147483646 w 45"/>
                <a:gd name="T31" fmla="*/ 2147483646 h 44"/>
                <a:gd name="T32" fmla="*/ 2147483646 w 45"/>
                <a:gd name="T33" fmla="*/ 2147483646 h 44"/>
                <a:gd name="T34" fmla="*/ 2147483646 w 45"/>
                <a:gd name="T35" fmla="*/ 2147483646 h 44"/>
                <a:gd name="T36" fmla="*/ 2147483646 w 45"/>
                <a:gd name="T37" fmla="*/ 2147483646 h 44"/>
                <a:gd name="T38" fmla="*/ 2147483646 w 45"/>
                <a:gd name="T39" fmla="*/ 2147483646 h 44"/>
                <a:gd name="T40" fmla="*/ 2147483646 w 45"/>
                <a:gd name="T41" fmla="*/ 2147483646 h 44"/>
                <a:gd name="T42" fmla="*/ 2147483646 w 45"/>
                <a:gd name="T43" fmla="*/ 2147483646 h 44"/>
                <a:gd name="T44" fmla="*/ 2147483646 w 45"/>
                <a:gd name="T45" fmla="*/ 2147483646 h 44"/>
                <a:gd name="T46" fmla="*/ 2147483646 w 45"/>
                <a:gd name="T47" fmla="*/ 2147483646 h 44"/>
                <a:gd name="T48" fmla="*/ 2147483646 w 45"/>
                <a:gd name="T49" fmla="*/ 2147483646 h 44"/>
                <a:gd name="T50" fmla="*/ 2147483646 w 45"/>
                <a:gd name="T51" fmla="*/ 2147483646 h 44"/>
                <a:gd name="T52" fmla="*/ 2147483646 w 45"/>
                <a:gd name="T53" fmla="*/ 2147483646 h 44"/>
                <a:gd name="T54" fmla="*/ 2147483646 w 45"/>
                <a:gd name="T55" fmla="*/ 2147483646 h 44"/>
                <a:gd name="T56" fmla="*/ 2147483646 w 45"/>
                <a:gd name="T57" fmla="*/ 2147483646 h 44"/>
                <a:gd name="T58" fmla="*/ 2147483646 w 45"/>
                <a:gd name="T59" fmla="*/ 2147483646 h 44"/>
                <a:gd name="T60" fmla="*/ 2147483646 w 45"/>
                <a:gd name="T61" fmla="*/ 2147483646 h 44"/>
                <a:gd name="T62" fmla="*/ 2147483646 w 45"/>
                <a:gd name="T63" fmla="*/ 2147483646 h 44"/>
                <a:gd name="T64" fmla="*/ 2147483646 w 45"/>
                <a:gd name="T65" fmla="*/ 2147483646 h 44"/>
                <a:gd name="T66" fmla="*/ 2147483646 w 45"/>
                <a:gd name="T67" fmla="*/ 2147483646 h 44"/>
                <a:gd name="T68" fmla="*/ 2147483646 w 45"/>
                <a:gd name="T69" fmla="*/ 2147483646 h 44"/>
                <a:gd name="T70" fmla="*/ 2147483646 w 45"/>
                <a:gd name="T71" fmla="*/ 2147483646 h 44"/>
                <a:gd name="T72" fmla="*/ 2147483646 w 45"/>
                <a:gd name="T73" fmla="*/ 2147483646 h 44"/>
                <a:gd name="T74" fmla="*/ 2147483646 w 45"/>
                <a:gd name="T75" fmla="*/ 2147483646 h 44"/>
                <a:gd name="T76" fmla="*/ 2147483646 w 45"/>
                <a:gd name="T77" fmla="*/ 2147483646 h 44"/>
                <a:gd name="T78" fmla="*/ 2147483646 w 45"/>
                <a:gd name="T79" fmla="*/ 2147483646 h 44"/>
                <a:gd name="T80" fmla="*/ 2147483646 w 45"/>
                <a:gd name="T81" fmla="*/ 2147483646 h 44"/>
                <a:gd name="T82" fmla="*/ 2147483646 w 45"/>
                <a:gd name="T83" fmla="*/ 2147483646 h 44"/>
                <a:gd name="T84" fmla="*/ 2147483646 w 45"/>
                <a:gd name="T85" fmla="*/ 2147483646 h 44"/>
                <a:gd name="T86" fmla="*/ 2147483646 w 45"/>
                <a:gd name="T87" fmla="*/ 2147483646 h 44"/>
                <a:gd name="T88" fmla="*/ 2147483646 w 45"/>
                <a:gd name="T89" fmla="*/ 2147483646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5" h="44">
                  <a:moveTo>
                    <a:pt x="23" y="22"/>
                  </a:moveTo>
                  <a:lnTo>
                    <a:pt x="23" y="0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6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3" y="32"/>
                  </a:lnTo>
                  <a:lnTo>
                    <a:pt x="3" y="33"/>
                  </a:lnTo>
                  <a:lnTo>
                    <a:pt x="4" y="34"/>
                  </a:lnTo>
                  <a:lnTo>
                    <a:pt x="4" y="35"/>
                  </a:lnTo>
                  <a:lnTo>
                    <a:pt x="5" y="35"/>
                  </a:lnTo>
                  <a:lnTo>
                    <a:pt x="5" y="37"/>
                  </a:lnTo>
                  <a:lnTo>
                    <a:pt x="6" y="38"/>
                  </a:lnTo>
                  <a:lnTo>
                    <a:pt x="7" y="39"/>
                  </a:lnTo>
                  <a:lnTo>
                    <a:pt x="8" y="40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0" y="42"/>
                  </a:lnTo>
                  <a:lnTo>
                    <a:pt x="11" y="42"/>
                  </a:lnTo>
                  <a:lnTo>
                    <a:pt x="13" y="43"/>
                  </a:lnTo>
                  <a:lnTo>
                    <a:pt x="14" y="43"/>
                  </a:lnTo>
                  <a:lnTo>
                    <a:pt x="15" y="43"/>
                  </a:lnTo>
                  <a:lnTo>
                    <a:pt x="16" y="44"/>
                  </a:lnTo>
                  <a:lnTo>
                    <a:pt x="17" y="44"/>
                  </a:lnTo>
                  <a:lnTo>
                    <a:pt x="18" y="44"/>
                  </a:lnTo>
                  <a:lnTo>
                    <a:pt x="19" y="44"/>
                  </a:lnTo>
                  <a:lnTo>
                    <a:pt x="20" y="44"/>
                  </a:lnTo>
                  <a:lnTo>
                    <a:pt x="22" y="44"/>
                  </a:lnTo>
                  <a:lnTo>
                    <a:pt x="23" y="44"/>
                  </a:lnTo>
                  <a:lnTo>
                    <a:pt x="24" y="44"/>
                  </a:lnTo>
                  <a:lnTo>
                    <a:pt x="25" y="44"/>
                  </a:lnTo>
                  <a:lnTo>
                    <a:pt x="26" y="44"/>
                  </a:lnTo>
                  <a:lnTo>
                    <a:pt x="27" y="44"/>
                  </a:lnTo>
                  <a:lnTo>
                    <a:pt x="28" y="44"/>
                  </a:lnTo>
                  <a:lnTo>
                    <a:pt x="29" y="44"/>
                  </a:lnTo>
                  <a:lnTo>
                    <a:pt x="30" y="43"/>
                  </a:lnTo>
                  <a:lnTo>
                    <a:pt x="32" y="43"/>
                  </a:lnTo>
                  <a:lnTo>
                    <a:pt x="33" y="42"/>
                  </a:lnTo>
                  <a:lnTo>
                    <a:pt x="34" y="42"/>
                  </a:lnTo>
                  <a:lnTo>
                    <a:pt x="35" y="41"/>
                  </a:lnTo>
                  <a:lnTo>
                    <a:pt x="36" y="41"/>
                  </a:lnTo>
                  <a:lnTo>
                    <a:pt x="36" y="40"/>
                  </a:lnTo>
                  <a:lnTo>
                    <a:pt x="37" y="39"/>
                  </a:lnTo>
                  <a:lnTo>
                    <a:pt x="38" y="39"/>
                  </a:lnTo>
                  <a:lnTo>
                    <a:pt x="38" y="38"/>
                  </a:lnTo>
                  <a:lnTo>
                    <a:pt x="39" y="37"/>
                  </a:lnTo>
                  <a:lnTo>
                    <a:pt x="40" y="35"/>
                  </a:lnTo>
                  <a:lnTo>
                    <a:pt x="42" y="34"/>
                  </a:lnTo>
                  <a:lnTo>
                    <a:pt x="42" y="33"/>
                  </a:lnTo>
                  <a:lnTo>
                    <a:pt x="43" y="32"/>
                  </a:lnTo>
                  <a:lnTo>
                    <a:pt x="43" y="31"/>
                  </a:lnTo>
                  <a:lnTo>
                    <a:pt x="43" y="30"/>
                  </a:lnTo>
                  <a:lnTo>
                    <a:pt x="44" y="29"/>
                  </a:lnTo>
                  <a:lnTo>
                    <a:pt x="44" y="28"/>
                  </a:lnTo>
                  <a:lnTo>
                    <a:pt x="44" y="27"/>
                  </a:lnTo>
                  <a:lnTo>
                    <a:pt x="45" y="25"/>
                  </a:lnTo>
                  <a:lnTo>
                    <a:pt x="45" y="24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5" y="20"/>
                  </a:lnTo>
                  <a:lnTo>
                    <a:pt x="44" y="19"/>
                  </a:lnTo>
                  <a:lnTo>
                    <a:pt x="44" y="18"/>
                  </a:lnTo>
                  <a:lnTo>
                    <a:pt x="44" y="16"/>
                  </a:lnTo>
                  <a:lnTo>
                    <a:pt x="43" y="15"/>
                  </a:lnTo>
                  <a:lnTo>
                    <a:pt x="43" y="14"/>
                  </a:lnTo>
                  <a:lnTo>
                    <a:pt x="43" y="13"/>
                  </a:lnTo>
                  <a:lnTo>
                    <a:pt x="42" y="12"/>
                  </a:lnTo>
                  <a:lnTo>
                    <a:pt x="42" y="11"/>
                  </a:lnTo>
                  <a:lnTo>
                    <a:pt x="40" y="10"/>
                  </a:lnTo>
                  <a:lnTo>
                    <a:pt x="39" y="9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5" y="4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41" name="Freeform 170">
              <a:extLst>
                <a:ext uri="{FF2B5EF4-FFF2-40B4-BE49-F238E27FC236}">
                  <a16:creationId xmlns:a16="http://schemas.microsoft.com/office/drawing/2014/main" id="{271FA1B1-8993-0E46-85AA-A83EF589B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025" y="6019801"/>
              <a:ext cx="41275" cy="41275"/>
            </a:xfrm>
            <a:custGeom>
              <a:avLst/>
              <a:gdLst>
                <a:gd name="T0" fmla="*/ 2147483646 w 51"/>
                <a:gd name="T1" fmla="*/ 0 h 51"/>
                <a:gd name="T2" fmla="*/ 2147483646 w 51"/>
                <a:gd name="T3" fmla="*/ 2147483646 h 51"/>
                <a:gd name="T4" fmla="*/ 2147483646 w 51"/>
                <a:gd name="T5" fmla="*/ 2147483646 h 51"/>
                <a:gd name="T6" fmla="*/ 2147483646 w 51"/>
                <a:gd name="T7" fmla="*/ 2147483646 h 51"/>
                <a:gd name="T8" fmla="*/ 2147483646 w 51"/>
                <a:gd name="T9" fmla="*/ 2147483646 h 51"/>
                <a:gd name="T10" fmla="*/ 2147483646 w 51"/>
                <a:gd name="T11" fmla="*/ 2147483646 h 51"/>
                <a:gd name="T12" fmla="*/ 2147483646 w 51"/>
                <a:gd name="T13" fmla="*/ 2147483646 h 51"/>
                <a:gd name="T14" fmla="*/ 2147483646 w 51"/>
                <a:gd name="T15" fmla="*/ 2147483646 h 51"/>
                <a:gd name="T16" fmla="*/ 2147483646 w 51"/>
                <a:gd name="T17" fmla="*/ 2147483646 h 51"/>
                <a:gd name="T18" fmla="*/ 0 w 51"/>
                <a:gd name="T19" fmla="*/ 2147483646 h 51"/>
                <a:gd name="T20" fmla="*/ 0 w 51"/>
                <a:gd name="T21" fmla="*/ 2147483646 h 51"/>
                <a:gd name="T22" fmla="*/ 0 w 51"/>
                <a:gd name="T23" fmla="*/ 2147483646 h 51"/>
                <a:gd name="T24" fmla="*/ 2147483646 w 51"/>
                <a:gd name="T25" fmla="*/ 2147483646 h 51"/>
                <a:gd name="T26" fmla="*/ 2147483646 w 51"/>
                <a:gd name="T27" fmla="*/ 2147483646 h 51"/>
                <a:gd name="T28" fmla="*/ 2147483646 w 51"/>
                <a:gd name="T29" fmla="*/ 2147483646 h 51"/>
                <a:gd name="T30" fmla="*/ 2147483646 w 51"/>
                <a:gd name="T31" fmla="*/ 2147483646 h 51"/>
                <a:gd name="T32" fmla="*/ 2147483646 w 51"/>
                <a:gd name="T33" fmla="*/ 2147483646 h 51"/>
                <a:gd name="T34" fmla="*/ 2147483646 w 51"/>
                <a:gd name="T35" fmla="*/ 2147483646 h 51"/>
                <a:gd name="T36" fmla="*/ 2147483646 w 51"/>
                <a:gd name="T37" fmla="*/ 2147483646 h 51"/>
                <a:gd name="T38" fmla="*/ 2147483646 w 51"/>
                <a:gd name="T39" fmla="*/ 2147483646 h 51"/>
                <a:gd name="T40" fmla="*/ 2147483646 w 51"/>
                <a:gd name="T41" fmla="*/ 2147483646 h 51"/>
                <a:gd name="T42" fmla="*/ 2147483646 w 51"/>
                <a:gd name="T43" fmla="*/ 2147483646 h 51"/>
                <a:gd name="T44" fmla="*/ 2147483646 w 51"/>
                <a:gd name="T45" fmla="*/ 2147483646 h 51"/>
                <a:gd name="T46" fmla="*/ 2147483646 w 51"/>
                <a:gd name="T47" fmla="*/ 2147483646 h 51"/>
                <a:gd name="T48" fmla="*/ 2147483646 w 51"/>
                <a:gd name="T49" fmla="*/ 2147483646 h 51"/>
                <a:gd name="T50" fmla="*/ 2147483646 w 51"/>
                <a:gd name="T51" fmla="*/ 2147483646 h 51"/>
                <a:gd name="T52" fmla="*/ 2147483646 w 51"/>
                <a:gd name="T53" fmla="*/ 2147483646 h 51"/>
                <a:gd name="T54" fmla="*/ 2147483646 w 51"/>
                <a:gd name="T55" fmla="*/ 2147483646 h 51"/>
                <a:gd name="T56" fmla="*/ 2147483646 w 51"/>
                <a:gd name="T57" fmla="*/ 2147483646 h 51"/>
                <a:gd name="T58" fmla="*/ 2147483646 w 51"/>
                <a:gd name="T59" fmla="*/ 2147483646 h 51"/>
                <a:gd name="T60" fmla="*/ 2147483646 w 51"/>
                <a:gd name="T61" fmla="*/ 2147483646 h 51"/>
                <a:gd name="T62" fmla="*/ 2147483646 w 51"/>
                <a:gd name="T63" fmla="*/ 2147483646 h 51"/>
                <a:gd name="T64" fmla="*/ 2147483646 w 51"/>
                <a:gd name="T65" fmla="*/ 2147483646 h 51"/>
                <a:gd name="T66" fmla="*/ 2147483646 w 51"/>
                <a:gd name="T67" fmla="*/ 2147483646 h 51"/>
                <a:gd name="T68" fmla="*/ 2147483646 w 51"/>
                <a:gd name="T69" fmla="*/ 2147483646 h 51"/>
                <a:gd name="T70" fmla="*/ 2147483646 w 51"/>
                <a:gd name="T71" fmla="*/ 2147483646 h 51"/>
                <a:gd name="T72" fmla="*/ 2147483646 w 51"/>
                <a:gd name="T73" fmla="*/ 2147483646 h 51"/>
                <a:gd name="T74" fmla="*/ 2147483646 w 51"/>
                <a:gd name="T75" fmla="*/ 2147483646 h 51"/>
                <a:gd name="T76" fmla="*/ 2147483646 w 51"/>
                <a:gd name="T77" fmla="*/ 2147483646 h 51"/>
                <a:gd name="T78" fmla="*/ 2147483646 w 51"/>
                <a:gd name="T79" fmla="*/ 2147483646 h 51"/>
                <a:gd name="T80" fmla="*/ 2147483646 w 51"/>
                <a:gd name="T81" fmla="*/ 2147483646 h 51"/>
                <a:gd name="T82" fmla="*/ 2147483646 w 51"/>
                <a:gd name="T83" fmla="*/ 2147483646 h 51"/>
                <a:gd name="T84" fmla="*/ 2147483646 w 51"/>
                <a:gd name="T85" fmla="*/ 0 h 51"/>
                <a:gd name="T86" fmla="*/ 2147483646 w 51"/>
                <a:gd name="T87" fmla="*/ 0 h 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8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1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2" y="37"/>
                  </a:lnTo>
                  <a:lnTo>
                    <a:pt x="3" y="38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6" y="41"/>
                  </a:lnTo>
                  <a:lnTo>
                    <a:pt x="6" y="42"/>
                  </a:lnTo>
                  <a:lnTo>
                    <a:pt x="7" y="42"/>
                  </a:lnTo>
                  <a:lnTo>
                    <a:pt x="8" y="43"/>
                  </a:lnTo>
                  <a:lnTo>
                    <a:pt x="9" y="44"/>
                  </a:lnTo>
                  <a:lnTo>
                    <a:pt x="10" y="45"/>
                  </a:lnTo>
                  <a:lnTo>
                    <a:pt x="11" y="47"/>
                  </a:lnTo>
                  <a:lnTo>
                    <a:pt x="12" y="48"/>
                  </a:lnTo>
                  <a:lnTo>
                    <a:pt x="13" y="48"/>
                  </a:lnTo>
                  <a:lnTo>
                    <a:pt x="14" y="49"/>
                  </a:lnTo>
                  <a:lnTo>
                    <a:pt x="16" y="49"/>
                  </a:lnTo>
                  <a:lnTo>
                    <a:pt x="17" y="50"/>
                  </a:lnTo>
                  <a:lnTo>
                    <a:pt x="18" y="50"/>
                  </a:lnTo>
                  <a:lnTo>
                    <a:pt x="19" y="50"/>
                  </a:lnTo>
                  <a:lnTo>
                    <a:pt x="21" y="51"/>
                  </a:lnTo>
                  <a:lnTo>
                    <a:pt x="22" y="51"/>
                  </a:lnTo>
                  <a:lnTo>
                    <a:pt x="23" y="51"/>
                  </a:lnTo>
                  <a:lnTo>
                    <a:pt x="24" y="51"/>
                  </a:lnTo>
                  <a:lnTo>
                    <a:pt x="26" y="51"/>
                  </a:lnTo>
                  <a:lnTo>
                    <a:pt x="27" y="51"/>
                  </a:lnTo>
                  <a:lnTo>
                    <a:pt x="29" y="51"/>
                  </a:lnTo>
                  <a:lnTo>
                    <a:pt x="30" y="51"/>
                  </a:lnTo>
                  <a:lnTo>
                    <a:pt x="31" y="51"/>
                  </a:lnTo>
                  <a:lnTo>
                    <a:pt x="32" y="50"/>
                  </a:lnTo>
                  <a:lnTo>
                    <a:pt x="33" y="50"/>
                  </a:lnTo>
                  <a:lnTo>
                    <a:pt x="35" y="50"/>
                  </a:lnTo>
                  <a:lnTo>
                    <a:pt x="36" y="49"/>
                  </a:lnTo>
                  <a:lnTo>
                    <a:pt x="37" y="49"/>
                  </a:lnTo>
                  <a:lnTo>
                    <a:pt x="38" y="48"/>
                  </a:lnTo>
                  <a:lnTo>
                    <a:pt x="39" y="48"/>
                  </a:lnTo>
                  <a:lnTo>
                    <a:pt x="40" y="47"/>
                  </a:lnTo>
                  <a:lnTo>
                    <a:pt x="41" y="45"/>
                  </a:lnTo>
                  <a:lnTo>
                    <a:pt x="42" y="45"/>
                  </a:lnTo>
                  <a:lnTo>
                    <a:pt x="43" y="44"/>
                  </a:lnTo>
                  <a:lnTo>
                    <a:pt x="43" y="43"/>
                  </a:lnTo>
                  <a:lnTo>
                    <a:pt x="45" y="42"/>
                  </a:lnTo>
                  <a:lnTo>
                    <a:pt x="46" y="42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8" y="38"/>
                  </a:lnTo>
                  <a:lnTo>
                    <a:pt x="49" y="37"/>
                  </a:lnTo>
                  <a:lnTo>
                    <a:pt x="49" y="35"/>
                  </a:lnTo>
                  <a:lnTo>
                    <a:pt x="50" y="34"/>
                  </a:lnTo>
                  <a:lnTo>
                    <a:pt x="50" y="33"/>
                  </a:lnTo>
                  <a:lnTo>
                    <a:pt x="50" y="32"/>
                  </a:lnTo>
                  <a:lnTo>
                    <a:pt x="51" y="31"/>
                  </a:lnTo>
                  <a:lnTo>
                    <a:pt x="51" y="29"/>
                  </a:lnTo>
                  <a:lnTo>
                    <a:pt x="51" y="28"/>
                  </a:lnTo>
                  <a:lnTo>
                    <a:pt x="51" y="27"/>
                  </a:lnTo>
                  <a:lnTo>
                    <a:pt x="51" y="25"/>
                  </a:lnTo>
                  <a:lnTo>
                    <a:pt x="51" y="24"/>
                  </a:lnTo>
                  <a:lnTo>
                    <a:pt x="51" y="23"/>
                  </a:lnTo>
                  <a:lnTo>
                    <a:pt x="51" y="21"/>
                  </a:lnTo>
                  <a:lnTo>
                    <a:pt x="51" y="20"/>
                  </a:lnTo>
                  <a:lnTo>
                    <a:pt x="50" y="19"/>
                  </a:lnTo>
                  <a:lnTo>
                    <a:pt x="50" y="18"/>
                  </a:lnTo>
                  <a:lnTo>
                    <a:pt x="50" y="17"/>
                  </a:lnTo>
                  <a:lnTo>
                    <a:pt x="49" y="15"/>
                  </a:lnTo>
                  <a:lnTo>
                    <a:pt x="49" y="14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7" y="11"/>
                  </a:lnTo>
                  <a:lnTo>
                    <a:pt x="47" y="10"/>
                  </a:lnTo>
                  <a:lnTo>
                    <a:pt x="46" y="9"/>
                  </a:lnTo>
                  <a:lnTo>
                    <a:pt x="45" y="9"/>
                  </a:lnTo>
                  <a:lnTo>
                    <a:pt x="43" y="8"/>
                  </a:lnTo>
                  <a:lnTo>
                    <a:pt x="43" y="6"/>
                  </a:lnTo>
                  <a:lnTo>
                    <a:pt x="42" y="5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7" y="2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42" name="Freeform 171">
              <a:extLst>
                <a:ext uri="{FF2B5EF4-FFF2-40B4-BE49-F238E27FC236}">
                  <a16:creationId xmlns:a16="http://schemas.microsoft.com/office/drawing/2014/main" id="{6B1B2F53-6EA7-2941-AF0D-76ED2C8E5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4200" y="5022851"/>
              <a:ext cx="34925" cy="34925"/>
            </a:xfrm>
            <a:custGeom>
              <a:avLst/>
              <a:gdLst>
                <a:gd name="T0" fmla="*/ 2147483646 w 44"/>
                <a:gd name="T1" fmla="*/ 2147483646 h 45"/>
                <a:gd name="T2" fmla="*/ 2147483646 w 44"/>
                <a:gd name="T3" fmla="*/ 2147483646 h 45"/>
                <a:gd name="T4" fmla="*/ 2147483646 w 44"/>
                <a:gd name="T5" fmla="*/ 2147483646 h 45"/>
                <a:gd name="T6" fmla="*/ 2147483646 w 44"/>
                <a:gd name="T7" fmla="*/ 2147483646 h 45"/>
                <a:gd name="T8" fmla="*/ 2147483646 w 44"/>
                <a:gd name="T9" fmla="*/ 2147483646 h 45"/>
                <a:gd name="T10" fmla="*/ 2147483646 w 44"/>
                <a:gd name="T11" fmla="*/ 2147483646 h 45"/>
                <a:gd name="T12" fmla="*/ 2147483646 w 44"/>
                <a:gd name="T13" fmla="*/ 2147483646 h 45"/>
                <a:gd name="T14" fmla="*/ 2147483646 w 44"/>
                <a:gd name="T15" fmla="*/ 2147483646 h 45"/>
                <a:gd name="T16" fmla="*/ 2147483646 w 44"/>
                <a:gd name="T17" fmla="*/ 2147483646 h 45"/>
                <a:gd name="T18" fmla="*/ 0 w 44"/>
                <a:gd name="T19" fmla="*/ 2147483646 h 45"/>
                <a:gd name="T20" fmla="*/ 0 w 44"/>
                <a:gd name="T21" fmla="*/ 2147483646 h 45"/>
                <a:gd name="T22" fmla="*/ 0 w 44"/>
                <a:gd name="T23" fmla="*/ 2147483646 h 45"/>
                <a:gd name="T24" fmla="*/ 0 w 44"/>
                <a:gd name="T25" fmla="*/ 2147483646 h 45"/>
                <a:gd name="T26" fmla="*/ 2147483646 w 44"/>
                <a:gd name="T27" fmla="*/ 2147483646 h 45"/>
                <a:gd name="T28" fmla="*/ 2147483646 w 44"/>
                <a:gd name="T29" fmla="*/ 2147483646 h 45"/>
                <a:gd name="T30" fmla="*/ 2147483646 w 44"/>
                <a:gd name="T31" fmla="*/ 2147483646 h 45"/>
                <a:gd name="T32" fmla="*/ 2147483646 w 44"/>
                <a:gd name="T33" fmla="*/ 2147483646 h 45"/>
                <a:gd name="T34" fmla="*/ 2147483646 w 44"/>
                <a:gd name="T35" fmla="*/ 2147483646 h 45"/>
                <a:gd name="T36" fmla="*/ 2147483646 w 44"/>
                <a:gd name="T37" fmla="*/ 2147483646 h 45"/>
                <a:gd name="T38" fmla="*/ 2147483646 w 44"/>
                <a:gd name="T39" fmla="*/ 2147483646 h 45"/>
                <a:gd name="T40" fmla="*/ 2147483646 w 44"/>
                <a:gd name="T41" fmla="*/ 2147483646 h 45"/>
                <a:gd name="T42" fmla="*/ 2147483646 w 44"/>
                <a:gd name="T43" fmla="*/ 2147483646 h 45"/>
                <a:gd name="T44" fmla="*/ 2147483646 w 44"/>
                <a:gd name="T45" fmla="*/ 2147483646 h 45"/>
                <a:gd name="T46" fmla="*/ 2147483646 w 44"/>
                <a:gd name="T47" fmla="*/ 2147483646 h 45"/>
                <a:gd name="T48" fmla="*/ 2147483646 w 44"/>
                <a:gd name="T49" fmla="*/ 2147483646 h 45"/>
                <a:gd name="T50" fmla="*/ 2147483646 w 44"/>
                <a:gd name="T51" fmla="*/ 2147483646 h 45"/>
                <a:gd name="T52" fmla="*/ 2147483646 w 44"/>
                <a:gd name="T53" fmla="*/ 2147483646 h 45"/>
                <a:gd name="T54" fmla="*/ 2147483646 w 44"/>
                <a:gd name="T55" fmla="*/ 2147483646 h 45"/>
                <a:gd name="T56" fmla="*/ 2147483646 w 44"/>
                <a:gd name="T57" fmla="*/ 2147483646 h 45"/>
                <a:gd name="T58" fmla="*/ 2147483646 w 44"/>
                <a:gd name="T59" fmla="*/ 2147483646 h 45"/>
                <a:gd name="T60" fmla="*/ 2147483646 w 44"/>
                <a:gd name="T61" fmla="*/ 2147483646 h 45"/>
                <a:gd name="T62" fmla="*/ 2147483646 w 44"/>
                <a:gd name="T63" fmla="*/ 2147483646 h 45"/>
                <a:gd name="T64" fmla="*/ 2147483646 w 44"/>
                <a:gd name="T65" fmla="*/ 2147483646 h 45"/>
                <a:gd name="T66" fmla="*/ 2147483646 w 44"/>
                <a:gd name="T67" fmla="*/ 2147483646 h 45"/>
                <a:gd name="T68" fmla="*/ 2147483646 w 44"/>
                <a:gd name="T69" fmla="*/ 2147483646 h 45"/>
                <a:gd name="T70" fmla="*/ 2147483646 w 44"/>
                <a:gd name="T71" fmla="*/ 2147483646 h 45"/>
                <a:gd name="T72" fmla="*/ 2147483646 w 44"/>
                <a:gd name="T73" fmla="*/ 2147483646 h 45"/>
                <a:gd name="T74" fmla="*/ 2147483646 w 44"/>
                <a:gd name="T75" fmla="*/ 2147483646 h 45"/>
                <a:gd name="T76" fmla="*/ 2147483646 w 44"/>
                <a:gd name="T77" fmla="*/ 2147483646 h 45"/>
                <a:gd name="T78" fmla="*/ 2147483646 w 44"/>
                <a:gd name="T79" fmla="*/ 2147483646 h 45"/>
                <a:gd name="T80" fmla="*/ 2147483646 w 44"/>
                <a:gd name="T81" fmla="*/ 2147483646 h 45"/>
                <a:gd name="T82" fmla="*/ 2147483646 w 44"/>
                <a:gd name="T83" fmla="*/ 2147483646 h 45"/>
                <a:gd name="T84" fmla="*/ 2147483646 w 44"/>
                <a:gd name="T85" fmla="*/ 2147483646 h 45"/>
                <a:gd name="T86" fmla="*/ 2147483646 w 44"/>
                <a:gd name="T87" fmla="*/ 2147483646 h 45"/>
                <a:gd name="T88" fmla="*/ 2147483646 w 44"/>
                <a:gd name="T89" fmla="*/ 2147483646 h 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4" h="45">
                  <a:moveTo>
                    <a:pt x="22" y="23"/>
                  </a:moveTo>
                  <a:lnTo>
                    <a:pt x="22" y="0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5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5" y="38"/>
                  </a:lnTo>
                  <a:lnTo>
                    <a:pt x="7" y="39"/>
                  </a:lnTo>
                  <a:lnTo>
                    <a:pt x="8" y="40"/>
                  </a:lnTo>
                  <a:lnTo>
                    <a:pt x="9" y="42"/>
                  </a:lnTo>
                  <a:lnTo>
                    <a:pt x="10" y="42"/>
                  </a:lnTo>
                  <a:lnTo>
                    <a:pt x="10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4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8" y="45"/>
                  </a:lnTo>
                  <a:lnTo>
                    <a:pt x="19" y="45"/>
                  </a:lnTo>
                  <a:lnTo>
                    <a:pt x="20" y="45"/>
                  </a:lnTo>
                  <a:lnTo>
                    <a:pt x="21" y="45"/>
                  </a:lnTo>
                  <a:lnTo>
                    <a:pt x="22" y="45"/>
                  </a:lnTo>
                  <a:lnTo>
                    <a:pt x="23" y="45"/>
                  </a:lnTo>
                  <a:lnTo>
                    <a:pt x="24" y="45"/>
                  </a:lnTo>
                  <a:lnTo>
                    <a:pt x="25" y="45"/>
                  </a:lnTo>
                  <a:lnTo>
                    <a:pt x="27" y="45"/>
                  </a:lnTo>
                  <a:lnTo>
                    <a:pt x="28" y="45"/>
                  </a:lnTo>
                  <a:lnTo>
                    <a:pt x="29" y="45"/>
                  </a:lnTo>
                  <a:lnTo>
                    <a:pt x="30" y="44"/>
                  </a:lnTo>
                  <a:lnTo>
                    <a:pt x="31" y="44"/>
                  </a:lnTo>
                  <a:lnTo>
                    <a:pt x="32" y="43"/>
                  </a:lnTo>
                  <a:lnTo>
                    <a:pt x="33" y="43"/>
                  </a:lnTo>
                  <a:lnTo>
                    <a:pt x="34" y="42"/>
                  </a:lnTo>
                  <a:lnTo>
                    <a:pt x="35" y="42"/>
                  </a:lnTo>
                  <a:lnTo>
                    <a:pt x="35" y="40"/>
                  </a:lnTo>
                  <a:lnTo>
                    <a:pt x="37" y="39"/>
                  </a:lnTo>
                  <a:lnTo>
                    <a:pt x="38" y="39"/>
                  </a:lnTo>
                  <a:lnTo>
                    <a:pt x="38" y="38"/>
                  </a:lnTo>
                  <a:lnTo>
                    <a:pt x="39" y="37"/>
                  </a:lnTo>
                  <a:lnTo>
                    <a:pt x="40" y="36"/>
                  </a:lnTo>
                  <a:lnTo>
                    <a:pt x="41" y="35"/>
                  </a:lnTo>
                  <a:lnTo>
                    <a:pt x="41" y="34"/>
                  </a:lnTo>
                  <a:lnTo>
                    <a:pt x="42" y="33"/>
                  </a:lnTo>
                  <a:lnTo>
                    <a:pt x="42" y="32"/>
                  </a:lnTo>
                  <a:lnTo>
                    <a:pt x="42" y="30"/>
                  </a:lnTo>
                  <a:lnTo>
                    <a:pt x="43" y="29"/>
                  </a:lnTo>
                  <a:lnTo>
                    <a:pt x="43" y="28"/>
                  </a:lnTo>
                  <a:lnTo>
                    <a:pt x="43" y="27"/>
                  </a:lnTo>
                  <a:lnTo>
                    <a:pt x="44" y="26"/>
                  </a:lnTo>
                  <a:lnTo>
                    <a:pt x="44" y="25"/>
                  </a:lnTo>
                  <a:lnTo>
                    <a:pt x="44" y="23"/>
                  </a:lnTo>
                  <a:lnTo>
                    <a:pt x="44" y="22"/>
                  </a:lnTo>
                  <a:lnTo>
                    <a:pt x="44" y="20"/>
                  </a:lnTo>
                  <a:lnTo>
                    <a:pt x="43" y="19"/>
                  </a:lnTo>
                  <a:lnTo>
                    <a:pt x="43" y="18"/>
                  </a:lnTo>
                  <a:lnTo>
                    <a:pt x="43" y="17"/>
                  </a:lnTo>
                  <a:lnTo>
                    <a:pt x="42" y="16"/>
                  </a:lnTo>
                  <a:lnTo>
                    <a:pt x="42" y="15"/>
                  </a:lnTo>
                  <a:lnTo>
                    <a:pt x="42" y="14"/>
                  </a:lnTo>
                  <a:lnTo>
                    <a:pt x="41" y="13"/>
                  </a:lnTo>
                  <a:lnTo>
                    <a:pt x="41" y="12"/>
                  </a:lnTo>
                  <a:lnTo>
                    <a:pt x="40" y="10"/>
                  </a:lnTo>
                  <a:lnTo>
                    <a:pt x="39" y="9"/>
                  </a:lnTo>
                  <a:lnTo>
                    <a:pt x="38" y="8"/>
                  </a:lnTo>
                  <a:lnTo>
                    <a:pt x="38" y="7"/>
                  </a:lnTo>
                  <a:lnTo>
                    <a:pt x="37" y="7"/>
                  </a:lnTo>
                  <a:lnTo>
                    <a:pt x="35" y="6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2" y="0"/>
                  </a:lnTo>
                  <a:lnTo>
                    <a:pt x="22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43" name="Freeform 172">
              <a:extLst>
                <a:ext uri="{FF2B5EF4-FFF2-40B4-BE49-F238E27FC236}">
                  <a16:creationId xmlns:a16="http://schemas.microsoft.com/office/drawing/2014/main" id="{220D5533-C0AA-DE42-826F-95C1F25EA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550" y="5013326"/>
              <a:ext cx="41275" cy="39688"/>
            </a:xfrm>
            <a:custGeom>
              <a:avLst/>
              <a:gdLst>
                <a:gd name="T0" fmla="*/ 2147483646 w 51"/>
                <a:gd name="T1" fmla="*/ 0 h 51"/>
                <a:gd name="T2" fmla="*/ 2147483646 w 51"/>
                <a:gd name="T3" fmla="*/ 0 h 51"/>
                <a:gd name="T4" fmla="*/ 2147483646 w 51"/>
                <a:gd name="T5" fmla="*/ 2147483646 h 51"/>
                <a:gd name="T6" fmla="*/ 2147483646 w 51"/>
                <a:gd name="T7" fmla="*/ 2147483646 h 51"/>
                <a:gd name="T8" fmla="*/ 2147483646 w 51"/>
                <a:gd name="T9" fmla="*/ 2147483646 h 51"/>
                <a:gd name="T10" fmla="*/ 2147483646 w 51"/>
                <a:gd name="T11" fmla="*/ 2147483646 h 51"/>
                <a:gd name="T12" fmla="*/ 2147483646 w 51"/>
                <a:gd name="T13" fmla="*/ 2147483646 h 51"/>
                <a:gd name="T14" fmla="*/ 2147483646 w 51"/>
                <a:gd name="T15" fmla="*/ 2147483646 h 51"/>
                <a:gd name="T16" fmla="*/ 2147483646 w 51"/>
                <a:gd name="T17" fmla="*/ 2147483646 h 51"/>
                <a:gd name="T18" fmla="*/ 0 w 51"/>
                <a:gd name="T19" fmla="*/ 2147483646 h 51"/>
                <a:gd name="T20" fmla="*/ 0 w 51"/>
                <a:gd name="T21" fmla="*/ 2147483646 h 51"/>
                <a:gd name="T22" fmla="*/ 0 w 51"/>
                <a:gd name="T23" fmla="*/ 2147483646 h 51"/>
                <a:gd name="T24" fmla="*/ 2147483646 w 51"/>
                <a:gd name="T25" fmla="*/ 2147483646 h 51"/>
                <a:gd name="T26" fmla="*/ 2147483646 w 51"/>
                <a:gd name="T27" fmla="*/ 2147483646 h 51"/>
                <a:gd name="T28" fmla="*/ 2147483646 w 51"/>
                <a:gd name="T29" fmla="*/ 2147483646 h 51"/>
                <a:gd name="T30" fmla="*/ 2147483646 w 51"/>
                <a:gd name="T31" fmla="*/ 2147483646 h 51"/>
                <a:gd name="T32" fmla="*/ 2147483646 w 51"/>
                <a:gd name="T33" fmla="*/ 2147483646 h 51"/>
                <a:gd name="T34" fmla="*/ 2147483646 w 51"/>
                <a:gd name="T35" fmla="*/ 2147483646 h 51"/>
                <a:gd name="T36" fmla="*/ 2147483646 w 51"/>
                <a:gd name="T37" fmla="*/ 2147483646 h 51"/>
                <a:gd name="T38" fmla="*/ 2147483646 w 51"/>
                <a:gd name="T39" fmla="*/ 2147483646 h 51"/>
                <a:gd name="T40" fmla="*/ 2147483646 w 51"/>
                <a:gd name="T41" fmla="*/ 2147483646 h 51"/>
                <a:gd name="T42" fmla="*/ 2147483646 w 51"/>
                <a:gd name="T43" fmla="*/ 2147483646 h 51"/>
                <a:gd name="T44" fmla="*/ 2147483646 w 51"/>
                <a:gd name="T45" fmla="*/ 2147483646 h 51"/>
                <a:gd name="T46" fmla="*/ 2147483646 w 51"/>
                <a:gd name="T47" fmla="*/ 2147483646 h 51"/>
                <a:gd name="T48" fmla="*/ 2147483646 w 51"/>
                <a:gd name="T49" fmla="*/ 2147483646 h 51"/>
                <a:gd name="T50" fmla="*/ 2147483646 w 51"/>
                <a:gd name="T51" fmla="*/ 2147483646 h 51"/>
                <a:gd name="T52" fmla="*/ 2147483646 w 51"/>
                <a:gd name="T53" fmla="*/ 2147483646 h 51"/>
                <a:gd name="T54" fmla="*/ 2147483646 w 51"/>
                <a:gd name="T55" fmla="*/ 2147483646 h 51"/>
                <a:gd name="T56" fmla="*/ 2147483646 w 51"/>
                <a:gd name="T57" fmla="*/ 2147483646 h 51"/>
                <a:gd name="T58" fmla="*/ 2147483646 w 51"/>
                <a:gd name="T59" fmla="*/ 2147483646 h 51"/>
                <a:gd name="T60" fmla="*/ 2147483646 w 51"/>
                <a:gd name="T61" fmla="*/ 2147483646 h 51"/>
                <a:gd name="T62" fmla="*/ 2147483646 w 51"/>
                <a:gd name="T63" fmla="*/ 2147483646 h 51"/>
                <a:gd name="T64" fmla="*/ 2147483646 w 51"/>
                <a:gd name="T65" fmla="*/ 2147483646 h 51"/>
                <a:gd name="T66" fmla="*/ 2147483646 w 51"/>
                <a:gd name="T67" fmla="*/ 2147483646 h 51"/>
                <a:gd name="T68" fmla="*/ 2147483646 w 51"/>
                <a:gd name="T69" fmla="*/ 2147483646 h 51"/>
                <a:gd name="T70" fmla="*/ 2147483646 w 51"/>
                <a:gd name="T71" fmla="*/ 2147483646 h 51"/>
                <a:gd name="T72" fmla="*/ 2147483646 w 51"/>
                <a:gd name="T73" fmla="*/ 2147483646 h 51"/>
                <a:gd name="T74" fmla="*/ 2147483646 w 51"/>
                <a:gd name="T75" fmla="*/ 2147483646 h 51"/>
                <a:gd name="T76" fmla="*/ 2147483646 w 51"/>
                <a:gd name="T77" fmla="*/ 2147483646 h 51"/>
                <a:gd name="T78" fmla="*/ 2147483646 w 51"/>
                <a:gd name="T79" fmla="*/ 2147483646 h 51"/>
                <a:gd name="T80" fmla="*/ 2147483646 w 51"/>
                <a:gd name="T81" fmla="*/ 2147483646 h 51"/>
                <a:gd name="T82" fmla="*/ 2147483646 w 51"/>
                <a:gd name="T83" fmla="*/ 0 h 51"/>
                <a:gd name="T84" fmla="*/ 2147483646 w 51"/>
                <a:gd name="T85" fmla="*/ 0 h 51"/>
                <a:gd name="T86" fmla="*/ 2147483646 w 51"/>
                <a:gd name="T87" fmla="*/ 0 h 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5"/>
                  </a:lnTo>
                  <a:lnTo>
                    <a:pt x="10" y="6"/>
                  </a:lnTo>
                  <a:lnTo>
                    <a:pt x="9" y="7"/>
                  </a:lnTo>
                  <a:lnTo>
                    <a:pt x="8" y="8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3" y="38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5" y="41"/>
                  </a:lnTo>
                  <a:lnTo>
                    <a:pt x="5" y="42"/>
                  </a:lnTo>
                  <a:lnTo>
                    <a:pt x="6" y="42"/>
                  </a:lnTo>
                  <a:lnTo>
                    <a:pt x="8" y="44"/>
                  </a:lnTo>
                  <a:lnTo>
                    <a:pt x="9" y="45"/>
                  </a:lnTo>
                  <a:lnTo>
                    <a:pt x="10" y="46"/>
                  </a:lnTo>
                  <a:lnTo>
                    <a:pt x="11" y="47"/>
                  </a:lnTo>
                  <a:lnTo>
                    <a:pt x="12" y="48"/>
                  </a:lnTo>
                  <a:lnTo>
                    <a:pt x="13" y="48"/>
                  </a:lnTo>
                  <a:lnTo>
                    <a:pt x="14" y="49"/>
                  </a:lnTo>
                  <a:lnTo>
                    <a:pt x="15" y="49"/>
                  </a:lnTo>
                  <a:lnTo>
                    <a:pt x="16" y="50"/>
                  </a:lnTo>
                  <a:lnTo>
                    <a:pt x="18" y="50"/>
                  </a:lnTo>
                  <a:lnTo>
                    <a:pt x="19" y="50"/>
                  </a:lnTo>
                  <a:lnTo>
                    <a:pt x="21" y="51"/>
                  </a:lnTo>
                  <a:lnTo>
                    <a:pt x="22" y="51"/>
                  </a:lnTo>
                  <a:lnTo>
                    <a:pt x="23" y="51"/>
                  </a:lnTo>
                  <a:lnTo>
                    <a:pt x="24" y="51"/>
                  </a:lnTo>
                  <a:lnTo>
                    <a:pt x="25" y="51"/>
                  </a:lnTo>
                  <a:lnTo>
                    <a:pt x="26" y="51"/>
                  </a:lnTo>
                  <a:lnTo>
                    <a:pt x="29" y="51"/>
                  </a:lnTo>
                  <a:lnTo>
                    <a:pt x="30" y="51"/>
                  </a:lnTo>
                  <a:lnTo>
                    <a:pt x="31" y="51"/>
                  </a:lnTo>
                  <a:lnTo>
                    <a:pt x="32" y="50"/>
                  </a:lnTo>
                  <a:lnTo>
                    <a:pt x="33" y="50"/>
                  </a:lnTo>
                  <a:lnTo>
                    <a:pt x="34" y="50"/>
                  </a:lnTo>
                  <a:lnTo>
                    <a:pt x="35" y="49"/>
                  </a:lnTo>
                  <a:lnTo>
                    <a:pt x="36" y="49"/>
                  </a:lnTo>
                  <a:lnTo>
                    <a:pt x="38" y="48"/>
                  </a:lnTo>
                  <a:lnTo>
                    <a:pt x="39" y="48"/>
                  </a:lnTo>
                  <a:lnTo>
                    <a:pt x="40" y="47"/>
                  </a:lnTo>
                  <a:lnTo>
                    <a:pt x="41" y="46"/>
                  </a:lnTo>
                  <a:lnTo>
                    <a:pt x="42" y="46"/>
                  </a:lnTo>
                  <a:lnTo>
                    <a:pt x="43" y="45"/>
                  </a:lnTo>
                  <a:lnTo>
                    <a:pt x="43" y="44"/>
                  </a:lnTo>
                  <a:lnTo>
                    <a:pt x="44" y="42"/>
                  </a:lnTo>
                  <a:lnTo>
                    <a:pt x="45" y="42"/>
                  </a:lnTo>
                  <a:lnTo>
                    <a:pt x="46" y="41"/>
                  </a:lnTo>
                  <a:lnTo>
                    <a:pt x="46" y="40"/>
                  </a:lnTo>
                  <a:lnTo>
                    <a:pt x="48" y="39"/>
                  </a:lnTo>
                  <a:lnTo>
                    <a:pt x="48" y="38"/>
                  </a:lnTo>
                  <a:lnTo>
                    <a:pt x="49" y="37"/>
                  </a:lnTo>
                  <a:lnTo>
                    <a:pt x="49" y="36"/>
                  </a:lnTo>
                  <a:lnTo>
                    <a:pt x="50" y="35"/>
                  </a:lnTo>
                  <a:lnTo>
                    <a:pt x="50" y="34"/>
                  </a:lnTo>
                  <a:lnTo>
                    <a:pt x="50" y="32"/>
                  </a:lnTo>
                  <a:lnTo>
                    <a:pt x="51" y="31"/>
                  </a:lnTo>
                  <a:lnTo>
                    <a:pt x="51" y="29"/>
                  </a:lnTo>
                  <a:lnTo>
                    <a:pt x="51" y="28"/>
                  </a:lnTo>
                  <a:lnTo>
                    <a:pt x="51" y="27"/>
                  </a:lnTo>
                  <a:lnTo>
                    <a:pt x="51" y="26"/>
                  </a:lnTo>
                  <a:lnTo>
                    <a:pt x="51" y="25"/>
                  </a:lnTo>
                  <a:lnTo>
                    <a:pt x="51" y="24"/>
                  </a:lnTo>
                  <a:lnTo>
                    <a:pt x="51" y="21"/>
                  </a:lnTo>
                  <a:lnTo>
                    <a:pt x="51" y="20"/>
                  </a:lnTo>
                  <a:lnTo>
                    <a:pt x="50" y="19"/>
                  </a:lnTo>
                  <a:lnTo>
                    <a:pt x="50" y="18"/>
                  </a:lnTo>
                  <a:lnTo>
                    <a:pt x="50" y="17"/>
                  </a:lnTo>
                  <a:lnTo>
                    <a:pt x="49" y="16"/>
                  </a:lnTo>
                  <a:lnTo>
                    <a:pt x="49" y="15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46" y="11"/>
                  </a:lnTo>
                  <a:lnTo>
                    <a:pt x="46" y="10"/>
                  </a:lnTo>
                  <a:lnTo>
                    <a:pt x="45" y="9"/>
                  </a:lnTo>
                  <a:lnTo>
                    <a:pt x="44" y="9"/>
                  </a:lnTo>
                  <a:lnTo>
                    <a:pt x="43" y="8"/>
                  </a:lnTo>
                  <a:lnTo>
                    <a:pt x="43" y="7"/>
                  </a:lnTo>
                  <a:lnTo>
                    <a:pt x="42" y="6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5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44" name="Freeform 173">
              <a:extLst>
                <a:ext uri="{FF2B5EF4-FFF2-40B4-BE49-F238E27FC236}">
                  <a16:creationId xmlns:a16="http://schemas.microsoft.com/office/drawing/2014/main" id="{6F282E34-3884-3E49-8308-30710B3C0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7950" y="4653757"/>
              <a:ext cx="635000" cy="141288"/>
            </a:xfrm>
            <a:custGeom>
              <a:avLst/>
              <a:gdLst>
                <a:gd name="T0" fmla="*/ 0 w 801"/>
                <a:gd name="T1" fmla="*/ 2147483646 h 178"/>
                <a:gd name="T2" fmla="*/ 2147483646 w 801"/>
                <a:gd name="T3" fmla="*/ 2147483646 h 178"/>
                <a:gd name="T4" fmla="*/ 2147483646 w 801"/>
                <a:gd name="T5" fmla="*/ 0 h 178"/>
                <a:gd name="T6" fmla="*/ 2147483646 w 801"/>
                <a:gd name="T7" fmla="*/ 0 h 1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01" h="178">
                  <a:moveTo>
                    <a:pt x="0" y="178"/>
                  </a:moveTo>
                  <a:lnTo>
                    <a:pt x="312" y="178"/>
                  </a:lnTo>
                  <a:lnTo>
                    <a:pt x="312" y="0"/>
                  </a:lnTo>
                  <a:lnTo>
                    <a:pt x="801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45" name="Freeform 174">
              <a:extLst>
                <a:ext uri="{FF2B5EF4-FFF2-40B4-BE49-F238E27FC236}">
                  <a16:creationId xmlns:a16="http://schemas.microsoft.com/office/drawing/2014/main" id="{BDD46DDC-C13A-3B4D-9C7D-E28FAFB5B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7950" y="4792663"/>
              <a:ext cx="635000" cy="247650"/>
            </a:xfrm>
            <a:custGeom>
              <a:avLst/>
              <a:gdLst>
                <a:gd name="T0" fmla="*/ 0 w 801"/>
                <a:gd name="T1" fmla="*/ 2147483646 h 312"/>
                <a:gd name="T2" fmla="*/ 2147483646 w 801"/>
                <a:gd name="T3" fmla="*/ 2147483646 h 312"/>
                <a:gd name="T4" fmla="*/ 2147483646 w 801"/>
                <a:gd name="T5" fmla="*/ 0 h 312"/>
                <a:gd name="T6" fmla="*/ 2147483646 w 801"/>
                <a:gd name="T7" fmla="*/ 0 h 3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01" h="312">
                  <a:moveTo>
                    <a:pt x="0" y="312"/>
                  </a:moveTo>
                  <a:lnTo>
                    <a:pt x="623" y="312"/>
                  </a:lnTo>
                  <a:lnTo>
                    <a:pt x="623" y="0"/>
                  </a:lnTo>
                  <a:lnTo>
                    <a:pt x="801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46" name="Freeform 175">
              <a:extLst>
                <a:ext uri="{FF2B5EF4-FFF2-40B4-BE49-F238E27FC236}">
                  <a16:creationId xmlns:a16="http://schemas.microsoft.com/office/drawing/2014/main" id="{505B8686-D0AB-364D-8987-15E48ADA7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800" y="4449763"/>
              <a:ext cx="528638" cy="211138"/>
            </a:xfrm>
            <a:custGeom>
              <a:avLst/>
              <a:gdLst>
                <a:gd name="T0" fmla="*/ 2147483646 w 665"/>
                <a:gd name="T1" fmla="*/ 2147483646 h 265"/>
                <a:gd name="T2" fmla="*/ 2147483646 w 665"/>
                <a:gd name="T3" fmla="*/ 2147483646 h 265"/>
                <a:gd name="T4" fmla="*/ 2147483646 w 665"/>
                <a:gd name="T5" fmla="*/ 2147483646 h 265"/>
                <a:gd name="T6" fmla="*/ 2147483646 w 665"/>
                <a:gd name="T7" fmla="*/ 2147483646 h 265"/>
                <a:gd name="T8" fmla="*/ 2147483646 w 665"/>
                <a:gd name="T9" fmla="*/ 2147483646 h 265"/>
                <a:gd name="T10" fmla="*/ 2147483646 w 665"/>
                <a:gd name="T11" fmla="*/ 2147483646 h 265"/>
                <a:gd name="T12" fmla="*/ 2147483646 w 665"/>
                <a:gd name="T13" fmla="*/ 2147483646 h 265"/>
                <a:gd name="T14" fmla="*/ 2147483646 w 665"/>
                <a:gd name="T15" fmla="*/ 2147483646 h 265"/>
                <a:gd name="T16" fmla="*/ 2147483646 w 665"/>
                <a:gd name="T17" fmla="*/ 2147483646 h 265"/>
                <a:gd name="T18" fmla="*/ 2147483646 w 665"/>
                <a:gd name="T19" fmla="*/ 2147483646 h 265"/>
                <a:gd name="T20" fmla="*/ 2147483646 w 665"/>
                <a:gd name="T21" fmla="*/ 2147483646 h 265"/>
                <a:gd name="T22" fmla="*/ 2147483646 w 665"/>
                <a:gd name="T23" fmla="*/ 2147483646 h 265"/>
                <a:gd name="T24" fmla="*/ 2147483646 w 665"/>
                <a:gd name="T25" fmla="*/ 2147483646 h 265"/>
                <a:gd name="T26" fmla="*/ 2147483646 w 665"/>
                <a:gd name="T27" fmla="*/ 2147483646 h 265"/>
                <a:gd name="T28" fmla="*/ 2147483646 w 665"/>
                <a:gd name="T29" fmla="*/ 2147483646 h 265"/>
                <a:gd name="T30" fmla="*/ 2147483646 w 665"/>
                <a:gd name="T31" fmla="*/ 2147483646 h 265"/>
                <a:gd name="T32" fmla="*/ 2147483646 w 665"/>
                <a:gd name="T33" fmla="*/ 2147483646 h 265"/>
                <a:gd name="T34" fmla="*/ 2147483646 w 665"/>
                <a:gd name="T35" fmla="*/ 2147483646 h 265"/>
                <a:gd name="T36" fmla="*/ 2147483646 w 665"/>
                <a:gd name="T37" fmla="*/ 2147483646 h 265"/>
                <a:gd name="T38" fmla="*/ 2147483646 w 665"/>
                <a:gd name="T39" fmla="*/ 2147483646 h 265"/>
                <a:gd name="T40" fmla="*/ 2147483646 w 665"/>
                <a:gd name="T41" fmla="*/ 2147483646 h 265"/>
                <a:gd name="T42" fmla="*/ 2147483646 w 665"/>
                <a:gd name="T43" fmla="*/ 2147483646 h 265"/>
                <a:gd name="T44" fmla="*/ 2147483646 w 665"/>
                <a:gd name="T45" fmla="*/ 2147483646 h 265"/>
                <a:gd name="T46" fmla="*/ 2147483646 w 665"/>
                <a:gd name="T47" fmla="*/ 2147483646 h 265"/>
                <a:gd name="T48" fmla="*/ 2147483646 w 665"/>
                <a:gd name="T49" fmla="*/ 2147483646 h 265"/>
                <a:gd name="T50" fmla="*/ 2147483646 w 665"/>
                <a:gd name="T51" fmla="*/ 2147483646 h 265"/>
                <a:gd name="T52" fmla="*/ 2147483646 w 665"/>
                <a:gd name="T53" fmla="*/ 2147483646 h 265"/>
                <a:gd name="T54" fmla="*/ 2147483646 w 665"/>
                <a:gd name="T55" fmla="*/ 2147483646 h 265"/>
                <a:gd name="T56" fmla="*/ 2147483646 w 665"/>
                <a:gd name="T57" fmla="*/ 2147483646 h 265"/>
                <a:gd name="T58" fmla="*/ 2147483646 w 665"/>
                <a:gd name="T59" fmla="*/ 2147483646 h 265"/>
                <a:gd name="T60" fmla="*/ 2147483646 w 665"/>
                <a:gd name="T61" fmla="*/ 2147483646 h 265"/>
                <a:gd name="T62" fmla="*/ 2147483646 w 665"/>
                <a:gd name="T63" fmla="*/ 2147483646 h 265"/>
                <a:gd name="T64" fmla="*/ 2147483646 w 665"/>
                <a:gd name="T65" fmla="*/ 2147483646 h 265"/>
                <a:gd name="T66" fmla="*/ 2147483646 w 665"/>
                <a:gd name="T67" fmla="*/ 2147483646 h 265"/>
                <a:gd name="T68" fmla="*/ 2147483646 w 665"/>
                <a:gd name="T69" fmla="*/ 2147483646 h 265"/>
                <a:gd name="T70" fmla="*/ 2147483646 w 665"/>
                <a:gd name="T71" fmla="*/ 2147483646 h 265"/>
                <a:gd name="T72" fmla="*/ 2147483646 w 665"/>
                <a:gd name="T73" fmla="*/ 2147483646 h 265"/>
                <a:gd name="T74" fmla="*/ 2147483646 w 665"/>
                <a:gd name="T75" fmla="*/ 2147483646 h 265"/>
                <a:gd name="T76" fmla="*/ 2147483646 w 665"/>
                <a:gd name="T77" fmla="*/ 2147483646 h 265"/>
                <a:gd name="T78" fmla="*/ 2147483646 w 665"/>
                <a:gd name="T79" fmla="*/ 2147483646 h 265"/>
                <a:gd name="T80" fmla="*/ 2147483646 w 665"/>
                <a:gd name="T81" fmla="*/ 2147483646 h 265"/>
                <a:gd name="T82" fmla="*/ 2147483646 w 665"/>
                <a:gd name="T83" fmla="*/ 2147483646 h 265"/>
                <a:gd name="T84" fmla="*/ 2147483646 w 665"/>
                <a:gd name="T85" fmla="*/ 2147483646 h 265"/>
                <a:gd name="T86" fmla="*/ 2147483646 w 665"/>
                <a:gd name="T87" fmla="*/ 2147483646 h 265"/>
                <a:gd name="T88" fmla="*/ 2147483646 w 665"/>
                <a:gd name="T89" fmla="*/ 2147483646 h 265"/>
                <a:gd name="T90" fmla="*/ 2147483646 w 665"/>
                <a:gd name="T91" fmla="*/ 2147483646 h 265"/>
                <a:gd name="T92" fmla="*/ 2147483646 w 665"/>
                <a:gd name="T93" fmla="*/ 2147483646 h 265"/>
                <a:gd name="T94" fmla="*/ 2147483646 w 665"/>
                <a:gd name="T95" fmla="*/ 2147483646 h 265"/>
                <a:gd name="T96" fmla="*/ 2147483646 w 665"/>
                <a:gd name="T97" fmla="*/ 2147483646 h 265"/>
                <a:gd name="T98" fmla="*/ 2147483646 w 665"/>
                <a:gd name="T99" fmla="*/ 2147483646 h 265"/>
                <a:gd name="T100" fmla="*/ 2147483646 w 665"/>
                <a:gd name="T101" fmla="*/ 2147483646 h 265"/>
                <a:gd name="T102" fmla="*/ 2147483646 w 665"/>
                <a:gd name="T103" fmla="*/ 2147483646 h 265"/>
                <a:gd name="T104" fmla="*/ 2147483646 w 665"/>
                <a:gd name="T105" fmla="*/ 2147483646 h 265"/>
                <a:gd name="T106" fmla="*/ 2147483646 w 665"/>
                <a:gd name="T107" fmla="*/ 2147483646 h 265"/>
                <a:gd name="T108" fmla="*/ 2147483646 w 665"/>
                <a:gd name="T109" fmla="*/ 2147483646 h 265"/>
                <a:gd name="T110" fmla="*/ 2147483646 w 665"/>
                <a:gd name="T111" fmla="*/ 2147483646 h 265"/>
                <a:gd name="T112" fmla="*/ 2147483646 w 665"/>
                <a:gd name="T113" fmla="*/ 2147483646 h 265"/>
                <a:gd name="T114" fmla="*/ 2147483646 w 665"/>
                <a:gd name="T115" fmla="*/ 2147483646 h 265"/>
                <a:gd name="T116" fmla="*/ 2147483646 w 665"/>
                <a:gd name="T117" fmla="*/ 2147483646 h 265"/>
                <a:gd name="T118" fmla="*/ 2147483646 w 665"/>
                <a:gd name="T119" fmla="*/ 2147483646 h 265"/>
                <a:gd name="T120" fmla="*/ 2147483646 w 665"/>
                <a:gd name="T121" fmla="*/ 2147483646 h 2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65" h="265">
                  <a:moveTo>
                    <a:pt x="0" y="0"/>
                  </a:moveTo>
                  <a:lnTo>
                    <a:pt x="25" y="0"/>
                  </a:lnTo>
                  <a:lnTo>
                    <a:pt x="50" y="0"/>
                  </a:lnTo>
                  <a:lnTo>
                    <a:pt x="72" y="0"/>
                  </a:lnTo>
                  <a:lnTo>
                    <a:pt x="92" y="0"/>
                  </a:lnTo>
                  <a:lnTo>
                    <a:pt x="112" y="0"/>
                  </a:lnTo>
                  <a:lnTo>
                    <a:pt x="130" y="1"/>
                  </a:lnTo>
                  <a:lnTo>
                    <a:pt x="147" y="1"/>
                  </a:lnTo>
                  <a:lnTo>
                    <a:pt x="162" y="1"/>
                  </a:lnTo>
                  <a:lnTo>
                    <a:pt x="177" y="1"/>
                  </a:lnTo>
                  <a:lnTo>
                    <a:pt x="190" y="1"/>
                  </a:lnTo>
                  <a:lnTo>
                    <a:pt x="201" y="1"/>
                  </a:lnTo>
                  <a:lnTo>
                    <a:pt x="212" y="1"/>
                  </a:lnTo>
                  <a:lnTo>
                    <a:pt x="222" y="1"/>
                  </a:lnTo>
                  <a:lnTo>
                    <a:pt x="231" y="1"/>
                  </a:lnTo>
                  <a:lnTo>
                    <a:pt x="240" y="1"/>
                  </a:lnTo>
                  <a:lnTo>
                    <a:pt x="248" y="1"/>
                  </a:lnTo>
                  <a:lnTo>
                    <a:pt x="253" y="1"/>
                  </a:lnTo>
                  <a:lnTo>
                    <a:pt x="260" y="1"/>
                  </a:lnTo>
                  <a:lnTo>
                    <a:pt x="266" y="1"/>
                  </a:lnTo>
                  <a:lnTo>
                    <a:pt x="270" y="1"/>
                  </a:lnTo>
                  <a:lnTo>
                    <a:pt x="275" y="1"/>
                  </a:lnTo>
                  <a:lnTo>
                    <a:pt x="278" y="1"/>
                  </a:lnTo>
                  <a:lnTo>
                    <a:pt x="281" y="1"/>
                  </a:lnTo>
                  <a:lnTo>
                    <a:pt x="283" y="1"/>
                  </a:lnTo>
                  <a:lnTo>
                    <a:pt x="287" y="1"/>
                  </a:lnTo>
                  <a:lnTo>
                    <a:pt x="289" y="1"/>
                  </a:lnTo>
                  <a:lnTo>
                    <a:pt x="291" y="1"/>
                  </a:lnTo>
                  <a:lnTo>
                    <a:pt x="292" y="1"/>
                  </a:lnTo>
                  <a:lnTo>
                    <a:pt x="295" y="1"/>
                  </a:lnTo>
                  <a:lnTo>
                    <a:pt x="296" y="1"/>
                  </a:lnTo>
                  <a:lnTo>
                    <a:pt x="298" y="2"/>
                  </a:lnTo>
                  <a:lnTo>
                    <a:pt x="300" y="2"/>
                  </a:lnTo>
                  <a:lnTo>
                    <a:pt x="301" y="2"/>
                  </a:lnTo>
                  <a:lnTo>
                    <a:pt x="303" y="2"/>
                  </a:lnTo>
                  <a:lnTo>
                    <a:pt x="305" y="2"/>
                  </a:lnTo>
                  <a:lnTo>
                    <a:pt x="307" y="2"/>
                  </a:lnTo>
                  <a:lnTo>
                    <a:pt x="308" y="2"/>
                  </a:lnTo>
                  <a:lnTo>
                    <a:pt x="309" y="2"/>
                  </a:lnTo>
                  <a:lnTo>
                    <a:pt x="310" y="2"/>
                  </a:lnTo>
                  <a:lnTo>
                    <a:pt x="311" y="2"/>
                  </a:lnTo>
                  <a:lnTo>
                    <a:pt x="314" y="4"/>
                  </a:lnTo>
                  <a:lnTo>
                    <a:pt x="315" y="4"/>
                  </a:lnTo>
                  <a:lnTo>
                    <a:pt x="316" y="4"/>
                  </a:lnTo>
                  <a:lnTo>
                    <a:pt x="317" y="4"/>
                  </a:lnTo>
                  <a:lnTo>
                    <a:pt x="318" y="4"/>
                  </a:lnTo>
                  <a:lnTo>
                    <a:pt x="319" y="4"/>
                  </a:lnTo>
                  <a:lnTo>
                    <a:pt x="320" y="4"/>
                  </a:lnTo>
                  <a:lnTo>
                    <a:pt x="321" y="4"/>
                  </a:lnTo>
                  <a:lnTo>
                    <a:pt x="322" y="4"/>
                  </a:lnTo>
                  <a:lnTo>
                    <a:pt x="324" y="4"/>
                  </a:lnTo>
                  <a:lnTo>
                    <a:pt x="325" y="5"/>
                  </a:lnTo>
                  <a:lnTo>
                    <a:pt x="326" y="5"/>
                  </a:lnTo>
                  <a:lnTo>
                    <a:pt x="327" y="5"/>
                  </a:lnTo>
                  <a:lnTo>
                    <a:pt x="328" y="5"/>
                  </a:lnTo>
                  <a:lnTo>
                    <a:pt x="329" y="5"/>
                  </a:lnTo>
                  <a:lnTo>
                    <a:pt x="330" y="5"/>
                  </a:lnTo>
                  <a:lnTo>
                    <a:pt x="331" y="5"/>
                  </a:lnTo>
                  <a:lnTo>
                    <a:pt x="334" y="6"/>
                  </a:lnTo>
                  <a:lnTo>
                    <a:pt x="335" y="6"/>
                  </a:lnTo>
                  <a:lnTo>
                    <a:pt x="336" y="6"/>
                  </a:lnTo>
                  <a:lnTo>
                    <a:pt x="338" y="6"/>
                  </a:lnTo>
                  <a:lnTo>
                    <a:pt x="339" y="6"/>
                  </a:lnTo>
                  <a:lnTo>
                    <a:pt x="341" y="7"/>
                  </a:lnTo>
                  <a:lnTo>
                    <a:pt x="342" y="7"/>
                  </a:lnTo>
                  <a:lnTo>
                    <a:pt x="345" y="7"/>
                  </a:lnTo>
                  <a:lnTo>
                    <a:pt x="346" y="7"/>
                  </a:lnTo>
                  <a:lnTo>
                    <a:pt x="347" y="7"/>
                  </a:lnTo>
                  <a:lnTo>
                    <a:pt x="349" y="8"/>
                  </a:lnTo>
                  <a:lnTo>
                    <a:pt x="350" y="8"/>
                  </a:lnTo>
                  <a:lnTo>
                    <a:pt x="351" y="8"/>
                  </a:lnTo>
                  <a:lnTo>
                    <a:pt x="352" y="8"/>
                  </a:lnTo>
                  <a:lnTo>
                    <a:pt x="354" y="8"/>
                  </a:lnTo>
                  <a:lnTo>
                    <a:pt x="355" y="8"/>
                  </a:lnTo>
                  <a:lnTo>
                    <a:pt x="356" y="9"/>
                  </a:lnTo>
                  <a:lnTo>
                    <a:pt x="357" y="9"/>
                  </a:lnTo>
                  <a:lnTo>
                    <a:pt x="358" y="9"/>
                  </a:lnTo>
                  <a:lnTo>
                    <a:pt x="359" y="9"/>
                  </a:lnTo>
                  <a:lnTo>
                    <a:pt x="360" y="10"/>
                  </a:lnTo>
                  <a:lnTo>
                    <a:pt x="361" y="10"/>
                  </a:lnTo>
                  <a:lnTo>
                    <a:pt x="362" y="10"/>
                  </a:lnTo>
                  <a:lnTo>
                    <a:pt x="364" y="10"/>
                  </a:lnTo>
                  <a:lnTo>
                    <a:pt x="365" y="11"/>
                  </a:lnTo>
                  <a:lnTo>
                    <a:pt x="366" y="11"/>
                  </a:lnTo>
                  <a:lnTo>
                    <a:pt x="367" y="11"/>
                  </a:lnTo>
                  <a:lnTo>
                    <a:pt x="368" y="13"/>
                  </a:lnTo>
                  <a:lnTo>
                    <a:pt x="369" y="13"/>
                  </a:lnTo>
                  <a:lnTo>
                    <a:pt x="370" y="13"/>
                  </a:lnTo>
                  <a:lnTo>
                    <a:pt x="372" y="14"/>
                  </a:lnTo>
                  <a:lnTo>
                    <a:pt x="374" y="14"/>
                  </a:lnTo>
                  <a:lnTo>
                    <a:pt x="376" y="15"/>
                  </a:lnTo>
                  <a:lnTo>
                    <a:pt x="377" y="15"/>
                  </a:lnTo>
                  <a:lnTo>
                    <a:pt x="379" y="16"/>
                  </a:lnTo>
                  <a:lnTo>
                    <a:pt x="381" y="16"/>
                  </a:lnTo>
                  <a:lnTo>
                    <a:pt x="384" y="17"/>
                  </a:lnTo>
                  <a:lnTo>
                    <a:pt x="385" y="17"/>
                  </a:lnTo>
                  <a:lnTo>
                    <a:pt x="387" y="18"/>
                  </a:lnTo>
                  <a:lnTo>
                    <a:pt x="389" y="18"/>
                  </a:lnTo>
                  <a:lnTo>
                    <a:pt x="390" y="19"/>
                  </a:lnTo>
                  <a:lnTo>
                    <a:pt x="391" y="19"/>
                  </a:lnTo>
                  <a:lnTo>
                    <a:pt x="394" y="20"/>
                  </a:lnTo>
                  <a:lnTo>
                    <a:pt x="395" y="20"/>
                  </a:lnTo>
                  <a:lnTo>
                    <a:pt x="396" y="20"/>
                  </a:lnTo>
                  <a:lnTo>
                    <a:pt x="397" y="21"/>
                  </a:lnTo>
                  <a:lnTo>
                    <a:pt x="398" y="21"/>
                  </a:lnTo>
                  <a:lnTo>
                    <a:pt x="399" y="21"/>
                  </a:lnTo>
                  <a:lnTo>
                    <a:pt x="400" y="23"/>
                  </a:lnTo>
                  <a:lnTo>
                    <a:pt x="401" y="23"/>
                  </a:lnTo>
                  <a:lnTo>
                    <a:pt x="403" y="23"/>
                  </a:lnTo>
                  <a:lnTo>
                    <a:pt x="404" y="24"/>
                  </a:lnTo>
                  <a:lnTo>
                    <a:pt x="405" y="25"/>
                  </a:lnTo>
                  <a:lnTo>
                    <a:pt x="406" y="25"/>
                  </a:lnTo>
                  <a:lnTo>
                    <a:pt x="407" y="25"/>
                  </a:lnTo>
                  <a:lnTo>
                    <a:pt x="408" y="26"/>
                  </a:lnTo>
                  <a:lnTo>
                    <a:pt x="409" y="26"/>
                  </a:lnTo>
                  <a:lnTo>
                    <a:pt x="410" y="27"/>
                  </a:lnTo>
                  <a:lnTo>
                    <a:pt x="411" y="27"/>
                  </a:lnTo>
                  <a:lnTo>
                    <a:pt x="413" y="28"/>
                  </a:lnTo>
                  <a:lnTo>
                    <a:pt x="414" y="28"/>
                  </a:lnTo>
                  <a:lnTo>
                    <a:pt x="415" y="29"/>
                  </a:lnTo>
                  <a:lnTo>
                    <a:pt x="417" y="29"/>
                  </a:lnTo>
                  <a:lnTo>
                    <a:pt x="418" y="30"/>
                  </a:lnTo>
                  <a:lnTo>
                    <a:pt x="419" y="31"/>
                  </a:lnTo>
                  <a:lnTo>
                    <a:pt x="421" y="31"/>
                  </a:lnTo>
                  <a:lnTo>
                    <a:pt x="423" y="33"/>
                  </a:lnTo>
                  <a:lnTo>
                    <a:pt x="425" y="34"/>
                  </a:lnTo>
                  <a:lnTo>
                    <a:pt x="426" y="35"/>
                  </a:lnTo>
                  <a:lnTo>
                    <a:pt x="428" y="36"/>
                  </a:lnTo>
                  <a:lnTo>
                    <a:pt x="429" y="36"/>
                  </a:lnTo>
                  <a:lnTo>
                    <a:pt x="430" y="37"/>
                  </a:lnTo>
                  <a:lnTo>
                    <a:pt x="433" y="37"/>
                  </a:lnTo>
                  <a:lnTo>
                    <a:pt x="434" y="38"/>
                  </a:lnTo>
                  <a:lnTo>
                    <a:pt x="435" y="38"/>
                  </a:lnTo>
                  <a:lnTo>
                    <a:pt x="436" y="39"/>
                  </a:lnTo>
                  <a:lnTo>
                    <a:pt x="437" y="39"/>
                  </a:lnTo>
                  <a:lnTo>
                    <a:pt x="438" y="40"/>
                  </a:lnTo>
                  <a:lnTo>
                    <a:pt x="439" y="41"/>
                  </a:lnTo>
                  <a:lnTo>
                    <a:pt x="440" y="41"/>
                  </a:lnTo>
                  <a:lnTo>
                    <a:pt x="441" y="43"/>
                  </a:lnTo>
                  <a:lnTo>
                    <a:pt x="443" y="43"/>
                  </a:lnTo>
                  <a:lnTo>
                    <a:pt x="444" y="44"/>
                  </a:lnTo>
                  <a:lnTo>
                    <a:pt x="445" y="44"/>
                  </a:lnTo>
                  <a:lnTo>
                    <a:pt x="446" y="45"/>
                  </a:lnTo>
                  <a:lnTo>
                    <a:pt x="447" y="45"/>
                  </a:lnTo>
                  <a:lnTo>
                    <a:pt x="448" y="46"/>
                  </a:lnTo>
                  <a:lnTo>
                    <a:pt x="449" y="46"/>
                  </a:lnTo>
                  <a:lnTo>
                    <a:pt x="450" y="47"/>
                  </a:lnTo>
                  <a:lnTo>
                    <a:pt x="451" y="48"/>
                  </a:lnTo>
                  <a:lnTo>
                    <a:pt x="453" y="48"/>
                  </a:lnTo>
                  <a:lnTo>
                    <a:pt x="454" y="49"/>
                  </a:lnTo>
                  <a:lnTo>
                    <a:pt x="455" y="49"/>
                  </a:lnTo>
                  <a:lnTo>
                    <a:pt x="457" y="50"/>
                  </a:lnTo>
                  <a:lnTo>
                    <a:pt x="458" y="51"/>
                  </a:lnTo>
                  <a:lnTo>
                    <a:pt x="459" y="53"/>
                  </a:lnTo>
                  <a:lnTo>
                    <a:pt x="461" y="53"/>
                  </a:lnTo>
                  <a:lnTo>
                    <a:pt x="463" y="54"/>
                  </a:lnTo>
                  <a:lnTo>
                    <a:pt x="464" y="55"/>
                  </a:lnTo>
                  <a:lnTo>
                    <a:pt x="466" y="56"/>
                  </a:lnTo>
                  <a:lnTo>
                    <a:pt x="467" y="56"/>
                  </a:lnTo>
                  <a:lnTo>
                    <a:pt x="468" y="57"/>
                  </a:lnTo>
                  <a:lnTo>
                    <a:pt x="469" y="57"/>
                  </a:lnTo>
                  <a:lnTo>
                    <a:pt x="470" y="58"/>
                  </a:lnTo>
                  <a:lnTo>
                    <a:pt x="471" y="58"/>
                  </a:lnTo>
                  <a:lnTo>
                    <a:pt x="471" y="59"/>
                  </a:lnTo>
                  <a:lnTo>
                    <a:pt x="473" y="59"/>
                  </a:lnTo>
                  <a:lnTo>
                    <a:pt x="474" y="60"/>
                  </a:lnTo>
                  <a:lnTo>
                    <a:pt x="475" y="60"/>
                  </a:lnTo>
                  <a:lnTo>
                    <a:pt x="475" y="61"/>
                  </a:lnTo>
                  <a:lnTo>
                    <a:pt x="476" y="61"/>
                  </a:lnTo>
                  <a:lnTo>
                    <a:pt x="477" y="61"/>
                  </a:lnTo>
                  <a:lnTo>
                    <a:pt x="477" y="63"/>
                  </a:lnTo>
                  <a:lnTo>
                    <a:pt x="478" y="63"/>
                  </a:lnTo>
                  <a:lnTo>
                    <a:pt x="479" y="64"/>
                  </a:lnTo>
                  <a:lnTo>
                    <a:pt x="480" y="64"/>
                  </a:lnTo>
                  <a:lnTo>
                    <a:pt x="482" y="65"/>
                  </a:lnTo>
                  <a:lnTo>
                    <a:pt x="483" y="66"/>
                  </a:lnTo>
                  <a:lnTo>
                    <a:pt x="484" y="66"/>
                  </a:lnTo>
                  <a:lnTo>
                    <a:pt x="485" y="67"/>
                  </a:lnTo>
                  <a:lnTo>
                    <a:pt x="486" y="67"/>
                  </a:lnTo>
                  <a:lnTo>
                    <a:pt x="486" y="68"/>
                  </a:lnTo>
                  <a:lnTo>
                    <a:pt x="487" y="68"/>
                  </a:lnTo>
                  <a:lnTo>
                    <a:pt x="488" y="69"/>
                  </a:lnTo>
                  <a:lnTo>
                    <a:pt x="490" y="70"/>
                  </a:lnTo>
                  <a:lnTo>
                    <a:pt x="492" y="70"/>
                  </a:lnTo>
                  <a:lnTo>
                    <a:pt x="493" y="71"/>
                  </a:lnTo>
                  <a:lnTo>
                    <a:pt x="494" y="73"/>
                  </a:lnTo>
                  <a:lnTo>
                    <a:pt x="495" y="74"/>
                  </a:lnTo>
                  <a:lnTo>
                    <a:pt x="496" y="74"/>
                  </a:lnTo>
                  <a:lnTo>
                    <a:pt x="497" y="75"/>
                  </a:lnTo>
                  <a:lnTo>
                    <a:pt x="498" y="76"/>
                  </a:lnTo>
                  <a:lnTo>
                    <a:pt x="499" y="76"/>
                  </a:lnTo>
                  <a:lnTo>
                    <a:pt x="500" y="77"/>
                  </a:lnTo>
                  <a:lnTo>
                    <a:pt x="502" y="78"/>
                  </a:lnTo>
                  <a:lnTo>
                    <a:pt x="503" y="78"/>
                  </a:lnTo>
                  <a:lnTo>
                    <a:pt x="504" y="79"/>
                  </a:lnTo>
                  <a:lnTo>
                    <a:pt x="505" y="80"/>
                  </a:lnTo>
                  <a:lnTo>
                    <a:pt x="506" y="80"/>
                  </a:lnTo>
                  <a:lnTo>
                    <a:pt x="506" y="82"/>
                  </a:lnTo>
                  <a:lnTo>
                    <a:pt x="507" y="82"/>
                  </a:lnTo>
                  <a:lnTo>
                    <a:pt x="508" y="83"/>
                  </a:lnTo>
                  <a:lnTo>
                    <a:pt x="509" y="83"/>
                  </a:lnTo>
                  <a:lnTo>
                    <a:pt x="509" y="84"/>
                  </a:lnTo>
                  <a:lnTo>
                    <a:pt x="510" y="84"/>
                  </a:lnTo>
                  <a:lnTo>
                    <a:pt x="510" y="85"/>
                  </a:lnTo>
                  <a:lnTo>
                    <a:pt x="512" y="85"/>
                  </a:lnTo>
                  <a:lnTo>
                    <a:pt x="513" y="86"/>
                  </a:lnTo>
                  <a:lnTo>
                    <a:pt x="514" y="87"/>
                  </a:lnTo>
                  <a:lnTo>
                    <a:pt x="515" y="87"/>
                  </a:lnTo>
                  <a:lnTo>
                    <a:pt x="516" y="88"/>
                  </a:lnTo>
                  <a:lnTo>
                    <a:pt x="516" y="89"/>
                  </a:lnTo>
                  <a:lnTo>
                    <a:pt x="517" y="89"/>
                  </a:lnTo>
                  <a:lnTo>
                    <a:pt x="518" y="90"/>
                  </a:lnTo>
                  <a:lnTo>
                    <a:pt x="519" y="92"/>
                  </a:lnTo>
                  <a:lnTo>
                    <a:pt x="520" y="92"/>
                  </a:lnTo>
                  <a:lnTo>
                    <a:pt x="520" y="93"/>
                  </a:lnTo>
                  <a:lnTo>
                    <a:pt x="522" y="93"/>
                  </a:lnTo>
                  <a:lnTo>
                    <a:pt x="523" y="94"/>
                  </a:lnTo>
                  <a:lnTo>
                    <a:pt x="524" y="94"/>
                  </a:lnTo>
                  <a:lnTo>
                    <a:pt x="524" y="95"/>
                  </a:lnTo>
                  <a:lnTo>
                    <a:pt x="525" y="95"/>
                  </a:lnTo>
                  <a:lnTo>
                    <a:pt x="525" y="96"/>
                  </a:lnTo>
                  <a:lnTo>
                    <a:pt x="526" y="96"/>
                  </a:lnTo>
                  <a:lnTo>
                    <a:pt x="527" y="97"/>
                  </a:lnTo>
                  <a:lnTo>
                    <a:pt x="528" y="97"/>
                  </a:lnTo>
                  <a:lnTo>
                    <a:pt x="528" y="98"/>
                  </a:lnTo>
                  <a:lnTo>
                    <a:pt x="529" y="98"/>
                  </a:lnTo>
                  <a:lnTo>
                    <a:pt x="529" y="99"/>
                  </a:lnTo>
                  <a:lnTo>
                    <a:pt x="530" y="99"/>
                  </a:lnTo>
                  <a:lnTo>
                    <a:pt x="532" y="100"/>
                  </a:lnTo>
                  <a:lnTo>
                    <a:pt x="533" y="102"/>
                  </a:lnTo>
                  <a:lnTo>
                    <a:pt x="534" y="102"/>
                  </a:lnTo>
                  <a:lnTo>
                    <a:pt x="535" y="103"/>
                  </a:lnTo>
                  <a:lnTo>
                    <a:pt x="536" y="103"/>
                  </a:lnTo>
                  <a:lnTo>
                    <a:pt x="537" y="104"/>
                  </a:lnTo>
                  <a:lnTo>
                    <a:pt x="537" y="105"/>
                  </a:lnTo>
                  <a:lnTo>
                    <a:pt x="538" y="105"/>
                  </a:lnTo>
                  <a:lnTo>
                    <a:pt x="539" y="106"/>
                  </a:lnTo>
                  <a:lnTo>
                    <a:pt x="540" y="106"/>
                  </a:lnTo>
                  <a:lnTo>
                    <a:pt x="540" y="107"/>
                  </a:lnTo>
                  <a:lnTo>
                    <a:pt x="542" y="107"/>
                  </a:lnTo>
                  <a:lnTo>
                    <a:pt x="543" y="108"/>
                  </a:lnTo>
                  <a:lnTo>
                    <a:pt x="544" y="108"/>
                  </a:lnTo>
                  <a:lnTo>
                    <a:pt x="544" y="109"/>
                  </a:lnTo>
                  <a:lnTo>
                    <a:pt x="545" y="109"/>
                  </a:lnTo>
                  <a:lnTo>
                    <a:pt x="545" y="110"/>
                  </a:lnTo>
                  <a:lnTo>
                    <a:pt x="546" y="110"/>
                  </a:lnTo>
                  <a:lnTo>
                    <a:pt x="547" y="112"/>
                  </a:lnTo>
                  <a:lnTo>
                    <a:pt x="548" y="113"/>
                  </a:lnTo>
                  <a:lnTo>
                    <a:pt x="549" y="114"/>
                  </a:lnTo>
                  <a:lnTo>
                    <a:pt x="550" y="115"/>
                  </a:lnTo>
                  <a:lnTo>
                    <a:pt x="552" y="116"/>
                  </a:lnTo>
                  <a:lnTo>
                    <a:pt x="553" y="117"/>
                  </a:lnTo>
                  <a:lnTo>
                    <a:pt x="554" y="118"/>
                  </a:lnTo>
                  <a:lnTo>
                    <a:pt x="555" y="119"/>
                  </a:lnTo>
                  <a:lnTo>
                    <a:pt x="556" y="120"/>
                  </a:lnTo>
                  <a:lnTo>
                    <a:pt x="556" y="122"/>
                  </a:lnTo>
                  <a:lnTo>
                    <a:pt x="557" y="122"/>
                  </a:lnTo>
                  <a:lnTo>
                    <a:pt x="558" y="123"/>
                  </a:lnTo>
                  <a:lnTo>
                    <a:pt x="559" y="125"/>
                  </a:lnTo>
                  <a:lnTo>
                    <a:pt x="560" y="125"/>
                  </a:lnTo>
                  <a:lnTo>
                    <a:pt x="562" y="126"/>
                  </a:lnTo>
                  <a:lnTo>
                    <a:pt x="563" y="127"/>
                  </a:lnTo>
                  <a:lnTo>
                    <a:pt x="564" y="128"/>
                  </a:lnTo>
                  <a:lnTo>
                    <a:pt x="564" y="129"/>
                  </a:lnTo>
                  <a:lnTo>
                    <a:pt x="565" y="130"/>
                  </a:lnTo>
                  <a:lnTo>
                    <a:pt x="566" y="130"/>
                  </a:lnTo>
                  <a:lnTo>
                    <a:pt x="566" y="132"/>
                  </a:lnTo>
                  <a:lnTo>
                    <a:pt x="567" y="133"/>
                  </a:lnTo>
                  <a:lnTo>
                    <a:pt x="568" y="134"/>
                  </a:lnTo>
                  <a:lnTo>
                    <a:pt x="569" y="135"/>
                  </a:lnTo>
                  <a:lnTo>
                    <a:pt x="571" y="136"/>
                  </a:lnTo>
                  <a:lnTo>
                    <a:pt x="572" y="137"/>
                  </a:lnTo>
                  <a:lnTo>
                    <a:pt x="573" y="138"/>
                  </a:lnTo>
                  <a:lnTo>
                    <a:pt x="573" y="139"/>
                  </a:lnTo>
                  <a:lnTo>
                    <a:pt x="574" y="139"/>
                  </a:lnTo>
                  <a:lnTo>
                    <a:pt x="575" y="140"/>
                  </a:lnTo>
                  <a:lnTo>
                    <a:pt x="575" y="142"/>
                  </a:lnTo>
                  <a:lnTo>
                    <a:pt x="576" y="143"/>
                  </a:lnTo>
                  <a:lnTo>
                    <a:pt x="577" y="144"/>
                  </a:lnTo>
                  <a:lnTo>
                    <a:pt x="577" y="145"/>
                  </a:lnTo>
                  <a:lnTo>
                    <a:pt x="578" y="146"/>
                  </a:lnTo>
                  <a:lnTo>
                    <a:pt x="579" y="147"/>
                  </a:lnTo>
                  <a:lnTo>
                    <a:pt x="581" y="148"/>
                  </a:lnTo>
                  <a:lnTo>
                    <a:pt x="582" y="149"/>
                  </a:lnTo>
                  <a:lnTo>
                    <a:pt x="583" y="151"/>
                  </a:lnTo>
                  <a:lnTo>
                    <a:pt x="584" y="153"/>
                  </a:lnTo>
                  <a:lnTo>
                    <a:pt x="585" y="154"/>
                  </a:lnTo>
                  <a:lnTo>
                    <a:pt x="587" y="155"/>
                  </a:lnTo>
                  <a:lnTo>
                    <a:pt x="588" y="157"/>
                  </a:lnTo>
                  <a:lnTo>
                    <a:pt x="588" y="158"/>
                  </a:lnTo>
                  <a:lnTo>
                    <a:pt x="589" y="159"/>
                  </a:lnTo>
                  <a:lnTo>
                    <a:pt x="591" y="161"/>
                  </a:lnTo>
                  <a:lnTo>
                    <a:pt x="592" y="162"/>
                  </a:lnTo>
                  <a:lnTo>
                    <a:pt x="593" y="163"/>
                  </a:lnTo>
                  <a:lnTo>
                    <a:pt x="593" y="164"/>
                  </a:lnTo>
                  <a:lnTo>
                    <a:pt x="594" y="164"/>
                  </a:lnTo>
                  <a:lnTo>
                    <a:pt x="595" y="165"/>
                  </a:lnTo>
                  <a:lnTo>
                    <a:pt x="595" y="166"/>
                  </a:lnTo>
                  <a:lnTo>
                    <a:pt x="596" y="167"/>
                  </a:lnTo>
                  <a:lnTo>
                    <a:pt x="597" y="167"/>
                  </a:lnTo>
                  <a:lnTo>
                    <a:pt x="597" y="168"/>
                  </a:lnTo>
                  <a:lnTo>
                    <a:pt x="598" y="169"/>
                  </a:lnTo>
                  <a:lnTo>
                    <a:pt x="598" y="171"/>
                  </a:lnTo>
                  <a:lnTo>
                    <a:pt x="599" y="172"/>
                  </a:lnTo>
                  <a:lnTo>
                    <a:pt x="601" y="172"/>
                  </a:lnTo>
                  <a:lnTo>
                    <a:pt x="601" y="173"/>
                  </a:lnTo>
                  <a:lnTo>
                    <a:pt x="602" y="174"/>
                  </a:lnTo>
                  <a:lnTo>
                    <a:pt x="603" y="175"/>
                  </a:lnTo>
                  <a:lnTo>
                    <a:pt x="603" y="176"/>
                  </a:lnTo>
                  <a:lnTo>
                    <a:pt x="604" y="177"/>
                  </a:lnTo>
                  <a:lnTo>
                    <a:pt x="605" y="178"/>
                  </a:lnTo>
                  <a:lnTo>
                    <a:pt x="605" y="179"/>
                  </a:lnTo>
                  <a:lnTo>
                    <a:pt x="606" y="181"/>
                  </a:lnTo>
                  <a:lnTo>
                    <a:pt x="607" y="182"/>
                  </a:lnTo>
                  <a:lnTo>
                    <a:pt x="608" y="184"/>
                  </a:lnTo>
                  <a:lnTo>
                    <a:pt x="609" y="185"/>
                  </a:lnTo>
                  <a:lnTo>
                    <a:pt x="611" y="187"/>
                  </a:lnTo>
                  <a:lnTo>
                    <a:pt x="612" y="188"/>
                  </a:lnTo>
                  <a:lnTo>
                    <a:pt x="613" y="191"/>
                  </a:lnTo>
                  <a:lnTo>
                    <a:pt x="615" y="192"/>
                  </a:lnTo>
                  <a:lnTo>
                    <a:pt x="616" y="194"/>
                  </a:lnTo>
                  <a:lnTo>
                    <a:pt x="616" y="195"/>
                  </a:lnTo>
                  <a:lnTo>
                    <a:pt x="617" y="196"/>
                  </a:lnTo>
                  <a:lnTo>
                    <a:pt x="618" y="197"/>
                  </a:lnTo>
                  <a:lnTo>
                    <a:pt x="619" y="199"/>
                  </a:lnTo>
                  <a:lnTo>
                    <a:pt x="621" y="201"/>
                  </a:lnTo>
                  <a:lnTo>
                    <a:pt x="621" y="202"/>
                  </a:lnTo>
                  <a:lnTo>
                    <a:pt x="622" y="203"/>
                  </a:lnTo>
                  <a:lnTo>
                    <a:pt x="623" y="204"/>
                  </a:lnTo>
                  <a:lnTo>
                    <a:pt x="624" y="205"/>
                  </a:lnTo>
                  <a:lnTo>
                    <a:pt x="625" y="206"/>
                  </a:lnTo>
                  <a:lnTo>
                    <a:pt x="625" y="207"/>
                  </a:lnTo>
                  <a:lnTo>
                    <a:pt x="626" y="208"/>
                  </a:lnTo>
                  <a:lnTo>
                    <a:pt x="627" y="209"/>
                  </a:lnTo>
                  <a:lnTo>
                    <a:pt x="628" y="211"/>
                  </a:lnTo>
                  <a:lnTo>
                    <a:pt x="628" y="212"/>
                  </a:lnTo>
                  <a:lnTo>
                    <a:pt x="629" y="213"/>
                  </a:lnTo>
                  <a:lnTo>
                    <a:pt x="631" y="214"/>
                  </a:lnTo>
                  <a:lnTo>
                    <a:pt x="631" y="215"/>
                  </a:lnTo>
                  <a:lnTo>
                    <a:pt x="632" y="216"/>
                  </a:lnTo>
                  <a:lnTo>
                    <a:pt x="633" y="217"/>
                  </a:lnTo>
                  <a:lnTo>
                    <a:pt x="634" y="218"/>
                  </a:lnTo>
                  <a:lnTo>
                    <a:pt x="635" y="221"/>
                  </a:lnTo>
                  <a:lnTo>
                    <a:pt x="636" y="222"/>
                  </a:lnTo>
                  <a:lnTo>
                    <a:pt x="637" y="223"/>
                  </a:lnTo>
                  <a:lnTo>
                    <a:pt x="638" y="225"/>
                  </a:lnTo>
                  <a:lnTo>
                    <a:pt x="639" y="226"/>
                  </a:lnTo>
                  <a:lnTo>
                    <a:pt x="641" y="228"/>
                  </a:lnTo>
                  <a:lnTo>
                    <a:pt x="642" y="231"/>
                  </a:lnTo>
                  <a:lnTo>
                    <a:pt x="643" y="232"/>
                  </a:lnTo>
                  <a:lnTo>
                    <a:pt x="644" y="234"/>
                  </a:lnTo>
                  <a:lnTo>
                    <a:pt x="645" y="235"/>
                  </a:lnTo>
                  <a:lnTo>
                    <a:pt x="646" y="236"/>
                  </a:lnTo>
                  <a:lnTo>
                    <a:pt x="647" y="237"/>
                  </a:lnTo>
                  <a:lnTo>
                    <a:pt x="648" y="238"/>
                  </a:lnTo>
                  <a:lnTo>
                    <a:pt x="649" y="241"/>
                  </a:lnTo>
                  <a:lnTo>
                    <a:pt x="649" y="242"/>
                  </a:lnTo>
                  <a:lnTo>
                    <a:pt x="651" y="243"/>
                  </a:lnTo>
                  <a:lnTo>
                    <a:pt x="652" y="243"/>
                  </a:lnTo>
                  <a:lnTo>
                    <a:pt x="652" y="244"/>
                  </a:lnTo>
                  <a:lnTo>
                    <a:pt x="653" y="245"/>
                  </a:lnTo>
                  <a:lnTo>
                    <a:pt x="653" y="246"/>
                  </a:lnTo>
                  <a:lnTo>
                    <a:pt x="654" y="247"/>
                  </a:lnTo>
                  <a:lnTo>
                    <a:pt x="655" y="248"/>
                  </a:lnTo>
                  <a:lnTo>
                    <a:pt x="656" y="250"/>
                  </a:lnTo>
                  <a:lnTo>
                    <a:pt x="656" y="251"/>
                  </a:lnTo>
                  <a:lnTo>
                    <a:pt x="657" y="252"/>
                  </a:lnTo>
                  <a:lnTo>
                    <a:pt x="658" y="253"/>
                  </a:lnTo>
                  <a:lnTo>
                    <a:pt x="658" y="254"/>
                  </a:lnTo>
                  <a:lnTo>
                    <a:pt x="660" y="255"/>
                  </a:lnTo>
                  <a:lnTo>
                    <a:pt x="660" y="256"/>
                  </a:lnTo>
                  <a:lnTo>
                    <a:pt x="661" y="257"/>
                  </a:lnTo>
                  <a:lnTo>
                    <a:pt x="661" y="258"/>
                  </a:lnTo>
                  <a:lnTo>
                    <a:pt x="662" y="260"/>
                  </a:lnTo>
                  <a:lnTo>
                    <a:pt x="663" y="261"/>
                  </a:lnTo>
                  <a:lnTo>
                    <a:pt x="663" y="262"/>
                  </a:lnTo>
                  <a:lnTo>
                    <a:pt x="664" y="264"/>
                  </a:lnTo>
                  <a:lnTo>
                    <a:pt x="665" y="265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47" name="Freeform 176">
              <a:extLst>
                <a:ext uri="{FF2B5EF4-FFF2-40B4-BE49-F238E27FC236}">
                  <a16:creationId xmlns:a16="http://schemas.microsoft.com/office/drawing/2014/main" id="{7752173B-1FBC-6B4A-B9F7-8B77CBF07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800" y="4660901"/>
              <a:ext cx="528638" cy="211138"/>
            </a:xfrm>
            <a:custGeom>
              <a:avLst/>
              <a:gdLst>
                <a:gd name="T0" fmla="*/ 2147483646 w 665"/>
                <a:gd name="T1" fmla="*/ 2147483646 h 265"/>
                <a:gd name="T2" fmla="*/ 2147483646 w 665"/>
                <a:gd name="T3" fmla="*/ 2147483646 h 265"/>
                <a:gd name="T4" fmla="*/ 2147483646 w 665"/>
                <a:gd name="T5" fmla="*/ 2147483646 h 265"/>
                <a:gd name="T6" fmla="*/ 2147483646 w 665"/>
                <a:gd name="T7" fmla="*/ 2147483646 h 265"/>
                <a:gd name="T8" fmla="*/ 2147483646 w 665"/>
                <a:gd name="T9" fmla="*/ 2147483646 h 265"/>
                <a:gd name="T10" fmla="*/ 2147483646 w 665"/>
                <a:gd name="T11" fmla="*/ 2147483646 h 265"/>
                <a:gd name="T12" fmla="*/ 2147483646 w 665"/>
                <a:gd name="T13" fmla="*/ 2147483646 h 265"/>
                <a:gd name="T14" fmla="*/ 2147483646 w 665"/>
                <a:gd name="T15" fmla="*/ 2147483646 h 265"/>
                <a:gd name="T16" fmla="*/ 2147483646 w 665"/>
                <a:gd name="T17" fmla="*/ 2147483646 h 265"/>
                <a:gd name="T18" fmla="*/ 2147483646 w 665"/>
                <a:gd name="T19" fmla="*/ 2147483646 h 265"/>
                <a:gd name="T20" fmla="*/ 2147483646 w 665"/>
                <a:gd name="T21" fmla="*/ 2147483646 h 265"/>
                <a:gd name="T22" fmla="*/ 2147483646 w 665"/>
                <a:gd name="T23" fmla="*/ 2147483646 h 265"/>
                <a:gd name="T24" fmla="*/ 2147483646 w 665"/>
                <a:gd name="T25" fmla="*/ 2147483646 h 265"/>
                <a:gd name="T26" fmla="*/ 2147483646 w 665"/>
                <a:gd name="T27" fmla="*/ 2147483646 h 265"/>
                <a:gd name="T28" fmla="*/ 2147483646 w 665"/>
                <a:gd name="T29" fmla="*/ 2147483646 h 265"/>
                <a:gd name="T30" fmla="*/ 2147483646 w 665"/>
                <a:gd name="T31" fmla="*/ 2147483646 h 265"/>
                <a:gd name="T32" fmla="*/ 2147483646 w 665"/>
                <a:gd name="T33" fmla="*/ 2147483646 h 265"/>
                <a:gd name="T34" fmla="*/ 2147483646 w 665"/>
                <a:gd name="T35" fmla="*/ 2147483646 h 265"/>
                <a:gd name="T36" fmla="*/ 2147483646 w 665"/>
                <a:gd name="T37" fmla="*/ 2147483646 h 265"/>
                <a:gd name="T38" fmla="*/ 2147483646 w 665"/>
                <a:gd name="T39" fmla="*/ 2147483646 h 265"/>
                <a:gd name="T40" fmla="*/ 2147483646 w 665"/>
                <a:gd name="T41" fmla="*/ 2147483646 h 265"/>
                <a:gd name="T42" fmla="*/ 2147483646 w 665"/>
                <a:gd name="T43" fmla="*/ 2147483646 h 265"/>
                <a:gd name="T44" fmla="*/ 2147483646 w 665"/>
                <a:gd name="T45" fmla="*/ 2147483646 h 265"/>
                <a:gd name="T46" fmla="*/ 2147483646 w 665"/>
                <a:gd name="T47" fmla="*/ 2147483646 h 265"/>
                <a:gd name="T48" fmla="*/ 2147483646 w 665"/>
                <a:gd name="T49" fmla="*/ 2147483646 h 265"/>
                <a:gd name="T50" fmla="*/ 2147483646 w 665"/>
                <a:gd name="T51" fmla="*/ 2147483646 h 265"/>
                <a:gd name="T52" fmla="*/ 2147483646 w 665"/>
                <a:gd name="T53" fmla="*/ 2147483646 h 265"/>
                <a:gd name="T54" fmla="*/ 2147483646 w 665"/>
                <a:gd name="T55" fmla="*/ 2147483646 h 265"/>
                <a:gd name="T56" fmla="*/ 2147483646 w 665"/>
                <a:gd name="T57" fmla="*/ 2147483646 h 265"/>
                <a:gd name="T58" fmla="*/ 2147483646 w 665"/>
                <a:gd name="T59" fmla="*/ 2147483646 h 265"/>
                <a:gd name="T60" fmla="*/ 2147483646 w 665"/>
                <a:gd name="T61" fmla="*/ 2147483646 h 265"/>
                <a:gd name="T62" fmla="*/ 2147483646 w 665"/>
                <a:gd name="T63" fmla="*/ 2147483646 h 265"/>
                <a:gd name="T64" fmla="*/ 2147483646 w 665"/>
                <a:gd name="T65" fmla="*/ 2147483646 h 265"/>
                <a:gd name="T66" fmla="*/ 2147483646 w 665"/>
                <a:gd name="T67" fmla="*/ 2147483646 h 265"/>
                <a:gd name="T68" fmla="*/ 2147483646 w 665"/>
                <a:gd name="T69" fmla="*/ 2147483646 h 265"/>
                <a:gd name="T70" fmla="*/ 2147483646 w 665"/>
                <a:gd name="T71" fmla="*/ 2147483646 h 265"/>
                <a:gd name="T72" fmla="*/ 2147483646 w 665"/>
                <a:gd name="T73" fmla="*/ 2147483646 h 265"/>
                <a:gd name="T74" fmla="*/ 2147483646 w 665"/>
                <a:gd name="T75" fmla="*/ 2147483646 h 265"/>
                <a:gd name="T76" fmla="*/ 2147483646 w 665"/>
                <a:gd name="T77" fmla="*/ 2147483646 h 265"/>
                <a:gd name="T78" fmla="*/ 2147483646 w 665"/>
                <a:gd name="T79" fmla="*/ 2147483646 h 265"/>
                <a:gd name="T80" fmla="*/ 2147483646 w 665"/>
                <a:gd name="T81" fmla="*/ 2147483646 h 265"/>
                <a:gd name="T82" fmla="*/ 2147483646 w 665"/>
                <a:gd name="T83" fmla="*/ 2147483646 h 265"/>
                <a:gd name="T84" fmla="*/ 2147483646 w 665"/>
                <a:gd name="T85" fmla="*/ 2147483646 h 265"/>
                <a:gd name="T86" fmla="*/ 2147483646 w 665"/>
                <a:gd name="T87" fmla="*/ 2147483646 h 265"/>
                <a:gd name="T88" fmla="*/ 2147483646 w 665"/>
                <a:gd name="T89" fmla="*/ 2147483646 h 265"/>
                <a:gd name="T90" fmla="*/ 2147483646 w 665"/>
                <a:gd name="T91" fmla="*/ 2147483646 h 265"/>
                <a:gd name="T92" fmla="*/ 2147483646 w 665"/>
                <a:gd name="T93" fmla="*/ 2147483646 h 265"/>
                <a:gd name="T94" fmla="*/ 2147483646 w 665"/>
                <a:gd name="T95" fmla="*/ 2147483646 h 265"/>
                <a:gd name="T96" fmla="*/ 2147483646 w 665"/>
                <a:gd name="T97" fmla="*/ 2147483646 h 265"/>
                <a:gd name="T98" fmla="*/ 2147483646 w 665"/>
                <a:gd name="T99" fmla="*/ 2147483646 h 265"/>
                <a:gd name="T100" fmla="*/ 2147483646 w 665"/>
                <a:gd name="T101" fmla="*/ 2147483646 h 265"/>
                <a:gd name="T102" fmla="*/ 2147483646 w 665"/>
                <a:gd name="T103" fmla="*/ 2147483646 h 265"/>
                <a:gd name="T104" fmla="*/ 2147483646 w 665"/>
                <a:gd name="T105" fmla="*/ 2147483646 h 265"/>
                <a:gd name="T106" fmla="*/ 2147483646 w 665"/>
                <a:gd name="T107" fmla="*/ 2147483646 h 265"/>
                <a:gd name="T108" fmla="*/ 2147483646 w 665"/>
                <a:gd name="T109" fmla="*/ 2147483646 h 265"/>
                <a:gd name="T110" fmla="*/ 2147483646 w 665"/>
                <a:gd name="T111" fmla="*/ 2147483646 h 265"/>
                <a:gd name="T112" fmla="*/ 2147483646 w 665"/>
                <a:gd name="T113" fmla="*/ 2147483646 h 265"/>
                <a:gd name="T114" fmla="*/ 2147483646 w 665"/>
                <a:gd name="T115" fmla="*/ 2147483646 h 265"/>
                <a:gd name="T116" fmla="*/ 2147483646 w 665"/>
                <a:gd name="T117" fmla="*/ 2147483646 h 265"/>
                <a:gd name="T118" fmla="*/ 2147483646 w 665"/>
                <a:gd name="T119" fmla="*/ 2147483646 h 265"/>
                <a:gd name="T120" fmla="*/ 2147483646 w 665"/>
                <a:gd name="T121" fmla="*/ 2147483646 h 2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65" h="265">
                  <a:moveTo>
                    <a:pt x="0" y="265"/>
                  </a:moveTo>
                  <a:lnTo>
                    <a:pt x="25" y="265"/>
                  </a:lnTo>
                  <a:lnTo>
                    <a:pt x="50" y="265"/>
                  </a:lnTo>
                  <a:lnTo>
                    <a:pt x="72" y="265"/>
                  </a:lnTo>
                  <a:lnTo>
                    <a:pt x="92" y="265"/>
                  </a:lnTo>
                  <a:lnTo>
                    <a:pt x="112" y="265"/>
                  </a:lnTo>
                  <a:lnTo>
                    <a:pt x="130" y="265"/>
                  </a:lnTo>
                  <a:lnTo>
                    <a:pt x="147" y="265"/>
                  </a:lnTo>
                  <a:lnTo>
                    <a:pt x="162" y="265"/>
                  </a:lnTo>
                  <a:lnTo>
                    <a:pt x="177" y="265"/>
                  </a:lnTo>
                  <a:lnTo>
                    <a:pt x="190" y="265"/>
                  </a:lnTo>
                  <a:lnTo>
                    <a:pt x="201" y="265"/>
                  </a:lnTo>
                  <a:lnTo>
                    <a:pt x="212" y="265"/>
                  </a:lnTo>
                  <a:lnTo>
                    <a:pt x="222" y="265"/>
                  </a:lnTo>
                  <a:lnTo>
                    <a:pt x="231" y="265"/>
                  </a:lnTo>
                  <a:lnTo>
                    <a:pt x="240" y="265"/>
                  </a:lnTo>
                  <a:lnTo>
                    <a:pt x="248" y="265"/>
                  </a:lnTo>
                  <a:lnTo>
                    <a:pt x="253" y="265"/>
                  </a:lnTo>
                  <a:lnTo>
                    <a:pt x="260" y="264"/>
                  </a:lnTo>
                  <a:lnTo>
                    <a:pt x="266" y="264"/>
                  </a:lnTo>
                  <a:lnTo>
                    <a:pt x="270" y="264"/>
                  </a:lnTo>
                  <a:lnTo>
                    <a:pt x="275" y="264"/>
                  </a:lnTo>
                  <a:lnTo>
                    <a:pt x="278" y="264"/>
                  </a:lnTo>
                  <a:lnTo>
                    <a:pt x="281" y="264"/>
                  </a:lnTo>
                  <a:lnTo>
                    <a:pt x="283" y="264"/>
                  </a:lnTo>
                  <a:lnTo>
                    <a:pt x="287" y="264"/>
                  </a:lnTo>
                  <a:lnTo>
                    <a:pt x="289" y="264"/>
                  </a:lnTo>
                  <a:lnTo>
                    <a:pt x="291" y="264"/>
                  </a:lnTo>
                  <a:lnTo>
                    <a:pt x="292" y="264"/>
                  </a:lnTo>
                  <a:lnTo>
                    <a:pt x="295" y="264"/>
                  </a:lnTo>
                  <a:lnTo>
                    <a:pt x="296" y="264"/>
                  </a:lnTo>
                  <a:lnTo>
                    <a:pt x="298" y="264"/>
                  </a:lnTo>
                  <a:lnTo>
                    <a:pt x="300" y="263"/>
                  </a:lnTo>
                  <a:lnTo>
                    <a:pt x="301" y="263"/>
                  </a:lnTo>
                  <a:lnTo>
                    <a:pt x="303" y="263"/>
                  </a:lnTo>
                  <a:lnTo>
                    <a:pt x="305" y="263"/>
                  </a:lnTo>
                  <a:lnTo>
                    <a:pt x="307" y="263"/>
                  </a:lnTo>
                  <a:lnTo>
                    <a:pt x="308" y="263"/>
                  </a:lnTo>
                  <a:lnTo>
                    <a:pt x="309" y="263"/>
                  </a:lnTo>
                  <a:lnTo>
                    <a:pt x="310" y="263"/>
                  </a:lnTo>
                  <a:lnTo>
                    <a:pt x="311" y="263"/>
                  </a:lnTo>
                  <a:lnTo>
                    <a:pt x="314" y="263"/>
                  </a:lnTo>
                  <a:lnTo>
                    <a:pt x="315" y="263"/>
                  </a:lnTo>
                  <a:lnTo>
                    <a:pt x="316" y="262"/>
                  </a:lnTo>
                  <a:lnTo>
                    <a:pt x="317" y="262"/>
                  </a:lnTo>
                  <a:lnTo>
                    <a:pt x="318" y="262"/>
                  </a:lnTo>
                  <a:lnTo>
                    <a:pt x="319" y="262"/>
                  </a:lnTo>
                  <a:lnTo>
                    <a:pt x="320" y="262"/>
                  </a:lnTo>
                  <a:lnTo>
                    <a:pt x="321" y="262"/>
                  </a:lnTo>
                  <a:lnTo>
                    <a:pt x="322" y="262"/>
                  </a:lnTo>
                  <a:lnTo>
                    <a:pt x="324" y="262"/>
                  </a:lnTo>
                  <a:lnTo>
                    <a:pt x="325" y="262"/>
                  </a:lnTo>
                  <a:lnTo>
                    <a:pt x="326" y="261"/>
                  </a:lnTo>
                  <a:lnTo>
                    <a:pt x="327" y="261"/>
                  </a:lnTo>
                  <a:lnTo>
                    <a:pt x="328" y="261"/>
                  </a:lnTo>
                  <a:lnTo>
                    <a:pt x="329" y="261"/>
                  </a:lnTo>
                  <a:lnTo>
                    <a:pt x="330" y="261"/>
                  </a:lnTo>
                  <a:lnTo>
                    <a:pt x="331" y="261"/>
                  </a:lnTo>
                  <a:lnTo>
                    <a:pt x="334" y="261"/>
                  </a:lnTo>
                  <a:lnTo>
                    <a:pt x="335" y="260"/>
                  </a:lnTo>
                  <a:lnTo>
                    <a:pt x="336" y="260"/>
                  </a:lnTo>
                  <a:lnTo>
                    <a:pt x="338" y="260"/>
                  </a:lnTo>
                  <a:lnTo>
                    <a:pt x="339" y="260"/>
                  </a:lnTo>
                  <a:lnTo>
                    <a:pt x="341" y="258"/>
                  </a:lnTo>
                  <a:lnTo>
                    <a:pt x="342" y="258"/>
                  </a:lnTo>
                  <a:lnTo>
                    <a:pt x="345" y="258"/>
                  </a:lnTo>
                  <a:lnTo>
                    <a:pt x="346" y="258"/>
                  </a:lnTo>
                  <a:lnTo>
                    <a:pt x="347" y="258"/>
                  </a:lnTo>
                  <a:lnTo>
                    <a:pt x="349" y="258"/>
                  </a:lnTo>
                  <a:lnTo>
                    <a:pt x="350" y="257"/>
                  </a:lnTo>
                  <a:lnTo>
                    <a:pt x="351" y="257"/>
                  </a:lnTo>
                  <a:lnTo>
                    <a:pt x="352" y="257"/>
                  </a:lnTo>
                  <a:lnTo>
                    <a:pt x="354" y="257"/>
                  </a:lnTo>
                  <a:lnTo>
                    <a:pt x="355" y="257"/>
                  </a:lnTo>
                  <a:lnTo>
                    <a:pt x="356" y="257"/>
                  </a:lnTo>
                  <a:lnTo>
                    <a:pt x="357" y="256"/>
                  </a:lnTo>
                  <a:lnTo>
                    <a:pt x="358" y="256"/>
                  </a:lnTo>
                  <a:lnTo>
                    <a:pt x="359" y="256"/>
                  </a:lnTo>
                  <a:lnTo>
                    <a:pt x="360" y="256"/>
                  </a:lnTo>
                  <a:lnTo>
                    <a:pt x="361" y="255"/>
                  </a:lnTo>
                  <a:lnTo>
                    <a:pt x="362" y="255"/>
                  </a:lnTo>
                  <a:lnTo>
                    <a:pt x="364" y="255"/>
                  </a:lnTo>
                  <a:lnTo>
                    <a:pt x="365" y="255"/>
                  </a:lnTo>
                  <a:lnTo>
                    <a:pt x="366" y="254"/>
                  </a:lnTo>
                  <a:lnTo>
                    <a:pt x="367" y="254"/>
                  </a:lnTo>
                  <a:lnTo>
                    <a:pt x="368" y="254"/>
                  </a:lnTo>
                  <a:lnTo>
                    <a:pt x="369" y="253"/>
                  </a:lnTo>
                  <a:lnTo>
                    <a:pt x="370" y="253"/>
                  </a:lnTo>
                  <a:lnTo>
                    <a:pt x="372" y="252"/>
                  </a:lnTo>
                  <a:lnTo>
                    <a:pt x="374" y="252"/>
                  </a:lnTo>
                  <a:lnTo>
                    <a:pt x="376" y="252"/>
                  </a:lnTo>
                  <a:lnTo>
                    <a:pt x="377" y="251"/>
                  </a:lnTo>
                  <a:lnTo>
                    <a:pt x="379" y="250"/>
                  </a:lnTo>
                  <a:lnTo>
                    <a:pt x="381" y="250"/>
                  </a:lnTo>
                  <a:lnTo>
                    <a:pt x="384" y="248"/>
                  </a:lnTo>
                  <a:lnTo>
                    <a:pt x="385" y="248"/>
                  </a:lnTo>
                  <a:lnTo>
                    <a:pt x="387" y="247"/>
                  </a:lnTo>
                  <a:lnTo>
                    <a:pt x="389" y="247"/>
                  </a:lnTo>
                  <a:lnTo>
                    <a:pt x="390" y="246"/>
                  </a:lnTo>
                  <a:lnTo>
                    <a:pt x="391" y="246"/>
                  </a:lnTo>
                  <a:lnTo>
                    <a:pt x="394" y="246"/>
                  </a:lnTo>
                  <a:lnTo>
                    <a:pt x="395" y="245"/>
                  </a:lnTo>
                  <a:lnTo>
                    <a:pt x="396" y="245"/>
                  </a:lnTo>
                  <a:lnTo>
                    <a:pt x="397" y="244"/>
                  </a:lnTo>
                  <a:lnTo>
                    <a:pt x="398" y="244"/>
                  </a:lnTo>
                  <a:lnTo>
                    <a:pt x="399" y="244"/>
                  </a:lnTo>
                  <a:lnTo>
                    <a:pt x="400" y="243"/>
                  </a:lnTo>
                  <a:lnTo>
                    <a:pt x="401" y="243"/>
                  </a:lnTo>
                  <a:lnTo>
                    <a:pt x="403" y="243"/>
                  </a:lnTo>
                  <a:lnTo>
                    <a:pt x="404" y="242"/>
                  </a:lnTo>
                  <a:lnTo>
                    <a:pt x="405" y="242"/>
                  </a:lnTo>
                  <a:lnTo>
                    <a:pt x="406" y="241"/>
                  </a:lnTo>
                  <a:lnTo>
                    <a:pt x="407" y="241"/>
                  </a:lnTo>
                  <a:lnTo>
                    <a:pt x="408" y="240"/>
                  </a:lnTo>
                  <a:lnTo>
                    <a:pt x="409" y="240"/>
                  </a:lnTo>
                  <a:lnTo>
                    <a:pt x="410" y="240"/>
                  </a:lnTo>
                  <a:lnTo>
                    <a:pt x="411" y="238"/>
                  </a:lnTo>
                  <a:lnTo>
                    <a:pt x="413" y="238"/>
                  </a:lnTo>
                  <a:lnTo>
                    <a:pt x="414" y="237"/>
                  </a:lnTo>
                  <a:lnTo>
                    <a:pt x="415" y="236"/>
                  </a:lnTo>
                  <a:lnTo>
                    <a:pt x="417" y="236"/>
                  </a:lnTo>
                  <a:lnTo>
                    <a:pt x="418" y="235"/>
                  </a:lnTo>
                  <a:lnTo>
                    <a:pt x="419" y="234"/>
                  </a:lnTo>
                  <a:lnTo>
                    <a:pt x="421" y="234"/>
                  </a:lnTo>
                  <a:lnTo>
                    <a:pt x="423" y="233"/>
                  </a:lnTo>
                  <a:lnTo>
                    <a:pt x="425" y="232"/>
                  </a:lnTo>
                  <a:lnTo>
                    <a:pt x="426" y="231"/>
                  </a:lnTo>
                  <a:lnTo>
                    <a:pt x="428" y="231"/>
                  </a:lnTo>
                  <a:lnTo>
                    <a:pt x="429" y="229"/>
                  </a:lnTo>
                  <a:lnTo>
                    <a:pt x="430" y="228"/>
                  </a:lnTo>
                  <a:lnTo>
                    <a:pt x="433" y="228"/>
                  </a:lnTo>
                  <a:lnTo>
                    <a:pt x="434" y="227"/>
                  </a:lnTo>
                  <a:lnTo>
                    <a:pt x="435" y="227"/>
                  </a:lnTo>
                  <a:lnTo>
                    <a:pt x="436" y="226"/>
                  </a:lnTo>
                  <a:lnTo>
                    <a:pt x="437" y="226"/>
                  </a:lnTo>
                  <a:lnTo>
                    <a:pt x="438" y="225"/>
                  </a:lnTo>
                  <a:lnTo>
                    <a:pt x="439" y="225"/>
                  </a:lnTo>
                  <a:lnTo>
                    <a:pt x="440" y="224"/>
                  </a:lnTo>
                  <a:lnTo>
                    <a:pt x="441" y="224"/>
                  </a:lnTo>
                  <a:lnTo>
                    <a:pt x="443" y="223"/>
                  </a:lnTo>
                  <a:lnTo>
                    <a:pt x="444" y="222"/>
                  </a:lnTo>
                  <a:lnTo>
                    <a:pt x="445" y="222"/>
                  </a:lnTo>
                  <a:lnTo>
                    <a:pt x="446" y="222"/>
                  </a:lnTo>
                  <a:lnTo>
                    <a:pt x="447" y="221"/>
                  </a:lnTo>
                  <a:lnTo>
                    <a:pt x="448" y="219"/>
                  </a:lnTo>
                  <a:lnTo>
                    <a:pt x="449" y="219"/>
                  </a:lnTo>
                  <a:lnTo>
                    <a:pt x="450" y="218"/>
                  </a:lnTo>
                  <a:lnTo>
                    <a:pt x="451" y="218"/>
                  </a:lnTo>
                  <a:lnTo>
                    <a:pt x="453" y="217"/>
                  </a:lnTo>
                  <a:lnTo>
                    <a:pt x="454" y="216"/>
                  </a:lnTo>
                  <a:lnTo>
                    <a:pt x="455" y="216"/>
                  </a:lnTo>
                  <a:lnTo>
                    <a:pt x="457" y="215"/>
                  </a:lnTo>
                  <a:lnTo>
                    <a:pt x="458" y="214"/>
                  </a:lnTo>
                  <a:lnTo>
                    <a:pt x="459" y="213"/>
                  </a:lnTo>
                  <a:lnTo>
                    <a:pt x="461" y="213"/>
                  </a:lnTo>
                  <a:lnTo>
                    <a:pt x="463" y="212"/>
                  </a:lnTo>
                  <a:lnTo>
                    <a:pt x="464" y="211"/>
                  </a:lnTo>
                  <a:lnTo>
                    <a:pt x="466" y="211"/>
                  </a:lnTo>
                  <a:lnTo>
                    <a:pt x="467" y="209"/>
                  </a:lnTo>
                  <a:lnTo>
                    <a:pt x="468" y="208"/>
                  </a:lnTo>
                  <a:lnTo>
                    <a:pt x="469" y="208"/>
                  </a:lnTo>
                  <a:lnTo>
                    <a:pt x="470" y="207"/>
                  </a:lnTo>
                  <a:lnTo>
                    <a:pt x="471" y="207"/>
                  </a:lnTo>
                  <a:lnTo>
                    <a:pt x="471" y="206"/>
                  </a:lnTo>
                  <a:lnTo>
                    <a:pt x="473" y="206"/>
                  </a:lnTo>
                  <a:lnTo>
                    <a:pt x="474" y="205"/>
                  </a:lnTo>
                  <a:lnTo>
                    <a:pt x="475" y="205"/>
                  </a:lnTo>
                  <a:lnTo>
                    <a:pt x="476" y="204"/>
                  </a:lnTo>
                  <a:lnTo>
                    <a:pt x="477" y="204"/>
                  </a:lnTo>
                  <a:lnTo>
                    <a:pt x="477" y="203"/>
                  </a:lnTo>
                  <a:lnTo>
                    <a:pt x="478" y="203"/>
                  </a:lnTo>
                  <a:lnTo>
                    <a:pt x="479" y="203"/>
                  </a:lnTo>
                  <a:lnTo>
                    <a:pt x="479" y="202"/>
                  </a:lnTo>
                  <a:lnTo>
                    <a:pt x="480" y="202"/>
                  </a:lnTo>
                  <a:lnTo>
                    <a:pt x="482" y="201"/>
                  </a:lnTo>
                  <a:lnTo>
                    <a:pt x="483" y="199"/>
                  </a:lnTo>
                  <a:lnTo>
                    <a:pt x="484" y="199"/>
                  </a:lnTo>
                  <a:lnTo>
                    <a:pt x="485" y="198"/>
                  </a:lnTo>
                  <a:lnTo>
                    <a:pt x="486" y="198"/>
                  </a:lnTo>
                  <a:lnTo>
                    <a:pt x="486" y="197"/>
                  </a:lnTo>
                  <a:lnTo>
                    <a:pt x="487" y="197"/>
                  </a:lnTo>
                  <a:lnTo>
                    <a:pt x="488" y="196"/>
                  </a:lnTo>
                  <a:lnTo>
                    <a:pt x="490" y="195"/>
                  </a:lnTo>
                  <a:lnTo>
                    <a:pt x="492" y="194"/>
                  </a:lnTo>
                  <a:lnTo>
                    <a:pt x="493" y="194"/>
                  </a:lnTo>
                  <a:lnTo>
                    <a:pt x="494" y="193"/>
                  </a:lnTo>
                  <a:lnTo>
                    <a:pt x="495" y="192"/>
                  </a:lnTo>
                  <a:lnTo>
                    <a:pt x="496" y="192"/>
                  </a:lnTo>
                  <a:lnTo>
                    <a:pt x="497" y="191"/>
                  </a:lnTo>
                  <a:lnTo>
                    <a:pt x="498" y="189"/>
                  </a:lnTo>
                  <a:lnTo>
                    <a:pt x="499" y="189"/>
                  </a:lnTo>
                  <a:lnTo>
                    <a:pt x="500" y="188"/>
                  </a:lnTo>
                  <a:lnTo>
                    <a:pt x="502" y="187"/>
                  </a:lnTo>
                  <a:lnTo>
                    <a:pt x="503" y="187"/>
                  </a:lnTo>
                  <a:lnTo>
                    <a:pt x="504" y="186"/>
                  </a:lnTo>
                  <a:lnTo>
                    <a:pt x="505" y="186"/>
                  </a:lnTo>
                  <a:lnTo>
                    <a:pt x="505" y="185"/>
                  </a:lnTo>
                  <a:lnTo>
                    <a:pt x="506" y="185"/>
                  </a:lnTo>
                  <a:lnTo>
                    <a:pt x="507" y="184"/>
                  </a:lnTo>
                  <a:lnTo>
                    <a:pt x="508" y="183"/>
                  </a:lnTo>
                  <a:lnTo>
                    <a:pt x="509" y="183"/>
                  </a:lnTo>
                  <a:lnTo>
                    <a:pt x="509" y="182"/>
                  </a:lnTo>
                  <a:lnTo>
                    <a:pt x="510" y="182"/>
                  </a:lnTo>
                  <a:lnTo>
                    <a:pt x="510" y="181"/>
                  </a:lnTo>
                  <a:lnTo>
                    <a:pt x="512" y="181"/>
                  </a:lnTo>
                  <a:lnTo>
                    <a:pt x="513" y="179"/>
                  </a:lnTo>
                  <a:lnTo>
                    <a:pt x="514" y="178"/>
                  </a:lnTo>
                  <a:lnTo>
                    <a:pt x="515" y="177"/>
                  </a:lnTo>
                  <a:lnTo>
                    <a:pt x="516" y="177"/>
                  </a:lnTo>
                  <a:lnTo>
                    <a:pt x="516" y="176"/>
                  </a:lnTo>
                  <a:lnTo>
                    <a:pt x="517" y="176"/>
                  </a:lnTo>
                  <a:lnTo>
                    <a:pt x="518" y="175"/>
                  </a:lnTo>
                  <a:lnTo>
                    <a:pt x="519" y="174"/>
                  </a:lnTo>
                  <a:lnTo>
                    <a:pt x="520" y="174"/>
                  </a:lnTo>
                  <a:lnTo>
                    <a:pt x="520" y="173"/>
                  </a:lnTo>
                  <a:lnTo>
                    <a:pt x="522" y="173"/>
                  </a:lnTo>
                  <a:lnTo>
                    <a:pt x="523" y="172"/>
                  </a:lnTo>
                  <a:lnTo>
                    <a:pt x="524" y="172"/>
                  </a:lnTo>
                  <a:lnTo>
                    <a:pt x="524" y="171"/>
                  </a:lnTo>
                  <a:lnTo>
                    <a:pt x="525" y="171"/>
                  </a:lnTo>
                  <a:lnTo>
                    <a:pt x="525" y="169"/>
                  </a:lnTo>
                  <a:lnTo>
                    <a:pt x="526" y="169"/>
                  </a:lnTo>
                  <a:lnTo>
                    <a:pt x="527" y="168"/>
                  </a:lnTo>
                  <a:lnTo>
                    <a:pt x="528" y="168"/>
                  </a:lnTo>
                  <a:lnTo>
                    <a:pt x="528" y="167"/>
                  </a:lnTo>
                  <a:lnTo>
                    <a:pt x="529" y="167"/>
                  </a:lnTo>
                  <a:lnTo>
                    <a:pt x="530" y="166"/>
                  </a:lnTo>
                  <a:lnTo>
                    <a:pt x="532" y="166"/>
                  </a:lnTo>
                  <a:lnTo>
                    <a:pt x="532" y="165"/>
                  </a:lnTo>
                  <a:lnTo>
                    <a:pt x="533" y="165"/>
                  </a:lnTo>
                  <a:lnTo>
                    <a:pt x="534" y="164"/>
                  </a:lnTo>
                  <a:lnTo>
                    <a:pt x="535" y="164"/>
                  </a:lnTo>
                  <a:lnTo>
                    <a:pt x="536" y="163"/>
                  </a:lnTo>
                  <a:lnTo>
                    <a:pt x="537" y="162"/>
                  </a:lnTo>
                  <a:lnTo>
                    <a:pt x="538" y="160"/>
                  </a:lnTo>
                  <a:lnTo>
                    <a:pt x="539" y="160"/>
                  </a:lnTo>
                  <a:lnTo>
                    <a:pt x="540" y="159"/>
                  </a:lnTo>
                  <a:lnTo>
                    <a:pt x="542" y="158"/>
                  </a:lnTo>
                  <a:lnTo>
                    <a:pt x="543" y="158"/>
                  </a:lnTo>
                  <a:lnTo>
                    <a:pt x="543" y="157"/>
                  </a:lnTo>
                  <a:lnTo>
                    <a:pt x="544" y="157"/>
                  </a:lnTo>
                  <a:lnTo>
                    <a:pt x="544" y="156"/>
                  </a:lnTo>
                  <a:lnTo>
                    <a:pt x="545" y="156"/>
                  </a:lnTo>
                  <a:lnTo>
                    <a:pt x="546" y="155"/>
                  </a:lnTo>
                  <a:lnTo>
                    <a:pt x="547" y="154"/>
                  </a:lnTo>
                  <a:lnTo>
                    <a:pt x="548" y="153"/>
                  </a:lnTo>
                  <a:lnTo>
                    <a:pt x="549" y="153"/>
                  </a:lnTo>
                  <a:lnTo>
                    <a:pt x="549" y="152"/>
                  </a:lnTo>
                  <a:lnTo>
                    <a:pt x="550" y="150"/>
                  </a:lnTo>
                  <a:lnTo>
                    <a:pt x="552" y="149"/>
                  </a:lnTo>
                  <a:lnTo>
                    <a:pt x="553" y="149"/>
                  </a:lnTo>
                  <a:lnTo>
                    <a:pt x="553" y="148"/>
                  </a:lnTo>
                  <a:lnTo>
                    <a:pt x="554" y="147"/>
                  </a:lnTo>
                  <a:lnTo>
                    <a:pt x="555" y="146"/>
                  </a:lnTo>
                  <a:lnTo>
                    <a:pt x="556" y="146"/>
                  </a:lnTo>
                  <a:lnTo>
                    <a:pt x="556" y="145"/>
                  </a:lnTo>
                  <a:lnTo>
                    <a:pt x="557" y="144"/>
                  </a:lnTo>
                  <a:lnTo>
                    <a:pt x="558" y="143"/>
                  </a:lnTo>
                  <a:lnTo>
                    <a:pt x="559" y="142"/>
                  </a:lnTo>
                  <a:lnTo>
                    <a:pt x="560" y="140"/>
                  </a:lnTo>
                  <a:lnTo>
                    <a:pt x="562" y="139"/>
                  </a:lnTo>
                  <a:lnTo>
                    <a:pt x="563" y="138"/>
                  </a:lnTo>
                  <a:lnTo>
                    <a:pt x="564" y="137"/>
                  </a:lnTo>
                  <a:lnTo>
                    <a:pt x="564" y="136"/>
                  </a:lnTo>
                  <a:lnTo>
                    <a:pt x="565" y="136"/>
                  </a:lnTo>
                  <a:lnTo>
                    <a:pt x="566" y="135"/>
                  </a:lnTo>
                  <a:lnTo>
                    <a:pt x="566" y="134"/>
                  </a:lnTo>
                  <a:lnTo>
                    <a:pt x="567" y="134"/>
                  </a:lnTo>
                  <a:lnTo>
                    <a:pt x="567" y="133"/>
                  </a:lnTo>
                  <a:lnTo>
                    <a:pt x="568" y="132"/>
                  </a:lnTo>
                  <a:lnTo>
                    <a:pt x="569" y="130"/>
                  </a:lnTo>
                  <a:lnTo>
                    <a:pt x="571" y="130"/>
                  </a:lnTo>
                  <a:lnTo>
                    <a:pt x="571" y="129"/>
                  </a:lnTo>
                  <a:lnTo>
                    <a:pt x="572" y="128"/>
                  </a:lnTo>
                  <a:lnTo>
                    <a:pt x="573" y="127"/>
                  </a:lnTo>
                  <a:lnTo>
                    <a:pt x="573" y="126"/>
                  </a:lnTo>
                  <a:lnTo>
                    <a:pt x="574" y="126"/>
                  </a:lnTo>
                  <a:lnTo>
                    <a:pt x="575" y="125"/>
                  </a:lnTo>
                  <a:lnTo>
                    <a:pt x="575" y="124"/>
                  </a:lnTo>
                  <a:lnTo>
                    <a:pt x="576" y="123"/>
                  </a:lnTo>
                  <a:lnTo>
                    <a:pt x="577" y="122"/>
                  </a:lnTo>
                  <a:lnTo>
                    <a:pt x="578" y="120"/>
                  </a:lnTo>
                  <a:lnTo>
                    <a:pt x="579" y="118"/>
                  </a:lnTo>
                  <a:lnTo>
                    <a:pt x="581" y="117"/>
                  </a:lnTo>
                  <a:lnTo>
                    <a:pt x="582" y="116"/>
                  </a:lnTo>
                  <a:lnTo>
                    <a:pt x="583" y="115"/>
                  </a:lnTo>
                  <a:lnTo>
                    <a:pt x="584" y="113"/>
                  </a:lnTo>
                  <a:lnTo>
                    <a:pt x="585" y="112"/>
                  </a:lnTo>
                  <a:lnTo>
                    <a:pt x="587" y="110"/>
                  </a:lnTo>
                  <a:lnTo>
                    <a:pt x="588" y="109"/>
                  </a:lnTo>
                  <a:lnTo>
                    <a:pt x="588" y="108"/>
                  </a:lnTo>
                  <a:lnTo>
                    <a:pt x="589" y="106"/>
                  </a:lnTo>
                  <a:lnTo>
                    <a:pt x="591" y="105"/>
                  </a:lnTo>
                  <a:lnTo>
                    <a:pt x="592" y="104"/>
                  </a:lnTo>
                  <a:lnTo>
                    <a:pt x="593" y="104"/>
                  </a:lnTo>
                  <a:lnTo>
                    <a:pt x="593" y="103"/>
                  </a:lnTo>
                  <a:lnTo>
                    <a:pt x="594" y="102"/>
                  </a:lnTo>
                  <a:lnTo>
                    <a:pt x="595" y="100"/>
                  </a:lnTo>
                  <a:lnTo>
                    <a:pt x="595" y="99"/>
                  </a:lnTo>
                  <a:lnTo>
                    <a:pt x="596" y="98"/>
                  </a:lnTo>
                  <a:lnTo>
                    <a:pt x="597" y="98"/>
                  </a:lnTo>
                  <a:lnTo>
                    <a:pt x="597" y="97"/>
                  </a:lnTo>
                  <a:lnTo>
                    <a:pt x="598" y="96"/>
                  </a:lnTo>
                  <a:lnTo>
                    <a:pt x="598" y="95"/>
                  </a:lnTo>
                  <a:lnTo>
                    <a:pt x="599" y="95"/>
                  </a:lnTo>
                  <a:lnTo>
                    <a:pt x="601" y="94"/>
                  </a:lnTo>
                  <a:lnTo>
                    <a:pt x="601" y="93"/>
                  </a:lnTo>
                  <a:lnTo>
                    <a:pt x="602" y="91"/>
                  </a:lnTo>
                  <a:lnTo>
                    <a:pt x="603" y="90"/>
                  </a:lnTo>
                  <a:lnTo>
                    <a:pt x="603" y="89"/>
                  </a:lnTo>
                  <a:lnTo>
                    <a:pt x="604" y="88"/>
                  </a:lnTo>
                  <a:lnTo>
                    <a:pt x="605" y="87"/>
                  </a:lnTo>
                  <a:lnTo>
                    <a:pt x="605" y="86"/>
                  </a:lnTo>
                  <a:lnTo>
                    <a:pt x="606" y="85"/>
                  </a:lnTo>
                  <a:lnTo>
                    <a:pt x="607" y="84"/>
                  </a:lnTo>
                  <a:lnTo>
                    <a:pt x="608" y="81"/>
                  </a:lnTo>
                  <a:lnTo>
                    <a:pt x="609" y="80"/>
                  </a:lnTo>
                  <a:lnTo>
                    <a:pt x="611" y="78"/>
                  </a:lnTo>
                  <a:lnTo>
                    <a:pt x="612" y="77"/>
                  </a:lnTo>
                  <a:lnTo>
                    <a:pt x="613" y="75"/>
                  </a:lnTo>
                  <a:lnTo>
                    <a:pt x="615" y="74"/>
                  </a:lnTo>
                  <a:lnTo>
                    <a:pt x="616" y="71"/>
                  </a:lnTo>
                  <a:lnTo>
                    <a:pt x="616" y="70"/>
                  </a:lnTo>
                  <a:lnTo>
                    <a:pt x="617" y="69"/>
                  </a:lnTo>
                  <a:lnTo>
                    <a:pt x="618" y="68"/>
                  </a:lnTo>
                  <a:lnTo>
                    <a:pt x="619" y="67"/>
                  </a:lnTo>
                  <a:lnTo>
                    <a:pt x="621" y="66"/>
                  </a:lnTo>
                  <a:lnTo>
                    <a:pt x="621" y="65"/>
                  </a:lnTo>
                  <a:lnTo>
                    <a:pt x="622" y="64"/>
                  </a:lnTo>
                  <a:lnTo>
                    <a:pt x="623" y="63"/>
                  </a:lnTo>
                  <a:lnTo>
                    <a:pt x="623" y="61"/>
                  </a:lnTo>
                  <a:lnTo>
                    <a:pt x="624" y="60"/>
                  </a:lnTo>
                  <a:lnTo>
                    <a:pt x="625" y="59"/>
                  </a:lnTo>
                  <a:lnTo>
                    <a:pt x="625" y="58"/>
                  </a:lnTo>
                  <a:lnTo>
                    <a:pt x="626" y="57"/>
                  </a:lnTo>
                  <a:lnTo>
                    <a:pt x="627" y="57"/>
                  </a:lnTo>
                  <a:lnTo>
                    <a:pt x="627" y="56"/>
                  </a:lnTo>
                  <a:lnTo>
                    <a:pt x="628" y="55"/>
                  </a:lnTo>
                  <a:lnTo>
                    <a:pt x="628" y="54"/>
                  </a:lnTo>
                  <a:lnTo>
                    <a:pt x="629" y="53"/>
                  </a:lnTo>
                  <a:lnTo>
                    <a:pt x="631" y="51"/>
                  </a:lnTo>
                  <a:lnTo>
                    <a:pt x="631" y="50"/>
                  </a:lnTo>
                  <a:lnTo>
                    <a:pt x="632" y="49"/>
                  </a:lnTo>
                  <a:lnTo>
                    <a:pt x="633" y="48"/>
                  </a:lnTo>
                  <a:lnTo>
                    <a:pt x="634" y="47"/>
                  </a:lnTo>
                  <a:lnTo>
                    <a:pt x="635" y="46"/>
                  </a:lnTo>
                  <a:lnTo>
                    <a:pt x="636" y="44"/>
                  </a:lnTo>
                  <a:lnTo>
                    <a:pt x="637" y="43"/>
                  </a:lnTo>
                  <a:lnTo>
                    <a:pt x="638" y="41"/>
                  </a:lnTo>
                  <a:lnTo>
                    <a:pt x="639" y="39"/>
                  </a:lnTo>
                  <a:lnTo>
                    <a:pt x="641" y="37"/>
                  </a:lnTo>
                  <a:lnTo>
                    <a:pt x="642" y="36"/>
                  </a:lnTo>
                  <a:lnTo>
                    <a:pt x="643" y="34"/>
                  </a:lnTo>
                  <a:lnTo>
                    <a:pt x="644" y="33"/>
                  </a:lnTo>
                  <a:lnTo>
                    <a:pt x="645" y="30"/>
                  </a:lnTo>
                  <a:lnTo>
                    <a:pt x="646" y="29"/>
                  </a:lnTo>
                  <a:lnTo>
                    <a:pt x="647" y="28"/>
                  </a:lnTo>
                  <a:lnTo>
                    <a:pt x="648" y="27"/>
                  </a:lnTo>
                  <a:lnTo>
                    <a:pt x="649" y="26"/>
                  </a:lnTo>
                  <a:lnTo>
                    <a:pt x="649" y="25"/>
                  </a:lnTo>
                  <a:lnTo>
                    <a:pt x="651" y="24"/>
                  </a:lnTo>
                  <a:lnTo>
                    <a:pt x="652" y="23"/>
                  </a:lnTo>
                  <a:lnTo>
                    <a:pt x="652" y="21"/>
                  </a:lnTo>
                  <a:lnTo>
                    <a:pt x="653" y="20"/>
                  </a:lnTo>
                  <a:lnTo>
                    <a:pt x="653" y="19"/>
                  </a:lnTo>
                  <a:lnTo>
                    <a:pt x="654" y="18"/>
                  </a:lnTo>
                  <a:lnTo>
                    <a:pt x="655" y="18"/>
                  </a:lnTo>
                  <a:lnTo>
                    <a:pt x="655" y="17"/>
                  </a:lnTo>
                  <a:lnTo>
                    <a:pt x="656" y="16"/>
                  </a:lnTo>
                  <a:lnTo>
                    <a:pt x="656" y="15"/>
                  </a:lnTo>
                  <a:lnTo>
                    <a:pt x="657" y="15"/>
                  </a:lnTo>
                  <a:lnTo>
                    <a:pt x="657" y="14"/>
                  </a:lnTo>
                  <a:lnTo>
                    <a:pt x="658" y="12"/>
                  </a:lnTo>
                  <a:lnTo>
                    <a:pt x="658" y="11"/>
                  </a:lnTo>
                  <a:lnTo>
                    <a:pt x="660" y="10"/>
                  </a:lnTo>
                  <a:lnTo>
                    <a:pt x="660" y="9"/>
                  </a:lnTo>
                  <a:lnTo>
                    <a:pt x="661" y="8"/>
                  </a:lnTo>
                  <a:lnTo>
                    <a:pt x="661" y="7"/>
                  </a:lnTo>
                  <a:lnTo>
                    <a:pt x="662" y="6"/>
                  </a:lnTo>
                  <a:lnTo>
                    <a:pt x="663" y="5"/>
                  </a:lnTo>
                  <a:lnTo>
                    <a:pt x="663" y="4"/>
                  </a:lnTo>
                  <a:lnTo>
                    <a:pt x="664" y="2"/>
                  </a:lnTo>
                  <a:lnTo>
                    <a:pt x="665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48" name="Freeform 177">
              <a:extLst>
                <a:ext uri="{FF2B5EF4-FFF2-40B4-BE49-F238E27FC236}">
                  <a16:creationId xmlns:a16="http://schemas.microsoft.com/office/drawing/2014/main" id="{E6F45929-2763-A54A-AB39-3268CED2F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038" y="4449763"/>
              <a:ext cx="61913" cy="211138"/>
            </a:xfrm>
            <a:custGeom>
              <a:avLst/>
              <a:gdLst>
                <a:gd name="T0" fmla="*/ 2147483646 w 79"/>
                <a:gd name="T1" fmla="*/ 2147483646 h 266"/>
                <a:gd name="T2" fmla="*/ 2147483646 w 79"/>
                <a:gd name="T3" fmla="*/ 2147483646 h 266"/>
                <a:gd name="T4" fmla="*/ 2147483646 w 79"/>
                <a:gd name="T5" fmla="*/ 2147483646 h 266"/>
                <a:gd name="T6" fmla="*/ 2147483646 w 79"/>
                <a:gd name="T7" fmla="*/ 2147483646 h 266"/>
                <a:gd name="T8" fmla="*/ 2147483646 w 79"/>
                <a:gd name="T9" fmla="*/ 2147483646 h 266"/>
                <a:gd name="T10" fmla="*/ 2147483646 w 79"/>
                <a:gd name="T11" fmla="*/ 2147483646 h 266"/>
                <a:gd name="T12" fmla="*/ 2147483646 w 79"/>
                <a:gd name="T13" fmla="*/ 2147483646 h 266"/>
                <a:gd name="T14" fmla="*/ 2147483646 w 79"/>
                <a:gd name="T15" fmla="*/ 2147483646 h 266"/>
                <a:gd name="T16" fmla="*/ 2147483646 w 79"/>
                <a:gd name="T17" fmla="*/ 2147483646 h 266"/>
                <a:gd name="T18" fmla="*/ 2147483646 w 79"/>
                <a:gd name="T19" fmla="*/ 2147483646 h 266"/>
                <a:gd name="T20" fmla="*/ 2147483646 w 79"/>
                <a:gd name="T21" fmla="*/ 2147483646 h 266"/>
                <a:gd name="T22" fmla="*/ 2147483646 w 79"/>
                <a:gd name="T23" fmla="*/ 2147483646 h 266"/>
                <a:gd name="T24" fmla="*/ 2147483646 w 79"/>
                <a:gd name="T25" fmla="*/ 2147483646 h 266"/>
                <a:gd name="T26" fmla="*/ 2147483646 w 79"/>
                <a:gd name="T27" fmla="*/ 2147483646 h 266"/>
                <a:gd name="T28" fmla="*/ 2147483646 w 79"/>
                <a:gd name="T29" fmla="*/ 2147483646 h 266"/>
                <a:gd name="T30" fmla="*/ 2147483646 w 79"/>
                <a:gd name="T31" fmla="*/ 2147483646 h 266"/>
                <a:gd name="T32" fmla="*/ 2147483646 w 79"/>
                <a:gd name="T33" fmla="*/ 2147483646 h 266"/>
                <a:gd name="T34" fmla="*/ 2147483646 w 79"/>
                <a:gd name="T35" fmla="*/ 2147483646 h 266"/>
                <a:gd name="T36" fmla="*/ 2147483646 w 79"/>
                <a:gd name="T37" fmla="*/ 2147483646 h 266"/>
                <a:gd name="T38" fmla="*/ 2147483646 w 79"/>
                <a:gd name="T39" fmla="*/ 2147483646 h 266"/>
                <a:gd name="T40" fmla="*/ 2147483646 w 79"/>
                <a:gd name="T41" fmla="*/ 2147483646 h 266"/>
                <a:gd name="T42" fmla="*/ 2147483646 w 79"/>
                <a:gd name="T43" fmla="*/ 2147483646 h 266"/>
                <a:gd name="T44" fmla="*/ 2147483646 w 79"/>
                <a:gd name="T45" fmla="*/ 2147483646 h 266"/>
                <a:gd name="T46" fmla="*/ 2147483646 w 79"/>
                <a:gd name="T47" fmla="*/ 2147483646 h 266"/>
                <a:gd name="T48" fmla="*/ 2147483646 w 79"/>
                <a:gd name="T49" fmla="*/ 2147483646 h 266"/>
                <a:gd name="T50" fmla="*/ 2147483646 w 79"/>
                <a:gd name="T51" fmla="*/ 2147483646 h 266"/>
                <a:gd name="T52" fmla="*/ 2147483646 w 79"/>
                <a:gd name="T53" fmla="*/ 2147483646 h 266"/>
                <a:gd name="T54" fmla="*/ 2147483646 w 79"/>
                <a:gd name="T55" fmla="*/ 2147483646 h 266"/>
                <a:gd name="T56" fmla="*/ 2147483646 w 79"/>
                <a:gd name="T57" fmla="*/ 2147483646 h 266"/>
                <a:gd name="T58" fmla="*/ 2147483646 w 79"/>
                <a:gd name="T59" fmla="*/ 2147483646 h 266"/>
                <a:gd name="T60" fmla="*/ 2147483646 w 79"/>
                <a:gd name="T61" fmla="*/ 2147483646 h 266"/>
                <a:gd name="T62" fmla="*/ 2147483646 w 79"/>
                <a:gd name="T63" fmla="*/ 2147483646 h 266"/>
                <a:gd name="T64" fmla="*/ 2147483646 w 79"/>
                <a:gd name="T65" fmla="*/ 2147483646 h 266"/>
                <a:gd name="T66" fmla="*/ 2147483646 w 79"/>
                <a:gd name="T67" fmla="*/ 2147483646 h 266"/>
                <a:gd name="T68" fmla="*/ 2147483646 w 79"/>
                <a:gd name="T69" fmla="*/ 2147483646 h 266"/>
                <a:gd name="T70" fmla="*/ 2147483646 w 79"/>
                <a:gd name="T71" fmla="*/ 2147483646 h 266"/>
                <a:gd name="T72" fmla="*/ 2147483646 w 79"/>
                <a:gd name="T73" fmla="*/ 2147483646 h 266"/>
                <a:gd name="T74" fmla="*/ 2147483646 w 79"/>
                <a:gd name="T75" fmla="*/ 2147483646 h 266"/>
                <a:gd name="T76" fmla="*/ 2147483646 w 79"/>
                <a:gd name="T77" fmla="*/ 2147483646 h 266"/>
                <a:gd name="T78" fmla="*/ 2147483646 w 79"/>
                <a:gd name="T79" fmla="*/ 2147483646 h 266"/>
                <a:gd name="T80" fmla="*/ 2147483646 w 79"/>
                <a:gd name="T81" fmla="*/ 2147483646 h 266"/>
                <a:gd name="T82" fmla="*/ 2147483646 w 79"/>
                <a:gd name="T83" fmla="*/ 2147483646 h 266"/>
                <a:gd name="T84" fmla="*/ 2147483646 w 79"/>
                <a:gd name="T85" fmla="*/ 2147483646 h 266"/>
                <a:gd name="T86" fmla="*/ 2147483646 w 79"/>
                <a:gd name="T87" fmla="*/ 2147483646 h 266"/>
                <a:gd name="T88" fmla="*/ 2147483646 w 79"/>
                <a:gd name="T89" fmla="*/ 2147483646 h 266"/>
                <a:gd name="T90" fmla="*/ 2147483646 w 79"/>
                <a:gd name="T91" fmla="*/ 2147483646 h 266"/>
                <a:gd name="T92" fmla="*/ 2147483646 w 79"/>
                <a:gd name="T93" fmla="*/ 2147483646 h 266"/>
                <a:gd name="T94" fmla="*/ 2147483646 w 79"/>
                <a:gd name="T95" fmla="*/ 2147483646 h 266"/>
                <a:gd name="T96" fmla="*/ 2147483646 w 79"/>
                <a:gd name="T97" fmla="*/ 2147483646 h 266"/>
                <a:gd name="T98" fmla="*/ 2147483646 w 79"/>
                <a:gd name="T99" fmla="*/ 2147483646 h 266"/>
                <a:gd name="T100" fmla="*/ 2147483646 w 79"/>
                <a:gd name="T101" fmla="*/ 2147483646 h 266"/>
                <a:gd name="T102" fmla="*/ 2147483646 w 79"/>
                <a:gd name="T103" fmla="*/ 2147483646 h 266"/>
                <a:gd name="T104" fmla="*/ 2147483646 w 79"/>
                <a:gd name="T105" fmla="*/ 2147483646 h 266"/>
                <a:gd name="T106" fmla="*/ 2147483646 w 79"/>
                <a:gd name="T107" fmla="*/ 2147483646 h 266"/>
                <a:gd name="T108" fmla="*/ 2147483646 w 79"/>
                <a:gd name="T109" fmla="*/ 2147483646 h 266"/>
                <a:gd name="T110" fmla="*/ 2147483646 w 79"/>
                <a:gd name="T111" fmla="*/ 2147483646 h 266"/>
                <a:gd name="T112" fmla="*/ 2147483646 w 79"/>
                <a:gd name="T113" fmla="*/ 2147483646 h 2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9" h="266">
                  <a:moveTo>
                    <a:pt x="0" y="0"/>
                  </a:moveTo>
                  <a:lnTo>
                    <a:pt x="2" y="4"/>
                  </a:lnTo>
                  <a:lnTo>
                    <a:pt x="3" y="7"/>
                  </a:lnTo>
                  <a:lnTo>
                    <a:pt x="5" y="9"/>
                  </a:lnTo>
                  <a:lnTo>
                    <a:pt x="6" y="11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10" y="18"/>
                  </a:lnTo>
                  <a:lnTo>
                    <a:pt x="11" y="19"/>
                  </a:lnTo>
                  <a:lnTo>
                    <a:pt x="11" y="21"/>
                  </a:lnTo>
                  <a:lnTo>
                    <a:pt x="12" y="23"/>
                  </a:lnTo>
                  <a:lnTo>
                    <a:pt x="13" y="25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6" y="28"/>
                  </a:lnTo>
                  <a:lnTo>
                    <a:pt x="17" y="30"/>
                  </a:lnTo>
                  <a:lnTo>
                    <a:pt x="17" y="31"/>
                  </a:lnTo>
                  <a:lnTo>
                    <a:pt x="18" y="33"/>
                  </a:lnTo>
                  <a:lnTo>
                    <a:pt x="18" y="34"/>
                  </a:lnTo>
                  <a:lnTo>
                    <a:pt x="19" y="35"/>
                  </a:lnTo>
                  <a:lnTo>
                    <a:pt x="19" y="36"/>
                  </a:lnTo>
                  <a:lnTo>
                    <a:pt x="20" y="37"/>
                  </a:lnTo>
                  <a:lnTo>
                    <a:pt x="20" y="38"/>
                  </a:lnTo>
                  <a:lnTo>
                    <a:pt x="21" y="39"/>
                  </a:lnTo>
                  <a:lnTo>
                    <a:pt x="21" y="40"/>
                  </a:lnTo>
                  <a:lnTo>
                    <a:pt x="22" y="41"/>
                  </a:lnTo>
                  <a:lnTo>
                    <a:pt x="22" y="43"/>
                  </a:lnTo>
                  <a:lnTo>
                    <a:pt x="23" y="44"/>
                  </a:lnTo>
                  <a:lnTo>
                    <a:pt x="23" y="45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6" y="49"/>
                  </a:lnTo>
                  <a:lnTo>
                    <a:pt x="26" y="51"/>
                  </a:lnTo>
                  <a:lnTo>
                    <a:pt x="27" y="53"/>
                  </a:lnTo>
                  <a:lnTo>
                    <a:pt x="27" y="54"/>
                  </a:lnTo>
                  <a:lnTo>
                    <a:pt x="28" y="55"/>
                  </a:lnTo>
                  <a:lnTo>
                    <a:pt x="28" y="56"/>
                  </a:lnTo>
                  <a:lnTo>
                    <a:pt x="29" y="57"/>
                  </a:lnTo>
                  <a:lnTo>
                    <a:pt x="29" y="58"/>
                  </a:lnTo>
                  <a:lnTo>
                    <a:pt x="29" y="59"/>
                  </a:lnTo>
                  <a:lnTo>
                    <a:pt x="30" y="60"/>
                  </a:lnTo>
                  <a:lnTo>
                    <a:pt x="30" y="61"/>
                  </a:lnTo>
                  <a:lnTo>
                    <a:pt x="30" y="63"/>
                  </a:lnTo>
                  <a:lnTo>
                    <a:pt x="31" y="64"/>
                  </a:lnTo>
                  <a:lnTo>
                    <a:pt x="31" y="65"/>
                  </a:lnTo>
                  <a:lnTo>
                    <a:pt x="32" y="66"/>
                  </a:lnTo>
                  <a:lnTo>
                    <a:pt x="32" y="67"/>
                  </a:lnTo>
                  <a:lnTo>
                    <a:pt x="33" y="68"/>
                  </a:lnTo>
                  <a:lnTo>
                    <a:pt x="33" y="69"/>
                  </a:lnTo>
                  <a:lnTo>
                    <a:pt x="33" y="70"/>
                  </a:lnTo>
                  <a:lnTo>
                    <a:pt x="35" y="71"/>
                  </a:lnTo>
                  <a:lnTo>
                    <a:pt x="35" y="73"/>
                  </a:lnTo>
                  <a:lnTo>
                    <a:pt x="35" y="74"/>
                  </a:lnTo>
                  <a:lnTo>
                    <a:pt x="36" y="75"/>
                  </a:lnTo>
                  <a:lnTo>
                    <a:pt x="36" y="76"/>
                  </a:lnTo>
                  <a:lnTo>
                    <a:pt x="36" y="77"/>
                  </a:lnTo>
                  <a:lnTo>
                    <a:pt x="37" y="78"/>
                  </a:lnTo>
                  <a:lnTo>
                    <a:pt x="37" y="79"/>
                  </a:lnTo>
                  <a:lnTo>
                    <a:pt x="38" y="82"/>
                  </a:lnTo>
                  <a:lnTo>
                    <a:pt x="38" y="83"/>
                  </a:lnTo>
                  <a:lnTo>
                    <a:pt x="39" y="85"/>
                  </a:lnTo>
                  <a:lnTo>
                    <a:pt x="40" y="86"/>
                  </a:lnTo>
                  <a:lnTo>
                    <a:pt x="40" y="88"/>
                  </a:lnTo>
                  <a:lnTo>
                    <a:pt x="41" y="90"/>
                  </a:lnTo>
                  <a:lnTo>
                    <a:pt x="41" y="92"/>
                  </a:lnTo>
                  <a:lnTo>
                    <a:pt x="42" y="93"/>
                  </a:lnTo>
                  <a:lnTo>
                    <a:pt x="43" y="95"/>
                  </a:lnTo>
                  <a:lnTo>
                    <a:pt x="43" y="96"/>
                  </a:lnTo>
                  <a:lnTo>
                    <a:pt x="43" y="97"/>
                  </a:lnTo>
                  <a:lnTo>
                    <a:pt x="45" y="98"/>
                  </a:lnTo>
                  <a:lnTo>
                    <a:pt x="45" y="99"/>
                  </a:lnTo>
                  <a:lnTo>
                    <a:pt x="46" y="100"/>
                  </a:lnTo>
                  <a:lnTo>
                    <a:pt x="46" y="102"/>
                  </a:lnTo>
                  <a:lnTo>
                    <a:pt x="46" y="103"/>
                  </a:lnTo>
                  <a:lnTo>
                    <a:pt x="47" y="104"/>
                  </a:lnTo>
                  <a:lnTo>
                    <a:pt x="47" y="105"/>
                  </a:lnTo>
                  <a:lnTo>
                    <a:pt x="47" y="106"/>
                  </a:lnTo>
                  <a:lnTo>
                    <a:pt x="48" y="106"/>
                  </a:lnTo>
                  <a:lnTo>
                    <a:pt x="48" y="107"/>
                  </a:lnTo>
                  <a:lnTo>
                    <a:pt x="48" y="108"/>
                  </a:lnTo>
                  <a:lnTo>
                    <a:pt x="48" y="109"/>
                  </a:lnTo>
                  <a:lnTo>
                    <a:pt x="49" y="110"/>
                  </a:lnTo>
                  <a:lnTo>
                    <a:pt x="49" y="112"/>
                  </a:lnTo>
                  <a:lnTo>
                    <a:pt x="49" y="113"/>
                  </a:lnTo>
                  <a:lnTo>
                    <a:pt x="50" y="114"/>
                  </a:lnTo>
                  <a:lnTo>
                    <a:pt x="50" y="115"/>
                  </a:lnTo>
                  <a:lnTo>
                    <a:pt x="50" y="116"/>
                  </a:lnTo>
                  <a:lnTo>
                    <a:pt x="51" y="117"/>
                  </a:lnTo>
                  <a:lnTo>
                    <a:pt x="51" y="118"/>
                  </a:lnTo>
                  <a:lnTo>
                    <a:pt x="51" y="120"/>
                  </a:lnTo>
                  <a:lnTo>
                    <a:pt x="52" y="122"/>
                  </a:lnTo>
                  <a:lnTo>
                    <a:pt x="52" y="123"/>
                  </a:lnTo>
                  <a:lnTo>
                    <a:pt x="53" y="125"/>
                  </a:lnTo>
                  <a:lnTo>
                    <a:pt x="53" y="126"/>
                  </a:lnTo>
                  <a:lnTo>
                    <a:pt x="55" y="128"/>
                  </a:lnTo>
                  <a:lnTo>
                    <a:pt x="55" y="130"/>
                  </a:lnTo>
                  <a:lnTo>
                    <a:pt x="56" y="132"/>
                  </a:lnTo>
                  <a:lnTo>
                    <a:pt x="56" y="134"/>
                  </a:lnTo>
                  <a:lnTo>
                    <a:pt x="57" y="135"/>
                  </a:lnTo>
                  <a:lnTo>
                    <a:pt x="57" y="136"/>
                  </a:lnTo>
                  <a:lnTo>
                    <a:pt x="57" y="137"/>
                  </a:lnTo>
                  <a:lnTo>
                    <a:pt x="58" y="138"/>
                  </a:lnTo>
                  <a:lnTo>
                    <a:pt x="58" y="139"/>
                  </a:lnTo>
                  <a:lnTo>
                    <a:pt x="58" y="140"/>
                  </a:lnTo>
                  <a:lnTo>
                    <a:pt x="59" y="142"/>
                  </a:lnTo>
                  <a:lnTo>
                    <a:pt x="59" y="143"/>
                  </a:lnTo>
                  <a:lnTo>
                    <a:pt x="59" y="144"/>
                  </a:lnTo>
                  <a:lnTo>
                    <a:pt x="59" y="145"/>
                  </a:lnTo>
                  <a:lnTo>
                    <a:pt x="60" y="146"/>
                  </a:lnTo>
                  <a:lnTo>
                    <a:pt x="60" y="147"/>
                  </a:lnTo>
                  <a:lnTo>
                    <a:pt x="60" y="148"/>
                  </a:lnTo>
                  <a:lnTo>
                    <a:pt x="61" y="149"/>
                  </a:lnTo>
                  <a:lnTo>
                    <a:pt x="61" y="151"/>
                  </a:lnTo>
                  <a:lnTo>
                    <a:pt x="61" y="152"/>
                  </a:lnTo>
                  <a:lnTo>
                    <a:pt x="62" y="153"/>
                  </a:lnTo>
                  <a:lnTo>
                    <a:pt x="62" y="154"/>
                  </a:lnTo>
                  <a:lnTo>
                    <a:pt x="62" y="155"/>
                  </a:lnTo>
                  <a:lnTo>
                    <a:pt x="62" y="156"/>
                  </a:lnTo>
                  <a:lnTo>
                    <a:pt x="64" y="157"/>
                  </a:lnTo>
                  <a:lnTo>
                    <a:pt x="64" y="159"/>
                  </a:lnTo>
                  <a:lnTo>
                    <a:pt x="65" y="161"/>
                  </a:lnTo>
                  <a:lnTo>
                    <a:pt x="65" y="162"/>
                  </a:lnTo>
                  <a:lnTo>
                    <a:pt x="65" y="164"/>
                  </a:lnTo>
                  <a:lnTo>
                    <a:pt x="66" y="165"/>
                  </a:lnTo>
                  <a:lnTo>
                    <a:pt x="66" y="167"/>
                  </a:lnTo>
                  <a:lnTo>
                    <a:pt x="67" y="169"/>
                  </a:lnTo>
                  <a:lnTo>
                    <a:pt x="67" y="171"/>
                  </a:lnTo>
                  <a:lnTo>
                    <a:pt x="68" y="173"/>
                  </a:lnTo>
                  <a:lnTo>
                    <a:pt x="68" y="174"/>
                  </a:lnTo>
                  <a:lnTo>
                    <a:pt x="69" y="175"/>
                  </a:lnTo>
                  <a:lnTo>
                    <a:pt x="69" y="176"/>
                  </a:lnTo>
                  <a:lnTo>
                    <a:pt x="69" y="177"/>
                  </a:lnTo>
                  <a:lnTo>
                    <a:pt x="70" y="179"/>
                  </a:lnTo>
                  <a:lnTo>
                    <a:pt x="70" y="181"/>
                  </a:lnTo>
                  <a:lnTo>
                    <a:pt x="70" y="182"/>
                  </a:lnTo>
                  <a:lnTo>
                    <a:pt x="71" y="182"/>
                  </a:lnTo>
                  <a:lnTo>
                    <a:pt x="71" y="183"/>
                  </a:lnTo>
                  <a:lnTo>
                    <a:pt x="71" y="184"/>
                  </a:lnTo>
                  <a:lnTo>
                    <a:pt x="71" y="185"/>
                  </a:lnTo>
                  <a:lnTo>
                    <a:pt x="71" y="186"/>
                  </a:lnTo>
                  <a:lnTo>
                    <a:pt x="72" y="187"/>
                  </a:lnTo>
                  <a:lnTo>
                    <a:pt x="72" y="188"/>
                  </a:lnTo>
                  <a:lnTo>
                    <a:pt x="72" y="189"/>
                  </a:lnTo>
                  <a:lnTo>
                    <a:pt x="72" y="191"/>
                  </a:lnTo>
                  <a:lnTo>
                    <a:pt x="72" y="192"/>
                  </a:lnTo>
                  <a:lnTo>
                    <a:pt x="72" y="193"/>
                  </a:lnTo>
                  <a:lnTo>
                    <a:pt x="74" y="194"/>
                  </a:lnTo>
                  <a:lnTo>
                    <a:pt x="74" y="195"/>
                  </a:lnTo>
                  <a:lnTo>
                    <a:pt x="74" y="196"/>
                  </a:lnTo>
                  <a:lnTo>
                    <a:pt x="74" y="197"/>
                  </a:lnTo>
                  <a:lnTo>
                    <a:pt x="74" y="198"/>
                  </a:lnTo>
                  <a:lnTo>
                    <a:pt x="74" y="199"/>
                  </a:lnTo>
                  <a:lnTo>
                    <a:pt x="74" y="202"/>
                  </a:lnTo>
                  <a:lnTo>
                    <a:pt x="74" y="203"/>
                  </a:lnTo>
                  <a:lnTo>
                    <a:pt x="74" y="204"/>
                  </a:lnTo>
                  <a:lnTo>
                    <a:pt x="74" y="206"/>
                  </a:lnTo>
                  <a:lnTo>
                    <a:pt x="75" y="207"/>
                  </a:lnTo>
                  <a:lnTo>
                    <a:pt x="75" y="209"/>
                  </a:lnTo>
                  <a:lnTo>
                    <a:pt x="75" y="211"/>
                  </a:lnTo>
                  <a:lnTo>
                    <a:pt x="75" y="212"/>
                  </a:lnTo>
                  <a:lnTo>
                    <a:pt x="75" y="213"/>
                  </a:lnTo>
                  <a:lnTo>
                    <a:pt x="75" y="214"/>
                  </a:lnTo>
                  <a:lnTo>
                    <a:pt x="75" y="215"/>
                  </a:lnTo>
                  <a:lnTo>
                    <a:pt x="75" y="216"/>
                  </a:lnTo>
                  <a:lnTo>
                    <a:pt x="75" y="217"/>
                  </a:lnTo>
                  <a:lnTo>
                    <a:pt x="75" y="218"/>
                  </a:lnTo>
                  <a:lnTo>
                    <a:pt x="76" y="220"/>
                  </a:lnTo>
                  <a:lnTo>
                    <a:pt x="76" y="221"/>
                  </a:lnTo>
                  <a:lnTo>
                    <a:pt x="76" y="222"/>
                  </a:lnTo>
                  <a:lnTo>
                    <a:pt x="76" y="223"/>
                  </a:lnTo>
                  <a:lnTo>
                    <a:pt x="76" y="224"/>
                  </a:lnTo>
                  <a:lnTo>
                    <a:pt x="76" y="225"/>
                  </a:lnTo>
                  <a:lnTo>
                    <a:pt x="76" y="226"/>
                  </a:lnTo>
                  <a:lnTo>
                    <a:pt x="77" y="227"/>
                  </a:lnTo>
                  <a:lnTo>
                    <a:pt x="77" y="228"/>
                  </a:lnTo>
                  <a:lnTo>
                    <a:pt x="77" y="230"/>
                  </a:lnTo>
                  <a:lnTo>
                    <a:pt x="77" y="231"/>
                  </a:lnTo>
                  <a:lnTo>
                    <a:pt x="77" y="232"/>
                  </a:lnTo>
                  <a:lnTo>
                    <a:pt x="78" y="233"/>
                  </a:lnTo>
                  <a:lnTo>
                    <a:pt x="78" y="234"/>
                  </a:lnTo>
                  <a:lnTo>
                    <a:pt x="78" y="235"/>
                  </a:lnTo>
                  <a:lnTo>
                    <a:pt x="78" y="236"/>
                  </a:lnTo>
                  <a:lnTo>
                    <a:pt x="78" y="237"/>
                  </a:lnTo>
                  <a:lnTo>
                    <a:pt x="78" y="238"/>
                  </a:lnTo>
                  <a:lnTo>
                    <a:pt x="79" y="238"/>
                  </a:lnTo>
                  <a:lnTo>
                    <a:pt x="79" y="240"/>
                  </a:lnTo>
                  <a:lnTo>
                    <a:pt x="79" y="241"/>
                  </a:lnTo>
                  <a:lnTo>
                    <a:pt x="79" y="242"/>
                  </a:lnTo>
                  <a:lnTo>
                    <a:pt x="79" y="243"/>
                  </a:lnTo>
                  <a:lnTo>
                    <a:pt x="79" y="244"/>
                  </a:lnTo>
                  <a:lnTo>
                    <a:pt x="79" y="245"/>
                  </a:lnTo>
                  <a:lnTo>
                    <a:pt x="79" y="246"/>
                  </a:lnTo>
                  <a:lnTo>
                    <a:pt x="79" y="247"/>
                  </a:lnTo>
                  <a:lnTo>
                    <a:pt x="79" y="248"/>
                  </a:lnTo>
                  <a:lnTo>
                    <a:pt x="79" y="250"/>
                  </a:lnTo>
                  <a:lnTo>
                    <a:pt x="79" y="251"/>
                  </a:lnTo>
                  <a:lnTo>
                    <a:pt x="79" y="252"/>
                  </a:lnTo>
                  <a:lnTo>
                    <a:pt x="79" y="253"/>
                  </a:lnTo>
                  <a:lnTo>
                    <a:pt x="79" y="254"/>
                  </a:lnTo>
                  <a:lnTo>
                    <a:pt x="79" y="255"/>
                  </a:lnTo>
                  <a:lnTo>
                    <a:pt x="79" y="257"/>
                  </a:lnTo>
                  <a:lnTo>
                    <a:pt x="78" y="258"/>
                  </a:lnTo>
                  <a:lnTo>
                    <a:pt x="78" y="261"/>
                  </a:lnTo>
                  <a:lnTo>
                    <a:pt x="78" y="263"/>
                  </a:lnTo>
                  <a:lnTo>
                    <a:pt x="78" y="264"/>
                  </a:lnTo>
                  <a:lnTo>
                    <a:pt x="78" y="266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49" name="Freeform 178">
              <a:extLst>
                <a:ext uri="{FF2B5EF4-FFF2-40B4-BE49-F238E27FC236}">
                  <a16:creationId xmlns:a16="http://schemas.microsoft.com/office/drawing/2014/main" id="{7271B4A1-AF72-5440-A532-27C9DF99C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038" y="4660901"/>
              <a:ext cx="61913" cy="211138"/>
            </a:xfrm>
            <a:custGeom>
              <a:avLst/>
              <a:gdLst>
                <a:gd name="T0" fmla="*/ 2147483646 w 79"/>
                <a:gd name="T1" fmla="*/ 2147483646 h 266"/>
                <a:gd name="T2" fmla="*/ 2147483646 w 79"/>
                <a:gd name="T3" fmla="*/ 2147483646 h 266"/>
                <a:gd name="T4" fmla="*/ 2147483646 w 79"/>
                <a:gd name="T5" fmla="*/ 2147483646 h 266"/>
                <a:gd name="T6" fmla="*/ 2147483646 w 79"/>
                <a:gd name="T7" fmla="*/ 2147483646 h 266"/>
                <a:gd name="T8" fmla="*/ 2147483646 w 79"/>
                <a:gd name="T9" fmla="*/ 2147483646 h 266"/>
                <a:gd name="T10" fmla="*/ 2147483646 w 79"/>
                <a:gd name="T11" fmla="*/ 2147483646 h 266"/>
                <a:gd name="T12" fmla="*/ 2147483646 w 79"/>
                <a:gd name="T13" fmla="*/ 2147483646 h 266"/>
                <a:gd name="T14" fmla="*/ 2147483646 w 79"/>
                <a:gd name="T15" fmla="*/ 2147483646 h 266"/>
                <a:gd name="T16" fmla="*/ 2147483646 w 79"/>
                <a:gd name="T17" fmla="*/ 2147483646 h 266"/>
                <a:gd name="T18" fmla="*/ 2147483646 w 79"/>
                <a:gd name="T19" fmla="*/ 2147483646 h 266"/>
                <a:gd name="T20" fmla="*/ 2147483646 w 79"/>
                <a:gd name="T21" fmla="*/ 2147483646 h 266"/>
                <a:gd name="T22" fmla="*/ 2147483646 w 79"/>
                <a:gd name="T23" fmla="*/ 2147483646 h 266"/>
                <a:gd name="T24" fmla="*/ 2147483646 w 79"/>
                <a:gd name="T25" fmla="*/ 2147483646 h 266"/>
                <a:gd name="T26" fmla="*/ 2147483646 w 79"/>
                <a:gd name="T27" fmla="*/ 2147483646 h 266"/>
                <a:gd name="T28" fmla="*/ 2147483646 w 79"/>
                <a:gd name="T29" fmla="*/ 2147483646 h 266"/>
                <a:gd name="T30" fmla="*/ 2147483646 w 79"/>
                <a:gd name="T31" fmla="*/ 2147483646 h 266"/>
                <a:gd name="T32" fmla="*/ 2147483646 w 79"/>
                <a:gd name="T33" fmla="*/ 2147483646 h 266"/>
                <a:gd name="T34" fmla="*/ 2147483646 w 79"/>
                <a:gd name="T35" fmla="*/ 2147483646 h 266"/>
                <a:gd name="T36" fmla="*/ 2147483646 w 79"/>
                <a:gd name="T37" fmla="*/ 2147483646 h 266"/>
                <a:gd name="T38" fmla="*/ 2147483646 w 79"/>
                <a:gd name="T39" fmla="*/ 2147483646 h 266"/>
                <a:gd name="T40" fmla="*/ 2147483646 w 79"/>
                <a:gd name="T41" fmla="*/ 2147483646 h 266"/>
                <a:gd name="T42" fmla="*/ 2147483646 w 79"/>
                <a:gd name="T43" fmla="*/ 2147483646 h 266"/>
                <a:gd name="T44" fmla="*/ 2147483646 w 79"/>
                <a:gd name="T45" fmla="*/ 2147483646 h 266"/>
                <a:gd name="T46" fmla="*/ 2147483646 w 79"/>
                <a:gd name="T47" fmla="*/ 2147483646 h 266"/>
                <a:gd name="T48" fmla="*/ 2147483646 w 79"/>
                <a:gd name="T49" fmla="*/ 2147483646 h 266"/>
                <a:gd name="T50" fmla="*/ 2147483646 w 79"/>
                <a:gd name="T51" fmla="*/ 2147483646 h 266"/>
                <a:gd name="T52" fmla="*/ 2147483646 w 79"/>
                <a:gd name="T53" fmla="*/ 2147483646 h 266"/>
                <a:gd name="T54" fmla="*/ 2147483646 w 79"/>
                <a:gd name="T55" fmla="*/ 2147483646 h 266"/>
                <a:gd name="T56" fmla="*/ 2147483646 w 79"/>
                <a:gd name="T57" fmla="*/ 2147483646 h 266"/>
                <a:gd name="T58" fmla="*/ 2147483646 w 79"/>
                <a:gd name="T59" fmla="*/ 2147483646 h 266"/>
                <a:gd name="T60" fmla="*/ 2147483646 w 79"/>
                <a:gd name="T61" fmla="*/ 2147483646 h 266"/>
                <a:gd name="T62" fmla="*/ 2147483646 w 79"/>
                <a:gd name="T63" fmla="*/ 2147483646 h 266"/>
                <a:gd name="T64" fmla="*/ 2147483646 w 79"/>
                <a:gd name="T65" fmla="*/ 2147483646 h 266"/>
                <a:gd name="T66" fmla="*/ 2147483646 w 79"/>
                <a:gd name="T67" fmla="*/ 2147483646 h 266"/>
                <a:gd name="T68" fmla="*/ 2147483646 w 79"/>
                <a:gd name="T69" fmla="*/ 2147483646 h 266"/>
                <a:gd name="T70" fmla="*/ 2147483646 w 79"/>
                <a:gd name="T71" fmla="*/ 2147483646 h 266"/>
                <a:gd name="T72" fmla="*/ 2147483646 w 79"/>
                <a:gd name="T73" fmla="*/ 2147483646 h 266"/>
                <a:gd name="T74" fmla="*/ 2147483646 w 79"/>
                <a:gd name="T75" fmla="*/ 2147483646 h 266"/>
                <a:gd name="T76" fmla="*/ 2147483646 w 79"/>
                <a:gd name="T77" fmla="*/ 2147483646 h 266"/>
                <a:gd name="T78" fmla="*/ 2147483646 w 79"/>
                <a:gd name="T79" fmla="*/ 2147483646 h 266"/>
                <a:gd name="T80" fmla="*/ 2147483646 w 79"/>
                <a:gd name="T81" fmla="*/ 2147483646 h 266"/>
                <a:gd name="T82" fmla="*/ 2147483646 w 79"/>
                <a:gd name="T83" fmla="*/ 2147483646 h 266"/>
                <a:gd name="T84" fmla="*/ 2147483646 w 79"/>
                <a:gd name="T85" fmla="*/ 2147483646 h 266"/>
                <a:gd name="T86" fmla="*/ 2147483646 w 79"/>
                <a:gd name="T87" fmla="*/ 2147483646 h 266"/>
                <a:gd name="T88" fmla="*/ 2147483646 w 79"/>
                <a:gd name="T89" fmla="*/ 2147483646 h 266"/>
                <a:gd name="T90" fmla="*/ 2147483646 w 79"/>
                <a:gd name="T91" fmla="*/ 2147483646 h 266"/>
                <a:gd name="T92" fmla="*/ 2147483646 w 79"/>
                <a:gd name="T93" fmla="*/ 2147483646 h 266"/>
                <a:gd name="T94" fmla="*/ 2147483646 w 79"/>
                <a:gd name="T95" fmla="*/ 2147483646 h 266"/>
                <a:gd name="T96" fmla="*/ 2147483646 w 79"/>
                <a:gd name="T97" fmla="*/ 2147483646 h 266"/>
                <a:gd name="T98" fmla="*/ 2147483646 w 79"/>
                <a:gd name="T99" fmla="*/ 2147483646 h 266"/>
                <a:gd name="T100" fmla="*/ 2147483646 w 79"/>
                <a:gd name="T101" fmla="*/ 2147483646 h 266"/>
                <a:gd name="T102" fmla="*/ 2147483646 w 79"/>
                <a:gd name="T103" fmla="*/ 2147483646 h 266"/>
                <a:gd name="T104" fmla="*/ 2147483646 w 79"/>
                <a:gd name="T105" fmla="*/ 2147483646 h 266"/>
                <a:gd name="T106" fmla="*/ 2147483646 w 79"/>
                <a:gd name="T107" fmla="*/ 2147483646 h 266"/>
                <a:gd name="T108" fmla="*/ 2147483646 w 79"/>
                <a:gd name="T109" fmla="*/ 2147483646 h 266"/>
                <a:gd name="T110" fmla="*/ 2147483646 w 79"/>
                <a:gd name="T111" fmla="*/ 2147483646 h 266"/>
                <a:gd name="T112" fmla="*/ 2147483646 w 79"/>
                <a:gd name="T113" fmla="*/ 2147483646 h 2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9" h="266">
                  <a:moveTo>
                    <a:pt x="0" y="266"/>
                  </a:moveTo>
                  <a:lnTo>
                    <a:pt x="2" y="263"/>
                  </a:lnTo>
                  <a:lnTo>
                    <a:pt x="3" y="261"/>
                  </a:lnTo>
                  <a:lnTo>
                    <a:pt x="5" y="257"/>
                  </a:lnTo>
                  <a:lnTo>
                    <a:pt x="6" y="255"/>
                  </a:lnTo>
                  <a:lnTo>
                    <a:pt x="8" y="253"/>
                  </a:lnTo>
                  <a:lnTo>
                    <a:pt x="9" y="251"/>
                  </a:lnTo>
                  <a:lnTo>
                    <a:pt x="10" y="248"/>
                  </a:lnTo>
                  <a:lnTo>
                    <a:pt x="11" y="247"/>
                  </a:lnTo>
                  <a:lnTo>
                    <a:pt x="11" y="245"/>
                  </a:lnTo>
                  <a:lnTo>
                    <a:pt x="12" y="244"/>
                  </a:lnTo>
                  <a:lnTo>
                    <a:pt x="13" y="242"/>
                  </a:lnTo>
                  <a:lnTo>
                    <a:pt x="15" y="241"/>
                  </a:lnTo>
                  <a:lnTo>
                    <a:pt x="15" y="239"/>
                  </a:lnTo>
                  <a:lnTo>
                    <a:pt x="16" y="238"/>
                  </a:lnTo>
                  <a:lnTo>
                    <a:pt x="17" y="237"/>
                  </a:lnTo>
                  <a:lnTo>
                    <a:pt x="17" y="236"/>
                  </a:lnTo>
                  <a:lnTo>
                    <a:pt x="18" y="235"/>
                  </a:lnTo>
                  <a:lnTo>
                    <a:pt x="18" y="234"/>
                  </a:lnTo>
                  <a:lnTo>
                    <a:pt x="19" y="233"/>
                  </a:lnTo>
                  <a:lnTo>
                    <a:pt x="19" y="232"/>
                  </a:lnTo>
                  <a:lnTo>
                    <a:pt x="19" y="230"/>
                  </a:lnTo>
                  <a:lnTo>
                    <a:pt x="20" y="229"/>
                  </a:lnTo>
                  <a:lnTo>
                    <a:pt x="20" y="228"/>
                  </a:lnTo>
                  <a:lnTo>
                    <a:pt x="21" y="227"/>
                  </a:lnTo>
                  <a:lnTo>
                    <a:pt x="21" y="226"/>
                  </a:lnTo>
                  <a:lnTo>
                    <a:pt x="22" y="225"/>
                  </a:lnTo>
                  <a:lnTo>
                    <a:pt x="22" y="224"/>
                  </a:lnTo>
                  <a:lnTo>
                    <a:pt x="23" y="223"/>
                  </a:lnTo>
                  <a:lnTo>
                    <a:pt x="23" y="222"/>
                  </a:lnTo>
                  <a:lnTo>
                    <a:pt x="25" y="220"/>
                  </a:lnTo>
                  <a:lnTo>
                    <a:pt x="25" y="218"/>
                  </a:lnTo>
                  <a:lnTo>
                    <a:pt x="26" y="217"/>
                  </a:lnTo>
                  <a:lnTo>
                    <a:pt x="26" y="216"/>
                  </a:lnTo>
                  <a:lnTo>
                    <a:pt x="27" y="214"/>
                  </a:lnTo>
                  <a:lnTo>
                    <a:pt x="27" y="213"/>
                  </a:lnTo>
                  <a:lnTo>
                    <a:pt x="28" y="212"/>
                  </a:lnTo>
                  <a:lnTo>
                    <a:pt x="28" y="210"/>
                  </a:lnTo>
                  <a:lnTo>
                    <a:pt x="29" y="209"/>
                  </a:lnTo>
                  <a:lnTo>
                    <a:pt x="29" y="208"/>
                  </a:lnTo>
                  <a:lnTo>
                    <a:pt x="29" y="207"/>
                  </a:lnTo>
                  <a:lnTo>
                    <a:pt x="30" y="206"/>
                  </a:lnTo>
                  <a:lnTo>
                    <a:pt x="30" y="205"/>
                  </a:lnTo>
                  <a:lnTo>
                    <a:pt x="30" y="204"/>
                  </a:lnTo>
                  <a:lnTo>
                    <a:pt x="31" y="204"/>
                  </a:lnTo>
                  <a:lnTo>
                    <a:pt x="31" y="203"/>
                  </a:lnTo>
                  <a:lnTo>
                    <a:pt x="31" y="202"/>
                  </a:lnTo>
                  <a:lnTo>
                    <a:pt x="32" y="200"/>
                  </a:lnTo>
                  <a:lnTo>
                    <a:pt x="32" y="199"/>
                  </a:lnTo>
                  <a:lnTo>
                    <a:pt x="33" y="198"/>
                  </a:lnTo>
                  <a:lnTo>
                    <a:pt x="33" y="197"/>
                  </a:lnTo>
                  <a:lnTo>
                    <a:pt x="33" y="196"/>
                  </a:lnTo>
                  <a:lnTo>
                    <a:pt x="35" y="195"/>
                  </a:lnTo>
                  <a:lnTo>
                    <a:pt x="35" y="194"/>
                  </a:lnTo>
                  <a:lnTo>
                    <a:pt x="36" y="193"/>
                  </a:lnTo>
                  <a:lnTo>
                    <a:pt x="36" y="190"/>
                  </a:lnTo>
                  <a:lnTo>
                    <a:pt x="36" y="189"/>
                  </a:lnTo>
                  <a:lnTo>
                    <a:pt x="37" y="188"/>
                  </a:lnTo>
                  <a:lnTo>
                    <a:pt x="37" y="187"/>
                  </a:lnTo>
                  <a:lnTo>
                    <a:pt x="38" y="186"/>
                  </a:lnTo>
                  <a:lnTo>
                    <a:pt x="38" y="184"/>
                  </a:lnTo>
                  <a:lnTo>
                    <a:pt x="39" y="183"/>
                  </a:lnTo>
                  <a:lnTo>
                    <a:pt x="40" y="180"/>
                  </a:lnTo>
                  <a:lnTo>
                    <a:pt x="40" y="178"/>
                  </a:lnTo>
                  <a:lnTo>
                    <a:pt x="41" y="177"/>
                  </a:lnTo>
                  <a:lnTo>
                    <a:pt x="41" y="175"/>
                  </a:lnTo>
                  <a:lnTo>
                    <a:pt x="42" y="174"/>
                  </a:lnTo>
                  <a:lnTo>
                    <a:pt x="43" y="173"/>
                  </a:lnTo>
                  <a:lnTo>
                    <a:pt x="43" y="170"/>
                  </a:lnTo>
                  <a:lnTo>
                    <a:pt x="43" y="169"/>
                  </a:lnTo>
                  <a:lnTo>
                    <a:pt x="45" y="168"/>
                  </a:lnTo>
                  <a:lnTo>
                    <a:pt x="45" y="167"/>
                  </a:lnTo>
                  <a:lnTo>
                    <a:pt x="46" y="166"/>
                  </a:lnTo>
                  <a:lnTo>
                    <a:pt x="46" y="165"/>
                  </a:lnTo>
                  <a:lnTo>
                    <a:pt x="46" y="164"/>
                  </a:lnTo>
                  <a:lnTo>
                    <a:pt x="47" y="163"/>
                  </a:lnTo>
                  <a:lnTo>
                    <a:pt x="47" y="161"/>
                  </a:lnTo>
                  <a:lnTo>
                    <a:pt x="48" y="160"/>
                  </a:lnTo>
                  <a:lnTo>
                    <a:pt x="48" y="159"/>
                  </a:lnTo>
                  <a:lnTo>
                    <a:pt x="48" y="158"/>
                  </a:lnTo>
                  <a:lnTo>
                    <a:pt x="48" y="157"/>
                  </a:lnTo>
                  <a:lnTo>
                    <a:pt x="49" y="156"/>
                  </a:lnTo>
                  <a:lnTo>
                    <a:pt x="49" y="155"/>
                  </a:lnTo>
                  <a:lnTo>
                    <a:pt x="49" y="154"/>
                  </a:lnTo>
                  <a:lnTo>
                    <a:pt x="50" y="153"/>
                  </a:lnTo>
                  <a:lnTo>
                    <a:pt x="50" y="151"/>
                  </a:lnTo>
                  <a:lnTo>
                    <a:pt x="50" y="150"/>
                  </a:lnTo>
                  <a:lnTo>
                    <a:pt x="51" y="149"/>
                  </a:lnTo>
                  <a:lnTo>
                    <a:pt x="51" y="148"/>
                  </a:lnTo>
                  <a:lnTo>
                    <a:pt x="51" y="147"/>
                  </a:lnTo>
                  <a:lnTo>
                    <a:pt x="52" y="145"/>
                  </a:lnTo>
                  <a:lnTo>
                    <a:pt x="52" y="144"/>
                  </a:lnTo>
                  <a:lnTo>
                    <a:pt x="53" y="141"/>
                  </a:lnTo>
                  <a:lnTo>
                    <a:pt x="53" y="139"/>
                  </a:lnTo>
                  <a:lnTo>
                    <a:pt x="55" y="138"/>
                  </a:lnTo>
                  <a:lnTo>
                    <a:pt x="55" y="136"/>
                  </a:lnTo>
                  <a:lnTo>
                    <a:pt x="56" y="135"/>
                  </a:lnTo>
                  <a:lnTo>
                    <a:pt x="56" y="134"/>
                  </a:lnTo>
                  <a:lnTo>
                    <a:pt x="57" y="131"/>
                  </a:lnTo>
                  <a:lnTo>
                    <a:pt x="57" y="130"/>
                  </a:lnTo>
                  <a:lnTo>
                    <a:pt x="57" y="129"/>
                  </a:lnTo>
                  <a:lnTo>
                    <a:pt x="58" y="128"/>
                  </a:lnTo>
                  <a:lnTo>
                    <a:pt x="58" y="127"/>
                  </a:lnTo>
                  <a:lnTo>
                    <a:pt x="58" y="126"/>
                  </a:lnTo>
                  <a:lnTo>
                    <a:pt x="59" y="125"/>
                  </a:lnTo>
                  <a:lnTo>
                    <a:pt x="59" y="124"/>
                  </a:lnTo>
                  <a:lnTo>
                    <a:pt x="59" y="123"/>
                  </a:lnTo>
                  <a:lnTo>
                    <a:pt x="59" y="121"/>
                  </a:lnTo>
                  <a:lnTo>
                    <a:pt x="60" y="120"/>
                  </a:lnTo>
                  <a:lnTo>
                    <a:pt x="60" y="119"/>
                  </a:lnTo>
                  <a:lnTo>
                    <a:pt x="60" y="118"/>
                  </a:lnTo>
                  <a:lnTo>
                    <a:pt x="61" y="117"/>
                  </a:lnTo>
                  <a:lnTo>
                    <a:pt x="61" y="116"/>
                  </a:lnTo>
                  <a:lnTo>
                    <a:pt x="61" y="115"/>
                  </a:lnTo>
                  <a:lnTo>
                    <a:pt x="62" y="114"/>
                  </a:lnTo>
                  <a:lnTo>
                    <a:pt x="62" y="113"/>
                  </a:lnTo>
                  <a:lnTo>
                    <a:pt x="62" y="111"/>
                  </a:lnTo>
                  <a:lnTo>
                    <a:pt x="62" y="110"/>
                  </a:lnTo>
                  <a:lnTo>
                    <a:pt x="64" y="109"/>
                  </a:lnTo>
                  <a:lnTo>
                    <a:pt x="64" y="108"/>
                  </a:lnTo>
                  <a:lnTo>
                    <a:pt x="65" y="106"/>
                  </a:lnTo>
                  <a:lnTo>
                    <a:pt x="65" y="105"/>
                  </a:lnTo>
                  <a:lnTo>
                    <a:pt x="65" y="104"/>
                  </a:lnTo>
                  <a:lnTo>
                    <a:pt x="66" y="101"/>
                  </a:lnTo>
                  <a:lnTo>
                    <a:pt x="66" y="99"/>
                  </a:lnTo>
                  <a:lnTo>
                    <a:pt x="67" y="98"/>
                  </a:lnTo>
                  <a:lnTo>
                    <a:pt x="67" y="96"/>
                  </a:lnTo>
                  <a:lnTo>
                    <a:pt x="68" y="95"/>
                  </a:lnTo>
                  <a:lnTo>
                    <a:pt x="68" y="92"/>
                  </a:lnTo>
                  <a:lnTo>
                    <a:pt x="69" y="91"/>
                  </a:lnTo>
                  <a:lnTo>
                    <a:pt x="69" y="90"/>
                  </a:lnTo>
                  <a:lnTo>
                    <a:pt x="69" y="89"/>
                  </a:lnTo>
                  <a:lnTo>
                    <a:pt x="70" y="88"/>
                  </a:lnTo>
                  <a:lnTo>
                    <a:pt x="70" y="87"/>
                  </a:lnTo>
                  <a:lnTo>
                    <a:pt x="70" y="86"/>
                  </a:lnTo>
                  <a:lnTo>
                    <a:pt x="71" y="85"/>
                  </a:lnTo>
                  <a:lnTo>
                    <a:pt x="71" y="84"/>
                  </a:lnTo>
                  <a:lnTo>
                    <a:pt x="71" y="82"/>
                  </a:lnTo>
                  <a:lnTo>
                    <a:pt x="71" y="81"/>
                  </a:lnTo>
                  <a:lnTo>
                    <a:pt x="71" y="80"/>
                  </a:lnTo>
                  <a:lnTo>
                    <a:pt x="72" y="80"/>
                  </a:lnTo>
                  <a:lnTo>
                    <a:pt x="72" y="79"/>
                  </a:lnTo>
                  <a:lnTo>
                    <a:pt x="72" y="78"/>
                  </a:lnTo>
                  <a:lnTo>
                    <a:pt x="72" y="77"/>
                  </a:lnTo>
                  <a:lnTo>
                    <a:pt x="72" y="76"/>
                  </a:lnTo>
                  <a:lnTo>
                    <a:pt x="72" y="75"/>
                  </a:lnTo>
                  <a:lnTo>
                    <a:pt x="72" y="74"/>
                  </a:lnTo>
                  <a:lnTo>
                    <a:pt x="74" y="72"/>
                  </a:lnTo>
                  <a:lnTo>
                    <a:pt x="74" y="71"/>
                  </a:lnTo>
                  <a:lnTo>
                    <a:pt x="74" y="70"/>
                  </a:lnTo>
                  <a:lnTo>
                    <a:pt x="74" y="69"/>
                  </a:lnTo>
                  <a:lnTo>
                    <a:pt x="74" y="68"/>
                  </a:lnTo>
                  <a:lnTo>
                    <a:pt x="74" y="67"/>
                  </a:lnTo>
                  <a:lnTo>
                    <a:pt x="74" y="65"/>
                  </a:lnTo>
                  <a:lnTo>
                    <a:pt x="74" y="64"/>
                  </a:lnTo>
                  <a:lnTo>
                    <a:pt x="74" y="61"/>
                  </a:lnTo>
                  <a:lnTo>
                    <a:pt x="74" y="60"/>
                  </a:lnTo>
                  <a:lnTo>
                    <a:pt x="75" y="59"/>
                  </a:lnTo>
                  <a:lnTo>
                    <a:pt x="75" y="57"/>
                  </a:lnTo>
                  <a:lnTo>
                    <a:pt x="75" y="56"/>
                  </a:lnTo>
                  <a:lnTo>
                    <a:pt x="75" y="55"/>
                  </a:lnTo>
                  <a:lnTo>
                    <a:pt x="75" y="54"/>
                  </a:lnTo>
                  <a:lnTo>
                    <a:pt x="75" y="52"/>
                  </a:lnTo>
                  <a:lnTo>
                    <a:pt x="75" y="51"/>
                  </a:lnTo>
                  <a:lnTo>
                    <a:pt x="75" y="50"/>
                  </a:lnTo>
                  <a:lnTo>
                    <a:pt x="75" y="49"/>
                  </a:lnTo>
                  <a:lnTo>
                    <a:pt x="75" y="48"/>
                  </a:lnTo>
                  <a:lnTo>
                    <a:pt x="76" y="48"/>
                  </a:lnTo>
                  <a:lnTo>
                    <a:pt x="76" y="47"/>
                  </a:lnTo>
                  <a:lnTo>
                    <a:pt x="76" y="46"/>
                  </a:lnTo>
                  <a:lnTo>
                    <a:pt x="76" y="45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1"/>
                  </a:lnTo>
                  <a:lnTo>
                    <a:pt x="76" y="40"/>
                  </a:lnTo>
                  <a:lnTo>
                    <a:pt x="77" y="40"/>
                  </a:lnTo>
                  <a:lnTo>
                    <a:pt x="77" y="39"/>
                  </a:lnTo>
                  <a:lnTo>
                    <a:pt x="77" y="38"/>
                  </a:lnTo>
                  <a:lnTo>
                    <a:pt x="77" y="37"/>
                  </a:lnTo>
                  <a:lnTo>
                    <a:pt x="77" y="36"/>
                  </a:lnTo>
                  <a:lnTo>
                    <a:pt x="77" y="35"/>
                  </a:lnTo>
                  <a:lnTo>
                    <a:pt x="77" y="34"/>
                  </a:lnTo>
                  <a:lnTo>
                    <a:pt x="78" y="34"/>
                  </a:lnTo>
                  <a:lnTo>
                    <a:pt x="78" y="32"/>
                  </a:lnTo>
                  <a:lnTo>
                    <a:pt x="78" y="31"/>
                  </a:lnTo>
                  <a:lnTo>
                    <a:pt x="78" y="30"/>
                  </a:lnTo>
                  <a:lnTo>
                    <a:pt x="78" y="29"/>
                  </a:lnTo>
                  <a:lnTo>
                    <a:pt x="78" y="28"/>
                  </a:lnTo>
                  <a:lnTo>
                    <a:pt x="79" y="28"/>
                  </a:lnTo>
                  <a:lnTo>
                    <a:pt x="79" y="27"/>
                  </a:lnTo>
                  <a:lnTo>
                    <a:pt x="79" y="26"/>
                  </a:lnTo>
                  <a:lnTo>
                    <a:pt x="79" y="25"/>
                  </a:lnTo>
                  <a:lnTo>
                    <a:pt x="79" y="24"/>
                  </a:lnTo>
                  <a:lnTo>
                    <a:pt x="79" y="22"/>
                  </a:lnTo>
                  <a:lnTo>
                    <a:pt x="79" y="21"/>
                  </a:lnTo>
                  <a:lnTo>
                    <a:pt x="79" y="20"/>
                  </a:lnTo>
                  <a:lnTo>
                    <a:pt x="79" y="19"/>
                  </a:lnTo>
                  <a:lnTo>
                    <a:pt x="79" y="18"/>
                  </a:lnTo>
                  <a:lnTo>
                    <a:pt x="79" y="17"/>
                  </a:lnTo>
                  <a:lnTo>
                    <a:pt x="79" y="16"/>
                  </a:lnTo>
                  <a:lnTo>
                    <a:pt x="79" y="13"/>
                  </a:lnTo>
                  <a:lnTo>
                    <a:pt x="79" y="12"/>
                  </a:lnTo>
                  <a:lnTo>
                    <a:pt x="79" y="11"/>
                  </a:lnTo>
                  <a:lnTo>
                    <a:pt x="79" y="9"/>
                  </a:lnTo>
                  <a:lnTo>
                    <a:pt x="78" y="8"/>
                  </a:lnTo>
                  <a:lnTo>
                    <a:pt x="78" y="6"/>
                  </a:lnTo>
                  <a:lnTo>
                    <a:pt x="78" y="5"/>
                  </a:lnTo>
                  <a:lnTo>
                    <a:pt x="78" y="2"/>
                  </a:lnTo>
                  <a:lnTo>
                    <a:pt x="78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50" name="Freeform 179">
              <a:extLst>
                <a:ext uri="{FF2B5EF4-FFF2-40B4-BE49-F238E27FC236}">
                  <a16:creationId xmlns:a16="http://schemas.microsoft.com/office/drawing/2014/main" id="{C7B5C23D-FDA2-834A-BCDD-C09B58648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663" y="4651376"/>
              <a:ext cx="88900" cy="1588"/>
            </a:xfrm>
            <a:custGeom>
              <a:avLst/>
              <a:gdLst>
                <a:gd name="T0" fmla="*/ 2147483646 w 111"/>
                <a:gd name="T1" fmla="*/ 0 h 1"/>
                <a:gd name="T2" fmla="*/ 0 w 111"/>
                <a:gd name="T3" fmla="*/ 0 h 1"/>
                <a:gd name="T4" fmla="*/ 2147483646 w 11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" h="1">
                  <a:moveTo>
                    <a:pt x="111" y="0"/>
                  </a:moveTo>
                  <a:lnTo>
                    <a:pt x="0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51" name="Line 180">
              <a:extLst>
                <a:ext uri="{FF2B5EF4-FFF2-40B4-BE49-F238E27FC236}">
                  <a16:creationId xmlns:a16="http://schemas.microsoft.com/office/drawing/2014/main" id="{D886A160-0BB6-F747-B48A-DF9FEA33BE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38663" y="4651376"/>
              <a:ext cx="8890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52" name="Freeform 181">
              <a:extLst>
                <a:ext uri="{FF2B5EF4-FFF2-40B4-BE49-F238E27FC236}">
                  <a16:creationId xmlns:a16="http://schemas.microsoft.com/office/drawing/2014/main" id="{68D6FFD7-8FE1-024C-9A94-11873E991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788" y="4527551"/>
              <a:ext cx="247650" cy="1588"/>
            </a:xfrm>
            <a:custGeom>
              <a:avLst/>
              <a:gdLst>
                <a:gd name="T0" fmla="*/ 2147483646 w 311"/>
                <a:gd name="T1" fmla="*/ 0 h 1"/>
                <a:gd name="T2" fmla="*/ 0 w 311"/>
                <a:gd name="T3" fmla="*/ 0 h 1"/>
                <a:gd name="T4" fmla="*/ 2147483646 w 31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" h="1">
                  <a:moveTo>
                    <a:pt x="311" y="0"/>
                  </a:moveTo>
                  <a:lnTo>
                    <a:pt x="0" y="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53" name="Line 182">
              <a:extLst>
                <a:ext uri="{FF2B5EF4-FFF2-40B4-BE49-F238E27FC236}">
                  <a16:creationId xmlns:a16="http://schemas.microsoft.com/office/drawing/2014/main" id="{E56EEAEC-66C2-B34C-A491-DDDAA02EEB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60788" y="4527551"/>
              <a:ext cx="2476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54" name="Freeform 183">
              <a:extLst>
                <a:ext uri="{FF2B5EF4-FFF2-40B4-BE49-F238E27FC236}">
                  <a16:creationId xmlns:a16="http://schemas.microsoft.com/office/drawing/2014/main" id="{B988BB7C-D9AA-4546-B032-51C2D4846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788" y="4792663"/>
              <a:ext cx="247650" cy="1588"/>
            </a:xfrm>
            <a:custGeom>
              <a:avLst/>
              <a:gdLst>
                <a:gd name="T0" fmla="*/ 2147483646 w 311"/>
                <a:gd name="T1" fmla="*/ 0 h 1"/>
                <a:gd name="T2" fmla="*/ 0 w 311"/>
                <a:gd name="T3" fmla="*/ 0 h 1"/>
                <a:gd name="T4" fmla="*/ 2147483646 w 31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" h="1">
                  <a:moveTo>
                    <a:pt x="311" y="0"/>
                  </a:moveTo>
                  <a:lnTo>
                    <a:pt x="0" y="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55" name="Line 184">
              <a:extLst>
                <a:ext uri="{FF2B5EF4-FFF2-40B4-BE49-F238E27FC236}">
                  <a16:creationId xmlns:a16="http://schemas.microsoft.com/office/drawing/2014/main" id="{ACBC3E0F-9166-1641-A9EB-3FB9BEF721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60788" y="4792663"/>
              <a:ext cx="2476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56" name="Line 185">
              <a:extLst>
                <a:ext uri="{FF2B5EF4-FFF2-40B4-BE49-F238E27FC236}">
                  <a16:creationId xmlns:a16="http://schemas.microsoft.com/office/drawing/2014/main" id="{B8E03658-D64C-E04F-BE71-A04F8A0FD2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0788" y="4651376"/>
              <a:ext cx="265113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57" name="Freeform 186">
              <a:extLst>
                <a:ext uri="{FF2B5EF4-FFF2-40B4-BE49-F238E27FC236}">
                  <a16:creationId xmlns:a16="http://schemas.microsoft.com/office/drawing/2014/main" id="{AA64F185-9188-9D4C-AE57-F4657CBA9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800" y="5202238"/>
              <a:ext cx="528638" cy="209550"/>
            </a:xfrm>
            <a:custGeom>
              <a:avLst/>
              <a:gdLst>
                <a:gd name="T0" fmla="*/ 2147483646 w 665"/>
                <a:gd name="T1" fmla="*/ 0 h 264"/>
                <a:gd name="T2" fmla="*/ 2147483646 w 665"/>
                <a:gd name="T3" fmla="*/ 0 h 264"/>
                <a:gd name="T4" fmla="*/ 2147483646 w 665"/>
                <a:gd name="T5" fmla="*/ 0 h 264"/>
                <a:gd name="T6" fmla="*/ 2147483646 w 665"/>
                <a:gd name="T7" fmla="*/ 2147483646 h 264"/>
                <a:gd name="T8" fmla="*/ 2147483646 w 665"/>
                <a:gd name="T9" fmla="*/ 2147483646 h 264"/>
                <a:gd name="T10" fmla="*/ 2147483646 w 665"/>
                <a:gd name="T11" fmla="*/ 2147483646 h 264"/>
                <a:gd name="T12" fmla="*/ 2147483646 w 665"/>
                <a:gd name="T13" fmla="*/ 2147483646 h 264"/>
                <a:gd name="T14" fmla="*/ 2147483646 w 665"/>
                <a:gd name="T15" fmla="*/ 2147483646 h 264"/>
                <a:gd name="T16" fmla="*/ 2147483646 w 665"/>
                <a:gd name="T17" fmla="*/ 2147483646 h 264"/>
                <a:gd name="T18" fmla="*/ 2147483646 w 665"/>
                <a:gd name="T19" fmla="*/ 2147483646 h 264"/>
                <a:gd name="T20" fmla="*/ 2147483646 w 665"/>
                <a:gd name="T21" fmla="*/ 2147483646 h 264"/>
                <a:gd name="T22" fmla="*/ 2147483646 w 665"/>
                <a:gd name="T23" fmla="*/ 2147483646 h 264"/>
                <a:gd name="T24" fmla="*/ 2147483646 w 665"/>
                <a:gd name="T25" fmla="*/ 2147483646 h 264"/>
                <a:gd name="T26" fmla="*/ 2147483646 w 665"/>
                <a:gd name="T27" fmla="*/ 2147483646 h 264"/>
                <a:gd name="T28" fmla="*/ 2147483646 w 665"/>
                <a:gd name="T29" fmla="*/ 2147483646 h 264"/>
                <a:gd name="T30" fmla="*/ 2147483646 w 665"/>
                <a:gd name="T31" fmla="*/ 2147483646 h 264"/>
                <a:gd name="T32" fmla="*/ 2147483646 w 665"/>
                <a:gd name="T33" fmla="*/ 2147483646 h 264"/>
                <a:gd name="T34" fmla="*/ 2147483646 w 665"/>
                <a:gd name="T35" fmla="*/ 2147483646 h 264"/>
                <a:gd name="T36" fmla="*/ 2147483646 w 665"/>
                <a:gd name="T37" fmla="*/ 2147483646 h 264"/>
                <a:gd name="T38" fmla="*/ 2147483646 w 665"/>
                <a:gd name="T39" fmla="*/ 2147483646 h 264"/>
                <a:gd name="T40" fmla="*/ 2147483646 w 665"/>
                <a:gd name="T41" fmla="*/ 2147483646 h 264"/>
                <a:gd name="T42" fmla="*/ 2147483646 w 665"/>
                <a:gd name="T43" fmla="*/ 2147483646 h 264"/>
                <a:gd name="T44" fmla="*/ 2147483646 w 665"/>
                <a:gd name="T45" fmla="*/ 2147483646 h 264"/>
                <a:gd name="T46" fmla="*/ 2147483646 w 665"/>
                <a:gd name="T47" fmla="*/ 2147483646 h 264"/>
                <a:gd name="T48" fmla="*/ 2147483646 w 665"/>
                <a:gd name="T49" fmla="*/ 2147483646 h 264"/>
                <a:gd name="T50" fmla="*/ 2147483646 w 665"/>
                <a:gd name="T51" fmla="*/ 2147483646 h 264"/>
                <a:gd name="T52" fmla="*/ 2147483646 w 665"/>
                <a:gd name="T53" fmla="*/ 2147483646 h 264"/>
                <a:gd name="T54" fmla="*/ 2147483646 w 665"/>
                <a:gd name="T55" fmla="*/ 2147483646 h 264"/>
                <a:gd name="T56" fmla="*/ 2147483646 w 665"/>
                <a:gd name="T57" fmla="*/ 2147483646 h 264"/>
                <a:gd name="T58" fmla="*/ 2147483646 w 665"/>
                <a:gd name="T59" fmla="*/ 2147483646 h 264"/>
                <a:gd name="T60" fmla="*/ 2147483646 w 665"/>
                <a:gd name="T61" fmla="*/ 2147483646 h 264"/>
                <a:gd name="T62" fmla="*/ 2147483646 w 665"/>
                <a:gd name="T63" fmla="*/ 2147483646 h 264"/>
                <a:gd name="T64" fmla="*/ 2147483646 w 665"/>
                <a:gd name="T65" fmla="*/ 2147483646 h 264"/>
                <a:gd name="T66" fmla="*/ 2147483646 w 665"/>
                <a:gd name="T67" fmla="*/ 2147483646 h 264"/>
                <a:gd name="T68" fmla="*/ 2147483646 w 665"/>
                <a:gd name="T69" fmla="*/ 2147483646 h 264"/>
                <a:gd name="T70" fmla="*/ 2147483646 w 665"/>
                <a:gd name="T71" fmla="*/ 2147483646 h 264"/>
                <a:gd name="T72" fmla="*/ 2147483646 w 665"/>
                <a:gd name="T73" fmla="*/ 2147483646 h 264"/>
                <a:gd name="T74" fmla="*/ 2147483646 w 665"/>
                <a:gd name="T75" fmla="*/ 2147483646 h 264"/>
                <a:gd name="T76" fmla="*/ 2147483646 w 665"/>
                <a:gd name="T77" fmla="*/ 2147483646 h 264"/>
                <a:gd name="T78" fmla="*/ 2147483646 w 665"/>
                <a:gd name="T79" fmla="*/ 2147483646 h 264"/>
                <a:gd name="T80" fmla="*/ 2147483646 w 665"/>
                <a:gd name="T81" fmla="*/ 2147483646 h 264"/>
                <a:gd name="T82" fmla="*/ 2147483646 w 665"/>
                <a:gd name="T83" fmla="*/ 2147483646 h 264"/>
                <a:gd name="T84" fmla="*/ 2147483646 w 665"/>
                <a:gd name="T85" fmla="*/ 2147483646 h 264"/>
                <a:gd name="T86" fmla="*/ 2147483646 w 665"/>
                <a:gd name="T87" fmla="*/ 2147483646 h 264"/>
                <a:gd name="T88" fmla="*/ 2147483646 w 665"/>
                <a:gd name="T89" fmla="*/ 2147483646 h 264"/>
                <a:gd name="T90" fmla="*/ 2147483646 w 665"/>
                <a:gd name="T91" fmla="*/ 2147483646 h 264"/>
                <a:gd name="T92" fmla="*/ 2147483646 w 665"/>
                <a:gd name="T93" fmla="*/ 2147483646 h 264"/>
                <a:gd name="T94" fmla="*/ 2147483646 w 665"/>
                <a:gd name="T95" fmla="*/ 2147483646 h 264"/>
                <a:gd name="T96" fmla="*/ 2147483646 w 665"/>
                <a:gd name="T97" fmla="*/ 2147483646 h 264"/>
                <a:gd name="T98" fmla="*/ 2147483646 w 665"/>
                <a:gd name="T99" fmla="*/ 2147483646 h 264"/>
                <a:gd name="T100" fmla="*/ 2147483646 w 665"/>
                <a:gd name="T101" fmla="*/ 2147483646 h 264"/>
                <a:gd name="T102" fmla="*/ 2147483646 w 665"/>
                <a:gd name="T103" fmla="*/ 2147483646 h 264"/>
                <a:gd name="T104" fmla="*/ 2147483646 w 665"/>
                <a:gd name="T105" fmla="*/ 2147483646 h 264"/>
                <a:gd name="T106" fmla="*/ 2147483646 w 665"/>
                <a:gd name="T107" fmla="*/ 2147483646 h 264"/>
                <a:gd name="T108" fmla="*/ 2147483646 w 665"/>
                <a:gd name="T109" fmla="*/ 2147483646 h 264"/>
                <a:gd name="T110" fmla="*/ 2147483646 w 665"/>
                <a:gd name="T111" fmla="*/ 2147483646 h 264"/>
                <a:gd name="T112" fmla="*/ 2147483646 w 665"/>
                <a:gd name="T113" fmla="*/ 2147483646 h 264"/>
                <a:gd name="T114" fmla="*/ 2147483646 w 665"/>
                <a:gd name="T115" fmla="*/ 2147483646 h 264"/>
                <a:gd name="T116" fmla="*/ 2147483646 w 665"/>
                <a:gd name="T117" fmla="*/ 2147483646 h 264"/>
                <a:gd name="T118" fmla="*/ 2147483646 w 665"/>
                <a:gd name="T119" fmla="*/ 2147483646 h 264"/>
                <a:gd name="T120" fmla="*/ 2147483646 w 665"/>
                <a:gd name="T121" fmla="*/ 2147483646 h 2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65" h="264">
                  <a:moveTo>
                    <a:pt x="0" y="0"/>
                  </a:moveTo>
                  <a:lnTo>
                    <a:pt x="25" y="0"/>
                  </a:lnTo>
                  <a:lnTo>
                    <a:pt x="50" y="0"/>
                  </a:lnTo>
                  <a:lnTo>
                    <a:pt x="72" y="0"/>
                  </a:lnTo>
                  <a:lnTo>
                    <a:pt x="92" y="0"/>
                  </a:lnTo>
                  <a:lnTo>
                    <a:pt x="112" y="0"/>
                  </a:lnTo>
                  <a:lnTo>
                    <a:pt x="130" y="0"/>
                  </a:lnTo>
                  <a:lnTo>
                    <a:pt x="147" y="0"/>
                  </a:lnTo>
                  <a:lnTo>
                    <a:pt x="162" y="0"/>
                  </a:lnTo>
                  <a:lnTo>
                    <a:pt x="177" y="0"/>
                  </a:lnTo>
                  <a:lnTo>
                    <a:pt x="190" y="0"/>
                  </a:lnTo>
                  <a:lnTo>
                    <a:pt x="201" y="0"/>
                  </a:lnTo>
                  <a:lnTo>
                    <a:pt x="212" y="0"/>
                  </a:lnTo>
                  <a:lnTo>
                    <a:pt x="222" y="0"/>
                  </a:lnTo>
                  <a:lnTo>
                    <a:pt x="231" y="0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253" y="0"/>
                  </a:lnTo>
                  <a:lnTo>
                    <a:pt x="260" y="0"/>
                  </a:lnTo>
                  <a:lnTo>
                    <a:pt x="266" y="0"/>
                  </a:lnTo>
                  <a:lnTo>
                    <a:pt x="270" y="0"/>
                  </a:lnTo>
                  <a:lnTo>
                    <a:pt x="275" y="0"/>
                  </a:lnTo>
                  <a:lnTo>
                    <a:pt x="278" y="0"/>
                  </a:lnTo>
                  <a:lnTo>
                    <a:pt x="281" y="0"/>
                  </a:lnTo>
                  <a:lnTo>
                    <a:pt x="283" y="0"/>
                  </a:lnTo>
                  <a:lnTo>
                    <a:pt x="287" y="0"/>
                  </a:lnTo>
                  <a:lnTo>
                    <a:pt x="289" y="1"/>
                  </a:lnTo>
                  <a:lnTo>
                    <a:pt x="291" y="1"/>
                  </a:lnTo>
                  <a:lnTo>
                    <a:pt x="292" y="1"/>
                  </a:lnTo>
                  <a:lnTo>
                    <a:pt x="295" y="1"/>
                  </a:lnTo>
                  <a:lnTo>
                    <a:pt x="296" y="1"/>
                  </a:lnTo>
                  <a:lnTo>
                    <a:pt x="298" y="1"/>
                  </a:lnTo>
                  <a:lnTo>
                    <a:pt x="300" y="1"/>
                  </a:lnTo>
                  <a:lnTo>
                    <a:pt x="301" y="1"/>
                  </a:lnTo>
                  <a:lnTo>
                    <a:pt x="303" y="1"/>
                  </a:lnTo>
                  <a:lnTo>
                    <a:pt x="305" y="1"/>
                  </a:lnTo>
                  <a:lnTo>
                    <a:pt x="307" y="1"/>
                  </a:lnTo>
                  <a:lnTo>
                    <a:pt x="308" y="3"/>
                  </a:lnTo>
                  <a:lnTo>
                    <a:pt x="309" y="3"/>
                  </a:lnTo>
                  <a:lnTo>
                    <a:pt x="310" y="3"/>
                  </a:lnTo>
                  <a:lnTo>
                    <a:pt x="311" y="3"/>
                  </a:lnTo>
                  <a:lnTo>
                    <a:pt x="314" y="3"/>
                  </a:lnTo>
                  <a:lnTo>
                    <a:pt x="315" y="3"/>
                  </a:lnTo>
                  <a:lnTo>
                    <a:pt x="316" y="3"/>
                  </a:lnTo>
                  <a:lnTo>
                    <a:pt x="317" y="3"/>
                  </a:lnTo>
                  <a:lnTo>
                    <a:pt x="318" y="3"/>
                  </a:lnTo>
                  <a:lnTo>
                    <a:pt x="319" y="3"/>
                  </a:lnTo>
                  <a:lnTo>
                    <a:pt x="320" y="3"/>
                  </a:lnTo>
                  <a:lnTo>
                    <a:pt x="321" y="4"/>
                  </a:lnTo>
                  <a:lnTo>
                    <a:pt x="322" y="4"/>
                  </a:lnTo>
                  <a:lnTo>
                    <a:pt x="324" y="4"/>
                  </a:lnTo>
                  <a:lnTo>
                    <a:pt x="325" y="4"/>
                  </a:lnTo>
                  <a:lnTo>
                    <a:pt x="326" y="4"/>
                  </a:lnTo>
                  <a:lnTo>
                    <a:pt x="327" y="4"/>
                  </a:lnTo>
                  <a:lnTo>
                    <a:pt x="328" y="4"/>
                  </a:lnTo>
                  <a:lnTo>
                    <a:pt x="329" y="5"/>
                  </a:lnTo>
                  <a:lnTo>
                    <a:pt x="330" y="5"/>
                  </a:lnTo>
                  <a:lnTo>
                    <a:pt x="331" y="5"/>
                  </a:lnTo>
                  <a:lnTo>
                    <a:pt x="334" y="5"/>
                  </a:lnTo>
                  <a:lnTo>
                    <a:pt x="335" y="5"/>
                  </a:lnTo>
                  <a:lnTo>
                    <a:pt x="336" y="5"/>
                  </a:lnTo>
                  <a:lnTo>
                    <a:pt x="338" y="6"/>
                  </a:lnTo>
                  <a:lnTo>
                    <a:pt x="339" y="6"/>
                  </a:lnTo>
                  <a:lnTo>
                    <a:pt x="341" y="6"/>
                  </a:lnTo>
                  <a:lnTo>
                    <a:pt x="342" y="6"/>
                  </a:lnTo>
                  <a:lnTo>
                    <a:pt x="345" y="7"/>
                  </a:lnTo>
                  <a:lnTo>
                    <a:pt x="346" y="7"/>
                  </a:lnTo>
                  <a:lnTo>
                    <a:pt x="347" y="7"/>
                  </a:lnTo>
                  <a:lnTo>
                    <a:pt x="349" y="7"/>
                  </a:lnTo>
                  <a:lnTo>
                    <a:pt x="350" y="7"/>
                  </a:lnTo>
                  <a:lnTo>
                    <a:pt x="351" y="7"/>
                  </a:lnTo>
                  <a:lnTo>
                    <a:pt x="352" y="8"/>
                  </a:lnTo>
                  <a:lnTo>
                    <a:pt x="354" y="8"/>
                  </a:lnTo>
                  <a:lnTo>
                    <a:pt x="355" y="8"/>
                  </a:lnTo>
                  <a:lnTo>
                    <a:pt x="356" y="8"/>
                  </a:lnTo>
                  <a:lnTo>
                    <a:pt x="357" y="8"/>
                  </a:lnTo>
                  <a:lnTo>
                    <a:pt x="358" y="9"/>
                  </a:lnTo>
                  <a:lnTo>
                    <a:pt x="359" y="9"/>
                  </a:lnTo>
                  <a:lnTo>
                    <a:pt x="360" y="9"/>
                  </a:lnTo>
                  <a:lnTo>
                    <a:pt x="361" y="9"/>
                  </a:lnTo>
                  <a:lnTo>
                    <a:pt x="362" y="9"/>
                  </a:lnTo>
                  <a:lnTo>
                    <a:pt x="364" y="10"/>
                  </a:lnTo>
                  <a:lnTo>
                    <a:pt x="365" y="10"/>
                  </a:lnTo>
                  <a:lnTo>
                    <a:pt x="366" y="10"/>
                  </a:lnTo>
                  <a:lnTo>
                    <a:pt x="367" y="11"/>
                  </a:lnTo>
                  <a:lnTo>
                    <a:pt x="368" y="11"/>
                  </a:lnTo>
                  <a:lnTo>
                    <a:pt x="369" y="11"/>
                  </a:lnTo>
                  <a:lnTo>
                    <a:pt x="370" y="13"/>
                  </a:lnTo>
                  <a:lnTo>
                    <a:pt x="372" y="13"/>
                  </a:lnTo>
                  <a:lnTo>
                    <a:pt x="374" y="13"/>
                  </a:lnTo>
                  <a:lnTo>
                    <a:pt x="376" y="14"/>
                  </a:lnTo>
                  <a:lnTo>
                    <a:pt x="377" y="14"/>
                  </a:lnTo>
                  <a:lnTo>
                    <a:pt x="379" y="15"/>
                  </a:lnTo>
                  <a:lnTo>
                    <a:pt x="381" y="15"/>
                  </a:lnTo>
                  <a:lnTo>
                    <a:pt x="384" y="16"/>
                  </a:lnTo>
                  <a:lnTo>
                    <a:pt x="385" y="17"/>
                  </a:lnTo>
                  <a:lnTo>
                    <a:pt x="387" y="17"/>
                  </a:lnTo>
                  <a:lnTo>
                    <a:pt x="389" y="18"/>
                  </a:lnTo>
                  <a:lnTo>
                    <a:pt x="390" y="18"/>
                  </a:lnTo>
                  <a:lnTo>
                    <a:pt x="391" y="19"/>
                  </a:lnTo>
                  <a:lnTo>
                    <a:pt x="394" y="19"/>
                  </a:lnTo>
                  <a:lnTo>
                    <a:pt x="395" y="19"/>
                  </a:lnTo>
                  <a:lnTo>
                    <a:pt x="396" y="20"/>
                  </a:lnTo>
                  <a:lnTo>
                    <a:pt x="397" y="20"/>
                  </a:lnTo>
                  <a:lnTo>
                    <a:pt x="398" y="20"/>
                  </a:lnTo>
                  <a:lnTo>
                    <a:pt x="399" y="21"/>
                  </a:lnTo>
                  <a:lnTo>
                    <a:pt x="400" y="21"/>
                  </a:lnTo>
                  <a:lnTo>
                    <a:pt x="401" y="21"/>
                  </a:lnTo>
                  <a:lnTo>
                    <a:pt x="403" y="23"/>
                  </a:lnTo>
                  <a:lnTo>
                    <a:pt x="404" y="23"/>
                  </a:lnTo>
                  <a:lnTo>
                    <a:pt x="404" y="24"/>
                  </a:lnTo>
                  <a:lnTo>
                    <a:pt x="405" y="24"/>
                  </a:lnTo>
                  <a:lnTo>
                    <a:pt x="406" y="24"/>
                  </a:lnTo>
                  <a:lnTo>
                    <a:pt x="407" y="25"/>
                  </a:lnTo>
                  <a:lnTo>
                    <a:pt x="408" y="25"/>
                  </a:lnTo>
                  <a:lnTo>
                    <a:pt x="409" y="25"/>
                  </a:lnTo>
                  <a:lnTo>
                    <a:pt x="410" y="26"/>
                  </a:lnTo>
                  <a:lnTo>
                    <a:pt x="411" y="26"/>
                  </a:lnTo>
                  <a:lnTo>
                    <a:pt x="413" y="27"/>
                  </a:lnTo>
                  <a:lnTo>
                    <a:pt x="414" y="27"/>
                  </a:lnTo>
                  <a:lnTo>
                    <a:pt x="415" y="28"/>
                  </a:lnTo>
                  <a:lnTo>
                    <a:pt x="417" y="29"/>
                  </a:lnTo>
                  <a:lnTo>
                    <a:pt x="418" y="29"/>
                  </a:lnTo>
                  <a:lnTo>
                    <a:pt x="419" y="30"/>
                  </a:lnTo>
                  <a:lnTo>
                    <a:pt x="421" y="31"/>
                  </a:lnTo>
                  <a:lnTo>
                    <a:pt x="423" y="31"/>
                  </a:lnTo>
                  <a:lnTo>
                    <a:pt x="425" y="33"/>
                  </a:lnTo>
                  <a:lnTo>
                    <a:pt x="426" y="34"/>
                  </a:lnTo>
                  <a:lnTo>
                    <a:pt x="428" y="35"/>
                  </a:lnTo>
                  <a:lnTo>
                    <a:pt x="429" y="35"/>
                  </a:lnTo>
                  <a:lnTo>
                    <a:pt x="430" y="36"/>
                  </a:lnTo>
                  <a:lnTo>
                    <a:pt x="433" y="37"/>
                  </a:lnTo>
                  <a:lnTo>
                    <a:pt x="434" y="37"/>
                  </a:lnTo>
                  <a:lnTo>
                    <a:pt x="435" y="38"/>
                  </a:lnTo>
                  <a:lnTo>
                    <a:pt x="436" y="38"/>
                  </a:lnTo>
                  <a:lnTo>
                    <a:pt x="437" y="39"/>
                  </a:lnTo>
                  <a:lnTo>
                    <a:pt x="438" y="39"/>
                  </a:lnTo>
                  <a:lnTo>
                    <a:pt x="438" y="40"/>
                  </a:lnTo>
                  <a:lnTo>
                    <a:pt x="439" y="40"/>
                  </a:lnTo>
                  <a:lnTo>
                    <a:pt x="440" y="40"/>
                  </a:lnTo>
                  <a:lnTo>
                    <a:pt x="441" y="41"/>
                  </a:lnTo>
                  <a:lnTo>
                    <a:pt x="443" y="41"/>
                  </a:lnTo>
                  <a:lnTo>
                    <a:pt x="443" y="43"/>
                  </a:lnTo>
                  <a:lnTo>
                    <a:pt x="444" y="43"/>
                  </a:lnTo>
                  <a:lnTo>
                    <a:pt x="445" y="44"/>
                  </a:lnTo>
                  <a:lnTo>
                    <a:pt x="446" y="44"/>
                  </a:lnTo>
                  <a:lnTo>
                    <a:pt x="447" y="44"/>
                  </a:lnTo>
                  <a:lnTo>
                    <a:pt x="447" y="45"/>
                  </a:lnTo>
                  <a:lnTo>
                    <a:pt x="448" y="45"/>
                  </a:lnTo>
                  <a:lnTo>
                    <a:pt x="449" y="46"/>
                  </a:lnTo>
                  <a:lnTo>
                    <a:pt x="450" y="46"/>
                  </a:lnTo>
                  <a:lnTo>
                    <a:pt x="451" y="47"/>
                  </a:lnTo>
                  <a:lnTo>
                    <a:pt x="453" y="48"/>
                  </a:lnTo>
                  <a:lnTo>
                    <a:pt x="454" y="48"/>
                  </a:lnTo>
                  <a:lnTo>
                    <a:pt x="455" y="49"/>
                  </a:lnTo>
                  <a:lnTo>
                    <a:pt x="457" y="50"/>
                  </a:lnTo>
                  <a:lnTo>
                    <a:pt x="458" y="50"/>
                  </a:lnTo>
                  <a:lnTo>
                    <a:pt x="459" y="52"/>
                  </a:lnTo>
                  <a:lnTo>
                    <a:pt x="461" y="53"/>
                  </a:lnTo>
                  <a:lnTo>
                    <a:pt x="463" y="54"/>
                  </a:lnTo>
                  <a:lnTo>
                    <a:pt x="464" y="54"/>
                  </a:lnTo>
                  <a:lnTo>
                    <a:pt x="466" y="55"/>
                  </a:lnTo>
                  <a:lnTo>
                    <a:pt x="467" y="56"/>
                  </a:lnTo>
                  <a:lnTo>
                    <a:pt x="468" y="56"/>
                  </a:lnTo>
                  <a:lnTo>
                    <a:pt x="469" y="57"/>
                  </a:lnTo>
                  <a:lnTo>
                    <a:pt x="470" y="57"/>
                  </a:lnTo>
                  <a:lnTo>
                    <a:pt x="471" y="58"/>
                  </a:lnTo>
                  <a:lnTo>
                    <a:pt x="473" y="59"/>
                  </a:lnTo>
                  <a:lnTo>
                    <a:pt x="474" y="59"/>
                  </a:lnTo>
                  <a:lnTo>
                    <a:pt x="475" y="60"/>
                  </a:lnTo>
                  <a:lnTo>
                    <a:pt x="476" y="60"/>
                  </a:lnTo>
                  <a:lnTo>
                    <a:pt x="477" y="62"/>
                  </a:lnTo>
                  <a:lnTo>
                    <a:pt x="478" y="63"/>
                  </a:lnTo>
                  <a:lnTo>
                    <a:pt x="479" y="63"/>
                  </a:lnTo>
                  <a:lnTo>
                    <a:pt x="480" y="64"/>
                  </a:lnTo>
                  <a:lnTo>
                    <a:pt x="482" y="64"/>
                  </a:lnTo>
                  <a:lnTo>
                    <a:pt x="482" y="65"/>
                  </a:lnTo>
                  <a:lnTo>
                    <a:pt x="483" y="65"/>
                  </a:lnTo>
                  <a:lnTo>
                    <a:pt x="484" y="66"/>
                  </a:lnTo>
                  <a:lnTo>
                    <a:pt x="485" y="66"/>
                  </a:lnTo>
                  <a:lnTo>
                    <a:pt x="486" y="67"/>
                  </a:lnTo>
                  <a:lnTo>
                    <a:pt x="487" y="68"/>
                  </a:lnTo>
                  <a:lnTo>
                    <a:pt x="488" y="68"/>
                  </a:lnTo>
                  <a:lnTo>
                    <a:pt x="490" y="69"/>
                  </a:lnTo>
                  <a:lnTo>
                    <a:pt x="492" y="70"/>
                  </a:lnTo>
                  <a:lnTo>
                    <a:pt x="493" y="72"/>
                  </a:lnTo>
                  <a:lnTo>
                    <a:pt x="494" y="72"/>
                  </a:lnTo>
                  <a:lnTo>
                    <a:pt x="495" y="73"/>
                  </a:lnTo>
                  <a:lnTo>
                    <a:pt x="496" y="74"/>
                  </a:lnTo>
                  <a:lnTo>
                    <a:pt x="497" y="74"/>
                  </a:lnTo>
                  <a:lnTo>
                    <a:pt x="497" y="75"/>
                  </a:lnTo>
                  <a:lnTo>
                    <a:pt x="498" y="75"/>
                  </a:lnTo>
                  <a:lnTo>
                    <a:pt x="499" y="76"/>
                  </a:lnTo>
                  <a:lnTo>
                    <a:pt x="500" y="76"/>
                  </a:lnTo>
                  <a:lnTo>
                    <a:pt x="500" y="77"/>
                  </a:lnTo>
                  <a:lnTo>
                    <a:pt x="502" y="77"/>
                  </a:lnTo>
                  <a:lnTo>
                    <a:pt x="503" y="77"/>
                  </a:lnTo>
                  <a:lnTo>
                    <a:pt x="503" y="78"/>
                  </a:lnTo>
                  <a:lnTo>
                    <a:pt x="504" y="78"/>
                  </a:lnTo>
                  <a:lnTo>
                    <a:pt x="504" y="79"/>
                  </a:lnTo>
                  <a:lnTo>
                    <a:pt x="505" y="79"/>
                  </a:lnTo>
                  <a:lnTo>
                    <a:pt x="506" y="80"/>
                  </a:lnTo>
                  <a:lnTo>
                    <a:pt x="507" y="80"/>
                  </a:lnTo>
                  <a:lnTo>
                    <a:pt x="507" y="82"/>
                  </a:lnTo>
                  <a:lnTo>
                    <a:pt x="508" y="82"/>
                  </a:lnTo>
                  <a:lnTo>
                    <a:pt x="509" y="83"/>
                  </a:lnTo>
                  <a:lnTo>
                    <a:pt x="510" y="84"/>
                  </a:lnTo>
                  <a:lnTo>
                    <a:pt x="512" y="85"/>
                  </a:lnTo>
                  <a:lnTo>
                    <a:pt x="513" y="85"/>
                  </a:lnTo>
                  <a:lnTo>
                    <a:pt x="513" y="86"/>
                  </a:lnTo>
                  <a:lnTo>
                    <a:pt x="514" y="86"/>
                  </a:lnTo>
                  <a:lnTo>
                    <a:pt x="515" y="87"/>
                  </a:lnTo>
                  <a:lnTo>
                    <a:pt x="516" y="88"/>
                  </a:lnTo>
                  <a:lnTo>
                    <a:pt x="517" y="89"/>
                  </a:lnTo>
                  <a:lnTo>
                    <a:pt x="518" y="89"/>
                  </a:lnTo>
                  <a:lnTo>
                    <a:pt x="518" y="90"/>
                  </a:lnTo>
                  <a:lnTo>
                    <a:pt x="519" y="90"/>
                  </a:lnTo>
                  <a:lnTo>
                    <a:pt x="520" y="92"/>
                  </a:lnTo>
                  <a:lnTo>
                    <a:pt x="522" y="92"/>
                  </a:lnTo>
                  <a:lnTo>
                    <a:pt x="522" y="93"/>
                  </a:lnTo>
                  <a:lnTo>
                    <a:pt x="523" y="93"/>
                  </a:lnTo>
                  <a:lnTo>
                    <a:pt x="523" y="94"/>
                  </a:lnTo>
                  <a:lnTo>
                    <a:pt x="524" y="94"/>
                  </a:lnTo>
                  <a:lnTo>
                    <a:pt x="524" y="95"/>
                  </a:lnTo>
                  <a:lnTo>
                    <a:pt x="525" y="95"/>
                  </a:lnTo>
                  <a:lnTo>
                    <a:pt x="526" y="96"/>
                  </a:lnTo>
                  <a:lnTo>
                    <a:pt x="527" y="96"/>
                  </a:lnTo>
                  <a:lnTo>
                    <a:pt x="527" y="97"/>
                  </a:lnTo>
                  <a:lnTo>
                    <a:pt x="528" y="97"/>
                  </a:lnTo>
                  <a:lnTo>
                    <a:pt x="529" y="98"/>
                  </a:lnTo>
                  <a:lnTo>
                    <a:pt x="530" y="98"/>
                  </a:lnTo>
                  <a:lnTo>
                    <a:pt x="532" y="99"/>
                  </a:lnTo>
                  <a:lnTo>
                    <a:pt x="533" y="100"/>
                  </a:lnTo>
                  <a:lnTo>
                    <a:pt x="534" y="100"/>
                  </a:lnTo>
                  <a:lnTo>
                    <a:pt x="535" y="102"/>
                  </a:lnTo>
                  <a:lnTo>
                    <a:pt x="536" y="103"/>
                  </a:lnTo>
                  <a:lnTo>
                    <a:pt x="537" y="103"/>
                  </a:lnTo>
                  <a:lnTo>
                    <a:pt x="537" y="104"/>
                  </a:lnTo>
                  <a:lnTo>
                    <a:pt x="538" y="104"/>
                  </a:lnTo>
                  <a:lnTo>
                    <a:pt x="539" y="105"/>
                  </a:lnTo>
                  <a:lnTo>
                    <a:pt x="540" y="105"/>
                  </a:lnTo>
                  <a:lnTo>
                    <a:pt x="540" y="106"/>
                  </a:lnTo>
                  <a:lnTo>
                    <a:pt x="542" y="106"/>
                  </a:lnTo>
                  <a:lnTo>
                    <a:pt x="543" y="107"/>
                  </a:lnTo>
                  <a:lnTo>
                    <a:pt x="544" y="108"/>
                  </a:lnTo>
                  <a:lnTo>
                    <a:pt x="545" y="108"/>
                  </a:lnTo>
                  <a:lnTo>
                    <a:pt x="545" y="109"/>
                  </a:lnTo>
                  <a:lnTo>
                    <a:pt x="546" y="109"/>
                  </a:lnTo>
                  <a:lnTo>
                    <a:pt x="546" y="110"/>
                  </a:lnTo>
                  <a:lnTo>
                    <a:pt x="547" y="110"/>
                  </a:lnTo>
                  <a:lnTo>
                    <a:pt x="547" y="112"/>
                  </a:lnTo>
                  <a:lnTo>
                    <a:pt x="548" y="112"/>
                  </a:lnTo>
                  <a:lnTo>
                    <a:pt x="549" y="113"/>
                  </a:lnTo>
                  <a:lnTo>
                    <a:pt x="550" y="114"/>
                  </a:lnTo>
                  <a:lnTo>
                    <a:pt x="550" y="115"/>
                  </a:lnTo>
                  <a:lnTo>
                    <a:pt x="552" y="115"/>
                  </a:lnTo>
                  <a:lnTo>
                    <a:pt x="553" y="116"/>
                  </a:lnTo>
                  <a:lnTo>
                    <a:pt x="553" y="117"/>
                  </a:lnTo>
                  <a:lnTo>
                    <a:pt x="554" y="117"/>
                  </a:lnTo>
                  <a:lnTo>
                    <a:pt x="555" y="118"/>
                  </a:lnTo>
                  <a:lnTo>
                    <a:pt x="556" y="119"/>
                  </a:lnTo>
                  <a:lnTo>
                    <a:pt x="556" y="120"/>
                  </a:lnTo>
                  <a:lnTo>
                    <a:pt x="557" y="122"/>
                  </a:lnTo>
                  <a:lnTo>
                    <a:pt x="558" y="123"/>
                  </a:lnTo>
                  <a:lnTo>
                    <a:pt x="559" y="124"/>
                  </a:lnTo>
                  <a:lnTo>
                    <a:pt x="560" y="125"/>
                  </a:lnTo>
                  <a:lnTo>
                    <a:pt x="562" y="126"/>
                  </a:lnTo>
                  <a:lnTo>
                    <a:pt x="563" y="127"/>
                  </a:lnTo>
                  <a:lnTo>
                    <a:pt x="564" y="127"/>
                  </a:lnTo>
                  <a:lnTo>
                    <a:pt x="564" y="128"/>
                  </a:lnTo>
                  <a:lnTo>
                    <a:pt x="565" y="129"/>
                  </a:lnTo>
                  <a:lnTo>
                    <a:pt x="566" y="131"/>
                  </a:lnTo>
                  <a:lnTo>
                    <a:pt x="567" y="132"/>
                  </a:lnTo>
                  <a:lnTo>
                    <a:pt x="567" y="133"/>
                  </a:lnTo>
                  <a:lnTo>
                    <a:pt x="568" y="133"/>
                  </a:lnTo>
                  <a:lnTo>
                    <a:pt x="568" y="134"/>
                  </a:lnTo>
                  <a:lnTo>
                    <a:pt x="569" y="134"/>
                  </a:lnTo>
                  <a:lnTo>
                    <a:pt x="571" y="135"/>
                  </a:lnTo>
                  <a:lnTo>
                    <a:pt x="571" y="136"/>
                  </a:lnTo>
                  <a:lnTo>
                    <a:pt x="572" y="136"/>
                  </a:lnTo>
                  <a:lnTo>
                    <a:pt x="572" y="137"/>
                  </a:lnTo>
                  <a:lnTo>
                    <a:pt x="573" y="137"/>
                  </a:lnTo>
                  <a:lnTo>
                    <a:pt x="573" y="138"/>
                  </a:lnTo>
                  <a:lnTo>
                    <a:pt x="574" y="139"/>
                  </a:lnTo>
                  <a:lnTo>
                    <a:pt x="575" y="141"/>
                  </a:lnTo>
                  <a:lnTo>
                    <a:pt x="576" y="142"/>
                  </a:lnTo>
                  <a:lnTo>
                    <a:pt x="577" y="143"/>
                  </a:lnTo>
                  <a:lnTo>
                    <a:pt x="577" y="144"/>
                  </a:lnTo>
                  <a:lnTo>
                    <a:pt x="578" y="145"/>
                  </a:lnTo>
                  <a:lnTo>
                    <a:pt x="579" y="146"/>
                  </a:lnTo>
                  <a:lnTo>
                    <a:pt x="581" y="147"/>
                  </a:lnTo>
                  <a:lnTo>
                    <a:pt x="582" y="148"/>
                  </a:lnTo>
                  <a:lnTo>
                    <a:pt x="583" y="151"/>
                  </a:lnTo>
                  <a:lnTo>
                    <a:pt x="584" y="152"/>
                  </a:lnTo>
                  <a:lnTo>
                    <a:pt x="585" y="153"/>
                  </a:lnTo>
                  <a:lnTo>
                    <a:pt x="587" y="155"/>
                  </a:lnTo>
                  <a:lnTo>
                    <a:pt x="588" y="156"/>
                  </a:lnTo>
                  <a:lnTo>
                    <a:pt x="588" y="157"/>
                  </a:lnTo>
                  <a:lnTo>
                    <a:pt x="589" y="158"/>
                  </a:lnTo>
                  <a:lnTo>
                    <a:pt x="591" y="159"/>
                  </a:lnTo>
                  <a:lnTo>
                    <a:pt x="592" y="161"/>
                  </a:lnTo>
                  <a:lnTo>
                    <a:pt x="593" y="162"/>
                  </a:lnTo>
                  <a:lnTo>
                    <a:pt x="593" y="163"/>
                  </a:lnTo>
                  <a:lnTo>
                    <a:pt x="594" y="164"/>
                  </a:lnTo>
                  <a:lnTo>
                    <a:pt x="595" y="165"/>
                  </a:lnTo>
                  <a:lnTo>
                    <a:pt x="596" y="166"/>
                  </a:lnTo>
                  <a:lnTo>
                    <a:pt x="597" y="167"/>
                  </a:lnTo>
                  <a:lnTo>
                    <a:pt x="597" y="168"/>
                  </a:lnTo>
                  <a:lnTo>
                    <a:pt x="598" y="168"/>
                  </a:lnTo>
                  <a:lnTo>
                    <a:pt x="598" y="169"/>
                  </a:lnTo>
                  <a:lnTo>
                    <a:pt x="599" y="171"/>
                  </a:lnTo>
                  <a:lnTo>
                    <a:pt x="601" y="172"/>
                  </a:lnTo>
                  <a:lnTo>
                    <a:pt x="601" y="173"/>
                  </a:lnTo>
                  <a:lnTo>
                    <a:pt x="602" y="173"/>
                  </a:lnTo>
                  <a:lnTo>
                    <a:pt x="603" y="174"/>
                  </a:lnTo>
                  <a:lnTo>
                    <a:pt x="603" y="175"/>
                  </a:lnTo>
                  <a:lnTo>
                    <a:pt x="604" y="176"/>
                  </a:lnTo>
                  <a:lnTo>
                    <a:pt x="605" y="177"/>
                  </a:lnTo>
                  <a:lnTo>
                    <a:pt x="605" y="178"/>
                  </a:lnTo>
                  <a:lnTo>
                    <a:pt x="606" y="179"/>
                  </a:lnTo>
                  <a:lnTo>
                    <a:pt x="607" y="182"/>
                  </a:lnTo>
                  <a:lnTo>
                    <a:pt x="608" y="183"/>
                  </a:lnTo>
                  <a:lnTo>
                    <a:pt x="609" y="184"/>
                  </a:lnTo>
                  <a:lnTo>
                    <a:pt x="611" y="186"/>
                  </a:lnTo>
                  <a:lnTo>
                    <a:pt x="612" y="187"/>
                  </a:lnTo>
                  <a:lnTo>
                    <a:pt x="613" y="189"/>
                  </a:lnTo>
                  <a:lnTo>
                    <a:pt x="615" y="192"/>
                  </a:lnTo>
                  <a:lnTo>
                    <a:pt x="616" y="193"/>
                  </a:lnTo>
                  <a:lnTo>
                    <a:pt x="616" y="194"/>
                  </a:lnTo>
                  <a:lnTo>
                    <a:pt x="617" y="196"/>
                  </a:lnTo>
                  <a:lnTo>
                    <a:pt x="618" y="197"/>
                  </a:lnTo>
                  <a:lnTo>
                    <a:pt x="619" y="198"/>
                  </a:lnTo>
                  <a:lnTo>
                    <a:pt x="621" y="200"/>
                  </a:lnTo>
                  <a:lnTo>
                    <a:pt x="621" y="201"/>
                  </a:lnTo>
                  <a:lnTo>
                    <a:pt x="622" y="202"/>
                  </a:lnTo>
                  <a:lnTo>
                    <a:pt x="623" y="203"/>
                  </a:lnTo>
                  <a:lnTo>
                    <a:pt x="623" y="204"/>
                  </a:lnTo>
                  <a:lnTo>
                    <a:pt x="624" y="205"/>
                  </a:lnTo>
                  <a:lnTo>
                    <a:pt x="625" y="205"/>
                  </a:lnTo>
                  <a:lnTo>
                    <a:pt x="625" y="206"/>
                  </a:lnTo>
                  <a:lnTo>
                    <a:pt x="626" y="207"/>
                  </a:lnTo>
                  <a:lnTo>
                    <a:pt x="627" y="208"/>
                  </a:lnTo>
                  <a:lnTo>
                    <a:pt x="627" y="210"/>
                  </a:lnTo>
                  <a:lnTo>
                    <a:pt x="628" y="211"/>
                  </a:lnTo>
                  <a:lnTo>
                    <a:pt x="628" y="212"/>
                  </a:lnTo>
                  <a:lnTo>
                    <a:pt x="629" y="213"/>
                  </a:lnTo>
                  <a:lnTo>
                    <a:pt x="631" y="213"/>
                  </a:lnTo>
                  <a:lnTo>
                    <a:pt x="631" y="214"/>
                  </a:lnTo>
                  <a:lnTo>
                    <a:pt x="632" y="215"/>
                  </a:lnTo>
                  <a:lnTo>
                    <a:pt x="633" y="217"/>
                  </a:lnTo>
                  <a:lnTo>
                    <a:pt x="634" y="218"/>
                  </a:lnTo>
                  <a:lnTo>
                    <a:pt x="635" y="220"/>
                  </a:lnTo>
                  <a:lnTo>
                    <a:pt x="636" y="221"/>
                  </a:lnTo>
                  <a:lnTo>
                    <a:pt x="637" y="223"/>
                  </a:lnTo>
                  <a:lnTo>
                    <a:pt x="638" y="224"/>
                  </a:lnTo>
                  <a:lnTo>
                    <a:pt x="639" y="226"/>
                  </a:lnTo>
                  <a:lnTo>
                    <a:pt x="641" y="227"/>
                  </a:lnTo>
                  <a:lnTo>
                    <a:pt x="642" y="230"/>
                  </a:lnTo>
                  <a:lnTo>
                    <a:pt x="643" y="231"/>
                  </a:lnTo>
                  <a:lnTo>
                    <a:pt x="644" y="233"/>
                  </a:lnTo>
                  <a:lnTo>
                    <a:pt x="645" y="234"/>
                  </a:lnTo>
                  <a:lnTo>
                    <a:pt x="646" y="236"/>
                  </a:lnTo>
                  <a:lnTo>
                    <a:pt x="647" y="237"/>
                  </a:lnTo>
                  <a:lnTo>
                    <a:pt x="648" y="238"/>
                  </a:lnTo>
                  <a:lnTo>
                    <a:pt x="649" y="240"/>
                  </a:lnTo>
                  <a:lnTo>
                    <a:pt x="649" y="241"/>
                  </a:lnTo>
                  <a:lnTo>
                    <a:pt x="651" y="242"/>
                  </a:lnTo>
                  <a:lnTo>
                    <a:pt x="652" y="243"/>
                  </a:lnTo>
                  <a:lnTo>
                    <a:pt x="652" y="244"/>
                  </a:lnTo>
                  <a:lnTo>
                    <a:pt x="653" y="245"/>
                  </a:lnTo>
                  <a:lnTo>
                    <a:pt x="654" y="246"/>
                  </a:lnTo>
                  <a:lnTo>
                    <a:pt x="655" y="247"/>
                  </a:lnTo>
                  <a:lnTo>
                    <a:pt x="655" y="248"/>
                  </a:lnTo>
                  <a:lnTo>
                    <a:pt x="656" y="248"/>
                  </a:lnTo>
                  <a:lnTo>
                    <a:pt x="656" y="250"/>
                  </a:lnTo>
                  <a:lnTo>
                    <a:pt x="657" y="251"/>
                  </a:lnTo>
                  <a:lnTo>
                    <a:pt x="657" y="252"/>
                  </a:lnTo>
                  <a:lnTo>
                    <a:pt x="658" y="253"/>
                  </a:lnTo>
                  <a:lnTo>
                    <a:pt x="660" y="254"/>
                  </a:lnTo>
                  <a:lnTo>
                    <a:pt x="660" y="255"/>
                  </a:lnTo>
                  <a:lnTo>
                    <a:pt x="661" y="256"/>
                  </a:lnTo>
                  <a:lnTo>
                    <a:pt x="661" y="257"/>
                  </a:lnTo>
                  <a:lnTo>
                    <a:pt x="662" y="258"/>
                  </a:lnTo>
                  <a:lnTo>
                    <a:pt x="663" y="260"/>
                  </a:lnTo>
                  <a:lnTo>
                    <a:pt x="663" y="262"/>
                  </a:lnTo>
                  <a:lnTo>
                    <a:pt x="664" y="263"/>
                  </a:lnTo>
                  <a:lnTo>
                    <a:pt x="665" y="264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58" name="Freeform 187">
              <a:extLst>
                <a:ext uri="{FF2B5EF4-FFF2-40B4-BE49-F238E27FC236}">
                  <a16:creationId xmlns:a16="http://schemas.microsoft.com/office/drawing/2014/main" id="{86D79079-5C15-1246-AE13-AD6F034E1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800" y="5411788"/>
              <a:ext cx="528638" cy="211138"/>
            </a:xfrm>
            <a:custGeom>
              <a:avLst/>
              <a:gdLst>
                <a:gd name="T0" fmla="*/ 2147483646 w 665"/>
                <a:gd name="T1" fmla="*/ 2147483646 h 265"/>
                <a:gd name="T2" fmla="*/ 2147483646 w 665"/>
                <a:gd name="T3" fmla="*/ 2147483646 h 265"/>
                <a:gd name="T4" fmla="*/ 2147483646 w 665"/>
                <a:gd name="T5" fmla="*/ 2147483646 h 265"/>
                <a:gd name="T6" fmla="*/ 2147483646 w 665"/>
                <a:gd name="T7" fmla="*/ 2147483646 h 265"/>
                <a:gd name="T8" fmla="*/ 2147483646 w 665"/>
                <a:gd name="T9" fmla="*/ 2147483646 h 265"/>
                <a:gd name="T10" fmla="*/ 2147483646 w 665"/>
                <a:gd name="T11" fmla="*/ 2147483646 h 265"/>
                <a:gd name="T12" fmla="*/ 2147483646 w 665"/>
                <a:gd name="T13" fmla="*/ 2147483646 h 265"/>
                <a:gd name="T14" fmla="*/ 2147483646 w 665"/>
                <a:gd name="T15" fmla="*/ 2147483646 h 265"/>
                <a:gd name="T16" fmla="*/ 2147483646 w 665"/>
                <a:gd name="T17" fmla="*/ 2147483646 h 265"/>
                <a:gd name="T18" fmla="*/ 2147483646 w 665"/>
                <a:gd name="T19" fmla="*/ 2147483646 h 265"/>
                <a:gd name="T20" fmla="*/ 2147483646 w 665"/>
                <a:gd name="T21" fmla="*/ 2147483646 h 265"/>
                <a:gd name="T22" fmla="*/ 2147483646 w 665"/>
                <a:gd name="T23" fmla="*/ 2147483646 h 265"/>
                <a:gd name="T24" fmla="*/ 2147483646 w 665"/>
                <a:gd name="T25" fmla="*/ 2147483646 h 265"/>
                <a:gd name="T26" fmla="*/ 2147483646 w 665"/>
                <a:gd name="T27" fmla="*/ 2147483646 h 265"/>
                <a:gd name="T28" fmla="*/ 2147483646 w 665"/>
                <a:gd name="T29" fmla="*/ 2147483646 h 265"/>
                <a:gd name="T30" fmla="*/ 2147483646 w 665"/>
                <a:gd name="T31" fmla="*/ 2147483646 h 265"/>
                <a:gd name="T32" fmla="*/ 2147483646 w 665"/>
                <a:gd name="T33" fmla="*/ 2147483646 h 265"/>
                <a:gd name="T34" fmla="*/ 2147483646 w 665"/>
                <a:gd name="T35" fmla="*/ 2147483646 h 265"/>
                <a:gd name="T36" fmla="*/ 2147483646 w 665"/>
                <a:gd name="T37" fmla="*/ 2147483646 h 265"/>
                <a:gd name="T38" fmla="*/ 2147483646 w 665"/>
                <a:gd name="T39" fmla="*/ 2147483646 h 265"/>
                <a:gd name="T40" fmla="*/ 2147483646 w 665"/>
                <a:gd name="T41" fmla="*/ 2147483646 h 265"/>
                <a:gd name="T42" fmla="*/ 2147483646 w 665"/>
                <a:gd name="T43" fmla="*/ 2147483646 h 265"/>
                <a:gd name="T44" fmla="*/ 2147483646 w 665"/>
                <a:gd name="T45" fmla="*/ 2147483646 h 265"/>
                <a:gd name="T46" fmla="*/ 2147483646 w 665"/>
                <a:gd name="T47" fmla="*/ 2147483646 h 265"/>
                <a:gd name="T48" fmla="*/ 2147483646 w 665"/>
                <a:gd name="T49" fmla="*/ 2147483646 h 265"/>
                <a:gd name="T50" fmla="*/ 2147483646 w 665"/>
                <a:gd name="T51" fmla="*/ 2147483646 h 265"/>
                <a:gd name="T52" fmla="*/ 2147483646 w 665"/>
                <a:gd name="T53" fmla="*/ 2147483646 h 265"/>
                <a:gd name="T54" fmla="*/ 2147483646 w 665"/>
                <a:gd name="T55" fmla="*/ 2147483646 h 265"/>
                <a:gd name="T56" fmla="*/ 2147483646 w 665"/>
                <a:gd name="T57" fmla="*/ 2147483646 h 265"/>
                <a:gd name="T58" fmla="*/ 2147483646 w 665"/>
                <a:gd name="T59" fmla="*/ 2147483646 h 265"/>
                <a:gd name="T60" fmla="*/ 2147483646 w 665"/>
                <a:gd name="T61" fmla="*/ 2147483646 h 265"/>
                <a:gd name="T62" fmla="*/ 2147483646 w 665"/>
                <a:gd name="T63" fmla="*/ 2147483646 h 265"/>
                <a:gd name="T64" fmla="*/ 2147483646 w 665"/>
                <a:gd name="T65" fmla="*/ 2147483646 h 265"/>
                <a:gd name="T66" fmla="*/ 2147483646 w 665"/>
                <a:gd name="T67" fmla="*/ 2147483646 h 265"/>
                <a:gd name="T68" fmla="*/ 2147483646 w 665"/>
                <a:gd name="T69" fmla="*/ 2147483646 h 265"/>
                <a:gd name="T70" fmla="*/ 2147483646 w 665"/>
                <a:gd name="T71" fmla="*/ 2147483646 h 265"/>
                <a:gd name="T72" fmla="*/ 2147483646 w 665"/>
                <a:gd name="T73" fmla="*/ 2147483646 h 265"/>
                <a:gd name="T74" fmla="*/ 2147483646 w 665"/>
                <a:gd name="T75" fmla="*/ 2147483646 h 265"/>
                <a:gd name="T76" fmla="*/ 2147483646 w 665"/>
                <a:gd name="T77" fmla="*/ 2147483646 h 265"/>
                <a:gd name="T78" fmla="*/ 2147483646 w 665"/>
                <a:gd name="T79" fmla="*/ 2147483646 h 265"/>
                <a:gd name="T80" fmla="*/ 2147483646 w 665"/>
                <a:gd name="T81" fmla="*/ 2147483646 h 265"/>
                <a:gd name="T82" fmla="*/ 2147483646 w 665"/>
                <a:gd name="T83" fmla="*/ 2147483646 h 265"/>
                <a:gd name="T84" fmla="*/ 2147483646 w 665"/>
                <a:gd name="T85" fmla="*/ 2147483646 h 265"/>
                <a:gd name="T86" fmla="*/ 2147483646 w 665"/>
                <a:gd name="T87" fmla="*/ 2147483646 h 265"/>
                <a:gd name="T88" fmla="*/ 2147483646 w 665"/>
                <a:gd name="T89" fmla="*/ 2147483646 h 265"/>
                <a:gd name="T90" fmla="*/ 2147483646 w 665"/>
                <a:gd name="T91" fmla="*/ 2147483646 h 265"/>
                <a:gd name="T92" fmla="*/ 2147483646 w 665"/>
                <a:gd name="T93" fmla="*/ 2147483646 h 265"/>
                <a:gd name="T94" fmla="*/ 2147483646 w 665"/>
                <a:gd name="T95" fmla="*/ 2147483646 h 265"/>
                <a:gd name="T96" fmla="*/ 2147483646 w 665"/>
                <a:gd name="T97" fmla="*/ 2147483646 h 265"/>
                <a:gd name="T98" fmla="*/ 2147483646 w 665"/>
                <a:gd name="T99" fmla="*/ 2147483646 h 265"/>
                <a:gd name="T100" fmla="*/ 2147483646 w 665"/>
                <a:gd name="T101" fmla="*/ 2147483646 h 265"/>
                <a:gd name="T102" fmla="*/ 2147483646 w 665"/>
                <a:gd name="T103" fmla="*/ 2147483646 h 265"/>
                <a:gd name="T104" fmla="*/ 2147483646 w 665"/>
                <a:gd name="T105" fmla="*/ 2147483646 h 265"/>
                <a:gd name="T106" fmla="*/ 2147483646 w 665"/>
                <a:gd name="T107" fmla="*/ 2147483646 h 265"/>
                <a:gd name="T108" fmla="*/ 2147483646 w 665"/>
                <a:gd name="T109" fmla="*/ 2147483646 h 265"/>
                <a:gd name="T110" fmla="*/ 2147483646 w 665"/>
                <a:gd name="T111" fmla="*/ 2147483646 h 265"/>
                <a:gd name="T112" fmla="*/ 2147483646 w 665"/>
                <a:gd name="T113" fmla="*/ 2147483646 h 265"/>
                <a:gd name="T114" fmla="*/ 2147483646 w 665"/>
                <a:gd name="T115" fmla="*/ 2147483646 h 265"/>
                <a:gd name="T116" fmla="*/ 2147483646 w 665"/>
                <a:gd name="T117" fmla="*/ 2147483646 h 265"/>
                <a:gd name="T118" fmla="*/ 2147483646 w 665"/>
                <a:gd name="T119" fmla="*/ 2147483646 h 265"/>
                <a:gd name="T120" fmla="*/ 2147483646 w 665"/>
                <a:gd name="T121" fmla="*/ 2147483646 h 2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65" h="265">
                  <a:moveTo>
                    <a:pt x="0" y="265"/>
                  </a:moveTo>
                  <a:lnTo>
                    <a:pt x="25" y="265"/>
                  </a:lnTo>
                  <a:lnTo>
                    <a:pt x="50" y="265"/>
                  </a:lnTo>
                  <a:lnTo>
                    <a:pt x="72" y="265"/>
                  </a:lnTo>
                  <a:lnTo>
                    <a:pt x="92" y="265"/>
                  </a:lnTo>
                  <a:lnTo>
                    <a:pt x="112" y="265"/>
                  </a:lnTo>
                  <a:lnTo>
                    <a:pt x="130" y="265"/>
                  </a:lnTo>
                  <a:lnTo>
                    <a:pt x="147" y="265"/>
                  </a:lnTo>
                  <a:lnTo>
                    <a:pt x="162" y="265"/>
                  </a:lnTo>
                  <a:lnTo>
                    <a:pt x="177" y="265"/>
                  </a:lnTo>
                  <a:lnTo>
                    <a:pt x="190" y="265"/>
                  </a:lnTo>
                  <a:lnTo>
                    <a:pt x="201" y="265"/>
                  </a:lnTo>
                  <a:lnTo>
                    <a:pt x="212" y="265"/>
                  </a:lnTo>
                  <a:lnTo>
                    <a:pt x="222" y="265"/>
                  </a:lnTo>
                  <a:lnTo>
                    <a:pt x="231" y="265"/>
                  </a:lnTo>
                  <a:lnTo>
                    <a:pt x="240" y="265"/>
                  </a:lnTo>
                  <a:lnTo>
                    <a:pt x="248" y="265"/>
                  </a:lnTo>
                  <a:lnTo>
                    <a:pt x="253" y="265"/>
                  </a:lnTo>
                  <a:lnTo>
                    <a:pt x="260" y="265"/>
                  </a:lnTo>
                  <a:lnTo>
                    <a:pt x="266" y="265"/>
                  </a:lnTo>
                  <a:lnTo>
                    <a:pt x="270" y="265"/>
                  </a:lnTo>
                  <a:lnTo>
                    <a:pt x="275" y="265"/>
                  </a:lnTo>
                  <a:lnTo>
                    <a:pt x="278" y="265"/>
                  </a:lnTo>
                  <a:lnTo>
                    <a:pt x="281" y="265"/>
                  </a:lnTo>
                  <a:lnTo>
                    <a:pt x="283" y="265"/>
                  </a:lnTo>
                  <a:lnTo>
                    <a:pt x="287" y="265"/>
                  </a:lnTo>
                  <a:lnTo>
                    <a:pt x="289" y="264"/>
                  </a:lnTo>
                  <a:lnTo>
                    <a:pt x="291" y="264"/>
                  </a:lnTo>
                  <a:lnTo>
                    <a:pt x="292" y="264"/>
                  </a:lnTo>
                  <a:lnTo>
                    <a:pt x="295" y="264"/>
                  </a:lnTo>
                  <a:lnTo>
                    <a:pt x="296" y="264"/>
                  </a:lnTo>
                  <a:lnTo>
                    <a:pt x="298" y="264"/>
                  </a:lnTo>
                  <a:lnTo>
                    <a:pt x="300" y="264"/>
                  </a:lnTo>
                  <a:lnTo>
                    <a:pt x="301" y="264"/>
                  </a:lnTo>
                  <a:lnTo>
                    <a:pt x="303" y="264"/>
                  </a:lnTo>
                  <a:lnTo>
                    <a:pt x="305" y="264"/>
                  </a:lnTo>
                  <a:lnTo>
                    <a:pt x="307" y="263"/>
                  </a:lnTo>
                  <a:lnTo>
                    <a:pt x="308" y="263"/>
                  </a:lnTo>
                  <a:lnTo>
                    <a:pt x="309" y="263"/>
                  </a:lnTo>
                  <a:lnTo>
                    <a:pt x="310" y="263"/>
                  </a:lnTo>
                  <a:lnTo>
                    <a:pt x="311" y="263"/>
                  </a:lnTo>
                  <a:lnTo>
                    <a:pt x="314" y="263"/>
                  </a:lnTo>
                  <a:lnTo>
                    <a:pt x="315" y="263"/>
                  </a:lnTo>
                  <a:lnTo>
                    <a:pt x="316" y="263"/>
                  </a:lnTo>
                  <a:lnTo>
                    <a:pt x="317" y="263"/>
                  </a:lnTo>
                  <a:lnTo>
                    <a:pt x="318" y="263"/>
                  </a:lnTo>
                  <a:lnTo>
                    <a:pt x="319" y="262"/>
                  </a:lnTo>
                  <a:lnTo>
                    <a:pt x="320" y="262"/>
                  </a:lnTo>
                  <a:lnTo>
                    <a:pt x="321" y="262"/>
                  </a:lnTo>
                  <a:lnTo>
                    <a:pt x="322" y="262"/>
                  </a:lnTo>
                  <a:lnTo>
                    <a:pt x="324" y="262"/>
                  </a:lnTo>
                  <a:lnTo>
                    <a:pt x="325" y="262"/>
                  </a:lnTo>
                  <a:lnTo>
                    <a:pt x="326" y="262"/>
                  </a:lnTo>
                  <a:lnTo>
                    <a:pt x="327" y="262"/>
                  </a:lnTo>
                  <a:lnTo>
                    <a:pt x="328" y="262"/>
                  </a:lnTo>
                  <a:lnTo>
                    <a:pt x="329" y="261"/>
                  </a:lnTo>
                  <a:lnTo>
                    <a:pt x="330" y="261"/>
                  </a:lnTo>
                  <a:lnTo>
                    <a:pt x="331" y="261"/>
                  </a:lnTo>
                  <a:lnTo>
                    <a:pt x="334" y="261"/>
                  </a:lnTo>
                  <a:lnTo>
                    <a:pt x="335" y="261"/>
                  </a:lnTo>
                  <a:lnTo>
                    <a:pt x="336" y="261"/>
                  </a:lnTo>
                  <a:lnTo>
                    <a:pt x="338" y="259"/>
                  </a:lnTo>
                  <a:lnTo>
                    <a:pt x="339" y="259"/>
                  </a:lnTo>
                  <a:lnTo>
                    <a:pt x="341" y="259"/>
                  </a:lnTo>
                  <a:lnTo>
                    <a:pt x="342" y="259"/>
                  </a:lnTo>
                  <a:lnTo>
                    <a:pt x="345" y="258"/>
                  </a:lnTo>
                  <a:lnTo>
                    <a:pt x="346" y="258"/>
                  </a:lnTo>
                  <a:lnTo>
                    <a:pt x="347" y="258"/>
                  </a:lnTo>
                  <a:lnTo>
                    <a:pt x="349" y="258"/>
                  </a:lnTo>
                  <a:lnTo>
                    <a:pt x="350" y="258"/>
                  </a:lnTo>
                  <a:lnTo>
                    <a:pt x="351" y="257"/>
                  </a:lnTo>
                  <a:lnTo>
                    <a:pt x="352" y="257"/>
                  </a:lnTo>
                  <a:lnTo>
                    <a:pt x="354" y="257"/>
                  </a:lnTo>
                  <a:lnTo>
                    <a:pt x="355" y="257"/>
                  </a:lnTo>
                  <a:lnTo>
                    <a:pt x="356" y="257"/>
                  </a:lnTo>
                  <a:lnTo>
                    <a:pt x="357" y="257"/>
                  </a:lnTo>
                  <a:lnTo>
                    <a:pt x="357" y="256"/>
                  </a:lnTo>
                  <a:lnTo>
                    <a:pt x="358" y="256"/>
                  </a:lnTo>
                  <a:lnTo>
                    <a:pt x="359" y="256"/>
                  </a:lnTo>
                  <a:lnTo>
                    <a:pt x="360" y="256"/>
                  </a:lnTo>
                  <a:lnTo>
                    <a:pt x="361" y="256"/>
                  </a:lnTo>
                  <a:lnTo>
                    <a:pt x="362" y="255"/>
                  </a:lnTo>
                  <a:lnTo>
                    <a:pt x="364" y="255"/>
                  </a:lnTo>
                  <a:lnTo>
                    <a:pt x="365" y="255"/>
                  </a:lnTo>
                  <a:lnTo>
                    <a:pt x="366" y="255"/>
                  </a:lnTo>
                  <a:lnTo>
                    <a:pt x="367" y="254"/>
                  </a:lnTo>
                  <a:lnTo>
                    <a:pt x="368" y="254"/>
                  </a:lnTo>
                  <a:lnTo>
                    <a:pt x="369" y="254"/>
                  </a:lnTo>
                  <a:lnTo>
                    <a:pt x="370" y="253"/>
                  </a:lnTo>
                  <a:lnTo>
                    <a:pt x="372" y="253"/>
                  </a:lnTo>
                  <a:lnTo>
                    <a:pt x="374" y="252"/>
                  </a:lnTo>
                  <a:lnTo>
                    <a:pt x="376" y="252"/>
                  </a:lnTo>
                  <a:lnTo>
                    <a:pt x="377" y="251"/>
                  </a:lnTo>
                  <a:lnTo>
                    <a:pt x="379" y="251"/>
                  </a:lnTo>
                  <a:lnTo>
                    <a:pt x="381" y="249"/>
                  </a:lnTo>
                  <a:lnTo>
                    <a:pt x="384" y="249"/>
                  </a:lnTo>
                  <a:lnTo>
                    <a:pt x="385" y="248"/>
                  </a:lnTo>
                  <a:lnTo>
                    <a:pt x="387" y="248"/>
                  </a:lnTo>
                  <a:lnTo>
                    <a:pt x="389" y="247"/>
                  </a:lnTo>
                  <a:lnTo>
                    <a:pt x="390" y="247"/>
                  </a:lnTo>
                  <a:lnTo>
                    <a:pt x="391" y="246"/>
                  </a:lnTo>
                  <a:lnTo>
                    <a:pt x="394" y="246"/>
                  </a:lnTo>
                  <a:lnTo>
                    <a:pt x="395" y="246"/>
                  </a:lnTo>
                  <a:lnTo>
                    <a:pt x="396" y="245"/>
                  </a:lnTo>
                  <a:lnTo>
                    <a:pt x="397" y="245"/>
                  </a:lnTo>
                  <a:lnTo>
                    <a:pt x="398" y="244"/>
                  </a:lnTo>
                  <a:lnTo>
                    <a:pt x="399" y="244"/>
                  </a:lnTo>
                  <a:lnTo>
                    <a:pt x="400" y="244"/>
                  </a:lnTo>
                  <a:lnTo>
                    <a:pt x="401" y="243"/>
                  </a:lnTo>
                  <a:lnTo>
                    <a:pt x="403" y="243"/>
                  </a:lnTo>
                  <a:lnTo>
                    <a:pt x="404" y="243"/>
                  </a:lnTo>
                  <a:lnTo>
                    <a:pt x="404" y="242"/>
                  </a:lnTo>
                  <a:lnTo>
                    <a:pt x="405" y="242"/>
                  </a:lnTo>
                  <a:lnTo>
                    <a:pt x="406" y="242"/>
                  </a:lnTo>
                  <a:lnTo>
                    <a:pt x="407" y="241"/>
                  </a:lnTo>
                  <a:lnTo>
                    <a:pt x="408" y="241"/>
                  </a:lnTo>
                  <a:lnTo>
                    <a:pt x="409" y="239"/>
                  </a:lnTo>
                  <a:lnTo>
                    <a:pt x="410" y="239"/>
                  </a:lnTo>
                  <a:lnTo>
                    <a:pt x="411" y="238"/>
                  </a:lnTo>
                  <a:lnTo>
                    <a:pt x="413" y="238"/>
                  </a:lnTo>
                  <a:lnTo>
                    <a:pt x="414" y="237"/>
                  </a:lnTo>
                  <a:lnTo>
                    <a:pt x="415" y="237"/>
                  </a:lnTo>
                  <a:lnTo>
                    <a:pt x="417" y="236"/>
                  </a:lnTo>
                  <a:lnTo>
                    <a:pt x="418" y="236"/>
                  </a:lnTo>
                  <a:lnTo>
                    <a:pt x="419" y="235"/>
                  </a:lnTo>
                  <a:lnTo>
                    <a:pt x="421" y="234"/>
                  </a:lnTo>
                  <a:lnTo>
                    <a:pt x="423" y="233"/>
                  </a:lnTo>
                  <a:lnTo>
                    <a:pt x="425" y="232"/>
                  </a:lnTo>
                  <a:lnTo>
                    <a:pt x="426" y="232"/>
                  </a:lnTo>
                  <a:lnTo>
                    <a:pt x="428" y="231"/>
                  </a:lnTo>
                  <a:lnTo>
                    <a:pt x="429" y="229"/>
                  </a:lnTo>
                  <a:lnTo>
                    <a:pt x="430" y="229"/>
                  </a:lnTo>
                  <a:lnTo>
                    <a:pt x="433" y="228"/>
                  </a:lnTo>
                  <a:lnTo>
                    <a:pt x="434" y="228"/>
                  </a:lnTo>
                  <a:lnTo>
                    <a:pt x="435" y="227"/>
                  </a:lnTo>
                  <a:lnTo>
                    <a:pt x="436" y="227"/>
                  </a:lnTo>
                  <a:lnTo>
                    <a:pt x="437" y="226"/>
                  </a:lnTo>
                  <a:lnTo>
                    <a:pt x="438" y="226"/>
                  </a:lnTo>
                  <a:lnTo>
                    <a:pt x="438" y="225"/>
                  </a:lnTo>
                  <a:lnTo>
                    <a:pt x="439" y="225"/>
                  </a:lnTo>
                  <a:lnTo>
                    <a:pt x="440" y="224"/>
                  </a:lnTo>
                  <a:lnTo>
                    <a:pt x="441" y="224"/>
                  </a:lnTo>
                  <a:lnTo>
                    <a:pt x="443" y="224"/>
                  </a:lnTo>
                  <a:lnTo>
                    <a:pt x="443" y="223"/>
                  </a:lnTo>
                  <a:lnTo>
                    <a:pt x="444" y="223"/>
                  </a:lnTo>
                  <a:lnTo>
                    <a:pt x="445" y="222"/>
                  </a:lnTo>
                  <a:lnTo>
                    <a:pt x="446" y="222"/>
                  </a:lnTo>
                  <a:lnTo>
                    <a:pt x="447" y="221"/>
                  </a:lnTo>
                  <a:lnTo>
                    <a:pt x="448" y="219"/>
                  </a:lnTo>
                  <a:lnTo>
                    <a:pt x="449" y="219"/>
                  </a:lnTo>
                  <a:lnTo>
                    <a:pt x="450" y="218"/>
                  </a:lnTo>
                  <a:lnTo>
                    <a:pt x="451" y="218"/>
                  </a:lnTo>
                  <a:lnTo>
                    <a:pt x="453" y="217"/>
                  </a:lnTo>
                  <a:lnTo>
                    <a:pt x="454" y="217"/>
                  </a:lnTo>
                  <a:lnTo>
                    <a:pt x="455" y="216"/>
                  </a:lnTo>
                  <a:lnTo>
                    <a:pt x="457" y="215"/>
                  </a:lnTo>
                  <a:lnTo>
                    <a:pt x="458" y="215"/>
                  </a:lnTo>
                  <a:lnTo>
                    <a:pt x="459" y="214"/>
                  </a:lnTo>
                  <a:lnTo>
                    <a:pt x="461" y="213"/>
                  </a:lnTo>
                  <a:lnTo>
                    <a:pt x="463" y="212"/>
                  </a:lnTo>
                  <a:lnTo>
                    <a:pt x="464" y="212"/>
                  </a:lnTo>
                  <a:lnTo>
                    <a:pt x="466" y="210"/>
                  </a:lnTo>
                  <a:lnTo>
                    <a:pt x="467" y="209"/>
                  </a:lnTo>
                  <a:lnTo>
                    <a:pt x="468" y="209"/>
                  </a:lnTo>
                  <a:lnTo>
                    <a:pt x="469" y="208"/>
                  </a:lnTo>
                  <a:lnTo>
                    <a:pt x="470" y="208"/>
                  </a:lnTo>
                  <a:lnTo>
                    <a:pt x="471" y="207"/>
                  </a:lnTo>
                  <a:lnTo>
                    <a:pt x="473" y="206"/>
                  </a:lnTo>
                  <a:lnTo>
                    <a:pt x="474" y="206"/>
                  </a:lnTo>
                  <a:lnTo>
                    <a:pt x="475" y="205"/>
                  </a:lnTo>
                  <a:lnTo>
                    <a:pt x="476" y="205"/>
                  </a:lnTo>
                  <a:lnTo>
                    <a:pt x="477" y="204"/>
                  </a:lnTo>
                  <a:lnTo>
                    <a:pt x="478" y="203"/>
                  </a:lnTo>
                  <a:lnTo>
                    <a:pt x="479" y="203"/>
                  </a:lnTo>
                  <a:lnTo>
                    <a:pt x="480" y="202"/>
                  </a:lnTo>
                  <a:lnTo>
                    <a:pt x="482" y="202"/>
                  </a:lnTo>
                  <a:lnTo>
                    <a:pt x="482" y="200"/>
                  </a:lnTo>
                  <a:lnTo>
                    <a:pt x="483" y="200"/>
                  </a:lnTo>
                  <a:lnTo>
                    <a:pt x="484" y="199"/>
                  </a:lnTo>
                  <a:lnTo>
                    <a:pt x="485" y="199"/>
                  </a:lnTo>
                  <a:lnTo>
                    <a:pt x="486" y="198"/>
                  </a:lnTo>
                  <a:lnTo>
                    <a:pt x="487" y="197"/>
                  </a:lnTo>
                  <a:lnTo>
                    <a:pt x="488" y="196"/>
                  </a:lnTo>
                  <a:lnTo>
                    <a:pt x="490" y="196"/>
                  </a:lnTo>
                  <a:lnTo>
                    <a:pt x="492" y="195"/>
                  </a:lnTo>
                  <a:lnTo>
                    <a:pt x="493" y="194"/>
                  </a:lnTo>
                  <a:lnTo>
                    <a:pt x="494" y="193"/>
                  </a:lnTo>
                  <a:lnTo>
                    <a:pt x="495" y="193"/>
                  </a:lnTo>
                  <a:lnTo>
                    <a:pt x="496" y="192"/>
                  </a:lnTo>
                  <a:lnTo>
                    <a:pt x="497" y="192"/>
                  </a:lnTo>
                  <a:lnTo>
                    <a:pt x="497" y="190"/>
                  </a:lnTo>
                  <a:lnTo>
                    <a:pt x="498" y="190"/>
                  </a:lnTo>
                  <a:lnTo>
                    <a:pt x="499" y="189"/>
                  </a:lnTo>
                  <a:lnTo>
                    <a:pt x="500" y="189"/>
                  </a:lnTo>
                  <a:lnTo>
                    <a:pt x="500" y="188"/>
                  </a:lnTo>
                  <a:lnTo>
                    <a:pt x="502" y="188"/>
                  </a:lnTo>
                  <a:lnTo>
                    <a:pt x="503" y="187"/>
                  </a:lnTo>
                  <a:lnTo>
                    <a:pt x="504" y="187"/>
                  </a:lnTo>
                  <a:lnTo>
                    <a:pt x="504" y="186"/>
                  </a:lnTo>
                  <a:lnTo>
                    <a:pt x="505" y="186"/>
                  </a:lnTo>
                  <a:lnTo>
                    <a:pt x="506" y="185"/>
                  </a:lnTo>
                  <a:lnTo>
                    <a:pt x="507" y="185"/>
                  </a:lnTo>
                  <a:lnTo>
                    <a:pt x="507" y="184"/>
                  </a:lnTo>
                  <a:lnTo>
                    <a:pt x="508" y="184"/>
                  </a:lnTo>
                  <a:lnTo>
                    <a:pt x="508" y="183"/>
                  </a:lnTo>
                  <a:lnTo>
                    <a:pt x="509" y="183"/>
                  </a:lnTo>
                  <a:lnTo>
                    <a:pt x="510" y="182"/>
                  </a:lnTo>
                  <a:lnTo>
                    <a:pt x="512" y="180"/>
                  </a:lnTo>
                  <a:lnTo>
                    <a:pt x="513" y="180"/>
                  </a:lnTo>
                  <a:lnTo>
                    <a:pt x="513" y="179"/>
                  </a:lnTo>
                  <a:lnTo>
                    <a:pt x="514" y="179"/>
                  </a:lnTo>
                  <a:lnTo>
                    <a:pt x="515" y="178"/>
                  </a:lnTo>
                  <a:lnTo>
                    <a:pt x="516" y="177"/>
                  </a:lnTo>
                  <a:lnTo>
                    <a:pt x="517" y="176"/>
                  </a:lnTo>
                  <a:lnTo>
                    <a:pt x="518" y="176"/>
                  </a:lnTo>
                  <a:lnTo>
                    <a:pt x="518" y="175"/>
                  </a:lnTo>
                  <a:lnTo>
                    <a:pt x="519" y="175"/>
                  </a:lnTo>
                  <a:lnTo>
                    <a:pt x="520" y="174"/>
                  </a:lnTo>
                  <a:lnTo>
                    <a:pt x="522" y="173"/>
                  </a:lnTo>
                  <a:lnTo>
                    <a:pt x="523" y="173"/>
                  </a:lnTo>
                  <a:lnTo>
                    <a:pt x="523" y="172"/>
                  </a:lnTo>
                  <a:lnTo>
                    <a:pt x="524" y="172"/>
                  </a:lnTo>
                  <a:lnTo>
                    <a:pt x="524" y="170"/>
                  </a:lnTo>
                  <a:lnTo>
                    <a:pt x="525" y="170"/>
                  </a:lnTo>
                  <a:lnTo>
                    <a:pt x="526" y="169"/>
                  </a:lnTo>
                  <a:lnTo>
                    <a:pt x="527" y="169"/>
                  </a:lnTo>
                  <a:lnTo>
                    <a:pt x="527" y="168"/>
                  </a:lnTo>
                  <a:lnTo>
                    <a:pt x="528" y="168"/>
                  </a:lnTo>
                  <a:lnTo>
                    <a:pt x="529" y="167"/>
                  </a:lnTo>
                  <a:lnTo>
                    <a:pt x="530" y="166"/>
                  </a:lnTo>
                  <a:lnTo>
                    <a:pt x="532" y="166"/>
                  </a:lnTo>
                  <a:lnTo>
                    <a:pt x="533" y="165"/>
                  </a:lnTo>
                  <a:lnTo>
                    <a:pt x="534" y="164"/>
                  </a:lnTo>
                  <a:lnTo>
                    <a:pt x="535" y="164"/>
                  </a:lnTo>
                  <a:lnTo>
                    <a:pt x="536" y="163"/>
                  </a:lnTo>
                  <a:lnTo>
                    <a:pt x="537" y="163"/>
                  </a:lnTo>
                  <a:lnTo>
                    <a:pt x="537" y="162"/>
                  </a:lnTo>
                  <a:lnTo>
                    <a:pt x="538" y="160"/>
                  </a:lnTo>
                  <a:lnTo>
                    <a:pt x="539" y="160"/>
                  </a:lnTo>
                  <a:lnTo>
                    <a:pt x="540" y="159"/>
                  </a:lnTo>
                  <a:lnTo>
                    <a:pt x="542" y="159"/>
                  </a:lnTo>
                  <a:lnTo>
                    <a:pt x="543" y="158"/>
                  </a:lnTo>
                  <a:lnTo>
                    <a:pt x="544" y="157"/>
                  </a:lnTo>
                  <a:lnTo>
                    <a:pt x="545" y="156"/>
                  </a:lnTo>
                  <a:lnTo>
                    <a:pt x="546" y="156"/>
                  </a:lnTo>
                  <a:lnTo>
                    <a:pt x="546" y="155"/>
                  </a:lnTo>
                  <a:lnTo>
                    <a:pt x="547" y="155"/>
                  </a:lnTo>
                  <a:lnTo>
                    <a:pt x="547" y="154"/>
                  </a:lnTo>
                  <a:lnTo>
                    <a:pt x="548" y="154"/>
                  </a:lnTo>
                  <a:lnTo>
                    <a:pt x="548" y="153"/>
                  </a:lnTo>
                  <a:lnTo>
                    <a:pt x="549" y="153"/>
                  </a:lnTo>
                  <a:lnTo>
                    <a:pt x="549" y="152"/>
                  </a:lnTo>
                  <a:lnTo>
                    <a:pt x="550" y="152"/>
                  </a:lnTo>
                  <a:lnTo>
                    <a:pt x="550" y="150"/>
                  </a:lnTo>
                  <a:lnTo>
                    <a:pt x="552" y="150"/>
                  </a:lnTo>
                  <a:lnTo>
                    <a:pt x="553" y="149"/>
                  </a:lnTo>
                  <a:lnTo>
                    <a:pt x="553" y="148"/>
                  </a:lnTo>
                  <a:lnTo>
                    <a:pt x="554" y="148"/>
                  </a:lnTo>
                  <a:lnTo>
                    <a:pt x="555" y="147"/>
                  </a:lnTo>
                  <a:lnTo>
                    <a:pt x="556" y="146"/>
                  </a:lnTo>
                  <a:lnTo>
                    <a:pt x="556" y="145"/>
                  </a:lnTo>
                  <a:lnTo>
                    <a:pt x="557" y="144"/>
                  </a:lnTo>
                  <a:lnTo>
                    <a:pt x="558" y="143"/>
                  </a:lnTo>
                  <a:lnTo>
                    <a:pt x="559" y="142"/>
                  </a:lnTo>
                  <a:lnTo>
                    <a:pt x="560" y="140"/>
                  </a:lnTo>
                  <a:lnTo>
                    <a:pt x="562" y="139"/>
                  </a:lnTo>
                  <a:lnTo>
                    <a:pt x="563" y="138"/>
                  </a:lnTo>
                  <a:lnTo>
                    <a:pt x="564" y="138"/>
                  </a:lnTo>
                  <a:lnTo>
                    <a:pt x="564" y="137"/>
                  </a:lnTo>
                  <a:lnTo>
                    <a:pt x="565" y="136"/>
                  </a:lnTo>
                  <a:lnTo>
                    <a:pt x="566" y="135"/>
                  </a:lnTo>
                  <a:lnTo>
                    <a:pt x="567" y="134"/>
                  </a:lnTo>
                  <a:lnTo>
                    <a:pt x="567" y="133"/>
                  </a:lnTo>
                  <a:lnTo>
                    <a:pt x="568" y="133"/>
                  </a:lnTo>
                  <a:lnTo>
                    <a:pt x="568" y="131"/>
                  </a:lnTo>
                  <a:lnTo>
                    <a:pt x="569" y="131"/>
                  </a:lnTo>
                  <a:lnTo>
                    <a:pt x="571" y="130"/>
                  </a:lnTo>
                  <a:lnTo>
                    <a:pt x="571" y="129"/>
                  </a:lnTo>
                  <a:lnTo>
                    <a:pt x="572" y="129"/>
                  </a:lnTo>
                  <a:lnTo>
                    <a:pt x="572" y="128"/>
                  </a:lnTo>
                  <a:lnTo>
                    <a:pt x="573" y="128"/>
                  </a:lnTo>
                  <a:lnTo>
                    <a:pt x="573" y="127"/>
                  </a:lnTo>
                  <a:lnTo>
                    <a:pt x="574" y="126"/>
                  </a:lnTo>
                  <a:lnTo>
                    <a:pt x="575" y="125"/>
                  </a:lnTo>
                  <a:lnTo>
                    <a:pt x="576" y="124"/>
                  </a:lnTo>
                  <a:lnTo>
                    <a:pt x="577" y="123"/>
                  </a:lnTo>
                  <a:lnTo>
                    <a:pt x="577" y="121"/>
                  </a:lnTo>
                  <a:lnTo>
                    <a:pt x="578" y="120"/>
                  </a:lnTo>
                  <a:lnTo>
                    <a:pt x="579" y="119"/>
                  </a:lnTo>
                  <a:lnTo>
                    <a:pt x="581" y="118"/>
                  </a:lnTo>
                  <a:lnTo>
                    <a:pt x="582" y="117"/>
                  </a:lnTo>
                  <a:lnTo>
                    <a:pt x="583" y="115"/>
                  </a:lnTo>
                  <a:lnTo>
                    <a:pt x="584" y="114"/>
                  </a:lnTo>
                  <a:lnTo>
                    <a:pt x="585" y="113"/>
                  </a:lnTo>
                  <a:lnTo>
                    <a:pt x="587" y="110"/>
                  </a:lnTo>
                  <a:lnTo>
                    <a:pt x="588" y="109"/>
                  </a:lnTo>
                  <a:lnTo>
                    <a:pt x="588" y="108"/>
                  </a:lnTo>
                  <a:lnTo>
                    <a:pt x="589" y="107"/>
                  </a:lnTo>
                  <a:lnTo>
                    <a:pt x="591" y="106"/>
                  </a:lnTo>
                  <a:lnTo>
                    <a:pt x="592" y="105"/>
                  </a:lnTo>
                  <a:lnTo>
                    <a:pt x="593" y="104"/>
                  </a:lnTo>
                  <a:lnTo>
                    <a:pt x="593" y="103"/>
                  </a:lnTo>
                  <a:lnTo>
                    <a:pt x="594" y="101"/>
                  </a:lnTo>
                  <a:lnTo>
                    <a:pt x="595" y="100"/>
                  </a:lnTo>
                  <a:lnTo>
                    <a:pt x="596" y="99"/>
                  </a:lnTo>
                  <a:lnTo>
                    <a:pt x="597" y="98"/>
                  </a:lnTo>
                  <a:lnTo>
                    <a:pt x="597" y="97"/>
                  </a:lnTo>
                  <a:lnTo>
                    <a:pt x="598" y="97"/>
                  </a:lnTo>
                  <a:lnTo>
                    <a:pt x="598" y="96"/>
                  </a:lnTo>
                  <a:lnTo>
                    <a:pt x="599" y="95"/>
                  </a:lnTo>
                  <a:lnTo>
                    <a:pt x="601" y="94"/>
                  </a:lnTo>
                  <a:lnTo>
                    <a:pt x="601" y="93"/>
                  </a:lnTo>
                  <a:lnTo>
                    <a:pt x="602" y="93"/>
                  </a:lnTo>
                  <a:lnTo>
                    <a:pt x="603" y="91"/>
                  </a:lnTo>
                  <a:lnTo>
                    <a:pt x="603" y="90"/>
                  </a:lnTo>
                  <a:lnTo>
                    <a:pt x="604" y="89"/>
                  </a:lnTo>
                  <a:lnTo>
                    <a:pt x="605" y="88"/>
                  </a:lnTo>
                  <a:lnTo>
                    <a:pt x="605" y="87"/>
                  </a:lnTo>
                  <a:lnTo>
                    <a:pt x="606" y="85"/>
                  </a:lnTo>
                  <a:lnTo>
                    <a:pt x="607" y="84"/>
                  </a:lnTo>
                  <a:lnTo>
                    <a:pt x="608" y="83"/>
                  </a:lnTo>
                  <a:lnTo>
                    <a:pt x="609" y="80"/>
                  </a:lnTo>
                  <a:lnTo>
                    <a:pt x="611" y="79"/>
                  </a:lnTo>
                  <a:lnTo>
                    <a:pt x="612" y="77"/>
                  </a:lnTo>
                  <a:lnTo>
                    <a:pt x="613" y="76"/>
                  </a:lnTo>
                  <a:lnTo>
                    <a:pt x="615" y="74"/>
                  </a:lnTo>
                  <a:lnTo>
                    <a:pt x="616" y="73"/>
                  </a:lnTo>
                  <a:lnTo>
                    <a:pt x="616" y="71"/>
                  </a:lnTo>
                  <a:lnTo>
                    <a:pt x="617" y="69"/>
                  </a:lnTo>
                  <a:lnTo>
                    <a:pt x="618" y="68"/>
                  </a:lnTo>
                  <a:lnTo>
                    <a:pt x="619" y="67"/>
                  </a:lnTo>
                  <a:lnTo>
                    <a:pt x="621" y="66"/>
                  </a:lnTo>
                  <a:lnTo>
                    <a:pt x="621" y="65"/>
                  </a:lnTo>
                  <a:lnTo>
                    <a:pt x="622" y="64"/>
                  </a:lnTo>
                  <a:lnTo>
                    <a:pt x="623" y="62"/>
                  </a:lnTo>
                  <a:lnTo>
                    <a:pt x="623" y="61"/>
                  </a:lnTo>
                  <a:lnTo>
                    <a:pt x="624" y="60"/>
                  </a:lnTo>
                  <a:lnTo>
                    <a:pt x="625" y="59"/>
                  </a:lnTo>
                  <a:lnTo>
                    <a:pt x="626" y="58"/>
                  </a:lnTo>
                  <a:lnTo>
                    <a:pt x="627" y="57"/>
                  </a:lnTo>
                  <a:lnTo>
                    <a:pt x="627" y="56"/>
                  </a:lnTo>
                  <a:lnTo>
                    <a:pt x="628" y="55"/>
                  </a:lnTo>
                  <a:lnTo>
                    <a:pt x="628" y="54"/>
                  </a:lnTo>
                  <a:lnTo>
                    <a:pt x="629" y="52"/>
                  </a:lnTo>
                  <a:lnTo>
                    <a:pt x="631" y="52"/>
                  </a:lnTo>
                  <a:lnTo>
                    <a:pt x="631" y="51"/>
                  </a:lnTo>
                  <a:lnTo>
                    <a:pt x="632" y="49"/>
                  </a:lnTo>
                  <a:lnTo>
                    <a:pt x="633" y="48"/>
                  </a:lnTo>
                  <a:lnTo>
                    <a:pt x="634" y="47"/>
                  </a:lnTo>
                  <a:lnTo>
                    <a:pt x="635" y="46"/>
                  </a:lnTo>
                  <a:lnTo>
                    <a:pt x="636" y="45"/>
                  </a:lnTo>
                  <a:lnTo>
                    <a:pt x="637" y="42"/>
                  </a:lnTo>
                  <a:lnTo>
                    <a:pt x="638" y="41"/>
                  </a:lnTo>
                  <a:lnTo>
                    <a:pt x="639" y="39"/>
                  </a:lnTo>
                  <a:lnTo>
                    <a:pt x="641" y="38"/>
                  </a:lnTo>
                  <a:lnTo>
                    <a:pt x="642" y="36"/>
                  </a:lnTo>
                  <a:lnTo>
                    <a:pt x="643" y="34"/>
                  </a:lnTo>
                  <a:lnTo>
                    <a:pt x="644" y="32"/>
                  </a:lnTo>
                  <a:lnTo>
                    <a:pt x="645" y="31"/>
                  </a:lnTo>
                  <a:lnTo>
                    <a:pt x="646" y="29"/>
                  </a:lnTo>
                  <a:lnTo>
                    <a:pt x="647" y="28"/>
                  </a:lnTo>
                  <a:lnTo>
                    <a:pt x="648" y="27"/>
                  </a:lnTo>
                  <a:lnTo>
                    <a:pt x="649" y="26"/>
                  </a:lnTo>
                  <a:lnTo>
                    <a:pt x="649" y="25"/>
                  </a:lnTo>
                  <a:lnTo>
                    <a:pt x="651" y="24"/>
                  </a:lnTo>
                  <a:lnTo>
                    <a:pt x="652" y="22"/>
                  </a:lnTo>
                  <a:lnTo>
                    <a:pt x="652" y="21"/>
                  </a:lnTo>
                  <a:lnTo>
                    <a:pt x="653" y="20"/>
                  </a:lnTo>
                  <a:lnTo>
                    <a:pt x="653" y="19"/>
                  </a:lnTo>
                  <a:lnTo>
                    <a:pt x="654" y="19"/>
                  </a:lnTo>
                  <a:lnTo>
                    <a:pt x="655" y="18"/>
                  </a:lnTo>
                  <a:lnTo>
                    <a:pt x="655" y="17"/>
                  </a:lnTo>
                  <a:lnTo>
                    <a:pt x="656" y="16"/>
                  </a:lnTo>
                  <a:lnTo>
                    <a:pt x="657" y="15"/>
                  </a:lnTo>
                  <a:lnTo>
                    <a:pt x="657" y="14"/>
                  </a:lnTo>
                  <a:lnTo>
                    <a:pt x="658" y="12"/>
                  </a:lnTo>
                  <a:lnTo>
                    <a:pt x="658" y="11"/>
                  </a:lnTo>
                  <a:lnTo>
                    <a:pt x="660" y="10"/>
                  </a:lnTo>
                  <a:lnTo>
                    <a:pt x="661" y="9"/>
                  </a:lnTo>
                  <a:lnTo>
                    <a:pt x="661" y="8"/>
                  </a:lnTo>
                  <a:lnTo>
                    <a:pt x="662" y="6"/>
                  </a:lnTo>
                  <a:lnTo>
                    <a:pt x="663" y="5"/>
                  </a:lnTo>
                  <a:lnTo>
                    <a:pt x="663" y="4"/>
                  </a:lnTo>
                  <a:lnTo>
                    <a:pt x="664" y="2"/>
                  </a:lnTo>
                  <a:lnTo>
                    <a:pt x="665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59" name="Freeform 188">
              <a:extLst>
                <a:ext uri="{FF2B5EF4-FFF2-40B4-BE49-F238E27FC236}">
                  <a16:creationId xmlns:a16="http://schemas.microsoft.com/office/drawing/2014/main" id="{5A5BC379-4220-524F-AEA4-3BAD1EDC1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038" y="5202238"/>
              <a:ext cx="61913" cy="209550"/>
            </a:xfrm>
            <a:custGeom>
              <a:avLst/>
              <a:gdLst>
                <a:gd name="T0" fmla="*/ 2147483646 w 79"/>
                <a:gd name="T1" fmla="*/ 2147483646 h 265"/>
                <a:gd name="T2" fmla="*/ 2147483646 w 79"/>
                <a:gd name="T3" fmla="*/ 2147483646 h 265"/>
                <a:gd name="T4" fmla="*/ 2147483646 w 79"/>
                <a:gd name="T5" fmla="*/ 2147483646 h 265"/>
                <a:gd name="T6" fmla="*/ 2147483646 w 79"/>
                <a:gd name="T7" fmla="*/ 2147483646 h 265"/>
                <a:gd name="T8" fmla="*/ 2147483646 w 79"/>
                <a:gd name="T9" fmla="*/ 2147483646 h 265"/>
                <a:gd name="T10" fmla="*/ 2147483646 w 79"/>
                <a:gd name="T11" fmla="*/ 2147483646 h 265"/>
                <a:gd name="T12" fmla="*/ 2147483646 w 79"/>
                <a:gd name="T13" fmla="*/ 2147483646 h 265"/>
                <a:gd name="T14" fmla="*/ 2147483646 w 79"/>
                <a:gd name="T15" fmla="*/ 2147483646 h 265"/>
                <a:gd name="T16" fmla="*/ 2147483646 w 79"/>
                <a:gd name="T17" fmla="*/ 2147483646 h 265"/>
                <a:gd name="T18" fmla="*/ 2147483646 w 79"/>
                <a:gd name="T19" fmla="*/ 2147483646 h 265"/>
                <a:gd name="T20" fmla="*/ 2147483646 w 79"/>
                <a:gd name="T21" fmla="*/ 2147483646 h 265"/>
                <a:gd name="T22" fmla="*/ 2147483646 w 79"/>
                <a:gd name="T23" fmla="*/ 2147483646 h 265"/>
                <a:gd name="T24" fmla="*/ 2147483646 w 79"/>
                <a:gd name="T25" fmla="*/ 2147483646 h 265"/>
                <a:gd name="T26" fmla="*/ 2147483646 w 79"/>
                <a:gd name="T27" fmla="*/ 2147483646 h 265"/>
                <a:gd name="T28" fmla="*/ 2147483646 w 79"/>
                <a:gd name="T29" fmla="*/ 2147483646 h 265"/>
                <a:gd name="T30" fmla="*/ 2147483646 w 79"/>
                <a:gd name="T31" fmla="*/ 2147483646 h 265"/>
                <a:gd name="T32" fmla="*/ 2147483646 w 79"/>
                <a:gd name="T33" fmla="*/ 2147483646 h 265"/>
                <a:gd name="T34" fmla="*/ 2147483646 w 79"/>
                <a:gd name="T35" fmla="*/ 2147483646 h 265"/>
                <a:gd name="T36" fmla="*/ 2147483646 w 79"/>
                <a:gd name="T37" fmla="*/ 2147483646 h 265"/>
                <a:gd name="T38" fmla="*/ 2147483646 w 79"/>
                <a:gd name="T39" fmla="*/ 2147483646 h 265"/>
                <a:gd name="T40" fmla="*/ 2147483646 w 79"/>
                <a:gd name="T41" fmla="*/ 2147483646 h 265"/>
                <a:gd name="T42" fmla="*/ 2147483646 w 79"/>
                <a:gd name="T43" fmla="*/ 2147483646 h 265"/>
                <a:gd name="T44" fmla="*/ 2147483646 w 79"/>
                <a:gd name="T45" fmla="*/ 2147483646 h 265"/>
                <a:gd name="T46" fmla="*/ 2147483646 w 79"/>
                <a:gd name="T47" fmla="*/ 2147483646 h 265"/>
                <a:gd name="T48" fmla="*/ 2147483646 w 79"/>
                <a:gd name="T49" fmla="*/ 2147483646 h 265"/>
                <a:gd name="T50" fmla="*/ 2147483646 w 79"/>
                <a:gd name="T51" fmla="*/ 2147483646 h 265"/>
                <a:gd name="T52" fmla="*/ 2147483646 w 79"/>
                <a:gd name="T53" fmla="*/ 2147483646 h 265"/>
                <a:gd name="T54" fmla="*/ 2147483646 w 79"/>
                <a:gd name="T55" fmla="*/ 2147483646 h 265"/>
                <a:gd name="T56" fmla="*/ 2147483646 w 79"/>
                <a:gd name="T57" fmla="*/ 2147483646 h 265"/>
                <a:gd name="T58" fmla="*/ 2147483646 w 79"/>
                <a:gd name="T59" fmla="*/ 2147483646 h 265"/>
                <a:gd name="T60" fmla="*/ 2147483646 w 79"/>
                <a:gd name="T61" fmla="*/ 2147483646 h 265"/>
                <a:gd name="T62" fmla="*/ 2147483646 w 79"/>
                <a:gd name="T63" fmla="*/ 2147483646 h 265"/>
                <a:gd name="T64" fmla="*/ 2147483646 w 79"/>
                <a:gd name="T65" fmla="*/ 2147483646 h 265"/>
                <a:gd name="T66" fmla="*/ 2147483646 w 79"/>
                <a:gd name="T67" fmla="*/ 2147483646 h 265"/>
                <a:gd name="T68" fmla="*/ 2147483646 w 79"/>
                <a:gd name="T69" fmla="*/ 2147483646 h 265"/>
                <a:gd name="T70" fmla="*/ 2147483646 w 79"/>
                <a:gd name="T71" fmla="*/ 2147483646 h 265"/>
                <a:gd name="T72" fmla="*/ 2147483646 w 79"/>
                <a:gd name="T73" fmla="*/ 2147483646 h 265"/>
                <a:gd name="T74" fmla="*/ 2147483646 w 79"/>
                <a:gd name="T75" fmla="*/ 2147483646 h 265"/>
                <a:gd name="T76" fmla="*/ 2147483646 w 79"/>
                <a:gd name="T77" fmla="*/ 2147483646 h 265"/>
                <a:gd name="T78" fmla="*/ 2147483646 w 79"/>
                <a:gd name="T79" fmla="*/ 2147483646 h 265"/>
                <a:gd name="T80" fmla="*/ 2147483646 w 79"/>
                <a:gd name="T81" fmla="*/ 2147483646 h 265"/>
                <a:gd name="T82" fmla="*/ 2147483646 w 79"/>
                <a:gd name="T83" fmla="*/ 2147483646 h 265"/>
                <a:gd name="T84" fmla="*/ 2147483646 w 79"/>
                <a:gd name="T85" fmla="*/ 2147483646 h 265"/>
                <a:gd name="T86" fmla="*/ 2147483646 w 79"/>
                <a:gd name="T87" fmla="*/ 2147483646 h 265"/>
                <a:gd name="T88" fmla="*/ 2147483646 w 79"/>
                <a:gd name="T89" fmla="*/ 2147483646 h 265"/>
                <a:gd name="T90" fmla="*/ 2147483646 w 79"/>
                <a:gd name="T91" fmla="*/ 2147483646 h 265"/>
                <a:gd name="T92" fmla="*/ 2147483646 w 79"/>
                <a:gd name="T93" fmla="*/ 2147483646 h 265"/>
                <a:gd name="T94" fmla="*/ 2147483646 w 79"/>
                <a:gd name="T95" fmla="*/ 2147483646 h 265"/>
                <a:gd name="T96" fmla="*/ 2147483646 w 79"/>
                <a:gd name="T97" fmla="*/ 2147483646 h 265"/>
                <a:gd name="T98" fmla="*/ 2147483646 w 79"/>
                <a:gd name="T99" fmla="*/ 2147483646 h 265"/>
                <a:gd name="T100" fmla="*/ 2147483646 w 79"/>
                <a:gd name="T101" fmla="*/ 2147483646 h 265"/>
                <a:gd name="T102" fmla="*/ 2147483646 w 79"/>
                <a:gd name="T103" fmla="*/ 2147483646 h 265"/>
                <a:gd name="T104" fmla="*/ 2147483646 w 79"/>
                <a:gd name="T105" fmla="*/ 2147483646 h 265"/>
                <a:gd name="T106" fmla="*/ 2147483646 w 79"/>
                <a:gd name="T107" fmla="*/ 2147483646 h 265"/>
                <a:gd name="T108" fmla="*/ 2147483646 w 79"/>
                <a:gd name="T109" fmla="*/ 2147483646 h 265"/>
                <a:gd name="T110" fmla="*/ 2147483646 w 79"/>
                <a:gd name="T111" fmla="*/ 2147483646 h 265"/>
                <a:gd name="T112" fmla="*/ 2147483646 w 79"/>
                <a:gd name="T113" fmla="*/ 2147483646 h 26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9" h="265">
                  <a:moveTo>
                    <a:pt x="0" y="0"/>
                  </a:moveTo>
                  <a:lnTo>
                    <a:pt x="2" y="3"/>
                  </a:lnTo>
                  <a:lnTo>
                    <a:pt x="3" y="6"/>
                  </a:lnTo>
                  <a:lnTo>
                    <a:pt x="5" y="8"/>
                  </a:lnTo>
                  <a:lnTo>
                    <a:pt x="6" y="10"/>
                  </a:lnTo>
                  <a:lnTo>
                    <a:pt x="8" y="13"/>
                  </a:lnTo>
                  <a:lnTo>
                    <a:pt x="9" y="15"/>
                  </a:lnTo>
                  <a:lnTo>
                    <a:pt x="10" y="17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12" y="23"/>
                  </a:lnTo>
                  <a:lnTo>
                    <a:pt x="13" y="24"/>
                  </a:lnTo>
                  <a:lnTo>
                    <a:pt x="15" y="25"/>
                  </a:lnTo>
                  <a:lnTo>
                    <a:pt x="15" y="27"/>
                  </a:lnTo>
                  <a:lnTo>
                    <a:pt x="16" y="28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8" y="31"/>
                  </a:lnTo>
                  <a:lnTo>
                    <a:pt x="18" y="33"/>
                  </a:lnTo>
                  <a:lnTo>
                    <a:pt x="19" y="34"/>
                  </a:lnTo>
                  <a:lnTo>
                    <a:pt x="19" y="35"/>
                  </a:lnTo>
                  <a:lnTo>
                    <a:pt x="19" y="36"/>
                  </a:lnTo>
                  <a:lnTo>
                    <a:pt x="20" y="36"/>
                  </a:lnTo>
                  <a:lnTo>
                    <a:pt x="20" y="37"/>
                  </a:lnTo>
                  <a:lnTo>
                    <a:pt x="21" y="38"/>
                  </a:lnTo>
                  <a:lnTo>
                    <a:pt x="21" y="39"/>
                  </a:lnTo>
                  <a:lnTo>
                    <a:pt x="22" y="40"/>
                  </a:lnTo>
                  <a:lnTo>
                    <a:pt x="22" y="41"/>
                  </a:lnTo>
                  <a:lnTo>
                    <a:pt x="23" y="43"/>
                  </a:lnTo>
                  <a:lnTo>
                    <a:pt x="23" y="45"/>
                  </a:lnTo>
                  <a:lnTo>
                    <a:pt x="25" y="46"/>
                  </a:lnTo>
                  <a:lnTo>
                    <a:pt x="25" y="47"/>
                  </a:lnTo>
                  <a:lnTo>
                    <a:pt x="26" y="48"/>
                  </a:lnTo>
                  <a:lnTo>
                    <a:pt x="26" y="50"/>
                  </a:lnTo>
                  <a:lnTo>
                    <a:pt x="27" y="52"/>
                  </a:lnTo>
                  <a:lnTo>
                    <a:pt x="27" y="53"/>
                  </a:lnTo>
                  <a:lnTo>
                    <a:pt x="28" y="54"/>
                  </a:lnTo>
                  <a:lnTo>
                    <a:pt x="28" y="56"/>
                  </a:lnTo>
                  <a:lnTo>
                    <a:pt x="29" y="57"/>
                  </a:lnTo>
                  <a:lnTo>
                    <a:pt x="29" y="58"/>
                  </a:lnTo>
                  <a:lnTo>
                    <a:pt x="30" y="59"/>
                  </a:lnTo>
                  <a:lnTo>
                    <a:pt x="30" y="60"/>
                  </a:lnTo>
                  <a:lnTo>
                    <a:pt x="30" y="62"/>
                  </a:lnTo>
                  <a:lnTo>
                    <a:pt x="31" y="63"/>
                  </a:lnTo>
                  <a:lnTo>
                    <a:pt x="31" y="64"/>
                  </a:lnTo>
                  <a:lnTo>
                    <a:pt x="32" y="65"/>
                  </a:lnTo>
                  <a:lnTo>
                    <a:pt x="32" y="66"/>
                  </a:lnTo>
                  <a:lnTo>
                    <a:pt x="32" y="67"/>
                  </a:lnTo>
                  <a:lnTo>
                    <a:pt x="33" y="67"/>
                  </a:lnTo>
                  <a:lnTo>
                    <a:pt x="33" y="68"/>
                  </a:lnTo>
                  <a:lnTo>
                    <a:pt x="33" y="69"/>
                  </a:lnTo>
                  <a:lnTo>
                    <a:pt x="35" y="70"/>
                  </a:lnTo>
                  <a:lnTo>
                    <a:pt x="35" y="72"/>
                  </a:lnTo>
                  <a:lnTo>
                    <a:pt x="35" y="73"/>
                  </a:lnTo>
                  <a:lnTo>
                    <a:pt x="36" y="74"/>
                  </a:lnTo>
                  <a:lnTo>
                    <a:pt x="36" y="75"/>
                  </a:lnTo>
                  <a:lnTo>
                    <a:pt x="36" y="76"/>
                  </a:lnTo>
                  <a:lnTo>
                    <a:pt x="37" y="77"/>
                  </a:lnTo>
                  <a:lnTo>
                    <a:pt x="37" y="79"/>
                  </a:lnTo>
                  <a:lnTo>
                    <a:pt x="38" y="80"/>
                  </a:lnTo>
                  <a:lnTo>
                    <a:pt x="38" y="82"/>
                  </a:lnTo>
                  <a:lnTo>
                    <a:pt x="39" y="84"/>
                  </a:lnTo>
                  <a:lnTo>
                    <a:pt x="40" y="86"/>
                  </a:lnTo>
                  <a:lnTo>
                    <a:pt x="40" y="87"/>
                  </a:lnTo>
                  <a:lnTo>
                    <a:pt x="41" y="89"/>
                  </a:lnTo>
                  <a:lnTo>
                    <a:pt x="41" y="90"/>
                  </a:lnTo>
                  <a:lnTo>
                    <a:pt x="42" y="93"/>
                  </a:lnTo>
                  <a:lnTo>
                    <a:pt x="43" y="94"/>
                  </a:lnTo>
                  <a:lnTo>
                    <a:pt x="43" y="95"/>
                  </a:lnTo>
                  <a:lnTo>
                    <a:pt x="43" y="96"/>
                  </a:lnTo>
                  <a:lnTo>
                    <a:pt x="45" y="97"/>
                  </a:lnTo>
                  <a:lnTo>
                    <a:pt x="45" y="99"/>
                  </a:lnTo>
                  <a:lnTo>
                    <a:pt x="46" y="100"/>
                  </a:lnTo>
                  <a:lnTo>
                    <a:pt x="46" y="102"/>
                  </a:lnTo>
                  <a:lnTo>
                    <a:pt x="47" y="103"/>
                  </a:lnTo>
                  <a:lnTo>
                    <a:pt x="47" y="104"/>
                  </a:lnTo>
                  <a:lnTo>
                    <a:pt x="47" y="105"/>
                  </a:lnTo>
                  <a:lnTo>
                    <a:pt x="48" y="106"/>
                  </a:lnTo>
                  <a:lnTo>
                    <a:pt x="48" y="107"/>
                  </a:lnTo>
                  <a:lnTo>
                    <a:pt x="48" y="108"/>
                  </a:lnTo>
                  <a:lnTo>
                    <a:pt x="49" y="109"/>
                  </a:lnTo>
                  <a:lnTo>
                    <a:pt x="49" y="110"/>
                  </a:lnTo>
                  <a:lnTo>
                    <a:pt x="49" y="112"/>
                  </a:lnTo>
                  <a:lnTo>
                    <a:pt x="50" y="113"/>
                  </a:lnTo>
                  <a:lnTo>
                    <a:pt x="50" y="114"/>
                  </a:lnTo>
                  <a:lnTo>
                    <a:pt x="50" y="115"/>
                  </a:lnTo>
                  <a:lnTo>
                    <a:pt x="51" y="116"/>
                  </a:lnTo>
                  <a:lnTo>
                    <a:pt x="51" y="118"/>
                  </a:lnTo>
                  <a:lnTo>
                    <a:pt x="51" y="119"/>
                  </a:lnTo>
                  <a:lnTo>
                    <a:pt x="52" y="120"/>
                  </a:lnTo>
                  <a:lnTo>
                    <a:pt x="52" y="123"/>
                  </a:lnTo>
                  <a:lnTo>
                    <a:pt x="53" y="124"/>
                  </a:lnTo>
                  <a:lnTo>
                    <a:pt x="53" y="126"/>
                  </a:lnTo>
                  <a:lnTo>
                    <a:pt x="55" y="128"/>
                  </a:lnTo>
                  <a:lnTo>
                    <a:pt x="55" y="129"/>
                  </a:lnTo>
                  <a:lnTo>
                    <a:pt x="56" y="132"/>
                  </a:lnTo>
                  <a:lnTo>
                    <a:pt x="56" y="133"/>
                  </a:lnTo>
                  <a:lnTo>
                    <a:pt x="57" y="134"/>
                  </a:lnTo>
                  <a:lnTo>
                    <a:pt x="57" y="135"/>
                  </a:lnTo>
                  <a:lnTo>
                    <a:pt x="57" y="137"/>
                  </a:lnTo>
                  <a:lnTo>
                    <a:pt x="58" y="138"/>
                  </a:lnTo>
                  <a:lnTo>
                    <a:pt x="58" y="139"/>
                  </a:lnTo>
                  <a:lnTo>
                    <a:pt x="58" y="141"/>
                  </a:lnTo>
                  <a:lnTo>
                    <a:pt x="59" y="142"/>
                  </a:lnTo>
                  <a:lnTo>
                    <a:pt x="59" y="143"/>
                  </a:lnTo>
                  <a:lnTo>
                    <a:pt x="59" y="144"/>
                  </a:lnTo>
                  <a:lnTo>
                    <a:pt x="60" y="145"/>
                  </a:lnTo>
                  <a:lnTo>
                    <a:pt x="60" y="146"/>
                  </a:lnTo>
                  <a:lnTo>
                    <a:pt x="60" y="147"/>
                  </a:lnTo>
                  <a:lnTo>
                    <a:pt x="60" y="148"/>
                  </a:lnTo>
                  <a:lnTo>
                    <a:pt x="61" y="149"/>
                  </a:lnTo>
                  <a:lnTo>
                    <a:pt x="61" y="151"/>
                  </a:lnTo>
                  <a:lnTo>
                    <a:pt x="62" y="152"/>
                  </a:lnTo>
                  <a:lnTo>
                    <a:pt x="62" y="153"/>
                  </a:lnTo>
                  <a:lnTo>
                    <a:pt x="62" y="154"/>
                  </a:lnTo>
                  <a:lnTo>
                    <a:pt x="62" y="156"/>
                  </a:lnTo>
                  <a:lnTo>
                    <a:pt x="64" y="157"/>
                  </a:lnTo>
                  <a:lnTo>
                    <a:pt x="64" y="158"/>
                  </a:lnTo>
                  <a:lnTo>
                    <a:pt x="65" y="159"/>
                  </a:lnTo>
                  <a:lnTo>
                    <a:pt x="65" y="162"/>
                  </a:lnTo>
                  <a:lnTo>
                    <a:pt x="65" y="163"/>
                  </a:lnTo>
                  <a:lnTo>
                    <a:pt x="66" y="165"/>
                  </a:lnTo>
                  <a:lnTo>
                    <a:pt x="66" y="166"/>
                  </a:lnTo>
                  <a:lnTo>
                    <a:pt x="67" y="168"/>
                  </a:lnTo>
                  <a:lnTo>
                    <a:pt x="67" y="169"/>
                  </a:lnTo>
                  <a:lnTo>
                    <a:pt x="68" y="172"/>
                  </a:lnTo>
                  <a:lnTo>
                    <a:pt x="68" y="173"/>
                  </a:lnTo>
                  <a:lnTo>
                    <a:pt x="69" y="175"/>
                  </a:lnTo>
                  <a:lnTo>
                    <a:pt x="69" y="176"/>
                  </a:lnTo>
                  <a:lnTo>
                    <a:pt x="69" y="177"/>
                  </a:lnTo>
                  <a:lnTo>
                    <a:pt x="70" y="178"/>
                  </a:lnTo>
                  <a:lnTo>
                    <a:pt x="70" y="179"/>
                  </a:lnTo>
                  <a:lnTo>
                    <a:pt x="70" y="181"/>
                  </a:lnTo>
                  <a:lnTo>
                    <a:pt x="71" y="182"/>
                  </a:lnTo>
                  <a:lnTo>
                    <a:pt x="71" y="183"/>
                  </a:lnTo>
                  <a:lnTo>
                    <a:pt x="71" y="184"/>
                  </a:lnTo>
                  <a:lnTo>
                    <a:pt x="71" y="185"/>
                  </a:lnTo>
                  <a:lnTo>
                    <a:pt x="72" y="186"/>
                  </a:lnTo>
                  <a:lnTo>
                    <a:pt x="72" y="187"/>
                  </a:lnTo>
                  <a:lnTo>
                    <a:pt x="72" y="188"/>
                  </a:lnTo>
                  <a:lnTo>
                    <a:pt x="72" y="189"/>
                  </a:lnTo>
                  <a:lnTo>
                    <a:pt x="72" y="191"/>
                  </a:lnTo>
                  <a:lnTo>
                    <a:pt x="72" y="192"/>
                  </a:lnTo>
                  <a:lnTo>
                    <a:pt x="72" y="193"/>
                  </a:lnTo>
                  <a:lnTo>
                    <a:pt x="74" y="194"/>
                  </a:lnTo>
                  <a:lnTo>
                    <a:pt x="74" y="195"/>
                  </a:lnTo>
                  <a:lnTo>
                    <a:pt x="74" y="196"/>
                  </a:lnTo>
                  <a:lnTo>
                    <a:pt x="74" y="197"/>
                  </a:lnTo>
                  <a:lnTo>
                    <a:pt x="74" y="198"/>
                  </a:lnTo>
                  <a:lnTo>
                    <a:pt x="74" y="200"/>
                  </a:lnTo>
                  <a:lnTo>
                    <a:pt x="74" y="201"/>
                  </a:lnTo>
                  <a:lnTo>
                    <a:pt x="74" y="202"/>
                  </a:lnTo>
                  <a:lnTo>
                    <a:pt x="74" y="204"/>
                  </a:lnTo>
                  <a:lnTo>
                    <a:pt x="74" y="205"/>
                  </a:lnTo>
                  <a:lnTo>
                    <a:pt x="75" y="207"/>
                  </a:lnTo>
                  <a:lnTo>
                    <a:pt x="75" y="208"/>
                  </a:lnTo>
                  <a:lnTo>
                    <a:pt x="75" y="210"/>
                  </a:lnTo>
                  <a:lnTo>
                    <a:pt x="75" y="211"/>
                  </a:lnTo>
                  <a:lnTo>
                    <a:pt x="75" y="212"/>
                  </a:lnTo>
                  <a:lnTo>
                    <a:pt x="75" y="213"/>
                  </a:lnTo>
                  <a:lnTo>
                    <a:pt x="75" y="214"/>
                  </a:lnTo>
                  <a:lnTo>
                    <a:pt x="75" y="215"/>
                  </a:lnTo>
                  <a:lnTo>
                    <a:pt x="75" y="216"/>
                  </a:lnTo>
                  <a:lnTo>
                    <a:pt x="75" y="217"/>
                  </a:lnTo>
                  <a:lnTo>
                    <a:pt x="76" y="218"/>
                  </a:lnTo>
                  <a:lnTo>
                    <a:pt x="76" y="220"/>
                  </a:lnTo>
                  <a:lnTo>
                    <a:pt x="76" y="221"/>
                  </a:lnTo>
                  <a:lnTo>
                    <a:pt x="76" y="222"/>
                  </a:lnTo>
                  <a:lnTo>
                    <a:pt x="76" y="223"/>
                  </a:lnTo>
                  <a:lnTo>
                    <a:pt x="76" y="224"/>
                  </a:lnTo>
                  <a:lnTo>
                    <a:pt x="76" y="225"/>
                  </a:lnTo>
                  <a:lnTo>
                    <a:pt x="77" y="226"/>
                  </a:lnTo>
                  <a:lnTo>
                    <a:pt x="77" y="227"/>
                  </a:lnTo>
                  <a:lnTo>
                    <a:pt x="77" y="228"/>
                  </a:lnTo>
                  <a:lnTo>
                    <a:pt x="77" y="230"/>
                  </a:lnTo>
                  <a:lnTo>
                    <a:pt x="77" y="231"/>
                  </a:lnTo>
                  <a:lnTo>
                    <a:pt x="77" y="232"/>
                  </a:lnTo>
                  <a:lnTo>
                    <a:pt x="78" y="233"/>
                  </a:lnTo>
                  <a:lnTo>
                    <a:pt x="78" y="234"/>
                  </a:lnTo>
                  <a:lnTo>
                    <a:pt x="78" y="235"/>
                  </a:lnTo>
                  <a:lnTo>
                    <a:pt x="78" y="236"/>
                  </a:lnTo>
                  <a:lnTo>
                    <a:pt x="78" y="237"/>
                  </a:lnTo>
                  <a:lnTo>
                    <a:pt x="79" y="238"/>
                  </a:lnTo>
                  <a:lnTo>
                    <a:pt x="79" y="240"/>
                  </a:lnTo>
                  <a:lnTo>
                    <a:pt x="79" y="241"/>
                  </a:lnTo>
                  <a:lnTo>
                    <a:pt x="79" y="242"/>
                  </a:lnTo>
                  <a:lnTo>
                    <a:pt x="79" y="243"/>
                  </a:lnTo>
                  <a:lnTo>
                    <a:pt x="79" y="244"/>
                  </a:lnTo>
                  <a:lnTo>
                    <a:pt x="79" y="245"/>
                  </a:lnTo>
                  <a:lnTo>
                    <a:pt x="79" y="246"/>
                  </a:lnTo>
                  <a:lnTo>
                    <a:pt x="79" y="247"/>
                  </a:lnTo>
                  <a:lnTo>
                    <a:pt x="79" y="248"/>
                  </a:lnTo>
                  <a:lnTo>
                    <a:pt x="79" y="250"/>
                  </a:lnTo>
                  <a:lnTo>
                    <a:pt x="79" y="251"/>
                  </a:lnTo>
                  <a:lnTo>
                    <a:pt x="79" y="252"/>
                  </a:lnTo>
                  <a:lnTo>
                    <a:pt x="79" y="253"/>
                  </a:lnTo>
                  <a:lnTo>
                    <a:pt x="79" y="255"/>
                  </a:lnTo>
                  <a:lnTo>
                    <a:pt x="79" y="256"/>
                  </a:lnTo>
                  <a:lnTo>
                    <a:pt x="78" y="257"/>
                  </a:lnTo>
                  <a:lnTo>
                    <a:pt x="78" y="260"/>
                  </a:lnTo>
                  <a:lnTo>
                    <a:pt x="78" y="262"/>
                  </a:lnTo>
                  <a:lnTo>
                    <a:pt x="78" y="264"/>
                  </a:lnTo>
                  <a:lnTo>
                    <a:pt x="78" y="265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60" name="Freeform 189">
              <a:extLst>
                <a:ext uri="{FF2B5EF4-FFF2-40B4-BE49-F238E27FC236}">
                  <a16:creationId xmlns:a16="http://schemas.microsoft.com/office/drawing/2014/main" id="{D95A99DB-2F67-C744-8C72-8C78BB0EB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038" y="5411788"/>
              <a:ext cx="61913" cy="211138"/>
            </a:xfrm>
            <a:custGeom>
              <a:avLst/>
              <a:gdLst>
                <a:gd name="T0" fmla="*/ 2147483646 w 79"/>
                <a:gd name="T1" fmla="*/ 2147483646 h 266"/>
                <a:gd name="T2" fmla="*/ 2147483646 w 79"/>
                <a:gd name="T3" fmla="*/ 2147483646 h 266"/>
                <a:gd name="T4" fmla="*/ 2147483646 w 79"/>
                <a:gd name="T5" fmla="*/ 2147483646 h 266"/>
                <a:gd name="T6" fmla="*/ 2147483646 w 79"/>
                <a:gd name="T7" fmla="*/ 2147483646 h 266"/>
                <a:gd name="T8" fmla="*/ 2147483646 w 79"/>
                <a:gd name="T9" fmla="*/ 2147483646 h 266"/>
                <a:gd name="T10" fmla="*/ 2147483646 w 79"/>
                <a:gd name="T11" fmla="*/ 2147483646 h 266"/>
                <a:gd name="T12" fmla="*/ 2147483646 w 79"/>
                <a:gd name="T13" fmla="*/ 2147483646 h 266"/>
                <a:gd name="T14" fmla="*/ 2147483646 w 79"/>
                <a:gd name="T15" fmla="*/ 2147483646 h 266"/>
                <a:gd name="T16" fmla="*/ 2147483646 w 79"/>
                <a:gd name="T17" fmla="*/ 2147483646 h 266"/>
                <a:gd name="T18" fmla="*/ 2147483646 w 79"/>
                <a:gd name="T19" fmla="*/ 2147483646 h 266"/>
                <a:gd name="T20" fmla="*/ 2147483646 w 79"/>
                <a:gd name="T21" fmla="*/ 2147483646 h 266"/>
                <a:gd name="T22" fmla="*/ 2147483646 w 79"/>
                <a:gd name="T23" fmla="*/ 2147483646 h 266"/>
                <a:gd name="T24" fmla="*/ 2147483646 w 79"/>
                <a:gd name="T25" fmla="*/ 2147483646 h 266"/>
                <a:gd name="T26" fmla="*/ 2147483646 w 79"/>
                <a:gd name="T27" fmla="*/ 2147483646 h 266"/>
                <a:gd name="T28" fmla="*/ 2147483646 w 79"/>
                <a:gd name="T29" fmla="*/ 2147483646 h 266"/>
                <a:gd name="T30" fmla="*/ 2147483646 w 79"/>
                <a:gd name="T31" fmla="*/ 2147483646 h 266"/>
                <a:gd name="T32" fmla="*/ 2147483646 w 79"/>
                <a:gd name="T33" fmla="*/ 2147483646 h 266"/>
                <a:gd name="T34" fmla="*/ 2147483646 w 79"/>
                <a:gd name="T35" fmla="*/ 2147483646 h 266"/>
                <a:gd name="T36" fmla="*/ 2147483646 w 79"/>
                <a:gd name="T37" fmla="*/ 2147483646 h 266"/>
                <a:gd name="T38" fmla="*/ 2147483646 w 79"/>
                <a:gd name="T39" fmla="*/ 2147483646 h 266"/>
                <a:gd name="T40" fmla="*/ 2147483646 w 79"/>
                <a:gd name="T41" fmla="*/ 2147483646 h 266"/>
                <a:gd name="T42" fmla="*/ 2147483646 w 79"/>
                <a:gd name="T43" fmla="*/ 2147483646 h 266"/>
                <a:gd name="T44" fmla="*/ 2147483646 w 79"/>
                <a:gd name="T45" fmla="*/ 2147483646 h 266"/>
                <a:gd name="T46" fmla="*/ 2147483646 w 79"/>
                <a:gd name="T47" fmla="*/ 2147483646 h 266"/>
                <a:gd name="T48" fmla="*/ 2147483646 w 79"/>
                <a:gd name="T49" fmla="*/ 2147483646 h 266"/>
                <a:gd name="T50" fmla="*/ 2147483646 w 79"/>
                <a:gd name="T51" fmla="*/ 2147483646 h 266"/>
                <a:gd name="T52" fmla="*/ 2147483646 w 79"/>
                <a:gd name="T53" fmla="*/ 2147483646 h 266"/>
                <a:gd name="T54" fmla="*/ 2147483646 w 79"/>
                <a:gd name="T55" fmla="*/ 2147483646 h 266"/>
                <a:gd name="T56" fmla="*/ 2147483646 w 79"/>
                <a:gd name="T57" fmla="*/ 2147483646 h 266"/>
                <a:gd name="T58" fmla="*/ 2147483646 w 79"/>
                <a:gd name="T59" fmla="*/ 2147483646 h 266"/>
                <a:gd name="T60" fmla="*/ 2147483646 w 79"/>
                <a:gd name="T61" fmla="*/ 2147483646 h 266"/>
                <a:gd name="T62" fmla="*/ 2147483646 w 79"/>
                <a:gd name="T63" fmla="*/ 2147483646 h 266"/>
                <a:gd name="T64" fmla="*/ 2147483646 w 79"/>
                <a:gd name="T65" fmla="*/ 2147483646 h 266"/>
                <a:gd name="T66" fmla="*/ 2147483646 w 79"/>
                <a:gd name="T67" fmla="*/ 2147483646 h 266"/>
                <a:gd name="T68" fmla="*/ 2147483646 w 79"/>
                <a:gd name="T69" fmla="*/ 2147483646 h 266"/>
                <a:gd name="T70" fmla="*/ 2147483646 w 79"/>
                <a:gd name="T71" fmla="*/ 2147483646 h 266"/>
                <a:gd name="T72" fmla="*/ 2147483646 w 79"/>
                <a:gd name="T73" fmla="*/ 2147483646 h 266"/>
                <a:gd name="T74" fmla="*/ 2147483646 w 79"/>
                <a:gd name="T75" fmla="*/ 2147483646 h 266"/>
                <a:gd name="T76" fmla="*/ 2147483646 w 79"/>
                <a:gd name="T77" fmla="*/ 2147483646 h 266"/>
                <a:gd name="T78" fmla="*/ 2147483646 w 79"/>
                <a:gd name="T79" fmla="*/ 2147483646 h 266"/>
                <a:gd name="T80" fmla="*/ 2147483646 w 79"/>
                <a:gd name="T81" fmla="*/ 2147483646 h 266"/>
                <a:gd name="T82" fmla="*/ 2147483646 w 79"/>
                <a:gd name="T83" fmla="*/ 2147483646 h 266"/>
                <a:gd name="T84" fmla="*/ 2147483646 w 79"/>
                <a:gd name="T85" fmla="*/ 2147483646 h 266"/>
                <a:gd name="T86" fmla="*/ 2147483646 w 79"/>
                <a:gd name="T87" fmla="*/ 2147483646 h 266"/>
                <a:gd name="T88" fmla="*/ 2147483646 w 79"/>
                <a:gd name="T89" fmla="*/ 2147483646 h 266"/>
                <a:gd name="T90" fmla="*/ 2147483646 w 79"/>
                <a:gd name="T91" fmla="*/ 2147483646 h 266"/>
                <a:gd name="T92" fmla="*/ 2147483646 w 79"/>
                <a:gd name="T93" fmla="*/ 2147483646 h 266"/>
                <a:gd name="T94" fmla="*/ 2147483646 w 79"/>
                <a:gd name="T95" fmla="*/ 2147483646 h 266"/>
                <a:gd name="T96" fmla="*/ 2147483646 w 79"/>
                <a:gd name="T97" fmla="*/ 2147483646 h 266"/>
                <a:gd name="T98" fmla="*/ 2147483646 w 79"/>
                <a:gd name="T99" fmla="*/ 2147483646 h 266"/>
                <a:gd name="T100" fmla="*/ 2147483646 w 79"/>
                <a:gd name="T101" fmla="*/ 2147483646 h 266"/>
                <a:gd name="T102" fmla="*/ 2147483646 w 79"/>
                <a:gd name="T103" fmla="*/ 2147483646 h 266"/>
                <a:gd name="T104" fmla="*/ 2147483646 w 79"/>
                <a:gd name="T105" fmla="*/ 2147483646 h 266"/>
                <a:gd name="T106" fmla="*/ 2147483646 w 79"/>
                <a:gd name="T107" fmla="*/ 2147483646 h 266"/>
                <a:gd name="T108" fmla="*/ 2147483646 w 79"/>
                <a:gd name="T109" fmla="*/ 2147483646 h 266"/>
                <a:gd name="T110" fmla="*/ 2147483646 w 79"/>
                <a:gd name="T111" fmla="*/ 2147483646 h 266"/>
                <a:gd name="T112" fmla="*/ 2147483646 w 79"/>
                <a:gd name="T113" fmla="*/ 2147483646 h 2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9" h="266">
                  <a:moveTo>
                    <a:pt x="0" y="266"/>
                  </a:moveTo>
                  <a:lnTo>
                    <a:pt x="2" y="263"/>
                  </a:lnTo>
                  <a:lnTo>
                    <a:pt x="3" y="260"/>
                  </a:lnTo>
                  <a:lnTo>
                    <a:pt x="5" y="258"/>
                  </a:lnTo>
                  <a:lnTo>
                    <a:pt x="6" y="256"/>
                  </a:lnTo>
                  <a:lnTo>
                    <a:pt x="8" y="254"/>
                  </a:lnTo>
                  <a:lnTo>
                    <a:pt x="9" y="252"/>
                  </a:lnTo>
                  <a:lnTo>
                    <a:pt x="10" y="249"/>
                  </a:lnTo>
                  <a:lnTo>
                    <a:pt x="11" y="247"/>
                  </a:lnTo>
                  <a:lnTo>
                    <a:pt x="11" y="246"/>
                  </a:lnTo>
                  <a:lnTo>
                    <a:pt x="12" y="244"/>
                  </a:lnTo>
                  <a:lnTo>
                    <a:pt x="13" y="243"/>
                  </a:lnTo>
                  <a:lnTo>
                    <a:pt x="15" y="242"/>
                  </a:lnTo>
                  <a:lnTo>
                    <a:pt x="15" y="239"/>
                  </a:lnTo>
                  <a:lnTo>
                    <a:pt x="16" y="238"/>
                  </a:lnTo>
                  <a:lnTo>
                    <a:pt x="17" y="237"/>
                  </a:lnTo>
                  <a:lnTo>
                    <a:pt x="17" y="236"/>
                  </a:lnTo>
                  <a:lnTo>
                    <a:pt x="18" y="235"/>
                  </a:lnTo>
                  <a:lnTo>
                    <a:pt x="18" y="234"/>
                  </a:lnTo>
                  <a:lnTo>
                    <a:pt x="19" y="233"/>
                  </a:lnTo>
                  <a:lnTo>
                    <a:pt x="19" y="232"/>
                  </a:lnTo>
                  <a:lnTo>
                    <a:pt x="19" y="230"/>
                  </a:lnTo>
                  <a:lnTo>
                    <a:pt x="20" y="229"/>
                  </a:lnTo>
                  <a:lnTo>
                    <a:pt x="20" y="228"/>
                  </a:lnTo>
                  <a:lnTo>
                    <a:pt x="21" y="227"/>
                  </a:lnTo>
                  <a:lnTo>
                    <a:pt x="21" y="226"/>
                  </a:lnTo>
                  <a:lnTo>
                    <a:pt x="22" y="225"/>
                  </a:lnTo>
                  <a:lnTo>
                    <a:pt x="22" y="224"/>
                  </a:lnTo>
                  <a:lnTo>
                    <a:pt x="23" y="223"/>
                  </a:lnTo>
                  <a:lnTo>
                    <a:pt x="23" y="222"/>
                  </a:lnTo>
                  <a:lnTo>
                    <a:pt x="25" y="220"/>
                  </a:lnTo>
                  <a:lnTo>
                    <a:pt x="25" y="219"/>
                  </a:lnTo>
                  <a:lnTo>
                    <a:pt x="26" y="217"/>
                  </a:lnTo>
                  <a:lnTo>
                    <a:pt x="26" y="216"/>
                  </a:lnTo>
                  <a:lnTo>
                    <a:pt x="27" y="215"/>
                  </a:lnTo>
                  <a:lnTo>
                    <a:pt x="27" y="213"/>
                  </a:lnTo>
                  <a:lnTo>
                    <a:pt x="28" y="211"/>
                  </a:lnTo>
                  <a:lnTo>
                    <a:pt x="28" y="210"/>
                  </a:lnTo>
                  <a:lnTo>
                    <a:pt x="29" y="209"/>
                  </a:lnTo>
                  <a:lnTo>
                    <a:pt x="29" y="208"/>
                  </a:lnTo>
                  <a:lnTo>
                    <a:pt x="29" y="207"/>
                  </a:lnTo>
                  <a:lnTo>
                    <a:pt x="30" y="206"/>
                  </a:lnTo>
                  <a:lnTo>
                    <a:pt x="30" y="205"/>
                  </a:lnTo>
                  <a:lnTo>
                    <a:pt x="31" y="204"/>
                  </a:lnTo>
                  <a:lnTo>
                    <a:pt x="31" y="203"/>
                  </a:lnTo>
                  <a:lnTo>
                    <a:pt x="31" y="201"/>
                  </a:lnTo>
                  <a:lnTo>
                    <a:pt x="32" y="201"/>
                  </a:lnTo>
                  <a:lnTo>
                    <a:pt x="32" y="200"/>
                  </a:lnTo>
                  <a:lnTo>
                    <a:pt x="32" y="199"/>
                  </a:lnTo>
                  <a:lnTo>
                    <a:pt x="33" y="198"/>
                  </a:lnTo>
                  <a:lnTo>
                    <a:pt x="33" y="197"/>
                  </a:lnTo>
                  <a:lnTo>
                    <a:pt x="35" y="196"/>
                  </a:lnTo>
                  <a:lnTo>
                    <a:pt x="35" y="195"/>
                  </a:lnTo>
                  <a:lnTo>
                    <a:pt x="35" y="194"/>
                  </a:lnTo>
                  <a:lnTo>
                    <a:pt x="36" y="193"/>
                  </a:lnTo>
                  <a:lnTo>
                    <a:pt x="36" y="191"/>
                  </a:lnTo>
                  <a:lnTo>
                    <a:pt x="36" y="190"/>
                  </a:lnTo>
                  <a:lnTo>
                    <a:pt x="37" y="189"/>
                  </a:lnTo>
                  <a:lnTo>
                    <a:pt x="37" y="187"/>
                  </a:lnTo>
                  <a:lnTo>
                    <a:pt x="38" y="186"/>
                  </a:lnTo>
                  <a:lnTo>
                    <a:pt x="38" y="184"/>
                  </a:lnTo>
                  <a:lnTo>
                    <a:pt x="39" y="183"/>
                  </a:lnTo>
                  <a:lnTo>
                    <a:pt x="40" y="180"/>
                  </a:lnTo>
                  <a:lnTo>
                    <a:pt x="40" y="179"/>
                  </a:lnTo>
                  <a:lnTo>
                    <a:pt x="41" y="177"/>
                  </a:lnTo>
                  <a:lnTo>
                    <a:pt x="41" y="176"/>
                  </a:lnTo>
                  <a:lnTo>
                    <a:pt x="42" y="174"/>
                  </a:lnTo>
                  <a:lnTo>
                    <a:pt x="43" y="173"/>
                  </a:lnTo>
                  <a:lnTo>
                    <a:pt x="43" y="171"/>
                  </a:lnTo>
                  <a:lnTo>
                    <a:pt x="43" y="170"/>
                  </a:lnTo>
                  <a:lnTo>
                    <a:pt x="45" y="168"/>
                  </a:lnTo>
                  <a:lnTo>
                    <a:pt x="45" y="167"/>
                  </a:lnTo>
                  <a:lnTo>
                    <a:pt x="46" y="166"/>
                  </a:lnTo>
                  <a:lnTo>
                    <a:pt x="46" y="165"/>
                  </a:lnTo>
                  <a:lnTo>
                    <a:pt x="47" y="164"/>
                  </a:lnTo>
                  <a:lnTo>
                    <a:pt x="47" y="163"/>
                  </a:lnTo>
                  <a:lnTo>
                    <a:pt x="47" y="161"/>
                  </a:lnTo>
                  <a:lnTo>
                    <a:pt x="48" y="160"/>
                  </a:lnTo>
                  <a:lnTo>
                    <a:pt x="48" y="159"/>
                  </a:lnTo>
                  <a:lnTo>
                    <a:pt x="48" y="158"/>
                  </a:lnTo>
                  <a:lnTo>
                    <a:pt x="49" y="157"/>
                  </a:lnTo>
                  <a:lnTo>
                    <a:pt x="49" y="156"/>
                  </a:lnTo>
                  <a:lnTo>
                    <a:pt x="49" y="155"/>
                  </a:lnTo>
                  <a:lnTo>
                    <a:pt x="50" y="154"/>
                  </a:lnTo>
                  <a:lnTo>
                    <a:pt x="50" y="153"/>
                  </a:lnTo>
                  <a:lnTo>
                    <a:pt x="50" y="151"/>
                  </a:lnTo>
                  <a:lnTo>
                    <a:pt x="51" y="149"/>
                  </a:lnTo>
                  <a:lnTo>
                    <a:pt x="51" y="148"/>
                  </a:lnTo>
                  <a:lnTo>
                    <a:pt x="51" y="147"/>
                  </a:lnTo>
                  <a:lnTo>
                    <a:pt x="52" y="146"/>
                  </a:lnTo>
                  <a:lnTo>
                    <a:pt x="52" y="144"/>
                  </a:lnTo>
                  <a:lnTo>
                    <a:pt x="53" y="143"/>
                  </a:lnTo>
                  <a:lnTo>
                    <a:pt x="53" y="140"/>
                  </a:lnTo>
                  <a:lnTo>
                    <a:pt x="55" y="138"/>
                  </a:lnTo>
                  <a:lnTo>
                    <a:pt x="55" y="137"/>
                  </a:lnTo>
                  <a:lnTo>
                    <a:pt x="56" y="135"/>
                  </a:lnTo>
                  <a:lnTo>
                    <a:pt x="56" y="134"/>
                  </a:lnTo>
                  <a:lnTo>
                    <a:pt x="57" y="132"/>
                  </a:lnTo>
                  <a:lnTo>
                    <a:pt x="57" y="130"/>
                  </a:lnTo>
                  <a:lnTo>
                    <a:pt x="57" y="129"/>
                  </a:lnTo>
                  <a:lnTo>
                    <a:pt x="58" y="128"/>
                  </a:lnTo>
                  <a:lnTo>
                    <a:pt x="58" y="127"/>
                  </a:lnTo>
                  <a:lnTo>
                    <a:pt x="58" y="126"/>
                  </a:lnTo>
                  <a:lnTo>
                    <a:pt x="59" y="125"/>
                  </a:lnTo>
                  <a:lnTo>
                    <a:pt x="59" y="124"/>
                  </a:lnTo>
                  <a:lnTo>
                    <a:pt x="59" y="122"/>
                  </a:lnTo>
                  <a:lnTo>
                    <a:pt x="60" y="121"/>
                  </a:lnTo>
                  <a:lnTo>
                    <a:pt x="60" y="120"/>
                  </a:lnTo>
                  <a:lnTo>
                    <a:pt x="60" y="119"/>
                  </a:lnTo>
                  <a:lnTo>
                    <a:pt x="60" y="118"/>
                  </a:lnTo>
                  <a:lnTo>
                    <a:pt x="61" y="117"/>
                  </a:lnTo>
                  <a:lnTo>
                    <a:pt x="61" y="116"/>
                  </a:lnTo>
                  <a:lnTo>
                    <a:pt x="61" y="115"/>
                  </a:lnTo>
                  <a:lnTo>
                    <a:pt x="62" y="115"/>
                  </a:lnTo>
                  <a:lnTo>
                    <a:pt x="62" y="114"/>
                  </a:lnTo>
                  <a:lnTo>
                    <a:pt x="62" y="111"/>
                  </a:lnTo>
                  <a:lnTo>
                    <a:pt x="62" y="110"/>
                  </a:lnTo>
                  <a:lnTo>
                    <a:pt x="64" y="109"/>
                  </a:lnTo>
                  <a:lnTo>
                    <a:pt x="64" y="108"/>
                  </a:lnTo>
                  <a:lnTo>
                    <a:pt x="65" y="107"/>
                  </a:lnTo>
                  <a:lnTo>
                    <a:pt x="65" y="105"/>
                  </a:lnTo>
                  <a:lnTo>
                    <a:pt x="65" y="104"/>
                  </a:lnTo>
                  <a:lnTo>
                    <a:pt x="66" y="101"/>
                  </a:lnTo>
                  <a:lnTo>
                    <a:pt x="66" y="100"/>
                  </a:lnTo>
                  <a:lnTo>
                    <a:pt x="67" y="98"/>
                  </a:lnTo>
                  <a:lnTo>
                    <a:pt x="67" y="96"/>
                  </a:lnTo>
                  <a:lnTo>
                    <a:pt x="68" y="95"/>
                  </a:lnTo>
                  <a:lnTo>
                    <a:pt x="68" y="94"/>
                  </a:lnTo>
                  <a:lnTo>
                    <a:pt x="69" y="91"/>
                  </a:lnTo>
                  <a:lnTo>
                    <a:pt x="69" y="90"/>
                  </a:lnTo>
                  <a:lnTo>
                    <a:pt x="69" y="89"/>
                  </a:lnTo>
                  <a:lnTo>
                    <a:pt x="70" y="88"/>
                  </a:lnTo>
                  <a:lnTo>
                    <a:pt x="70" y="87"/>
                  </a:lnTo>
                  <a:lnTo>
                    <a:pt x="70" y="86"/>
                  </a:lnTo>
                  <a:lnTo>
                    <a:pt x="71" y="85"/>
                  </a:lnTo>
                  <a:lnTo>
                    <a:pt x="71" y="84"/>
                  </a:lnTo>
                  <a:lnTo>
                    <a:pt x="71" y="82"/>
                  </a:lnTo>
                  <a:lnTo>
                    <a:pt x="71" y="81"/>
                  </a:lnTo>
                  <a:lnTo>
                    <a:pt x="72" y="80"/>
                  </a:lnTo>
                  <a:lnTo>
                    <a:pt x="72" y="79"/>
                  </a:lnTo>
                  <a:lnTo>
                    <a:pt x="72" y="78"/>
                  </a:lnTo>
                  <a:lnTo>
                    <a:pt x="72" y="77"/>
                  </a:lnTo>
                  <a:lnTo>
                    <a:pt x="72" y="76"/>
                  </a:lnTo>
                  <a:lnTo>
                    <a:pt x="72" y="75"/>
                  </a:lnTo>
                  <a:lnTo>
                    <a:pt x="72" y="74"/>
                  </a:lnTo>
                  <a:lnTo>
                    <a:pt x="74" y="72"/>
                  </a:lnTo>
                  <a:lnTo>
                    <a:pt x="74" y="71"/>
                  </a:lnTo>
                  <a:lnTo>
                    <a:pt x="74" y="70"/>
                  </a:lnTo>
                  <a:lnTo>
                    <a:pt x="74" y="69"/>
                  </a:lnTo>
                  <a:lnTo>
                    <a:pt x="74" y="68"/>
                  </a:lnTo>
                  <a:lnTo>
                    <a:pt x="74" y="67"/>
                  </a:lnTo>
                  <a:lnTo>
                    <a:pt x="74" y="66"/>
                  </a:lnTo>
                  <a:lnTo>
                    <a:pt x="74" y="63"/>
                  </a:lnTo>
                  <a:lnTo>
                    <a:pt x="74" y="62"/>
                  </a:lnTo>
                  <a:lnTo>
                    <a:pt x="74" y="60"/>
                  </a:lnTo>
                  <a:lnTo>
                    <a:pt x="75" y="59"/>
                  </a:lnTo>
                  <a:lnTo>
                    <a:pt x="75" y="58"/>
                  </a:lnTo>
                  <a:lnTo>
                    <a:pt x="75" y="57"/>
                  </a:lnTo>
                  <a:lnTo>
                    <a:pt x="75" y="56"/>
                  </a:lnTo>
                  <a:lnTo>
                    <a:pt x="75" y="55"/>
                  </a:lnTo>
                  <a:lnTo>
                    <a:pt x="75" y="53"/>
                  </a:lnTo>
                  <a:lnTo>
                    <a:pt x="75" y="52"/>
                  </a:lnTo>
                  <a:lnTo>
                    <a:pt x="75" y="51"/>
                  </a:lnTo>
                  <a:lnTo>
                    <a:pt x="75" y="50"/>
                  </a:lnTo>
                  <a:lnTo>
                    <a:pt x="75" y="49"/>
                  </a:lnTo>
                  <a:lnTo>
                    <a:pt x="76" y="48"/>
                  </a:lnTo>
                  <a:lnTo>
                    <a:pt x="76" y="47"/>
                  </a:lnTo>
                  <a:lnTo>
                    <a:pt x="76" y="46"/>
                  </a:lnTo>
                  <a:lnTo>
                    <a:pt x="76" y="45"/>
                  </a:lnTo>
                  <a:lnTo>
                    <a:pt x="76" y="43"/>
                  </a:lnTo>
                  <a:lnTo>
                    <a:pt x="76" y="42"/>
                  </a:lnTo>
                  <a:lnTo>
                    <a:pt x="76" y="41"/>
                  </a:lnTo>
                  <a:lnTo>
                    <a:pt x="77" y="40"/>
                  </a:lnTo>
                  <a:lnTo>
                    <a:pt x="77" y="39"/>
                  </a:lnTo>
                  <a:lnTo>
                    <a:pt x="77" y="38"/>
                  </a:lnTo>
                  <a:lnTo>
                    <a:pt x="77" y="37"/>
                  </a:lnTo>
                  <a:lnTo>
                    <a:pt x="77" y="36"/>
                  </a:lnTo>
                  <a:lnTo>
                    <a:pt x="77" y="35"/>
                  </a:lnTo>
                  <a:lnTo>
                    <a:pt x="78" y="33"/>
                  </a:lnTo>
                  <a:lnTo>
                    <a:pt x="78" y="32"/>
                  </a:lnTo>
                  <a:lnTo>
                    <a:pt x="78" y="31"/>
                  </a:lnTo>
                  <a:lnTo>
                    <a:pt x="78" y="30"/>
                  </a:lnTo>
                  <a:lnTo>
                    <a:pt x="78" y="29"/>
                  </a:lnTo>
                  <a:lnTo>
                    <a:pt x="79" y="28"/>
                  </a:lnTo>
                  <a:lnTo>
                    <a:pt x="79" y="27"/>
                  </a:lnTo>
                  <a:lnTo>
                    <a:pt x="79" y="26"/>
                  </a:lnTo>
                  <a:lnTo>
                    <a:pt x="79" y="25"/>
                  </a:lnTo>
                  <a:lnTo>
                    <a:pt x="79" y="23"/>
                  </a:lnTo>
                  <a:lnTo>
                    <a:pt x="79" y="22"/>
                  </a:lnTo>
                  <a:lnTo>
                    <a:pt x="79" y="21"/>
                  </a:lnTo>
                  <a:lnTo>
                    <a:pt x="79" y="20"/>
                  </a:lnTo>
                  <a:lnTo>
                    <a:pt x="79" y="19"/>
                  </a:lnTo>
                  <a:lnTo>
                    <a:pt x="79" y="18"/>
                  </a:lnTo>
                  <a:lnTo>
                    <a:pt x="79" y="17"/>
                  </a:lnTo>
                  <a:lnTo>
                    <a:pt x="79" y="16"/>
                  </a:lnTo>
                  <a:lnTo>
                    <a:pt x="79" y="15"/>
                  </a:lnTo>
                  <a:lnTo>
                    <a:pt x="79" y="12"/>
                  </a:lnTo>
                  <a:lnTo>
                    <a:pt x="79" y="11"/>
                  </a:lnTo>
                  <a:lnTo>
                    <a:pt x="79" y="10"/>
                  </a:lnTo>
                  <a:lnTo>
                    <a:pt x="78" y="8"/>
                  </a:lnTo>
                  <a:lnTo>
                    <a:pt x="78" y="7"/>
                  </a:lnTo>
                  <a:lnTo>
                    <a:pt x="78" y="5"/>
                  </a:lnTo>
                  <a:lnTo>
                    <a:pt x="78" y="2"/>
                  </a:lnTo>
                  <a:lnTo>
                    <a:pt x="78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61" name="Freeform 190">
              <a:extLst>
                <a:ext uri="{FF2B5EF4-FFF2-40B4-BE49-F238E27FC236}">
                  <a16:creationId xmlns:a16="http://schemas.microsoft.com/office/drawing/2014/main" id="{BF82ED49-7FA5-ED40-9D66-3AB468041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663" y="5411788"/>
              <a:ext cx="88900" cy="1588"/>
            </a:xfrm>
            <a:custGeom>
              <a:avLst/>
              <a:gdLst>
                <a:gd name="T0" fmla="*/ 2147483646 w 111"/>
                <a:gd name="T1" fmla="*/ 0 h 1"/>
                <a:gd name="T2" fmla="*/ 0 w 111"/>
                <a:gd name="T3" fmla="*/ 0 h 1"/>
                <a:gd name="T4" fmla="*/ 2147483646 w 11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" h="1">
                  <a:moveTo>
                    <a:pt x="111" y="0"/>
                  </a:moveTo>
                  <a:lnTo>
                    <a:pt x="0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62" name="Line 191">
              <a:extLst>
                <a:ext uri="{FF2B5EF4-FFF2-40B4-BE49-F238E27FC236}">
                  <a16:creationId xmlns:a16="http://schemas.microsoft.com/office/drawing/2014/main" id="{5893ED3B-08B2-8D4C-9A2E-94EB8E6C6E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38663" y="5411788"/>
              <a:ext cx="8890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63" name="Freeform 192">
              <a:extLst>
                <a:ext uri="{FF2B5EF4-FFF2-40B4-BE49-F238E27FC236}">
                  <a16:creationId xmlns:a16="http://schemas.microsoft.com/office/drawing/2014/main" id="{B70A2E34-A6B8-E441-9410-58349DAF2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788" y="5287963"/>
              <a:ext cx="247650" cy="1588"/>
            </a:xfrm>
            <a:custGeom>
              <a:avLst/>
              <a:gdLst>
                <a:gd name="T0" fmla="*/ 2147483646 w 311"/>
                <a:gd name="T1" fmla="*/ 0 h 1"/>
                <a:gd name="T2" fmla="*/ 0 w 311"/>
                <a:gd name="T3" fmla="*/ 0 h 1"/>
                <a:gd name="T4" fmla="*/ 2147483646 w 31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" h="1">
                  <a:moveTo>
                    <a:pt x="311" y="0"/>
                  </a:moveTo>
                  <a:lnTo>
                    <a:pt x="0" y="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64" name="Line 193">
              <a:extLst>
                <a:ext uri="{FF2B5EF4-FFF2-40B4-BE49-F238E27FC236}">
                  <a16:creationId xmlns:a16="http://schemas.microsoft.com/office/drawing/2014/main" id="{D9A15BEA-C77B-5E4F-960C-ADDAD517DF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60788" y="5287963"/>
              <a:ext cx="2476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65" name="Freeform 194">
              <a:extLst>
                <a:ext uri="{FF2B5EF4-FFF2-40B4-BE49-F238E27FC236}">
                  <a16:creationId xmlns:a16="http://schemas.microsoft.com/office/drawing/2014/main" id="{D3F283E0-F1D9-9841-A11F-DA156500A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788" y="5534026"/>
              <a:ext cx="247650" cy="1588"/>
            </a:xfrm>
            <a:custGeom>
              <a:avLst/>
              <a:gdLst>
                <a:gd name="T0" fmla="*/ 2147483646 w 311"/>
                <a:gd name="T1" fmla="*/ 0 h 1"/>
                <a:gd name="T2" fmla="*/ 0 w 311"/>
                <a:gd name="T3" fmla="*/ 0 h 1"/>
                <a:gd name="T4" fmla="*/ 2147483646 w 31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" h="1">
                  <a:moveTo>
                    <a:pt x="311" y="0"/>
                  </a:moveTo>
                  <a:lnTo>
                    <a:pt x="0" y="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66" name="Line 195">
              <a:extLst>
                <a:ext uri="{FF2B5EF4-FFF2-40B4-BE49-F238E27FC236}">
                  <a16:creationId xmlns:a16="http://schemas.microsoft.com/office/drawing/2014/main" id="{CA6CAEC4-E615-8C4E-9CF4-C2D9E9F4BD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60788" y="5534026"/>
              <a:ext cx="2476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67" name="Line 196">
              <a:extLst>
                <a:ext uri="{FF2B5EF4-FFF2-40B4-BE49-F238E27FC236}">
                  <a16:creationId xmlns:a16="http://schemas.microsoft.com/office/drawing/2014/main" id="{989454A9-59E4-9446-81EA-4D9B97A937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0788" y="5411788"/>
              <a:ext cx="265113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68" name="Freeform 197">
              <a:extLst>
                <a:ext uri="{FF2B5EF4-FFF2-40B4-BE49-F238E27FC236}">
                  <a16:creationId xmlns:a16="http://schemas.microsoft.com/office/drawing/2014/main" id="{AEBFCA0A-C4A4-0245-8BFD-632D71799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800" y="5953126"/>
              <a:ext cx="528638" cy="209550"/>
            </a:xfrm>
            <a:custGeom>
              <a:avLst/>
              <a:gdLst>
                <a:gd name="T0" fmla="*/ 2147483646 w 665"/>
                <a:gd name="T1" fmla="*/ 0 h 265"/>
                <a:gd name="T2" fmla="*/ 2147483646 w 665"/>
                <a:gd name="T3" fmla="*/ 0 h 265"/>
                <a:gd name="T4" fmla="*/ 2147483646 w 665"/>
                <a:gd name="T5" fmla="*/ 0 h 265"/>
                <a:gd name="T6" fmla="*/ 2147483646 w 665"/>
                <a:gd name="T7" fmla="*/ 0 h 265"/>
                <a:gd name="T8" fmla="*/ 2147483646 w 665"/>
                <a:gd name="T9" fmla="*/ 2147483646 h 265"/>
                <a:gd name="T10" fmla="*/ 2147483646 w 665"/>
                <a:gd name="T11" fmla="*/ 2147483646 h 265"/>
                <a:gd name="T12" fmla="*/ 2147483646 w 665"/>
                <a:gd name="T13" fmla="*/ 2147483646 h 265"/>
                <a:gd name="T14" fmla="*/ 2147483646 w 665"/>
                <a:gd name="T15" fmla="*/ 2147483646 h 265"/>
                <a:gd name="T16" fmla="*/ 2147483646 w 665"/>
                <a:gd name="T17" fmla="*/ 2147483646 h 265"/>
                <a:gd name="T18" fmla="*/ 2147483646 w 665"/>
                <a:gd name="T19" fmla="*/ 2147483646 h 265"/>
                <a:gd name="T20" fmla="*/ 2147483646 w 665"/>
                <a:gd name="T21" fmla="*/ 2147483646 h 265"/>
                <a:gd name="T22" fmla="*/ 2147483646 w 665"/>
                <a:gd name="T23" fmla="*/ 2147483646 h 265"/>
                <a:gd name="T24" fmla="*/ 2147483646 w 665"/>
                <a:gd name="T25" fmla="*/ 2147483646 h 265"/>
                <a:gd name="T26" fmla="*/ 2147483646 w 665"/>
                <a:gd name="T27" fmla="*/ 2147483646 h 265"/>
                <a:gd name="T28" fmla="*/ 2147483646 w 665"/>
                <a:gd name="T29" fmla="*/ 2147483646 h 265"/>
                <a:gd name="T30" fmla="*/ 2147483646 w 665"/>
                <a:gd name="T31" fmla="*/ 2147483646 h 265"/>
                <a:gd name="T32" fmla="*/ 2147483646 w 665"/>
                <a:gd name="T33" fmla="*/ 2147483646 h 265"/>
                <a:gd name="T34" fmla="*/ 2147483646 w 665"/>
                <a:gd name="T35" fmla="*/ 2147483646 h 265"/>
                <a:gd name="T36" fmla="*/ 2147483646 w 665"/>
                <a:gd name="T37" fmla="*/ 2147483646 h 265"/>
                <a:gd name="T38" fmla="*/ 2147483646 w 665"/>
                <a:gd name="T39" fmla="*/ 2147483646 h 265"/>
                <a:gd name="T40" fmla="*/ 2147483646 w 665"/>
                <a:gd name="T41" fmla="*/ 2147483646 h 265"/>
                <a:gd name="T42" fmla="*/ 2147483646 w 665"/>
                <a:gd name="T43" fmla="*/ 2147483646 h 265"/>
                <a:gd name="T44" fmla="*/ 2147483646 w 665"/>
                <a:gd name="T45" fmla="*/ 2147483646 h 265"/>
                <a:gd name="T46" fmla="*/ 2147483646 w 665"/>
                <a:gd name="T47" fmla="*/ 2147483646 h 265"/>
                <a:gd name="T48" fmla="*/ 2147483646 w 665"/>
                <a:gd name="T49" fmla="*/ 2147483646 h 265"/>
                <a:gd name="T50" fmla="*/ 2147483646 w 665"/>
                <a:gd name="T51" fmla="*/ 2147483646 h 265"/>
                <a:gd name="T52" fmla="*/ 2147483646 w 665"/>
                <a:gd name="T53" fmla="*/ 2147483646 h 265"/>
                <a:gd name="T54" fmla="*/ 2147483646 w 665"/>
                <a:gd name="T55" fmla="*/ 2147483646 h 265"/>
                <a:gd name="T56" fmla="*/ 2147483646 w 665"/>
                <a:gd name="T57" fmla="*/ 2147483646 h 265"/>
                <a:gd name="T58" fmla="*/ 2147483646 w 665"/>
                <a:gd name="T59" fmla="*/ 2147483646 h 265"/>
                <a:gd name="T60" fmla="*/ 2147483646 w 665"/>
                <a:gd name="T61" fmla="*/ 2147483646 h 265"/>
                <a:gd name="T62" fmla="*/ 2147483646 w 665"/>
                <a:gd name="T63" fmla="*/ 2147483646 h 265"/>
                <a:gd name="T64" fmla="*/ 2147483646 w 665"/>
                <a:gd name="T65" fmla="*/ 2147483646 h 265"/>
                <a:gd name="T66" fmla="*/ 2147483646 w 665"/>
                <a:gd name="T67" fmla="*/ 2147483646 h 265"/>
                <a:gd name="T68" fmla="*/ 2147483646 w 665"/>
                <a:gd name="T69" fmla="*/ 2147483646 h 265"/>
                <a:gd name="T70" fmla="*/ 2147483646 w 665"/>
                <a:gd name="T71" fmla="*/ 2147483646 h 265"/>
                <a:gd name="T72" fmla="*/ 2147483646 w 665"/>
                <a:gd name="T73" fmla="*/ 2147483646 h 265"/>
                <a:gd name="T74" fmla="*/ 2147483646 w 665"/>
                <a:gd name="T75" fmla="*/ 2147483646 h 265"/>
                <a:gd name="T76" fmla="*/ 2147483646 w 665"/>
                <a:gd name="T77" fmla="*/ 2147483646 h 265"/>
                <a:gd name="T78" fmla="*/ 2147483646 w 665"/>
                <a:gd name="T79" fmla="*/ 2147483646 h 265"/>
                <a:gd name="T80" fmla="*/ 2147483646 w 665"/>
                <a:gd name="T81" fmla="*/ 2147483646 h 265"/>
                <a:gd name="T82" fmla="*/ 2147483646 w 665"/>
                <a:gd name="T83" fmla="*/ 2147483646 h 265"/>
                <a:gd name="T84" fmla="*/ 2147483646 w 665"/>
                <a:gd name="T85" fmla="*/ 2147483646 h 265"/>
                <a:gd name="T86" fmla="*/ 2147483646 w 665"/>
                <a:gd name="T87" fmla="*/ 2147483646 h 265"/>
                <a:gd name="T88" fmla="*/ 2147483646 w 665"/>
                <a:gd name="T89" fmla="*/ 2147483646 h 265"/>
                <a:gd name="T90" fmla="*/ 2147483646 w 665"/>
                <a:gd name="T91" fmla="*/ 2147483646 h 265"/>
                <a:gd name="T92" fmla="*/ 2147483646 w 665"/>
                <a:gd name="T93" fmla="*/ 2147483646 h 265"/>
                <a:gd name="T94" fmla="*/ 2147483646 w 665"/>
                <a:gd name="T95" fmla="*/ 2147483646 h 265"/>
                <a:gd name="T96" fmla="*/ 2147483646 w 665"/>
                <a:gd name="T97" fmla="*/ 2147483646 h 265"/>
                <a:gd name="T98" fmla="*/ 2147483646 w 665"/>
                <a:gd name="T99" fmla="*/ 2147483646 h 265"/>
                <a:gd name="T100" fmla="*/ 2147483646 w 665"/>
                <a:gd name="T101" fmla="*/ 2147483646 h 265"/>
                <a:gd name="T102" fmla="*/ 2147483646 w 665"/>
                <a:gd name="T103" fmla="*/ 2147483646 h 265"/>
                <a:gd name="T104" fmla="*/ 2147483646 w 665"/>
                <a:gd name="T105" fmla="*/ 2147483646 h 265"/>
                <a:gd name="T106" fmla="*/ 2147483646 w 665"/>
                <a:gd name="T107" fmla="*/ 2147483646 h 265"/>
                <a:gd name="T108" fmla="*/ 2147483646 w 665"/>
                <a:gd name="T109" fmla="*/ 2147483646 h 265"/>
                <a:gd name="T110" fmla="*/ 2147483646 w 665"/>
                <a:gd name="T111" fmla="*/ 2147483646 h 265"/>
                <a:gd name="T112" fmla="*/ 2147483646 w 665"/>
                <a:gd name="T113" fmla="*/ 2147483646 h 265"/>
                <a:gd name="T114" fmla="*/ 2147483646 w 665"/>
                <a:gd name="T115" fmla="*/ 2147483646 h 265"/>
                <a:gd name="T116" fmla="*/ 2147483646 w 665"/>
                <a:gd name="T117" fmla="*/ 2147483646 h 265"/>
                <a:gd name="T118" fmla="*/ 2147483646 w 665"/>
                <a:gd name="T119" fmla="*/ 2147483646 h 265"/>
                <a:gd name="T120" fmla="*/ 2147483646 w 665"/>
                <a:gd name="T121" fmla="*/ 2147483646 h 2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65" h="265">
                  <a:moveTo>
                    <a:pt x="0" y="0"/>
                  </a:moveTo>
                  <a:lnTo>
                    <a:pt x="25" y="0"/>
                  </a:lnTo>
                  <a:lnTo>
                    <a:pt x="50" y="0"/>
                  </a:lnTo>
                  <a:lnTo>
                    <a:pt x="72" y="0"/>
                  </a:lnTo>
                  <a:lnTo>
                    <a:pt x="92" y="0"/>
                  </a:lnTo>
                  <a:lnTo>
                    <a:pt x="112" y="0"/>
                  </a:lnTo>
                  <a:lnTo>
                    <a:pt x="130" y="0"/>
                  </a:lnTo>
                  <a:lnTo>
                    <a:pt x="147" y="0"/>
                  </a:lnTo>
                  <a:lnTo>
                    <a:pt x="162" y="0"/>
                  </a:lnTo>
                  <a:lnTo>
                    <a:pt x="177" y="0"/>
                  </a:lnTo>
                  <a:lnTo>
                    <a:pt x="190" y="0"/>
                  </a:lnTo>
                  <a:lnTo>
                    <a:pt x="201" y="0"/>
                  </a:lnTo>
                  <a:lnTo>
                    <a:pt x="212" y="0"/>
                  </a:lnTo>
                  <a:lnTo>
                    <a:pt x="222" y="0"/>
                  </a:lnTo>
                  <a:lnTo>
                    <a:pt x="231" y="0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253" y="0"/>
                  </a:lnTo>
                  <a:lnTo>
                    <a:pt x="260" y="1"/>
                  </a:lnTo>
                  <a:lnTo>
                    <a:pt x="266" y="1"/>
                  </a:lnTo>
                  <a:lnTo>
                    <a:pt x="270" y="1"/>
                  </a:lnTo>
                  <a:lnTo>
                    <a:pt x="275" y="1"/>
                  </a:lnTo>
                  <a:lnTo>
                    <a:pt x="278" y="1"/>
                  </a:lnTo>
                  <a:lnTo>
                    <a:pt x="281" y="1"/>
                  </a:lnTo>
                  <a:lnTo>
                    <a:pt x="283" y="1"/>
                  </a:lnTo>
                  <a:lnTo>
                    <a:pt x="287" y="1"/>
                  </a:lnTo>
                  <a:lnTo>
                    <a:pt x="289" y="1"/>
                  </a:lnTo>
                  <a:lnTo>
                    <a:pt x="291" y="1"/>
                  </a:lnTo>
                  <a:lnTo>
                    <a:pt x="292" y="1"/>
                  </a:lnTo>
                  <a:lnTo>
                    <a:pt x="295" y="1"/>
                  </a:lnTo>
                  <a:lnTo>
                    <a:pt x="296" y="1"/>
                  </a:lnTo>
                  <a:lnTo>
                    <a:pt x="298" y="1"/>
                  </a:lnTo>
                  <a:lnTo>
                    <a:pt x="300" y="1"/>
                  </a:lnTo>
                  <a:lnTo>
                    <a:pt x="301" y="2"/>
                  </a:lnTo>
                  <a:lnTo>
                    <a:pt x="303" y="2"/>
                  </a:lnTo>
                  <a:lnTo>
                    <a:pt x="305" y="2"/>
                  </a:lnTo>
                  <a:lnTo>
                    <a:pt x="307" y="2"/>
                  </a:lnTo>
                  <a:lnTo>
                    <a:pt x="308" y="2"/>
                  </a:lnTo>
                  <a:lnTo>
                    <a:pt x="309" y="2"/>
                  </a:lnTo>
                  <a:lnTo>
                    <a:pt x="310" y="2"/>
                  </a:lnTo>
                  <a:lnTo>
                    <a:pt x="311" y="2"/>
                  </a:lnTo>
                  <a:lnTo>
                    <a:pt x="314" y="2"/>
                  </a:lnTo>
                  <a:lnTo>
                    <a:pt x="315" y="2"/>
                  </a:lnTo>
                  <a:lnTo>
                    <a:pt x="316" y="4"/>
                  </a:lnTo>
                  <a:lnTo>
                    <a:pt x="317" y="4"/>
                  </a:lnTo>
                  <a:lnTo>
                    <a:pt x="318" y="4"/>
                  </a:lnTo>
                  <a:lnTo>
                    <a:pt x="319" y="4"/>
                  </a:lnTo>
                  <a:lnTo>
                    <a:pt x="320" y="4"/>
                  </a:lnTo>
                  <a:lnTo>
                    <a:pt x="321" y="4"/>
                  </a:lnTo>
                  <a:lnTo>
                    <a:pt x="322" y="4"/>
                  </a:lnTo>
                  <a:lnTo>
                    <a:pt x="324" y="4"/>
                  </a:lnTo>
                  <a:lnTo>
                    <a:pt x="325" y="4"/>
                  </a:lnTo>
                  <a:lnTo>
                    <a:pt x="326" y="4"/>
                  </a:lnTo>
                  <a:lnTo>
                    <a:pt x="327" y="5"/>
                  </a:lnTo>
                  <a:lnTo>
                    <a:pt x="328" y="5"/>
                  </a:lnTo>
                  <a:lnTo>
                    <a:pt x="329" y="5"/>
                  </a:lnTo>
                  <a:lnTo>
                    <a:pt x="330" y="5"/>
                  </a:lnTo>
                  <a:lnTo>
                    <a:pt x="331" y="5"/>
                  </a:lnTo>
                  <a:lnTo>
                    <a:pt x="334" y="5"/>
                  </a:lnTo>
                  <a:lnTo>
                    <a:pt x="335" y="6"/>
                  </a:lnTo>
                  <a:lnTo>
                    <a:pt x="336" y="6"/>
                  </a:lnTo>
                  <a:lnTo>
                    <a:pt x="338" y="6"/>
                  </a:lnTo>
                  <a:lnTo>
                    <a:pt x="339" y="6"/>
                  </a:lnTo>
                  <a:lnTo>
                    <a:pt x="341" y="7"/>
                  </a:lnTo>
                  <a:lnTo>
                    <a:pt x="342" y="7"/>
                  </a:lnTo>
                  <a:lnTo>
                    <a:pt x="345" y="7"/>
                  </a:lnTo>
                  <a:lnTo>
                    <a:pt x="346" y="7"/>
                  </a:lnTo>
                  <a:lnTo>
                    <a:pt x="347" y="7"/>
                  </a:lnTo>
                  <a:lnTo>
                    <a:pt x="349" y="7"/>
                  </a:lnTo>
                  <a:lnTo>
                    <a:pt x="350" y="8"/>
                  </a:lnTo>
                  <a:lnTo>
                    <a:pt x="351" y="8"/>
                  </a:lnTo>
                  <a:lnTo>
                    <a:pt x="352" y="8"/>
                  </a:lnTo>
                  <a:lnTo>
                    <a:pt x="354" y="8"/>
                  </a:lnTo>
                  <a:lnTo>
                    <a:pt x="355" y="8"/>
                  </a:lnTo>
                  <a:lnTo>
                    <a:pt x="356" y="8"/>
                  </a:lnTo>
                  <a:lnTo>
                    <a:pt x="357" y="9"/>
                  </a:lnTo>
                  <a:lnTo>
                    <a:pt x="358" y="9"/>
                  </a:lnTo>
                  <a:lnTo>
                    <a:pt x="359" y="9"/>
                  </a:lnTo>
                  <a:lnTo>
                    <a:pt x="360" y="9"/>
                  </a:lnTo>
                  <a:lnTo>
                    <a:pt x="361" y="10"/>
                  </a:lnTo>
                  <a:lnTo>
                    <a:pt x="362" y="10"/>
                  </a:lnTo>
                  <a:lnTo>
                    <a:pt x="364" y="10"/>
                  </a:lnTo>
                  <a:lnTo>
                    <a:pt x="365" y="10"/>
                  </a:lnTo>
                  <a:lnTo>
                    <a:pt x="366" y="11"/>
                  </a:lnTo>
                  <a:lnTo>
                    <a:pt x="367" y="11"/>
                  </a:lnTo>
                  <a:lnTo>
                    <a:pt x="368" y="11"/>
                  </a:lnTo>
                  <a:lnTo>
                    <a:pt x="369" y="12"/>
                  </a:lnTo>
                  <a:lnTo>
                    <a:pt x="370" y="12"/>
                  </a:lnTo>
                  <a:lnTo>
                    <a:pt x="372" y="12"/>
                  </a:lnTo>
                  <a:lnTo>
                    <a:pt x="374" y="14"/>
                  </a:lnTo>
                  <a:lnTo>
                    <a:pt x="376" y="14"/>
                  </a:lnTo>
                  <a:lnTo>
                    <a:pt x="377" y="15"/>
                  </a:lnTo>
                  <a:lnTo>
                    <a:pt x="379" y="15"/>
                  </a:lnTo>
                  <a:lnTo>
                    <a:pt x="381" y="16"/>
                  </a:lnTo>
                  <a:lnTo>
                    <a:pt x="384" y="16"/>
                  </a:lnTo>
                  <a:lnTo>
                    <a:pt x="385" y="17"/>
                  </a:lnTo>
                  <a:lnTo>
                    <a:pt x="387" y="18"/>
                  </a:lnTo>
                  <a:lnTo>
                    <a:pt x="389" y="18"/>
                  </a:lnTo>
                  <a:lnTo>
                    <a:pt x="390" y="18"/>
                  </a:lnTo>
                  <a:lnTo>
                    <a:pt x="391" y="19"/>
                  </a:lnTo>
                  <a:lnTo>
                    <a:pt x="394" y="19"/>
                  </a:lnTo>
                  <a:lnTo>
                    <a:pt x="395" y="20"/>
                  </a:lnTo>
                  <a:lnTo>
                    <a:pt x="396" y="20"/>
                  </a:lnTo>
                  <a:lnTo>
                    <a:pt x="397" y="20"/>
                  </a:lnTo>
                  <a:lnTo>
                    <a:pt x="398" y="21"/>
                  </a:lnTo>
                  <a:lnTo>
                    <a:pt x="399" y="21"/>
                  </a:lnTo>
                  <a:lnTo>
                    <a:pt x="400" y="22"/>
                  </a:lnTo>
                  <a:lnTo>
                    <a:pt x="401" y="22"/>
                  </a:lnTo>
                  <a:lnTo>
                    <a:pt x="403" y="22"/>
                  </a:lnTo>
                  <a:lnTo>
                    <a:pt x="404" y="24"/>
                  </a:lnTo>
                  <a:lnTo>
                    <a:pt x="405" y="24"/>
                  </a:lnTo>
                  <a:lnTo>
                    <a:pt x="406" y="25"/>
                  </a:lnTo>
                  <a:lnTo>
                    <a:pt x="407" y="25"/>
                  </a:lnTo>
                  <a:lnTo>
                    <a:pt x="408" y="25"/>
                  </a:lnTo>
                  <a:lnTo>
                    <a:pt x="409" y="26"/>
                  </a:lnTo>
                  <a:lnTo>
                    <a:pt x="410" y="26"/>
                  </a:lnTo>
                  <a:lnTo>
                    <a:pt x="411" y="27"/>
                  </a:lnTo>
                  <a:lnTo>
                    <a:pt x="413" y="27"/>
                  </a:lnTo>
                  <a:lnTo>
                    <a:pt x="414" y="28"/>
                  </a:lnTo>
                  <a:lnTo>
                    <a:pt x="415" y="28"/>
                  </a:lnTo>
                  <a:lnTo>
                    <a:pt x="417" y="29"/>
                  </a:lnTo>
                  <a:lnTo>
                    <a:pt x="418" y="30"/>
                  </a:lnTo>
                  <a:lnTo>
                    <a:pt x="419" y="30"/>
                  </a:lnTo>
                  <a:lnTo>
                    <a:pt x="421" y="31"/>
                  </a:lnTo>
                  <a:lnTo>
                    <a:pt x="423" y="33"/>
                  </a:lnTo>
                  <a:lnTo>
                    <a:pt x="425" y="34"/>
                  </a:lnTo>
                  <a:lnTo>
                    <a:pt x="426" y="34"/>
                  </a:lnTo>
                  <a:lnTo>
                    <a:pt x="428" y="35"/>
                  </a:lnTo>
                  <a:lnTo>
                    <a:pt x="429" y="36"/>
                  </a:lnTo>
                  <a:lnTo>
                    <a:pt x="430" y="36"/>
                  </a:lnTo>
                  <a:lnTo>
                    <a:pt x="433" y="37"/>
                  </a:lnTo>
                  <a:lnTo>
                    <a:pt x="434" y="38"/>
                  </a:lnTo>
                  <a:lnTo>
                    <a:pt x="435" y="38"/>
                  </a:lnTo>
                  <a:lnTo>
                    <a:pt x="436" y="39"/>
                  </a:lnTo>
                  <a:lnTo>
                    <a:pt x="437" y="39"/>
                  </a:lnTo>
                  <a:lnTo>
                    <a:pt x="438" y="40"/>
                  </a:lnTo>
                  <a:lnTo>
                    <a:pt x="439" y="40"/>
                  </a:lnTo>
                  <a:lnTo>
                    <a:pt x="440" y="41"/>
                  </a:lnTo>
                  <a:lnTo>
                    <a:pt x="441" y="41"/>
                  </a:lnTo>
                  <a:lnTo>
                    <a:pt x="443" y="43"/>
                  </a:lnTo>
                  <a:lnTo>
                    <a:pt x="444" y="44"/>
                  </a:lnTo>
                  <a:lnTo>
                    <a:pt x="445" y="44"/>
                  </a:lnTo>
                  <a:lnTo>
                    <a:pt x="446" y="44"/>
                  </a:lnTo>
                  <a:lnTo>
                    <a:pt x="447" y="45"/>
                  </a:lnTo>
                  <a:lnTo>
                    <a:pt x="448" y="46"/>
                  </a:lnTo>
                  <a:lnTo>
                    <a:pt x="449" y="46"/>
                  </a:lnTo>
                  <a:lnTo>
                    <a:pt x="450" y="47"/>
                  </a:lnTo>
                  <a:lnTo>
                    <a:pt x="451" y="47"/>
                  </a:lnTo>
                  <a:lnTo>
                    <a:pt x="453" y="48"/>
                  </a:lnTo>
                  <a:lnTo>
                    <a:pt x="454" y="49"/>
                  </a:lnTo>
                  <a:lnTo>
                    <a:pt x="455" y="49"/>
                  </a:lnTo>
                  <a:lnTo>
                    <a:pt x="457" y="50"/>
                  </a:lnTo>
                  <a:lnTo>
                    <a:pt x="458" y="51"/>
                  </a:lnTo>
                  <a:lnTo>
                    <a:pt x="459" y="51"/>
                  </a:lnTo>
                  <a:lnTo>
                    <a:pt x="461" y="53"/>
                  </a:lnTo>
                  <a:lnTo>
                    <a:pt x="463" y="54"/>
                  </a:lnTo>
                  <a:lnTo>
                    <a:pt x="464" y="55"/>
                  </a:lnTo>
                  <a:lnTo>
                    <a:pt x="466" y="55"/>
                  </a:lnTo>
                  <a:lnTo>
                    <a:pt x="467" y="56"/>
                  </a:lnTo>
                  <a:lnTo>
                    <a:pt x="468" y="57"/>
                  </a:lnTo>
                  <a:lnTo>
                    <a:pt x="469" y="57"/>
                  </a:lnTo>
                  <a:lnTo>
                    <a:pt x="470" y="58"/>
                  </a:lnTo>
                  <a:lnTo>
                    <a:pt x="471" y="58"/>
                  </a:lnTo>
                  <a:lnTo>
                    <a:pt x="471" y="59"/>
                  </a:lnTo>
                  <a:lnTo>
                    <a:pt x="473" y="59"/>
                  </a:lnTo>
                  <a:lnTo>
                    <a:pt x="474" y="60"/>
                  </a:lnTo>
                  <a:lnTo>
                    <a:pt x="475" y="60"/>
                  </a:lnTo>
                  <a:lnTo>
                    <a:pt x="476" y="61"/>
                  </a:lnTo>
                  <a:lnTo>
                    <a:pt x="477" y="61"/>
                  </a:lnTo>
                  <a:lnTo>
                    <a:pt x="477" y="63"/>
                  </a:lnTo>
                  <a:lnTo>
                    <a:pt x="478" y="63"/>
                  </a:lnTo>
                  <a:lnTo>
                    <a:pt x="479" y="63"/>
                  </a:lnTo>
                  <a:lnTo>
                    <a:pt x="479" y="64"/>
                  </a:lnTo>
                  <a:lnTo>
                    <a:pt x="480" y="64"/>
                  </a:lnTo>
                  <a:lnTo>
                    <a:pt x="482" y="65"/>
                  </a:lnTo>
                  <a:lnTo>
                    <a:pt x="483" y="66"/>
                  </a:lnTo>
                  <a:lnTo>
                    <a:pt x="484" y="66"/>
                  </a:lnTo>
                  <a:lnTo>
                    <a:pt x="485" y="67"/>
                  </a:lnTo>
                  <a:lnTo>
                    <a:pt x="486" y="67"/>
                  </a:lnTo>
                  <a:lnTo>
                    <a:pt x="486" y="68"/>
                  </a:lnTo>
                  <a:lnTo>
                    <a:pt x="487" y="68"/>
                  </a:lnTo>
                  <a:lnTo>
                    <a:pt x="488" y="69"/>
                  </a:lnTo>
                  <a:lnTo>
                    <a:pt x="490" y="70"/>
                  </a:lnTo>
                  <a:lnTo>
                    <a:pt x="492" y="70"/>
                  </a:lnTo>
                  <a:lnTo>
                    <a:pt x="493" y="71"/>
                  </a:lnTo>
                  <a:lnTo>
                    <a:pt x="494" y="73"/>
                  </a:lnTo>
                  <a:lnTo>
                    <a:pt x="495" y="73"/>
                  </a:lnTo>
                  <a:lnTo>
                    <a:pt x="496" y="74"/>
                  </a:lnTo>
                  <a:lnTo>
                    <a:pt x="497" y="75"/>
                  </a:lnTo>
                  <a:lnTo>
                    <a:pt x="498" y="76"/>
                  </a:lnTo>
                  <a:lnTo>
                    <a:pt x="499" y="76"/>
                  </a:lnTo>
                  <a:lnTo>
                    <a:pt x="500" y="77"/>
                  </a:lnTo>
                  <a:lnTo>
                    <a:pt x="502" y="77"/>
                  </a:lnTo>
                  <a:lnTo>
                    <a:pt x="503" y="78"/>
                  </a:lnTo>
                  <a:lnTo>
                    <a:pt x="504" y="79"/>
                  </a:lnTo>
                  <a:lnTo>
                    <a:pt x="505" y="79"/>
                  </a:lnTo>
                  <a:lnTo>
                    <a:pt x="505" y="80"/>
                  </a:lnTo>
                  <a:lnTo>
                    <a:pt x="506" y="80"/>
                  </a:lnTo>
                  <a:lnTo>
                    <a:pt x="507" y="81"/>
                  </a:lnTo>
                  <a:lnTo>
                    <a:pt x="508" y="81"/>
                  </a:lnTo>
                  <a:lnTo>
                    <a:pt x="508" y="83"/>
                  </a:lnTo>
                  <a:lnTo>
                    <a:pt x="509" y="83"/>
                  </a:lnTo>
                  <a:lnTo>
                    <a:pt x="509" y="84"/>
                  </a:lnTo>
                  <a:lnTo>
                    <a:pt x="510" y="84"/>
                  </a:lnTo>
                  <a:lnTo>
                    <a:pt x="510" y="85"/>
                  </a:lnTo>
                  <a:lnTo>
                    <a:pt x="512" y="85"/>
                  </a:lnTo>
                  <a:lnTo>
                    <a:pt x="513" y="86"/>
                  </a:lnTo>
                  <a:lnTo>
                    <a:pt x="514" y="87"/>
                  </a:lnTo>
                  <a:lnTo>
                    <a:pt x="515" y="87"/>
                  </a:lnTo>
                  <a:lnTo>
                    <a:pt x="516" y="88"/>
                  </a:lnTo>
                  <a:lnTo>
                    <a:pt x="516" y="89"/>
                  </a:lnTo>
                  <a:lnTo>
                    <a:pt x="517" y="89"/>
                  </a:lnTo>
                  <a:lnTo>
                    <a:pt x="518" y="90"/>
                  </a:lnTo>
                  <a:lnTo>
                    <a:pt x="519" y="91"/>
                  </a:lnTo>
                  <a:lnTo>
                    <a:pt x="520" y="91"/>
                  </a:lnTo>
                  <a:lnTo>
                    <a:pt x="522" y="93"/>
                  </a:lnTo>
                  <a:lnTo>
                    <a:pt x="523" y="94"/>
                  </a:lnTo>
                  <a:lnTo>
                    <a:pt x="524" y="94"/>
                  </a:lnTo>
                  <a:lnTo>
                    <a:pt x="524" y="95"/>
                  </a:lnTo>
                  <a:lnTo>
                    <a:pt x="525" y="95"/>
                  </a:lnTo>
                  <a:lnTo>
                    <a:pt x="525" y="96"/>
                  </a:lnTo>
                  <a:lnTo>
                    <a:pt x="526" y="96"/>
                  </a:lnTo>
                  <a:lnTo>
                    <a:pt x="527" y="97"/>
                  </a:lnTo>
                  <a:lnTo>
                    <a:pt x="528" y="97"/>
                  </a:lnTo>
                  <a:lnTo>
                    <a:pt x="528" y="98"/>
                  </a:lnTo>
                  <a:lnTo>
                    <a:pt x="529" y="98"/>
                  </a:lnTo>
                  <a:lnTo>
                    <a:pt x="530" y="99"/>
                  </a:lnTo>
                  <a:lnTo>
                    <a:pt x="532" y="99"/>
                  </a:lnTo>
                  <a:lnTo>
                    <a:pt x="532" y="100"/>
                  </a:lnTo>
                  <a:lnTo>
                    <a:pt x="533" y="100"/>
                  </a:lnTo>
                  <a:lnTo>
                    <a:pt x="534" y="102"/>
                  </a:lnTo>
                  <a:lnTo>
                    <a:pt x="535" y="102"/>
                  </a:lnTo>
                  <a:lnTo>
                    <a:pt x="536" y="103"/>
                  </a:lnTo>
                  <a:lnTo>
                    <a:pt x="537" y="104"/>
                  </a:lnTo>
                  <a:lnTo>
                    <a:pt x="538" y="105"/>
                  </a:lnTo>
                  <a:lnTo>
                    <a:pt x="539" y="105"/>
                  </a:lnTo>
                  <a:lnTo>
                    <a:pt x="540" y="106"/>
                  </a:lnTo>
                  <a:lnTo>
                    <a:pt x="542" y="107"/>
                  </a:lnTo>
                  <a:lnTo>
                    <a:pt x="543" y="107"/>
                  </a:lnTo>
                  <a:lnTo>
                    <a:pt x="543" y="108"/>
                  </a:lnTo>
                  <a:lnTo>
                    <a:pt x="544" y="108"/>
                  </a:lnTo>
                  <a:lnTo>
                    <a:pt x="545" y="109"/>
                  </a:lnTo>
                  <a:lnTo>
                    <a:pt x="546" y="110"/>
                  </a:lnTo>
                  <a:lnTo>
                    <a:pt x="547" y="110"/>
                  </a:lnTo>
                  <a:lnTo>
                    <a:pt x="547" y="112"/>
                  </a:lnTo>
                  <a:lnTo>
                    <a:pt x="548" y="112"/>
                  </a:lnTo>
                  <a:lnTo>
                    <a:pt x="548" y="113"/>
                  </a:lnTo>
                  <a:lnTo>
                    <a:pt x="549" y="113"/>
                  </a:lnTo>
                  <a:lnTo>
                    <a:pt x="549" y="114"/>
                  </a:lnTo>
                  <a:lnTo>
                    <a:pt x="550" y="114"/>
                  </a:lnTo>
                  <a:lnTo>
                    <a:pt x="550" y="115"/>
                  </a:lnTo>
                  <a:lnTo>
                    <a:pt x="552" y="116"/>
                  </a:lnTo>
                  <a:lnTo>
                    <a:pt x="553" y="116"/>
                  </a:lnTo>
                  <a:lnTo>
                    <a:pt x="553" y="117"/>
                  </a:lnTo>
                  <a:lnTo>
                    <a:pt x="554" y="118"/>
                  </a:lnTo>
                  <a:lnTo>
                    <a:pt x="555" y="119"/>
                  </a:lnTo>
                  <a:lnTo>
                    <a:pt x="556" y="119"/>
                  </a:lnTo>
                  <a:lnTo>
                    <a:pt x="556" y="120"/>
                  </a:lnTo>
                  <a:lnTo>
                    <a:pt x="557" y="122"/>
                  </a:lnTo>
                  <a:lnTo>
                    <a:pt x="558" y="123"/>
                  </a:lnTo>
                  <a:lnTo>
                    <a:pt x="559" y="124"/>
                  </a:lnTo>
                  <a:lnTo>
                    <a:pt x="560" y="125"/>
                  </a:lnTo>
                  <a:lnTo>
                    <a:pt x="562" y="126"/>
                  </a:lnTo>
                  <a:lnTo>
                    <a:pt x="563" y="127"/>
                  </a:lnTo>
                  <a:lnTo>
                    <a:pt x="564" y="128"/>
                  </a:lnTo>
                  <a:lnTo>
                    <a:pt x="564" y="129"/>
                  </a:lnTo>
                  <a:lnTo>
                    <a:pt x="565" y="129"/>
                  </a:lnTo>
                  <a:lnTo>
                    <a:pt x="566" y="130"/>
                  </a:lnTo>
                  <a:lnTo>
                    <a:pt x="566" y="132"/>
                  </a:lnTo>
                  <a:lnTo>
                    <a:pt x="567" y="132"/>
                  </a:lnTo>
                  <a:lnTo>
                    <a:pt x="567" y="133"/>
                  </a:lnTo>
                  <a:lnTo>
                    <a:pt x="568" y="134"/>
                  </a:lnTo>
                  <a:lnTo>
                    <a:pt x="569" y="135"/>
                  </a:lnTo>
                  <a:lnTo>
                    <a:pt x="571" y="135"/>
                  </a:lnTo>
                  <a:lnTo>
                    <a:pt x="571" y="136"/>
                  </a:lnTo>
                  <a:lnTo>
                    <a:pt x="572" y="137"/>
                  </a:lnTo>
                  <a:lnTo>
                    <a:pt x="573" y="138"/>
                  </a:lnTo>
                  <a:lnTo>
                    <a:pt x="573" y="139"/>
                  </a:lnTo>
                  <a:lnTo>
                    <a:pt x="574" y="139"/>
                  </a:lnTo>
                  <a:lnTo>
                    <a:pt x="575" y="140"/>
                  </a:lnTo>
                  <a:lnTo>
                    <a:pt x="575" y="142"/>
                  </a:lnTo>
                  <a:lnTo>
                    <a:pt x="576" y="143"/>
                  </a:lnTo>
                  <a:lnTo>
                    <a:pt x="577" y="144"/>
                  </a:lnTo>
                  <a:lnTo>
                    <a:pt x="578" y="145"/>
                  </a:lnTo>
                  <a:lnTo>
                    <a:pt x="579" y="147"/>
                  </a:lnTo>
                  <a:lnTo>
                    <a:pt x="581" y="148"/>
                  </a:lnTo>
                  <a:lnTo>
                    <a:pt x="582" y="149"/>
                  </a:lnTo>
                  <a:lnTo>
                    <a:pt x="583" y="150"/>
                  </a:lnTo>
                  <a:lnTo>
                    <a:pt x="584" y="152"/>
                  </a:lnTo>
                  <a:lnTo>
                    <a:pt x="585" y="154"/>
                  </a:lnTo>
                  <a:lnTo>
                    <a:pt x="587" y="155"/>
                  </a:lnTo>
                  <a:lnTo>
                    <a:pt x="588" y="156"/>
                  </a:lnTo>
                  <a:lnTo>
                    <a:pt x="588" y="157"/>
                  </a:lnTo>
                  <a:lnTo>
                    <a:pt x="589" y="159"/>
                  </a:lnTo>
                  <a:lnTo>
                    <a:pt x="591" y="160"/>
                  </a:lnTo>
                  <a:lnTo>
                    <a:pt x="592" y="162"/>
                  </a:lnTo>
                  <a:lnTo>
                    <a:pt x="593" y="162"/>
                  </a:lnTo>
                  <a:lnTo>
                    <a:pt x="593" y="163"/>
                  </a:lnTo>
                  <a:lnTo>
                    <a:pt x="594" y="164"/>
                  </a:lnTo>
                  <a:lnTo>
                    <a:pt x="595" y="165"/>
                  </a:lnTo>
                  <a:lnTo>
                    <a:pt x="595" y="166"/>
                  </a:lnTo>
                  <a:lnTo>
                    <a:pt x="596" y="167"/>
                  </a:lnTo>
                  <a:lnTo>
                    <a:pt x="597" y="167"/>
                  </a:lnTo>
                  <a:lnTo>
                    <a:pt x="597" y="168"/>
                  </a:lnTo>
                  <a:lnTo>
                    <a:pt x="598" y="169"/>
                  </a:lnTo>
                  <a:lnTo>
                    <a:pt x="598" y="171"/>
                  </a:lnTo>
                  <a:lnTo>
                    <a:pt x="599" y="171"/>
                  </a:lnTo>
                  <a:lnTo>
                    <a:pt x="601" y="172"/>
                  </a:lnTo>
                  <a:lnTo>
                    <a:pt x="601" y="173"/>
                  </a:lnTo>
                  <a:lnTo>
                    <a:pt x="602" y="174"/>
                  </a:lnTo>
                  <a:lnTo>
                    <a:pt x="603" y="175"/>
                  </a:lnTo>
                  <a:lnTo>
                    <a:pt x="603" y="176"/>
                  </a:lnTo>
                  <a:lnTo>
                    <a:pt x="604" y="177"/>
                  </a:lnTo>
                  <a:lnTo>
                    <a:pt x="605" y="178"/>
                  </a:lnTo>
                  <a:lnTo>
                    <a:pt x="605" y="179"/>
                  </a:lnTo>
                  <a:lnTo>
                    <a:pt x="606" y="181"/>
                  </a:lnTo>
                  <a:lnTo>
                    <a:pt x="607" y="182"/>
                  </a:lnTo>
                  <a:lnTo>
                    <a:pt x="608" y="183"/>
                  </a:lnTo>
                  <a:lnTo>
                    <a:pt x="609" y="185"/>
                  </a:lnTo>
                  <a:lnTo>
                    <a:pt x="611" y="186"/>
                  </a:lnTo>
                  <a:lnTo>
                    <a:pt x="612" y="188"/>
                  </a:lnTo>
                  <a:lnTo>
                    <a:pt x="613" y="189"/>
                  </a:lnTo>
                  <a:lnTo>
                    <a:pt x="615" y="192"/>
                  </a:lnTo>
                  <a:lnTo>
                    <a:pt x="616" y="193"/>
                  </a:lnTo>
                  <a:lnTo>
                    <a:pt x="616" y="195"/>
                  </a:lnTo>
                  <a:lnTo>
                    <a:pt x="617" y="196"/>
                  </a:lnTo>
                  <a:lnTo>
                    <a:pt x="618" y="197"/>
                  </a:lnTo>
                  <a:lnTo>
                    <a:pt x="619" y="198"/>
                  </a:lnTo>
                  <a:lnTo>
                    <a:pt x="621" y="199"/>
                  </a:lnTo>
                  <a:lnTo>
                    <a:pt x="621" y="201"/>
                  </a:lnTo>
                  <a:lnTo>
                    <a:pt x="622" y="202"/>
                  </a:lnTo>
                  <a:lnTo>
                    <a:pt x="623" y="203"/>
                  </a:lnTo>
                  <a:lnTo>
                    <a:pt x="623" y="204"/>
                  </a:lnTo>
                  <a:lnTo>
                    <a:pt x="624" y="205"/>
                  </a:lnTo>
                  <a:lnTo>
                    <a:pt x="625" y="206"/>
                  </a:lnTo>
                  <a:lnTo>
                    <a:pt x="625" y="207"/>
                  </a:lnTo>
                  <a:lnTo>
                    <a:pt x="626" y="208"/>
                  </a:lnTo>
                  <a:lnTo>
                    <a:pt x="627" y="208"/>
                  </a:lnTo>
                  <a:lnTo>
                    <a:pt x="627" y="209"/>
                  </a:lnTo>
                  <a:lnTo>
                    <a:pt x="628" y="211"/>
                  </a:lnTo>
                  <a:lnTo>
                    <a:pt x="628" y="212"/>
                  </a:lnTo>
                  <a:lnTo>
                    <a:pt x="629" y="213"/>
                  </a:lnTo>
                  <a:lnTo>
                    <a:pt x="631" y="214"/>
                  </a:lnTo>
                  <a:lnTo>
                    <a:pt x="631" y="215"/>
                  </a:lnTo>
                  <a:lnTo>
                    <a:pt x="632" y="216"/>
                  </a:lnTo>
                  <a:lnTo>
                    <a:pt x="633" y="217"/>
                  </a:lnTo>
                  <a:lnTo>
                    <a:pt x="634" y="218"/>
                  </a:lnTo>
                  <a:lnTo>
                    <a:pt x="635" y="219"/>
                  </a:lnTo>
                  <a:lnTo>
                    <a:pt x="636" y="222"/>
                  </a:lnTo>
                  <a:lnTo>
                    <a:pt x="637" y="223"/>
                  </a:lnTo>
                  <a:lnTo>
                    <a:pt x="638" y="224"/>
                  </a:lnTo>
                  <a:lnTo>
                    <a:pt x="639" y="226"/>
                  </a:lnTo>
                  <a:lnTo>
                    <a:pt x="641" y="228"/>
                  </a:lnTo>
                  <a:lnTo>
                    <a:pt x="642" y="229"/>
                  </a:lnTo>
                  <a:lnTo>
                    <a:pt x="643" y="232"/>
                  </a:lnTo>
                  <a:lnTo>
                    <a:pt x="644" y="233"/>
                  </a:lnTo>
                  <a:lnTo>
                    <a:pt x="645" y="235"/>
                  </a:lnTo>
                  <a:lnTo>
                    <a:pt x="646" y="236"/>
                  </a:lnTo>
                  <a:lnTo>
                    <a:pt x="647" y="237"/>
                  </a:lnTo>
                  <a:lnTo>
                    <a:pt x="648" y="238"/>
                  </a:lnTo>
                  <a:lnTo>
                    <a:pt x="649" y="239"/>
                  </a:lnTo>
                  <a:lnTo>
                    <a:pt x="649" y="241"/>
                  </a:lnTo>
                  <a:lnTo>
                    <a:pt x="651" y="242"/>
                  </a:lnTo>
                  <a:lnTo>
                    <a:pt x="652" y="243"/>
                  </a:lnTo>
                  <a:lnTo>
                    <a:pt x="652" y="244"/>
                  </a:lnTo>
                  <a:lnTo>
                    <a:pt x="653" y="245"/>
                  </a:lnTo>
                  <a:lnTo>
                    <a:pt x="653" y="246"/>
                  </a:lnTo>
                  <a:lnTo>
                    <a:pt x="654" y="247"/>
                  </a:lnTo>
                  <a:lnTo>
                    <a:pt x="655" y="247"/>
                  </a:lnTo>
                  <a:lnTo>
                    <a:pt x="655" y="248"/>
                  </a:lnTo>
                  <a:lnTo>
                    <a:pt x="656" y="250"/>
                  </a:lnTo>
                  <a:lnTo>
                    <a:pt x="656" y="251"/>
                  </a:lnTo>
                  <a:lnTo>
                    <a:pt x="657" y="251"/>
                  </a:lnTo>
                  <a:lnTo>
                    <a:pt x="657" y="252"/>
                  </a:lnTo>
                  <a:lnTo>
                    <a:pt x="658" y="253"/>
                  </a:lnTo>
                  <a:lnTo>
                    <a:pt x="658" y="254"/>
                  </a:lnTo>
                  <a:lnTo>
                    <a:pt x="660" y="255"/>
                  </a:lnTo>
                  <a:lnTo>
                    <a:pt x="660" y="256"/>
                  </a:lnTo>
                  <a:lnTo>
                    <a:pt x="661" y="257"/>
                  </a:lnTo>
                  <a:lnTo>
                    <a:pt x="661" y="258"/>
                  </a:lnTo>
                  <a:lnTo>
                    <a:pt x="662" y="260"/>
                  </a:lnTo>
                  <a:lnTo>
                    <a:pt x="663" y="261"/>
                  </a:lnTo>
                  <a:lnTo>
                    <a:pt x="663" y="262"/>
                  </a:lnTo>
                  <a:lnTo>
                    <a:pt x="664" y="263"/>
                  </a:lnTo>
                  <a:lnTo>
                    <a:pt x="665" y="265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69" name="Freeform 198">
              <a:extLst>
                <a:ext uri="{FF2B5EF4-FFF2-40B4-BE49-F238E27FC236}">
                  <a16:creationId xmlns:a16="http://schemas.microsoft.com/office/drawing/2014/main" id="{A2CA393C-65C0-E341-8A01-218C403EB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800" y="6164263"/>
              <a:ext cx="528638" cy="207963"/>
            </a:xfrm>
            <a:custGeom>
              <a:avLst/>
              <a:gdLst>
                <a:gd name="T0" fmla="*/ 2147483646 w 665"/>
                <a:gd name="T1" fmla="*/ 2147483646 h 264"/>
                <a:gd name="T2" fmla="*/ 2147483646 w 665"/>
                <a:gd name="T3" fmla="*/ 2147483646 h 264"/>
                <a:gd name="T4" fmla="*/ 2147483646 w 665"/>
                <a:gd name="T5" fmla="*/ 2147483646 h 264"/>
                <a:gd name="T6" fmla="*/ 2147483646 w 665"/>
                <a:gd name="T7" fmla="*/ 2147483646 h 264"/>
                <a:gd name="T8" fmla="*/ 2147483646 w 665"/>
                <a:gd name="T9" fmla="*/ 2147483646 h 264"/>
                <a:gd name="T10" fmla="*/ 2147483646 w 665"/>
                <a:gd name="T11" fmla="*/ 2147483646 h 264"/>
                <a:gd name="T12" fmla="*/ 2147483646 w 665"/>
                <a:gd name="T13" fmla="*/ 2147483646 h 264"/>
                <a:gd name="T14" fmla="*/ 2147483646 w 665"/>
                <a:gd name="T15" fmla="*/ 2147483646 h 264"/>
                <a:gd name="T16" fmla="*/ 2147483646 w 665"/>
                <a:gd name="T17" fmla="*/ 2147483646 h 264"/>
                <a:gd name="T18" fmla="*/ 2147483646 w 665"/>
                <a:gd name="T19" fmla="*/ 2147483646 h 264"/>
                <a:gd name="T20" fmla="*/ 2147483646 w 665"/>
                <a:gd name="T21" fmla="*/ 2147483646 h 264"/>
                <a:gd name="T22" fmla="*/ 2147483646 w 665"/>
                <a:gd name="T23" fmla="*/ 2147483646 h 264"/>
                <a:gd name="T24" fmla="*/ 2147483646 w 665"/>
                <a:gd name="T25" fmla="*/ 2147483646 h 264"/>
                <a:gd name="T26" fmla="*/ 2147483646 w 665"/>
                <a:gd name="T27" fmla="*/ 2147483646 h 264"/>
                <a:gd name="T28" fmla="*/ 2147483646 w 665"/>
                <a:gd name="T29" fmla="*/ 2147483646 h 264"/>
                <a:gd name="T30" fmla="*/ 2147483646 w 665"/>
                <a:gd name="T31" fmla="*/ 2147483646 h 264"/>
                <a:gd name="T32" fmla="*/ 2147483646 w 665"/>
                <a:gd name="T33" fmla="*/ 2147483646 h 264"/>
                <a:gd name="T34" fmla="*/ 2147483646 w 665"/>
                <a:gd name="T35" fmla="*/ 2147483646 h 264"/>
                <a:gd name="T36" fmla="*/ 2147483646 w 665"/>
                <a:gd name="T37" fmla="*/ 2147483646 h 264"/>
                <a:gd name="T38" fmla="*/ 2147483646 w 665"/>
                <a:gd name="T39" fmla="*/ 2147483646 h 264"/>
                <a:gd name="T40" fmla="*/ 2147483646 w 665"/>
                <a:gd name="T41" fmla="*/ 2147483646 h 264"/>
                <a:gd name="T42" fmla="*/ 2147483646 w 665"/>
                <a:gd name="T43" fmla="*/ 2147483646 h 264"/>
                <a:gd name="T44" fmla="*/ 2147483646 w 665"/>
                <a:gd name="T45" fmla="*/ 2147483646 h 264"/>
                <a:gd name="T46" fmla="*/ 2147483646 w 665"/>
                <a:gd name="T47" fmla="*/ 2147483646 h 264"/>
                <a:gd name="T48" fmla="*/ 2147483646 w 665"/>
                <a:gd name="T49" fmla="*/ 2147483646 h 264"/>
                <a:gd name="T50" fmla="*/ 2147483646 w 665"/>
                <a:gd name="T51" fmla="*/ 2147483646 h 264"/>
                <a:gd name="T52" fmla="*/ 2147483646 w 665"/>
                <a:gd name="T53" fmla="*/ 2147483646 h 264"/>
                <a:gd name="T54" fmla="*/ 2147483646 w 665"/>
                <a:gd name="T55" fmla="*/ 2147483646 h 264"/>
                <a:gd name="T56" fmla="*/ 2147483646 w 665"/>
                <a:gd name="T57" fmla="*/ 2147483646 h 264"/>
                <a:gd name="T58" fmla="*/ 2147483646 w 665"/>
                <a:gd name="T59" fmla="*/ 2147483646 h 264"/>
                <a:gd name="T60" fmla="*/ 2147483646 w 665"/>
                <a:gd name="T61" fmla="*/ 2147483646 h 264"/>
                <a:gd name="T62" fmla="*/ 2147483646 w 665"/>
                <a:gd name="T63" fmla="*/ 2147483646 h 264"/>
                <a:gd name="T64" fmla="*/ 2147483646 w 665"/>
                <a:gd name="T65" fmla="*/ 2147483646 h 264"/>
                <a:gd name="T66" fmla="*/ 2147483646 w 665"/>
                <a:gd name="T67" fmla="*/ 2147483646 h 264"/>
                <a:gd name="T68" fmla="*/ 2147483646 w 665"/>
                <a:gd name="T69" fmla="*/ 2147483646 h 264"/>
                <a:gd name="T70" fmla="*/ 2147483646 w 665"/>
                <a:gd name="T71" fmla="*/ 2147483646 h 264"/>
                <a:gd name="T72" fmla="*/ 2147483646 w 665"/>
                <a:gd name="T73" fmla="*/ 2147483646 h 264"/>
                <a:gd name="T74" fmla="*/ 2147483646 w 665"/>
                <a:gd name="T75" fmla="*/ 2147483646 h 264"/>
                <a:gd name="T76" fmla="*/ 2147483646 w 665"/>
                <a:gd name="T77" fmla="*/ 2147483646 h 264"/>
                <a:gd name="T78" fmla="*/ 2147483646 w 665"/>
                <a:gd name="T79" fmla="*/ 2147483646 h 264"/>
                <a:gd name="T80" fmla="*/ 2147483646 w 665"/>
                <a:gd name="T81" fmla="*/ 2147483646 h 264"/>
                <a:gd name="T82" fmla="*/ 2147483646 w 665"/>
                <a:gd name="T83" fmla="*/ 2147483646 h 264"/>
                <a:gd name="T84" fmla="*/ 2147483646 w 665"/>
                <a:gd name="T85" fmla="*/ 2147483646 h 264"/>
                <a:gd name="T86" fmla="*/ 2147483646 w 665"/>
                <a:gd name="T87" fmla="*/ 2147483646 h 264"/>
                <a:gd name="T88" fmla="*/ 2147483646 w 665"/>
                <a:gd name="T89" fmla="*/ 2147483646 h 264"/>
                <a:gd name="T90" fmla="*/ 2147483646 w 665"/>
                <a:gd name="T91" fmla="*/ 2147483646 h 264"/>
                <a:gd name="T92" fmla="*/ 2147483646 w 665"/>
                <a:gd name="T93" fmla="*/ 2147483646 h 264"/>
                <a:gd name="T94" fmla="*/ 2147483646 w 665"/>
                <a:gd name="T95" fmla="*/ 2147483646 h 264"/>
                <a:gd name="T96" fmla="*/ 2147483646 w 665"/>
                <a:gd name="T97" fmla="*/ 2147483646 h 264"/>
                <a:gd name="T98" fmla="*/ 2147483646 w 665"/>
                <a:gd name="T99" fmla="*/ 2147483646 h 264"/>
                <a:gd name="T100" fmla="*/ 2147483646 w 665"/>
                <a:gd name="T101" fmla="*/ 2147483646 h 264"/>
                <a:gd name="T102" fmla="*/ 2147483646 w 665"/>
                <a:gd name="T103" fmla="*/ 2147483646 h 264"/>
                <a:gd name="T104" fmla="*/ 2147483646 w 665"/>
                <a:gd name="T105" fmla="*/ 2147483646 h 264"/>
                <a:gd name="T106" fmla="*/ 2147483646 w 665"/>
                <a:gd name="T107" fmla="*/ 2147483646 h 264"/>
                <a:gd name="T108" fmla="*/ 2147483646 w 665"/>
                <a:gd name="T109" fmla="*/ 2147483646 h 264"/>
                <a:gd name="T110" fmla="*/ 2147483646 w 665"/>
                <a:gd name="T111" fmla="*/ 2147483646 h 264"/>
                <a:gd name="T112" fmla="*/ 2147483646 w 665"/>
                <a:gd name="T113" fmla="*/ 2147483646 h 264"/>
                <a:gd name="T114" fmla="*/ 2147483646 w 665"/>
                <a:gd name="T115" fmla="*/ 2147483646 h 264"/>
                <a:gd name="T116" fmla="*/ 2147483646 w 665"/>
                <a:gd name="T117" fmla="*/ 2147483646 h 264"/>
                <a:gd name="T118" fmla="*/ 2147483646 w 665"/>
                <a:gd name="T119" fmla="*/ 2147483646 h 264"/>
                <a:gd name="T120" fmla="*/ 2147483646 w 665"/>
                <a:gd name="T121" fmla="*/ 2147483646 h 2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65" h="264">
                  <a:moveTo>
                    <a:pt x="0" y="264"/>
                  </a:moveTo>
                  <a:lnTo>
                    <a:pt x="25" y="264"/>
                  </a:lnTo>
                  <a:lnTo>
                    <a:pt x="50" y="264"/>
                  </a:lnTo>
                  <a:lnTo>
                    <a:pt x="72" y="264"/>
                  </a:lnTo>
                  <a:lnTo>
                    <a:pt x="92" y="264"/>
                  </a:lnTo>
                  <a:lnTo>
                    <a:pt x="112" y="264"/>
                  </a:lnTo>
                  <a:lnTo>
                    <a:pt x="130" y="264"/>
                  </a:lnTo>
                  <a:lnTo>
                    <a:pt x="147" y="264"/>
                  </a:lnTo>
                  <a:lnTo>
                    <a:pt x="162" y="264"/>
                  </a:lnTo>
                  <a:lnTo>
                    <a:pt x="177" y="264"/>
                  </a:lnTo>
                  <a:lnTo>
                    <a:pt x="190" y="264"/>
                  </a:lnTo>
                  <a:lnTo>
                    <a:pt x="201" y="264"/>
                  </a:lnTo>
                  <a:lnTo>
                    <a:pt x="212" y="264"/>
                  </a:lnTo>
                  <a:lnTo>
                    <a:pt x="222" y="264"/>
                  </a:lnTo>
                  <a:lnTo>
                    <a:pt x="231" y="264"/>
                  </a:lnTo>
                  <a:lnTo>
                    <a:pt x="240" y="264"/>
                  </a:lnTo>
                  <a:lnTo>
                    <a:pt x="248" y="264"/>
                  </a:lnTo>
                  <a:lnTo>
                    <a:pt x="253" y="264"/>
                  </a:lnTo>
                  <a:lnTo>
                    <a:pt x="260" y="264"/>
                  </a:lnTo>
                  <a:lnTo>
                    <a:pt x="266" y="264"/>
                  </a:lnTo>
                  <a:lnTo>
                    <a:pt x="270" y="264"/>
                  </a:lnTo>
                  <a:lnTo>
                    <a:pt x="275" y="264"/>
                  </a:lnTo>
                  <a:lnTo>
                    <a:pt x="278" y="264"/>
                  </a:lnTo>
                  <a:lnTo>
                    <a:pt x="281" y="264"/>
                  </a:lnTo>
                  <a:lnTo>
                    <a:pt x="283" y="264"/>
                  </a:lnTo>
                  <a:lnTo>
                    <a:pt x="287" y="264"/>
                  </a:lnTo>
                  <a:lnTo>
                    <a:pt x="289" y="264"/>
                  </a:lnTo>
                  <a:lnTo>
                    <a:pt x="291" y="264"/>
                  </a:lnTo>
                  <a:lnTo>
                    <a:pt x="292" y="264"/>
                  </a:lnTo>
                  <a:lnTo>
                    <a:pt x="295" y="264"/>
                  </a:lnTo>
                  <a:lnTo>
                    <a:pt x="296" y="264"/>
                  </a:lnTo>
                  <a:lnTo>
                    <a:pt x="298" y="263"/>
                  </a:lnTo>
                  <a:lnTo>
                    <a:pt x="300" y="263"/>
                  </a:lnTo>
                  <a:lnTo>
                    <a:pt x="301" y="263"/>
                  </a:lnTo>
                  <a:lnTo>
                    <a:pt x="303" y="263"/>
                  </a:lnTo>
                  <a:lnTo>
                    <a:pt x="305" y="263"/>
                  </a:lnTo>
                  <a:lnTo>
                    <a:pt x="307" y="263"/>
                  </a:lnTo>
                  <a:lnTo>
                    <a:pt x="308" y="263"/>
                  </a:lnTo>
                  <a:lnTo>
                    <a:pt x="309" y="263"/>
                  </a:lnTo>
                  <a:lnTo>
                    <a:pt x="310" y="263"/>
                  </a:lnTo>
                  <a:lnTo>
                    <a:pt x="311" y="262"/>
                  </a:lnTo>
                  <a:lnTo>
                    <a:pt x="314" y="262"/>
                  </a:lnTo>
                  <a:lnTo>
                    <a:pt x="315" y="262"/>
                  </a:lnTo>
                  <a:lnTo>
                    <a:pt x="316" y="262"/>
                  </a:lnTo>
                  <a:lnTo>
                    <a:pt x="317" y="262"/>
                  </a:lnTo>
                  <a:lnTo>
                    <a:pt x="318" y="262"/>
                  </a:lnTo>
                  <a:lnTo>
                    <a:pt x="319" y="262"/>
                  </a:lnTo>
                  <a:lnTo>
                    <a:pt x="320" y="262"/>
                  </a:lnTo>
                  <a:lnTo>
                    <a:pt x="321" y="262"/>
                  </a:lnTo>
                  <a:lnTo>
                    <a:pt x="322" y="261"/>
                  </a:lnTo>
                  <a:lnTo>
                    <a:pt x="324" y="261"/>
                  </a:lnTo>
                  <a:lnTo>
                    <a:pt x="325" y="261"/>
                  </a:lnTo>
                  <a:lnTo>
                    <a:pt x="326" y="261"/>
                  </a:lnTo>
                  <a:lnTo>
                    <a:pt x="327" y="261"/>
                  </a:lnTo>
                  <a:lnTo>
                    <a:pt x="328" y="261"/>
                  </a:lnTo>
                  <a:lnTo>
                    <a:pt x="329" y="261"/>
                  </a:lnTo>
                  <a:lnTo>
                    <a:pt x="330" y="261"/>
                  </a:lnTo>
                  <a:lnTo>
                    <a:pt x="331" y="260"/>
                  </a:lnTo>
                  <a:lnTo>
                    <a:pt x="334" y="260"/>
                  </a:lnTo>
                  <a:lnTo>
                    <a:pt x="335" y="260"/>
                  </a:lnTo>
                  <a:lnTo>
                    <a:pt x="336" y="260"/>
                  </a:lnTo>
                  <a:lnTo>
                    <a:pt x="338" y="260"/>
                  </a:lnTo>
                  <a:lnTo>
                    <a:pt x="339" y="258"/>
                  </a:lnTo>
                  <a:lnTo>
                    <a:pt x="341" y="258"/>
                  </a:lnTo>
                  <a:lnTo>
                    <a:pt x="342" y="258"/>
                  </a:lnTo>
                  <a:lnTo>
                    <a:pt x="345" y="258"/>
                  </a:lnTo>
                  <a:lnTo>
                    <a:pt x="346" y="258"/>
                  </a:lnTo>
                  <a:lnTo>
                    <a:pt x="347" y="257"/>
                  </a:lnTo>
                  <a:lnTo>
                    <a:pt x="349" y="257"/>
                  </a:lnTo>
                  <a:lnTo>
                    <a:pt x="350" y="257"/>
                  </a:lnTo>
                  <a:lnTo>
                    <a:pt x="351" y="257"/>
                  </a:lnTo>
                  <a:lnTo>
                    <a:pt x="352" y="257"/>
                  </a:lnTo>
                  <a:lnTo>
                    <a:pt x="354" y="257"/>
                  </a:lnTo>
                  <a:lnTo>
                    <a:pt x="355" y="256"/>
                  </a:lnTo>
                  <a:lnTo>
                    <a:pt x="356" y="256"/>
                  </a:lnTo>
                  <a:lnTo>
                    <a:pt x="357" y="256"/>
                  </a:lnTo>
                  <a:lnTo>
                    <a:pt x="358" y="256"/>
                  </a:lnTo>
                  <a:lnTo>
                    <a:pt x="359" y="255"/>
                  </a:lnTo>
                  <a:lnTo>
                    <a:pt x="360" y="255"/>
                  </a:lnTo>
                  <a:lnTo>
                    <a:pt x="361" y="255"/>
                  </a:lnTo>
                  <a:lnTo>
                    <a:pt x="362" y="255"/>
                  </a:lnTo>
                  <a:lnTo>
                    <a:pt x="364" y="255"/>
                  </a:lnTo>
                  <a:lnTo>
                    <a:pt x="365" y="254"/>
                  </a:lnTo>
                  <a:lnTo>
                    <a:pt x="366" y="254"/>
                  </a:lnTo>
                  <a:lnTo>
                    <a:pt x="367" y="254"/>
                  </a:lnTo>
                  <a:lnTo>
                    <a:pt x="368" y="253"/>
                  </a:lnTo>
                  <a:lnTo>
                    <a:pt x="369" y="253"/>
                  </a:lnTo>
                  <a:lnTo>
                    <a:pt x="370" y="253"/>
                  </a:lnTo>
                  <a:lnTo>
                    <a:pt x="372" y="252"/>
                  </a:lnTo>
                  <a:lnTo>
                    <a:pt x="374" y="252"/>
                  </a:lnTo>
                  <a:lnTo>
                    <a:pt x="376" y="251"/>
                  </a:lnTo>
                  <a:lnTo>
                    <a:pt x="377" y="251"/>
                  </a:lnTo>
                  <a:lnTo>
                    <a:pt x="379" y="249"/>
                  </a:lnTo>
                  <a:lnTo>
                    <a:pt x="381" y="249"/>
                  </a:lnTo>
                  <a:lnTo>
                    <a:pt x="384" y="248"/>
                  </a:lnTo>
                  <a:lnTo>
                    <a:pt x="385" y="248"/>
                  </a:lnTo>
                  <a:lnTo>
                    <a:pt x="387" y="247"/>
                  </a:lnTo>
                  <a:lnTo>
                    <a:pt x="389" y="247"/>
                  </a:lnTo>
                  <a:lnTo>
                    <a:pt x="390" y="246"/>
                  </a:lnTo>
                  <a:lnTo>
                    <a:pt x="391" y="246"/>
                  </a:lnTo>
                  <a:lnTo>
                    <a:pt x="394" y="245"/>
                  </a:lnTo>
                  <a:lnTo>
                    <a:pt x="395" y="245"/>
                  </a:lnTo>
                  <a:lnTo>
                    <a:pt x="396" y="245"/>
                  </a:lnTo>
                  <a:lnTo>
                    <a:pt x="397" y="244"/>
                  </a:lnTo>
                  <a:lnTo>
                    <a:pt x="398" y="244"/>
                  </a:lnTo>
                  <a:lnTo>
                    <a:pt x="399" y="244"/>
                  </a:lnTo>
                  <a:lnTo>
                    <a:pt x="400" y="243"/>
                  </a:lnTo>
                  <a:lnTo>
                    <a:pt x="401" y="243"/>
                  </a:lnTo>
                  <a:lnTo>
                    <a:pt x="403" y="243"/>
                  </a:lnTo>
                  <a:lnTo>
                    <a:pt x="404" y="242"/>
                  </a:lnTo>
                  <a:lnTo>
                    <a:pt x="405" y="241"/>
                  </a:lnTo>
                  <a:lnTo>
                    <a:pt x="406" y="241"/>
                  </a:lnTo>
                  <a:lnTo>
                    <a:pt x="407" y="241"/>
                  </a:lnTo>
                  <a:lnTo>
                    <a:pt x="408" y="239"/>
                  </a:lnTo>
                  <a:lnTo>
                    <a:pt x="409" y="239"/>
                  </a:lnTo>
                  <a:lnTo>
                    <a:pt x="410" y="238"/>
                  </a:lnTo>
                  <a:lnTo>
                    <a:pt x="411" y="238"/>
                  </a:lnTo>
                  <a:lnTo>
                    <a:pt x="413" y="237"/>
                  </a:lnTo>
                  <a:lnTo>
                    <a:pt x="414" y="237"/>
                  </a:lnTo>
                  <a:lnTo>
                    <a:pt x="415" y="236"/>
                  </a:lnTo>
                  <a:lnTo>
                    <a:pt x="417" y="236"/>
                  </a:lnTo>
                  <a:lnTo>
                    <a:pt x="418" y="235"/>
                  </a:lnTo>
                  <a:lnTo>
                    <a:pt x="419" y="234"/>
                  </a:lnTo>
                  <a:lnTo>
                    <a:pt x="421" y="233"/>
                  </a:lnTo>
                  <a:lnTo>
                    <a:pt x="423" y="233"/>
                  </a:lnTo>
                  <a:lnTo>
                    <a:pt x="425" y="232"/>
                  </a:lnTo>
                  <a:lnTo>
                    <a:pt x="426" y="231"/>
                  </a:lnTo>
                  <a:lnTo>
                    <a:pt x="428" y="229"/>
                  </a:lnTo>
                  <a:lnTo>
                    <a:pt x="429" y="229"/>
                  </a:lnTo>
                  <a:lnTo>
                    <a:pt x="430" y="228"/>
                  </a:lnTo>
                  <a:lnTo>
                    <a:pt x="433" y="228"/>
                  </a:lnTo>
                  <a:lnTo>
                    <a:pt x="434" y="227"/>
                  </a:lnTo>
                  <a:lnTo>
                    <a:pt x="435" y="226"/>
                  </a:lnTo>
                  <a:lnTo>
                    <a:pt x="436" y="226"/>
                  </a:lnTo>
                  <a:lnTo>
                    <a:pt x="437" y="225"/>
                  </a:lnTo>
                  <a:lnTo>
                    <a:pt x="438" y="225"/>
                  </a:lnTo>
                  <a:lnTo>
                    <a:pt x="439" y="224"/>
                  </a:lnTo>
                  <a:lnTo>
                    <a:pt x="440" y="224"/>
                  </a:lnTo>
                  <a:lnTo>
                    <a:pt x="441" y="223"/>
                  </a:lnTo>
                  <a:lnTo>
                    <a:pt x="443" y="223"/>
                  </a:lnTo>
                  <a:lnTo>
                    <a:pt x="444" y="222"/>
                  </a:lnTo>
                  <a:lnTo>
                    <a:pt x="445" y="222"/>
                  </a:lnTo>
                  <a:lnTo>
                    <a:pt x="446" y="221"/>
                  </a:lnTo>
                  <a:lnTo>
                    <a:pt x="447" y="221"/>
                  </a:lnTo>
                  <a:lnTo>
                    <a:pt x="447" y="219"/>
                  </a:lnTo>
                  <a:lnTo>
                    <a:pt x="448" y="219"/>
                  </a:lnTo>
                  <a:lnTo>
                    <a:pt x="449" y="218"/>
                  </a:lnTo>
                  <a:lnTo>
                    <a:pt x="450" y="218"/>
                  </a:lnTo>
                  <a:lnTo>
                    <a:pt x="451" y="217"/>
                  </a:lnTo>
                  <a:lnTo>
                    <a:pt x="453" y="217"/>
                  </a:lnTo>
                  <a:lnTo>
                    <a:pt x="454" y="216"/>
                  </a:lnTo>
                  <a:lnTo>
                    <a:pt x="455" y="215"/>
                  </a:lnTo>
                  <a:lnTo>
                    <a:pt x="457" y="215"/>
                  </a:lnTo>
                  <a:lnTo>
                    <a:pt x="458" y="214"/>
                  </a:lnTo>
                  <a:lnTo>
                    <a:pt x="459" y="213"/>
                  </a:lnTo>
                  <a:lnTo>
                    <a:pt x="461" y="212"/>
                  </a:lnTo>
                  <a:lnTo>
                    <a:pt x="463" y="212"/>
                  </a:lnTo>
                  <a:lnTo>
                    <a:pt x="464" y="211"/>
                  </a:lnTo>
                  <a:lnTo>
                    <a:pt x="466" y="209"/>
                  </a:lnTo>
                  <a:lnTo>
                    <a:pt x="467" y="209"/>
                  </a:lnTo>
                  <a:lnTo>
                    <a:pt x="468" y="208"/>
                  </a:lnTo>
                  <a:lnTo>
                    <a:pt x="469" y="208"/>
                  </a:lnTo>
                  <a:lnTo>
                    <a:pt x="470" y="207"/>
                  </a:lnTo>
                  <a:lnTo>
                    <a:pt x="471" y="207"/>
                  </a:lnTo>
                  <a:lnTo>
                    <a:pt x="471" y="206"/>
                  </a:lnTo>
                  <a:lnTo>
                    <a:pt x="473" y="206"/>
                  </a:lnTo>
                  <a:lnTo>
                    <a:pt x="474" y="205"/>
                  </a:lnTo>
                  <a:lnTo>
                    <a:pt x="475" y="205"/>
                  </a:lnTo>
                  <a:lnTo>
                    <a:pt x="475" y="204"/>
                  </a:lnTo>
                  <a:lnTo>
                    <a:pt x="476" y="204"/>
                  </a:lnTo>
                  <a:lnTo>
                    <a:pt x="477" y="204"/>
                  </a:lnTo>
                  <a:lnTo>
                    <a:pt x="477" y="203"/>
                  </a:lnTo>
                  <a:lnTo>
                    <a:pt x="478" y="203"/>
                  </a:lnTo>
                  <a:lnTo>
                    <a:pt x="479" y="202"/>
                  </a:lnTo>
                  <a:lnTo>
                    <a:pt x="480" y="202"/>
                  </a:lnTo>
                  <a:lnTo>
                    <a:pt x="482" y="201"/>
                  </a:lnTo>
                  <a:lnTo>
                    <a:pt x="483" y="199"/>
                  </a:lnTo>
                  <a:lnTo>
                    <a:pt x="484" y="199"/>
                  </a:lnTo>
                  <a:lnTo>
                    <a:pt x="485" y="198"/>
                  </a:lnTo>
                  <a:lnTo>
                    <a:pt x="486" y="198"/>
                  </a:lnTo>
                  <a:lnTo>
                    <a:pt x="486" y="197"/>
                  </a:lnTo>
                  <a:lnTo>
                    <a:pt x="487" y="196"/>
                  </a:lnTo>
                  <a:lnTo>
                    <a:pt x="488" y="196"/>
                  </a:lnTo>
                  <a:lnTo>
                    <a:pt x="490" y="195"/>
                  </a:lnTo>
                  <a:lnTo>
                    <a:pt x="492" y="194"/>
                  </a:lnTo>
                  <a:lnTo>
                    <a:pt x="493" y="194"/>
                  </a:lnTo>
                  <a:lnTo>
                    <a:pt x="494" y="193"/>
                  </a:lnTo>
                  <a:lnTo>
                    <a:pt x="495" y="192"/>
                  </a:lnTo>
                  <a:lnTo>
                    <a:pt x="496" y="192"/>
                  </a:lnTo>
                  <a:lnTo>
                    <a:pt x="497" y="191"/>
                  </a:lnTo>
                  <a:lnTo>
                    <a:pt x="498" y="189"/>
                  </a:lnTo>
                  <a:lnTo>
                    <a:pt x="499" y="189"/>
                  </a:lnTo>
                  <a:lnTo>
                    <a:pt x="500" y="188"/>
                  </a:lnTo>
                  <a:lnTo>
                    <a:pt x="502" y="187"/>
                  </a:lnTo>
                  <a:lnTo>
                    <a:pt x="503" y="187"/>
                  </a:lnTo>
                  <a:lnTo>
                    <a:pt x="503" y="186"/>
                  </a:lnTo>
                  <a:lnTo>
                    <a:pt x="504" y="186"/>
                  </a:lnTo>
                  <a:lnTo>
                    <a:pt x="505" y="185"/>
                  </a:lnTo>
                  <a:lnTo>
                    <a:pt x="506" y="185"/>
                  </a:lnTo>
                  <a:lnTo>
                    <a:pt x="506" y="184"/>
                  </a:lnTo>
                  <a:lnTo>
                    <a:pt x="507" y="184"/>
                  </a:lnTo>
                  <a:lnTo>
                    <a:pt x="508" y="183"/>
                  </a:lnTo>
                  <a:lnTo>
                    <a:pt x="509" y="182"/>
                  </a:lnTo>
                  <a:lnTo>
                    <a:pt x="510" y="182"/>
                  </a:lnTo>
                  <a:lnTo>
                    <a:pt x="510" y="180"/>
                  </a:lnTo>
                  <a:lnTo>
                    <a:pt x="512" y="180"/>
                  </a:lnTo>
                  <a:lnTo>
                    <a:pt x="513" y="179"/>
                  </a:lnTo>
                  <a:lnTo>
                    <a:pt x="514" y="178"/>
                  </a:lnTo>
                  <a:lnTo>
                    <a:pt x="515" y="177"/>
                  </a:lnTo>
                  <a:lnTo>
                    <a:pt x="516" y="177"/>
                  </a:lnTo>
                  <a:lnTo>
                    <a:pt x="516" y="176"/>
                  </a:lnTo>
                  <a:lnTo>
                    <a:pt x="517" y="176"/>
                  </a:lnTo>
                  <a:lnTo>
                    <a:pt x="518" y="175"/>
                  </a:lnTo>
                  <a:lnTo>
                    <a:pt x="519" y="174"/>
                  </a:lnTo>
                  <a:lnTo>
                    <a:pt x="520" y="174"/>
                  </a:lnTo>
                  <a:lnTo>
                    <a:pt x="520" y="173"/>
                  </a:lnTo>
                  <a:lnTo>
                    <a:pt x="522" y="173"/>
                  </a:lnTo>
                  <a:lnTo>
                    <a:pt x="522" y="172"/>
                  </a:lnTo>
                  <a:lnTo>
                    <a:pt x="523" y="172"/>
                  </a:lnTo>
                  <a:lnTo>
                    <a:pt x="524" y="170"/>
                  </a:lnTo>
                  <a:lnTo>
                    <a:pt x="525" y="169"/>
                  </a:lnTo>
                  <a:lnTo>
                    <a:pt x="526" y="169"/>
                  </a:lnTo>
                  <a:lnTo>
                    <a:pt x="527" y="168"/>
                  </a:lnTo>
                  <a:lnTo>
                    <a:pt x="528" y="167"/>
                  </a:lnTo>
                  <a:lnTo>
                    <a:pt x="529" y="167"/>
                  </a:lnTo>
                  <a:lnTo>
                    <a:pt x="529" y="166"/>
                  </a:lnTo>
                  <a:lnTo>
                    <a:pt x="530" y="166"/>
                  </a:lnTo>
                  <a:lnTo>
                    <a:pt x="532" y="165"/>
                  </a:lnTo>
                  <a:lnTo>
                    <a:pt x="533" y="164"/>
                  </a:lnTo>
                  <a:lnTo>
                    <a:pt x="534" y="164"/>
                  </a:lnTo>
                  <a:lnTo>
                    <a:pt x="535" y="163"/>
                  </a:lnTo>
                  <a:lnTo>
                    <a:pt x="536" y="163"/>
                  </a:lnTo>
                  <a:lnTo>
                    <a:pt x="537" y="162"/>
                  </a:lnTo>
                  <a:lnTo>
                    <a:pt x="537" y="160"/>
                  </a:lnTo>
                  <a:lnTo>
                    <a:pt x="538" y="160"/>
                  </a:lnTo>
                  <a:lnTo>
                    <a:pt x="539" y="159"/>
                  </a:lnTo>
                  <a:lnTo>
                    <a:pt x="540" y="159"/>
                  </a:lnTo>
                  <a:lnTo>
                    <a:pt x="540" y="158"/>
                  </a:lnTo>
                  <a:lnTo>
                    <a:pt x="542" y="158"/>
                  </a:lnTo>
                  <a:lnTo>
                    <a:pt x="543" y="157"/>
                  </a:lnTo>
                  <a:lnTo>
                    <a:pt x="544" y="157"/>
                  </a:lnTo>
                  <a:lnTo>
                    <a:pt x="544" y="156"/>
                  </a:lnTo>
                  <a:lnTo>
                    <a:pt x="545" y="156"/>
                  </a:lnTo>
                  <a:lnTo>
                    <a:pt x="545" y="155"/>
                  </a:lnTo>
                  <a:lnTo>
                    <a:pt x="546" y="155"/>
                  </a:lnTo>
                  <a:lnTo>
                    <a:pt x="547" y="154"/>
                  </a:lnTo>
                  <a:lnTo>
                    <a:pt x="548" y="153"/>
                  </a:lnTo>
                  <a:lnTo>
                    <a:pt x="549" y="152"/>
                  </a:lnTo>
                  <a:lnTo>
                    <a:pt x="550" y="150"/>
                  </a:lnTo>
                  <a:lnTo>
                    <a:pt x="552" y="149"/>
                  </a:lnTo>
                  <a:lnTo>
                    <a:pt x="553" y="148"/>
                  </a:lnTo>
                  <a:lnTo>
                    <a:pt x="554" y="147"/>
                  </a:lnTo>
                  <a:lnTo>
                    <a:pt x="555" y="146"/>
                  </a:lnTo>
                  <a:lnTo>
                    <a:pt x="556" y="145"/>
                  </a:lnTo>
                  <a:lnTo>
                    <a:pt x="556" y="144"/>
                  </a:lnTo>
                  <a:lnTo>
                    <a:pt x="557" y="144"/>
                  </a:lnTo>
                  <a:lnTo>
                    <a:pt x="558" y="142"/>
                  </a:lnTo>
                  <a:lnTo>
                    <a:pt x="559" y="140"/>
                  </a:lnTo>
                  <a:lnTo>
                    <a:pt x="560" y="140"/>
                  </a:lnTo>
                  <a:lnTo>
                    <a:pt x="562" y="139"/>
                  </a:lnTo>
                  <a:lnTo>
                    <a:pt x="563" y="138"/>
                  </a:lnTo>
                  <a:lnTo>
                    <a:pt x="564" y="137"/>
                  </a:lnTo>
                  <a:lnTo>
                    <a:pt x="564" y="136"/>
                  </a:lnTo>
                  <a:lnTo>
                    <a:pt x="565" y="135"/>
                  </a:lnTo>
                  <a:lnTo>
                    <a:pt x="566" y="135"/>
                  </a:lnTo>
                  <a:lnTo>
                    <a:pt x="566" y="134"/>
                  </a:lnTo>
                  <a:lnTo>
                    <a:pt x="567" y="133"/>
                  </a:lnTo>
                  <a:lnTo>
                    <a:pt x="568" y="132"/>
                  </a:lnTo>
                  <a:lnTo>
                    <a:pt x="569" y="130"/>
                  </a:lnTo>
                  <a:lnTo>
                    <a:pt x="571" y="129"/>
                  </a:lnTo>
                  <a:lnTo>
                    <a:pt x="572" y="128"/>
                  </a:lnTo>
                  <a:lnTo>
                    <a:pt x="573" y="127"/>
                  </a:lnTo>
                  <a:lnTo>
                    <a:pt x="573" y="126"/>
                  </a:lnTo>
                  <a:lnTo>
                    <a:pt x="574" y="126"/>
                  </a:lnTo>
                  <a:lnTo>
                    <a:pt x="575" y="125"/>
                  </a:lnTo>
                  <a:lnTo>
                    <a:pt x="575" y="124"/>
                  </a:lnTo>
                  <a:lnTo>
                    <a:pt x="576" y="123"/>
                  </a:lnTo>
                  <a:lnTo>
                    <a:pt x="577" y="122"/>
                  </a:lnTo>
                  <a:lnTo>
                    <a:pt x="577" y="120"/>
                  </a:lnTo>
                  <a:lnTo>
                    <a:pt x="578" y="119"/>
                  </a:lnTo>
                  <a:lnTo>
                    <a:pt x="579" y="118"/>
                  </a:lnTo>
                  <a:lnTo>
                    <a:pt x="581" y="117"/>
                  </a:lnTo>
                  <a:lnTo>
                    <a:pt x="582" y="116"/>
                  </a:lnTo>
                  <a:lnTo>
                    <a:pt x="583" y="115"/>
                  </a:lnTo>
                  <a:lnTo>
                    <a:pt x="584" y="113"/>
                  </a:lnTo>
                  <a:lnTo>
                    <a:pt x="585" y="111"/>
                  </a:lnTo>
                  <a:lnTo>
                    <a:pt x="587" y="110"/>
                  </a:lnTo>
                  <a:lnTo>
                    <a:pt x="588" y="108"/>
                  </a:lnTo>
                  <a:lnTo>
                    <a:pt x="588" y="107"/>
                  </a:lnTo>
                  <a:lnTo>
                    <a:pt x="589" y="106"/>
                  </a:lnTo>
                  <a:lnTo>
                    <a:pt x="591" y="105"/>
                  </a:lnTo>
                  <a:lnTo>
                    <a:pt x="592" y="104"/>
                  </a:lnTo>
                  <a:lnTo>
                    <a:pt x="593" y="103"/>
                  </a:lnTo>
                  <a:lnTo>
                    <a:pt x="593" y="101"/>
                  </a:lnTo>
                  <a:lnTo>
                    <a:pt x="594" y="101"/>
                  </a:lnTo>
                  <a:lnTo>
                    <a:pt x="595" y="100"/>
                  </a:lnTo>
                  <a:lnTo>
                    <a:pt x="595" y="99"/>
                  </a:lnTo>
                  <a:lnTo>
                    <a:pt x="596" y="98"/>
                  </a:lnTo>
                  <a:lnTo>
                    <a:pt x="597" y="97"/>
                  </a:lnTo>
                  <a:lnTo>
                    <a:pt x="598" y="96"/>
                  </a:lnTo>
                  <a:lnTo>
                    <a:pt x="598" y="95"/>
                  </a:lnTo>
                  <a:lnTo>
                    <a:pt x="599" y="94"/>
                  </a:lnTo>
                  <a:lnTo>
                    <a:pt x="601" y="94"/>
                  </a:lnTo>
                  <a:lnTo>
                    <a:pt x="601" y="93"/>
                  </a:lnTo>
                  <a:lnTo>
                    <a:pt x="602" y="91"/>
                  </a:lnTo>
                  <a:lnTo>
                    <a:pt x="603" y="90"/>
                  </a:lnTo>
                  <a:lnTo>
                    <a:pt x="603" y="89"/>
                  </a:lnTo>
                  <a:lnTo>
                    <a:pt x="604" y="88"/>
                  </a:lnTo>
                  <a:lnTo>
                    <a:pt x="605" y="87"/>
                  </a:lnTo>
                  <a:lnTo>
                    <a:pt x="605" y="86"/>
                  </a:lnTo>
                  <a:lnTo>
                    <a:pt x="606" y="85"/>
                  </a:lnTo>
                  <a:lnTo>
                    <a:pt x="607" y="84"/>
                  </a:lnTo>
                  <a:lnTo>
                    <a:pt x="608" y="81"/>
                  </a:lnTo>
                  <a:lnTo>
                    <a:pt x="609" y="80"/>
                  </a:lnTo>
                  <a:lnTo>
                    <a:pt x="611" y="78"/>
                  </a:lnTo>
                  <a:lnTo>
                    <a:pt x="612" y="77"/>
                  </a:lnTo>
                  <a:lnTo>
                    <a:pt x="613" y="75"/>
                  </a:lnTo>
                  <a:lnTo>
                    <a:pt x="615" y="74"/>
                  </a:lnTo>
                  <a:lnTo>
                    <a:pt x="616" y="71"/>
                  </a:lnTo>
                  <a:lnTo>
                    <a:pt x="616" y="70"/>
                  </a:lnTo>
                  <a:lnTo>
                    <a:pt x="617" y="69"/>
                  </a:lnTo>
                  <a:lnTo>
                    <a:pt x="618" y="68"/>
                  </a:lnTo>
                  <a:lnTo>
                    <a:pt x="619" y="66"/>
                  </a:lnTo>
                  <a:lnTo>
                    <a:pt x="621" y="65"/>
                  </a:lnTo>
                  <a:lnTo>
                    <a:pt x="621" y="64"/>
                  </a:lnTo>
                  <a:lnTo>
                    <a:pt x="622" y="63"/>
                  </a:lnTo>
                  <a:lnTo>
                    <a:pt x="623" y="61"/>
                  </a:lnTo>
                  <a:lnTo>
                    <a:pt x="624" y="60"/>
                  </a:lnTo>
                  <a:lnTo>
                    <a:pt x="625" y="59"/>
                  </a:lnTo>
                  <a:lnTo>
                    <a:pt x="625" y="58"/>
                  </a:lnTo>
                  <a:lnTo>
                    <a:pt x="626" y="57"/>
                  </a:lnTo>
                  <a:lnTo>
                    <a:pt x="627" y="56"/>
                  </a:lnTo>
                  <a:lnTo>
                    <a:pt x="628" y="55"/>
                  </a:lnTo>
                  <a:lnTo>
                    <a:pt x="628" y="54"/>
                  </a:lnTo>
                  <a:lnTo>
                    <a:pt x="629" y="53"/>
                  </a:lnTo>
                  <a:lnTo>
                    <a:pt x="631" y="51"/>
                  </a:lnTo>
                  <a:lnTo>
                    <a:pt x="631" y="50"/>
                  </a:lnTo>
                  <a:lnTo>
                    <a:pt x="632" y="49"/>
                  </a:lnTo>
                  <a:lnTo>
                    <a:pt x="633" y="48"/>
                  </a:lnTo>
                  <a:lnTo>
                    <a:pt x="634" y="47"/>
                  </a:lnTo>
                  <a:lnTo>
                    <a:pt x="635" y="45"/>
                  </a:lnTo>
                  <a:lnTo>
                    <a:pt x="636" y="44"/>
                  </a:lnTo>
                  <a:lnTo>
                    <a:pt x="637" y="42"/>
                  </a:lnTo>
                  <a:lnTo>
                    <a:pt x="638" y="40"/>
                  </a:lnTo>
                  <a:lnTo>
                    <a:pt x="639" y="39"/>
                  </a:lnTo>
                  <a:lnTo>
                    <a:pt x="641" y="37"/>
                  </a:lnTo>
                  <a:lnTo>
                    <a:pt x="642" y="35"/>
                  </a:lnTo>
                  <a:lnTo>
                    <a:pt x="643" y="34"/>
                  </a:lnTo>
                  <a:lnTo>
                    <a:pt x="644" y="31"/>
                  </a:lnTo>
                  <a:lnTo>
                    <a:pt x="645" y="30"/>
                  </a:lnTo>
                  <a:lnTo>
                    <a:pt x="646" y="29"/>
                  </a:lnTo>
                  <a:lnTo>
                    <a:pt x="647" y="28"/>
                  </a:lnTo>
                  <a:lnTo>
                    <a:pt x="648" y="26"/>
                  </a:lnTo>
                  <a:lnTo>
                    <a:pt x="649" y="25"/>
                  </a:lnTo>
                  <a:lnTo>
                    <a:pt x="649" y="24"/>
                  </a:lnTo>
                  <a:lnTo>
                    <a:pt x="651" y="22"/>
                  </a:lnTo>
                  <a:lnTo>
                    <a:pt x="652" y="21"/>
                  </a:lnTo>
                  <a:lnTo>
                    <a:pt x="653" y="20"/>
                  </a:lnTo>
                  <a:lnTo>
                    <a:pt x="653" y="19"/>
                  </a:lnTo>
                  <a:lnTo>
                    <a:pt x="654" y="18"/>
                  </a:lnTo>
                  <a:lnTo>
                    <a:pt x="655" y="17"/>
                  </a:lnTo>
                  <a:lnTo>
                    <a:pt x="656" y="16"/>
                  </a:lnTo>
                  <a:lnTo>
                    <a:pt x="656" y="15"/>
                  </a:lnTo>
                  <a:lnTo>
                    <a:pt x="657" y="14"/>
                  </a:lnTo>
                  <a:lnTo>
                    <a:pt x="657" y="12"/>
                  </a:lnTo>
                  <a:lnTo>
                    <a:pt x="658" y="12"/>
                  </a:lnTo>
                  <a:lnTo>
                    <a:pt x="658" y="11"/>
                  </a:lnTo>
                  <a:lnTo>
                    <a:pt x="660" y="10"/>
                  </a:lnTo>
                  <a:lnTo>
                    <a:pt x="660" y="9"/>
                  </a:lnTo>
                  <a:lnTo>
                    <a:pt x="661" y="8"/>
                  </a:lnTo>
                  <a:lnTo>
                    <a:pt x="661" y="7"/>
                  </a:lnTo>
                  <a:lnTo>
                    <a:pt x="662" y="6"/>
                  </a:lnTo>
                  <a:lnTo>
                    <a:pt x="663" y="5"/>
                  </a:lnTo>
                  <a:lnTo>
                    <a:pt x="663" y="4"/>
                  </a:lnTo>
                  <a:lnTo>
                    <a:pt x="664" y="1"/>
                  </a:lnTo>
                  <a:lnTo>
                    <a:pt x="665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70" name="Freeform 199">
              <a:extLst>
                <a:ext uri="{FF2B5EF4-FFF2-40B4-BE49-F238E27FC236}">
                  <a16:creationId xmlns:a16="http://schemas.microsoft.com/office/drawing/2014/main" id="{3AED7730-C852-E245-B2B6-4FE364EC5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038" y="5953126"/>
              <a:ext cx="61913" cy="211138"/>
            </a:xfrm>
            <a:custGeom>
              <a:avLst/>
              <a:gdLst>
                <a:gd name="T0" fmla="*/ 2147483646 w 79"/>
                <a:gd name="T1" fmla="*/ 2147483646 h 266"/>
                <a:gd name="T2" fmla="*/ 2147483646 w 79"/>
                <a:gd name="T3" fmla="*/ 2147483646 h 266"/>
                <a:gd name="T4" fmla="*/ 2147483646 w 79"/>
                <a:gd name="T5" fmla="*/ 2147483646 h 266"/>
                <a:gd name="T6" fmla="*/ 2147483646 w 79"/>
                <a:gd name="T7" fmla="*/ 2147483646 h 266"/>
                <a:gd name="T8" fmla="*/ 2147483646 w 79"/>
                <a:gd name="T9" fmla="*/ 2147483646 h 266"/>
                <a:gd name="T10" fmla="*/ 2147483646 w 79"/>
                <a:gd name="T11" fmla="*/ 2147483646 h 266"/>
                <a:gd name="T12" fmla="*/ 2147483646 w 79"/>
                <a:gd name="T13" fmla="*/ 2147483646 h 266"/>
                <a:gd name="T14" fmla="*/ 2147483646 w 79"/>
                <a:gd name="T15" fmla="*/ 2147483646 h 266"/>
                <a:gd name="T16" fmla="*/ 2147483646 w 79"/>
                <a:gd name="T17" fmla="*/ 2147483646 h 266"/>
                <a:gd name="T18" fmla="*/ 2147483646 w 79"/>
                <a:gd name="T19" fmla="*/ 2147483646 h 266"/>
                <a:gd name="T20" fmla="*/ 2147483646 w 79"/>
                <a:gd name="T21" fmla="*/ 2147483646 h 266"/>
                <a:gd name="T22" fmla="*/ 2147483646 w 79"/>
                <a:gd name="T23" fmla="*/ 2147483646 h 266"/>
                <a:gd name="T24" fmla="*/ 2147483646 w 79"/>
                <a:gd name="T25" fmla="*/ 2147483646 h 266"/>
                <a:gd name="T26" fmla="*/ 2147483646 w 79"/>
                <a:gd name="T27" fmla="*/ 2147483646 h 266"/>
                <a:gd name="T28" fmla="*/ 2147483646 w 79"/>
                <a:gd name="T29" fmla="*/ 2147483646 h 266"/>
                <a:gd name="T30" fmla="*/ 2147483646 w 79"/>
                <a:gd name="T31" fmla="*/ 2147483646 h 266"/>
                <a:gd name="T32" fmla="*/ 2147483646 w 79"/>
                <a:gd name="T33" fmla="*/ 2147483646 h 266"/>
                <a:gd name="T34" fmla="*/ 2147483646 w 79"/>
                <a:gd name="T35" fmla="*/ 2147483646 h 266"/>
                <a:gd name="T36" fmla="*/ 2147483646 w 79"/>
                <a:gd name="T37" fmla="*/ 2147483646 h 266"/>
                <a:gd name="T38" fmla="*/ 2147483646 w 79"/>
                <a:gd name="T39" fmla="*/ 2147483646 h 266"/>
                <a:gd name="T40" fmla="*/ 2147483646 w 79"/>
                <a:gd name="T41" fmla="*/ 2147483646 h 266"/>
                <a:gd name="T42" fmla="*/ 2147483646 w 79"/>
                <a:gd name="T43" fmla="*/ 2147483646 h 266"/>
                <a:gd name="T44" fmla="*/ 2147483646 w 79"/>
                <a:gd name="T45" fmla="*/ 2147483646 h 266"/>
                <a:gd name="T46" fmla="*/ 2147483646 w 79"/>
                <a:gd name="T47" fmla="*/ 2147483646 h 266"/>
                <a:gd name="T48" fmla="*/ 2147483646 w 79"/>
                <a:gd name="T49" fmla="*/ 2147483646 h 266"/>
                <a:gd name="T50" fmla="*/ 2147483646 w 79"/>
                <a:gd name="T51" fmla="*/ 2147483646 h 266"/>
                <a:gd name="T52" fmla="*/ 2147483646 w 79"/>
                <a:gd name="T53" fmla="*/ 2147483646 h 266"/>
                <a:gd name="T54" fmla="*/ 2147483646 w 79"/>
                <a:gd name="T55" fmla="*/ 2147483646 h 266"/>
                <a:gd name="T56" fmla="*/ 2147483646 w 79"/>
                <a:gd name="T57" fmla="*/ 2147483646 h 266"/>
                <a:gd name="T58" fmla="*/ 2147483646 w 79"/>
                <a:gd name="T59" fmla="*/ 2147483646 h 266"/>
                <a:gd name="T60" fmla="*/ 2147483646 w 79"/>
                <a:gd name="T61" fmla="*/ 2147483646 h 266"/>
                <a:gd name="T62" fmla="*/ 2147483646 w 79"/>
                <a:gd name="T63" fmla="*/ 2147483646 h 266"/>
                <a:gd name="T64" fmla="*/ 2147483646 w 79"/>
                <a:gd name="T65" fmla="*/ 2147483646 h 266"/>
                <a:gd name="T66" fmla="*/ 2147483646 w 79"/>
                <a:gd name="T67" fmla="*/ 2147483646 h 266"/>
                <a:gd name="T68" fmla="*/ 2147483646 w 79"/>
                <a:gd name="T69" fmla="*/ 2147483646 h 266"/>
                <a:gd name="T70" fmla="*/ 2147483646 w 79"/>
                <a:gd name="T71" fmla="*/ 2147483646 h 266"/>
                <a:gd name="T72" fmla="*/ 2147483646 w 79"/>
                <a:gd name="T73" fmla="*/ 2147483646 h 266"/>
                <a:gd name="T74" fmla="*/ 2147483646 w 79"/>
                <a:gd name="T75" fmla="*/ 2147483646 h 266"/>
                <a:gd name="T76" fmla="*/ 2147483646 w 79"/>
                <a:gd name="T77" fmla="*/ 2147483646 h 266"/>
                <a:gd name="T78" fmla="*/ 2147483646 w 79"/>
                <a:gd name="T79" fmla="*/ 2147483646 h 266"/>
                <a:gd name="T80" fmla="*/ 2147483646 w 79"/>
                <a:gd name="T81" fmla="*/ 2147483646 h 266"/>
                <a:gd name="T82" fmla="*/ 2147483646 w 79"/>
                <a:gd name="T83" fmla="*/ 2147483646 h 266"/>
                <a:gd name="T84" fmla="*/ 2147483646 w 79"/>
                <a:gd name="T85" fmla="*/ 2147483646 h 266"/>
                <a:gd name="T86" fmla="*/ 2147483646 w 79"/>
                <a:gd name="T87" fmla="*/ 2147483646 h 266"/>
                <a:gd name="T88" fmla="*/ 2147483646 w 79"/>
                <a:gd name="T89" fmla="*/ 2147483646 h 266"/>
                <a:gd name="T90" fmla="*/ 2147483646 w 79"/>
                <a:gd name="T91" fmla="*/ 2147483646 h 266"/>
                <a:gd name="T92" fmla="*/ 2147483646 w 79"/>
                <a:gd name="T93" fmla="*/ 2147483646 h 266"/>
                <a:gd name="T94" fmla="*/ 2147483646 w 79"/>
                <a:gd name="T95" fmla="*/ 2147483646 h 266"/>
                <a:gd name="T96" fmla="*/ 2147483646 w 79"/>
                <a:gd name="T97" fmla="*/ 2147483646 h 266"/>
                <a:gd name="T98" fmla="*/ 2147483646 w 79"/>
                <a:gd name="T99" fmla="*/ 2147483646 h 266"/>
                <a:gd name="T100" fmla="*/ 2147483646 w 79"/>
                <a:gd name="T101" fmla="*/ 2147483646 h 266"/>
                <a:gd name="T102" fmla="*/ 2147483646 w 79"/>
                <a:gd name="T103" fmla="*/ 2147483646 h 266"/>
                <a:gd name="T104" fmla="*/ 2147483646 w 79"/>
                <a:gd name="T105" fmla="*/ 2147483646 h 266"/>
                <a:gd name="T106" fmla="*/ 2147483646 w 79"/>
                <a:gd name="T107" fmla="*/ 2147483646 h 266"/>
                <a:gd name="T108" fmla="*/ 2147483646 w 79"/>
                <a:gd name="T109" fmla="*/ 2147483646 h 266"/>
                <a:gd name="T110" fmla="*/ 2147483646 w 79"/>
                <a:gd name="T111" fmla="*/ 2147483646 h 266"/>
                <a:gd name="T112" fmla="*/ 2147483646 w 79"/>
                <a:gd name="T113" fmla="*/ 2147483646 h 2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9" h="266">
                  <a:moveTo>
                    <a:pt x="0" y="0"/>
                  </a:moveTo>
                  <a:lnTo>
                    <a:pt x="2" y="4"/>
                  </a:lnTo>
                  <a:lnTo>
                    <a:pt x="3" y="6"/>
                  </a:lnTo>
                  <a:lnTo>
                    <a:pt x="5" y="9"/>
                  </a:lnTo>
                  <a:lnTo>
                    <a:pt x="6" y="11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10" y="17"/>
                  </a:lnTo>
                  <a:lnTo>
                    <a:pt x="11" y="19"/>
                  </a:lnTo>
                  <a:lnTo>
                    <a:pt x="11" y="21"/>
                  </a:lnTo>
                  <a:lnTo>
                    <a:pt x="12" y="22"/>
                  </a:lnTo>
                  <a:lnTo>
                    <a:pt x="13" y="24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6" y="28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8" y="31"/>
                  </a:lnTo>
                  <a:lnTo>
                    <a:pt x="18" y="33"/>
                  </a:lnTo>
                  <a:lnTo>
                    <a:pt x="19" y="34"/>
                  </a:lnTo>
                  <a:lnTo>
                    <a:pt x="19" y="35"/>
                  </a:lnTo>
                  <a:lnTo>
                    <a:pt x="19" y="36"/>
                  </a:lnTo>
                  <a:lnTo>
                    <a:pt x="20" y="37"/>
                  </a:lnTo>
                  <a:lnTo>
                    <a:pt x="20" y="38"/>
                  </a:lnTo>
                  <a:lnTo>
                    <a:pt x="21" y="39"/>
                  </a:lnTo>
                  <a:lnTo>
                    <a:pt x="21" y="40"/>
                  </a:lnTo>
                  <a:lnTo>
                    <a:pt x="22" y="41"/>
                  </a:lnTo>
                  <a:lnTo>
                    <a:pt x="22" y="43"/>
                  </a:lnTo>
                  <a:lnTo>
                    <a:pt x="23" y="44"/>
                  </a:lnTo>
                  <a:lnTo>
                    <a:pt x="23" y="45"/>
                  </a:lnTo>
                  <a:lnTo>
                    <a:pt x="25" y="46"/>
                  </a:lnTo>
                  <a:lnTo>
                    <a:pt x="25" y="48"/>
                  </a:lnTo>
                  <a:lnTo>
                    <a:pt x="26" y="49"/>
                  </a:lnTo>
                  <a:lnTo>
                    <a:pt x="26" y="50"/>
                  </a:lnTo>
                  <a:lnTo>
                    <a:pt x="27" y="53"/>
                  </a:lnTo>
                  <a:lnTo>
                    <a:pt x="27" y="54"/>
                  </a:lnTo>
                  <a:lnTo>
                    <a:pt x="28" y="55"/>
                  </a:lnTo>
                  <a:lnTo>
                    <a:pt x="28" y="56"/>
                  </a:lnTo>
                  <a:lnTo>
                    <a:pt x="29" y="57"/>
                  </a:lnTo>
                  <a:lnTo>
                    <a:pt x="29" y="58"/>
                  </a:lnTo>
                  <a:lnTo>
                    <a:pt x="29" y="59"/>
                  </a:lnTo>
                  <a:lnTo>
                    <a:pt x="30" y="60"/>
                  </a:lnTo>
                  <a:lnTo>
                    <a:pt x="30" y="61"/>
                  </a:lnTo>
                  <a:lnTo>
                    <a:pt x="31" y="63"/>
                  </a:lnTo>
                  <a:lnTo>
                    <a:pt x="31" y="64"/>
                  </a:lnTo>
                  <a:lnTo>
                    <a:pt x="31" y="65"/>
                  </a:lnTo>
                  <a:lnTo>
                    <a:pt x="32" y="66"/>
                  </a:lnTo>
                  <a:lnTo>
                    <a:pt x="32" y="67"/>
                  </a:lnTo>
                  <a:lnTo>
                    <a:pt x="33" y="68"/>
                  </a:lnTo>
                  <a:lnTo>
                    <a:pt x="33" y="69"/>
                  </a:lnTo>
                  <a:lnTo>
                    <a:pt x="33" y="70"/>
                  </a:lnTo>
                  <a:lnTo>
                    <a:pt x="35" y="70"/>
                  </a:lnTo>
                  <a:lnTo>
                    <a:pt x="35" y="71"/>
                  </a:lnTo>
                  <a:lnTo>
                    <a:pt x="35" y="73"/>
                  </a:lnTo>
                  <a:lnTo>
                    <a:pt x="36" y="74"/>
                  </a:lnTo>
                  <a:lnTo>
                    <a:pt x="36" y="75"/>
                  </a:lnTo>
                  <a:lnTo>
                    <a:pt x="36" y="77"/>
                  </a:lnTo>
                  <a:lnTo>
                    <a:pt x="37" y="78"/>
                  </a:lnTo>
                  <a:lnTo>
                    <a:pt x="37" y="79"/>
                  </a:lnTo>
                  <a:lnTo>
                    <a:pt x="38" y="80"/>
                  </a:lnTo>
                  <a:lnTo>
                    <a:pt x="38" y="83"/>
                  </a:lnTo>
                  <a:lnTo>
                    <a:pt x="39" y="84"/>
                  </a:lnTo>
                  <a:lnTo>
                    <a:pt x="40" y="86"/>
                  </a:lnTo>
                  <a:lnTo>
                    <a:pt x="40" y="88"/>
                  </a:lnTo>
                  <a:lnTo>
                    <a:pt x="41" y="89"/>
                  </a:lnTo>
                  <a:lnTo>
                    <a:pt x="41" y="91"/>
                  </a:lnTo>
                  <a:lnTo>
                    <a:pt x="42" y="93"/>
                  </a:lnTo>
                  <a:lnTo>
                    <a:pt x="43" y="94"/>
                  </a:lnTo>
                  <a:lnTo>
                    <a:pt x="43" y="96"/>
                  </a:lnTo>
                  <a:lnTo>
                    <a:pt x="43" y="97"/>
                  </a:lnTo>
                  <a:lnTo>
                    <a:pt x="45" y="98"/>
                  </a:lnTo>
                  <a:lnTo>
                    <a:pt x="45" y="99"/>
                  </a:lnTo>
                  <a:lnTo>
                    <a:pt x="46" y="100"/>
                  </a:lnTo>
                  <a:lnTo>
                    <a:pt x="46" y="102"/>
                  </a:lnTo>
                  <a:lnTo>
                    <a:pt x="46" y="103"/>
                  </a:lnTo>
                  <a:lnTo>
                    <a:pt x="47" y="104"/>
                  </a:lnTo>
                  <a:lnTo>
                    <a:pt x="47" y="105"/>
                  </a:lnTo>
                  <a:lnTo>
                    <a:pt x="48" y="106"/>
                  </a:lnTo>
                  <a:lnTo>
                    <a:pt x="48" y="107"/>
                  </a:lnTo>
                  <a:lnTo>
                    <a:pt x="48" y="108"/>
                  </a:lnTo>
                  <a:lnTo>
                    <a:pt x="48" y="109"/>
                  </a:lnTo>
                  <a:lnTo>
                    <a:pt x="49" y="110"/>
                  </a:lnTo>
                  <a:lnTo>
                    <a:pt x="49" y="112"/>
                  </a:lnTo>
                  <a:lnTo>
                    <a:pt x="49" y="113"/>
                  </a:lnTo>
                  <a:lnTo>
                    <a:pt x="50" y="114"/>
                  </a:lnTo>
                  <a:lnTo>
                    <a:pt x="50" y="115"/>
                  </a:lnTo>
                  <a:lnTo>
                    <a:pt x="50" y="116"/>
                  </a:lnTo>
                  <a:lnTo>
                    <a:pt x="51" y="117"/>
                  </a:lnTo>
                  <a:lnTo>
                    <a:pt x="51" y="118"/>
                  </a:lnTo>
                  <a:lnTo>
                    <a:pt x="51" y="119"/>
                  </a:lnTo>
                  <a:lnTo>
                    <a:pt x="52" y="122"/>
                  </a:lnTo>
                  <a:lnTo>
                    <a:pt x="52" y="123"/>
                  </a:lnTo>
                  <a:lnTo>
                    <a:pt x="53" y="125"/>
                  </a:lnTo>
                  <a:lnTo>
                    <a:pt x="53" y="126"/>
                  </a:lnTo>
                  <a:lnTo>
                    <a:pt x="55" y="128"/>
                  </a:lnTo>
                  <a:lnTo>
                    <a:pt x="55" y="129"/>
                  </a:lnTo>
                  <a:lnTo>
                    <a:pt x="56" y="132"/>
                  </a:lnTo>
                  <a:lnTo>
                    <a:pt x="56" y="133"/>
                  </a:lnTo>
                  <a:lnTo>
                    <a:pt x="57" y="135"/>
                  </a:lnTo>
                  <a:lnTo>
                    <a:pt x="57" y="136"/>
                  </a:lnTo>
                  <a:lnTo>
                    <a:pt x="57" y="137"/>
                  </a:lnTo>
                  <a:lnTo>
                    <a:pt x="58" y="138"/>
                  </a:lnTo>
                  <a:lnTo>
                    <a:pt x="58" y="139"/>
                  </a:lnTo>
                  <a:lnTo>
                    <a:pt x="58" y="140"/>
                  </a:lnTo>
                  <a:lnTo>
                    <a:pt x="59" y="142"/>
                  </a:lnTo>
                  <a:lnTo>
                    <a:pt x="59" y="143"/>
                  </a:lnTo>
                  <a:lnTo>
                    <a:pt x="59" y="144"/>
                  </a:lnTo>
                  <a:lnTo>
                    <a:pt x="59" y="145"/>
                  </a:lnTo>
                  <a:lnTo>
                    <a:pt x="60" y="146"/>
                  </a:lnTo>
                  <a:lnTo>
                    <a:pt x="60" y="147"/>
                  </a:lnTo>
                  <a:lnTo>
                    <a:pt x="60" y="148"/>
                  </a:lnTo>
                  <a:lnTo>
                    <a:pt x="61" y="149"/>
                  </a:lnTo>
                  <a:lnTo>
                    <a:pt x="61" y="150"/>
                  </a:lnTo>
                  <a:lnTo>
                    <a:pt x="61" y="152"/>
                  </a:lnTo>
                  <a:lnTo>
                    <a:pt x="62" y="153"/>
                  </a:lnTo>
                  <a:lnTo>
                    <a:pt x="62" y="154"/>
                  </a:lnTo>
                  <a:lnTo>
                    <a:pt x="62" y="155"/>
                  </a:lnTo>
                  <a:lnTo>
                    <a:pt x="62" y="156"/>
                  </a:lnTo>
                  <a:lnTo>
                    <a:pt x="64" y="157"/>
                  </a:lnTo>
                  <a:lnTo>
                    <a:pt x="64" y="158"/>
                  </a:lnTo>
                  <a:lnTo>
                    <a:pt x="65" y="160"/>
                  </a:lnTo>
                  <a:lnTo>
                    <a:pt x="65" y="162"/>
                  </a:lnTo>
                  <a:lnTo>
                    <a:pt x="65" y="163"/>
                  </a:lnTo>
                  <a:lnTo>
                    <a:pt x="66" y="165"/>
                  </a:lnTo>
                  <a:lnTo>
                    <a:pt x="66" y="167"/>
                  </a:lnTo>
                  <a:lnTo>
                    <a:pt x="67" y="168"/>
                  </a:lnTo>
                  <a:lnTo>
                    <a:pt x="67" y="171"/>
                  </a:lnTo>
                  <a:lnTo>
                    <a:pt x="68" y="172"/>
                  </a:lnTo>
                  <a:lnTo>
                    <a:pt x="68" y="174"/>
                  </a:lnTo>
                  <a:lnTo>
                    <a:pt x="69" y="175"/>
                  </a:lnTo>
                  <a:lnTo>
                    <a:pt x="69" y="176"/>
                  </a:lnTo>
                  <a:lnTo>
                    <a:pt x="69" y="177"/>
                  </a:lnTo>
                  <a:lnTo>
                    <a:pt x="70" y="178"/>
                  </a:lnTo>
                  <a:lnTo>
                    <a:pt x="70" y="179"/>
                  </a:lnTo>
                  <a:lnTo>
                    <a:pt x="70" y="181"/>
                  </a:lnTo>
                  <a:lnTo>
                    <a:pt x="71" y="182"/>
                  </a:lnTo>
                  <a:lnTo>
                    <a:pt x="71" y="183"/>
                  </a:lnTo>
                  <a:lnTo>
                    <a:pt x="71" y="184"/>
                  </a:lnTo>
                  <a:lnTo>
                    <a:pt x="71" y="185"/>
                  </a:lnTo>
                  <a:lnTo>
                    <a:pt x="71" y="186"/>
                  </a:lnTo>
                  <a:lnTo>
                    <a:pt x="72" y="186"/>
                  </a:lnTo>
                  <a:lnTo>
                    <a:pt x="72" y="187"/>
                  </a:lnTo>
                  <a:lnTo>
                    <a:pt x="72" y="188"/>
                  </a:lnTo>
                  <a:lnTo>
                    <a:pt x="72" y="189"/>
                  </a:lnTo>
                  <a:lnTo>
                    <a:pt x="72" y="191"/>
                  </a:lnTo>
                  <a:lnTo>
                    <a:pt x="72" y="192"/>
                  </a:lnTo>
                  <a:lnTo>
                    <a:pt x="72" y="193"/>
                  </a:lnTo>
                  <a:lnTo>
                    <a:pt x="74" y="194"/>
                  </a:lnTo>
                  <a:lnTo>
                    <a:pt x="74" y="195"/>
                  </a:lnTo>
                  <a:lnTo>
                    <a:pt x="74" y="196"/>
                  </a:lnTo>
                  <a:lnTo>
                    <a:pt x="74" y="197"/>
                  </a:lnTo>
                  <a:lnTo>
                    <a:pt x="74" y="198"/>
                  </a:lnTo>
                  <a:lnTo>
                    <a:pt x="74" y="199"/>
                  </a:lnTo>
                  <a:lnTo>
                    <a:pt x="74" y="202"/>
                  </a:lnTo>
                  <a:lnTo>
                    <a:pt x="74" y="203"/>
                  </a:lnTo>
                  <a:lnTo>
                    <a:pt x="74" y="204"/>
                  </a:lnTo>
                  <a:lnTo>
                    <a:pt x="74" y="206"/>
                  </a:lnTo>
                  <a:lnTo>
                    <a:pt x="75" y="207"/>
                  </a:lnTo>
                  <a:lnTo>
                    <a:pt x="75" y="208"/>
                  </a:lnTo>
                  <a:lnTo>
                    <a:pt x="75" y="209"/>
                  </a:lnTo>
                  <a:lnTo>
                    <a:pt x="75" y="212"/>
                  </a:lnTo>
                  <a:lnTo>
                    <a:pt x="75" y="213"/>
                  </a:lnTo>
                  <a:lnTo>
                    <a:pt x="75" y="214"/>
                  </a:lnTo>
                  <a:lnTo>
                    <a:pt x="75" y="215"/>
                  </a:lnTo>
                  <a:lnTo>
                    <a:pt x="75" y="216"/>
                  </a:lnTo>
                  <a:lnTo>
                    <a:pt x="75" y="217"/>
                  </a:lnTo>
                  <a:lnTo>
                    <a:pt x="75" y="218"/>
                  </a:lnTo>
                  <a:lnTo>
                    <a:pt x="76" y="218"/>
                  </a:lnTo>
                  <a:lnTo>
                    <a:pt x="76" y="219"/>
                  </a:lnTo>
                  <a:lnTo>
                    <a:pt x="76" y="221"/>
                  </a:lnTo>
                  <a:lnTo>
                    <a:pt x="76" y="222"/>
                  </a:lnTo>
                  <a:lnTo>
                    <a:pt x="76" y="223"/>
                  </a:lnTo>
                  <a:lnTo>
                    <a:pt x="76" y="224"/>
                  </a:lnTo>
                  <a:lnTo>
                    <a:pt x="76" y="225"/>
                  </a:lnTo>
                  <a:lnTo>
                    <a:pt x="76" y="226"/>
                  </a:lnTo>
                  <a:lnTo>
                    <a:pt x="77" y="226"/>
                  </a:lnTo>
                  <a:lnTo>
                    <a:pt x="77" y="227"/>
                  </a:lnTo>
                  <a:lnTo>
                    <a:pt x="77" y="228"/>
                  </a:lnTo>
                  <a:lnTo>
                    <a:pt x="77" y="229"/>
                  </a:lnTo>
                  <a:lnTo>
                    <a:pt x="77" y="231"/>
                  </a:lnTo>
                  <a:lnTo>
                    <a:pt x="77" y="232"/>
                  </a:lnTo>
                  <a:lnTo>
                    <a:pt x="78" y="233"/>
                  </a:lnTo>
                  <a:lnTo>
                    <a:pt x="78" y="234"/>
                  </a:lnTo>
                  <a:lnTo>
                    <a:pt x="78" y="235"/>
                  </a:lnTo>
                  <a:lnTo>
                    <a:pt x="78" y="236"/>
                  </a:lnTo>
                  <a:lnTo>
                    <a:pt x="78" y="237"/>
                  </a:lnTo>
                  <a:lnTo>
                    <a:pt x="79" y="238"/>
                  </a:lnTo>
                  <a:lnTo>
                    <a:pt x="79" y="239"/>
                  </a:lnTo>
                  <a:lnTo>
                    <a:pt x="79" y="241"/>
                  </a:lnTo>
                  <a:lnTo>
                    <a:pt x="79" y="242"/>
                  </a:lnTo>
                  <a:lnTo>
                    <a:pt x="79" y="243"/>
                  </a:lnTo>
                  <a:lnTo>
                    <a:pt x="79" y="244"/>
                  </a:lnTo>
                  <a:lnTo>
                    <a:pt x="79" y="245"/>
                  </a:lnTo>
                  <a:lnTo>
                    <a:pt x="79" y="246"/>
                  </a:lnTo>
                  <a:lnTo>
                    <a:pt x="79" y="247"/>
                  </a:lnTo>
                  <a:lnTo>
                    <a:pt x="79" y="248"/>
                  </a:lnTo>
                  <a:lnTo>
                    <a:pt x="79" y="250"/>
                  </a:lnTo>
                  <a:lnTo>
                    <a:pt x="79" y="251"/>
                  </a:lnTo>
                  <a:lnTo>
                    <a:pt x="79" y="252"/>
                  </a:lnTo>
                  <a:lnTo>
                    <a:pt x="79" y="254"/>
                  </a:lnTo>
                  <a:lnTo>
                    <a:pt x="79" y="255"/>
                  </a:lnTo>
                  <a:lnTo>
                    <a:pt x="79" y="256"/>
                  </a:lnTo>
                  <a:lnTo>
                    <a:pt x="78" y="258"/>
                  </a:lnTo>
                  <a:lnTo>
                    <a:pt x="78" y="260"/>
                  </a:lnTo>
                  <a:lnTo>
                    <a:pt x="78" y="262"/>
                  </a:lnTo>
                  <a:lnTo>
                    <a:pt x="78" y="264"/>
                  </a:lnTo>
                  <a:lnTo>
                    <a:pt x="78" y="266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71" name="Freeform 200">
              <a:extLst>
                <a:ext uri="{FF2B5EF4-FFF2-40B4-BE49-F238E27FC236}">
                  <a16:creationId xmlns:a16="http://schemas.microsoft.com/office/drawing/2014/main" id="{CBC31335-8D27-0E4E-B041-62676C4E4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038" y="6162676"/>
              <a:ext cx="61913" cy="209550"/>
            </a:xfrm>
            <a:custGeom>
              <a:avLst/>
              <a:gdLst>
                <a:gd name="T0" fmla="*/ 2147483646 w 79"/>
                <a:gd name="T1" fmla="*/ 2147483646 h 265"/>
                <a:gd name="T2" fmla="*/ 2147483646 w 79"/>
                <a:gd name="T3" fmla="*/ 2147483646 h 265"/>
                <a:gd name="T4" fmla="*/ 2147483646 w 79"/>
                <a:gd name="T5" fmla="*/ 2147483646 h 265"/>
                <a:gd name="T6" fmla="*/ 2147483646 w 79"/>
                <a:gd name="T7" fmla="*/ 2147483646 h 265"/>
                <a:gd name="T8" fmla="*/ 2147483646 w 79"/>
                <a:gd name="T9" fmla="*/ 2147483646 h 265"/>
                <a:gd name="T10" fmla="*/ 2147483646 w 79"/>
                <a:gd name="T11" fmla="*/ 2147483646 h 265"/>
                <a:gd name="T12" fmla="*/ 2147483646 w 79"/>
                <a:gd name="T13" fmla="*/ 2147483646 h 265"/>
                <a:gd name="T14" fmla="*/ 2147483646 w 79"/>
                <a:gd name="T15" fmla="*/ 2147483646 h 265"/>
                <a:gd name="T16" fmla="*/ 2147483646 w 79"/>
                <a:gd name="T17" fmla="*/ 2147483646 h 265"/>
                <a:gd name="T18" fmla="*/ 2147483646 w 79"/>
                <a:gd name="T19" fmla="*/ 2147483646 h 265"/>
                <a:gd name="T20" fmla="*/ 2147483646 w 79"/>
                <a:gd name="T21" fmla="*/ 2147483646 h 265"/>
                <a:gd name="T22" fmla="*/ 2147483646 w 79"/>
                <a:gd name="T23" fmla="*/ 2147483646 h 265"/>
                <a:gd name="T24" fmla="*/ 2147483646 w 79"/>
                <a:gd name="T25" fmla="*/ 2147483646 h 265"/>
                <a:gd name="T26" fmla="*/ 2147483646 w 79"/>
                <a:gd name="T27" fmla="*/ 2147483646 h 265"/>
                <a:gd name="T28" fmla="*/ 2147483646 w 79"/>
                <a:gd name="T29" fmla="*/ 2147483646 h 265"/>
                <a:gd name="T30" fmla="*/ 2147483646 w 79"/>
                <a:gd name="T31" fmla="*/ 2147483646 h 265"/>
                <a:gd name="T32" fmla="*/ 2147483646 w 79"/>
                <a:gd name="T33" fmla="*/ 2147483646 h 265"/>
                <a:gd name="T34" fmla="*/ 2147483646 w 79"/>
                <a:gd name="T35" fmla="*/ 2147483646 h 265"/>
                <a:gd name="T36" fmla="*/ 2147483646 w 79"/>
                <a:gd name="T37" fmla="*/ 2147483646 h 265"/>
                <a:gd name="T38" fmla="*/ 2147483646 w 79"/>
                <a:gd name="T39" fmla="*/ 2147483646 h 265"/>
                <a:gd name="T40" fmla="*/ 2147483646 w 79"/>
                <a:gd name="T41" fmla="*/ 2147483646 h 265"/>
                <a:gd name="T42" fmla="*/ 2147483646 w 79"/>
                <a:gd name="T43" fmla="*/ 2147483646 h 265"/>
                <a:gd name="T44" fmla="*/ 2147483646 w 79"/>
                <a:gd name="T45" fmla="*/ 2147483646 h 265"/>
                <a:gd name="T46" fmla="*/ 2147483646 w 79"/>
                <a:gd name="T47" fmla="*/ 2147483646 h 265"/>
                <a:gd name="T48" fmla="*/ 2147483646 w 79"/>
                <a:gd name="T49" fmla="*/ 2147483646 h 265"/>
                <a:gd name="T50" fmla="*/ 2147483646 w 79"/>
                <a:gd name="T51" fmla="*/ 2147483646 h 265"/>
                <a:gd name="T52" fmla="*/ 2147483646 w 79"/>
                <a:gd name="T53" fmla="*/ 2147483646 h 265"/>
                <a:gd name="T54" fmla="*/ 2147483646 w 79"/>
                <a:gd name="T55" fmla="*/ 2147483646 h 265"/>
                <a:gd name="T56" fmla="*/ 2147483646 w 79"/>
                <a:gd name="T57" fmla="*/ 2147483646 h 265"/>
                <a:gd name="T58" fmla="*/ 2147483646 w 79"/>
                <a:gd name="T59" fmla="*/ 2147483646 h 265"/>
                <a:gd name="T60" fmla="*/ 2147483646 w 79"/>
                <a:gd name="T61" fmla="*/ 2147483646 h 265"/>
                <a:gd name="T62" fmla="*/ 2147483646 w 79"/>
                <a:gd name="T63" fmla="*/ 2147483646 h 265"/>
                <a:gd name="T64" fmla="*/ 2147483646 w 79"/>
                <a:gd name="T65" fmla="*/ 2147483646 h 265"/>
                <a:gd name="T66" fmla="*/ 2147483646 w 79"/>
                <a:gd name="T67" fmla="*/ 2147483646 h 265"/>
                <a:gd name="T68" fmla="*/ 2147483646 w 79"/>
                <a:gd name="T69" fmla="*/ 2147483646 h 265"/>
                <a:gd name="T70" fmla="*/ 2147483646 w 79"/>
                <a:gd name="T71" fmla="*/ 2147483646 h 265"/>
                <a:gd name="T72" fmla="*/ 2147483646 w 79"/>
                <a:gd name="T73" fmla="*/ 2147483646 h 265"/>
                <a:gd name="T74" fmla="*/ 2147483646 w 79"/>
                <a:gd name="T75" fmla="*/ 2147483646 h 265"/>
                <a:gd name="T76" fmla="*/ 2147483646 w 79"/>
                <a:gd name="T77" fmla="*/ 2147483646 h 265"/>
                <a:gd name="T78" fmla="*/ 2147483646 w 79"/>
                <a:gd name="T79" fmla="*/ 2147483646 h 265"/>
                <a:gd name="T80" fmla="*/ 2147483646 w 79"/>
                <a:gd name="T81" fmla="*/ 2147483646 h 265"/>
                <a:gd name="T82" fmla="*/ 2147483646 w 79"/>
                <a:gd name="T83" fmla="*/ 2147483646 h 265"/>
                <a:gd name="T84" fmla="*/ 2147483646 w 79"/>
                <a:gd name="T85" fmla="*/ 2147483646 h 265"/>
                <a:gd name="T86" fmla="*/ 2147483646 w 79"/>
                <a:gd name="T87" fmla="*/ 2147483646 h 265"/>
                <a:gd name="T88" fmla="*/ 2147483646 w 79"/>
                <a:gd name="T89" fmla="*/ 2147483646 h 265"/>
                <a:gd name="T90" fmla="*/ 2147483646 w 79"/>
                <a:gd name="T91" fmla="*/ 2147483646 h 265"/>
                <a:gd name="T92" fmla="*/ 2147483646 w 79"/>
                <a:gd name="T93" fmla="*/ 2147483646 h 265"/>
                <a:gd name="T94" fmla="*/ 2147483646 w 79"/>
                <a:gd name="T95" fmla="*/ 2147483646 h 265"/>
                <a:gd name="T96" fmla="*/ 2147483646 w 79"/>
                <a:gd name="T97" fmla="*/ 2147483646 h 265"/>
                <a:gd name="T98" fmla="*/ 2147483646 w 79"/>
                <a:gd name="T99" fmla="*/ 2147483646 h 265"/>
                <a:gd name="T100" fmla="*/ 2147483646 w 79"/>
                <a:gd name="T101" fmla="*/ 2147483646 h 265"/>
                <a:gd name="T102" fmla="*/ 2147483646 w 79"/>
                <a:gd name="T103" fmla="*/ 2147483646 h 265"/>
                <a:gd name="T104" fmla="*/ 2147483646 w 79"/>
                <a:gd name="T105" fmla="*/ 2147483646 h 265"/>
                <a:gd name="T106" fmla="*/ 2147483646 w 79"/>
                <a:gd name="T107" fmla="*/ 2147483646 h 265"/>
                <a:gd name="T108" fmla="*/ 2147483646 w 79"/>
                <a:gd name="T109" fmla="*/ 2147483646 h 265"/>
                <a:gd name="T110" fmla="*/ 2147483646 w 79"/>
                <a:gd name="T111" fmla="*/ 2147483646 h 265"/>
                <a:gd name="T112" fmla="*/ 2147483646 w 79"/>
                <a:gd name="T113" fmla="*/ 2147483646 h 26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9" h="265">
                  <a:moveTo>
                    <a:pt x="0" y="265"/>
                  </a:moveTo>
                  <a:lnTo>
                    <a:pt x="2" y="263"/>
                  </a:lnTo>
                  <a:lnTo>
                    <a:pt x="3" y="259"/>
                  </a:lnTo>
                  <a:lnTo>
                    <a:pt x="5" y="257"/>
                  </a:lnTo>
                  <a:lnTo>
                    <a:pt x="6" y="255"/>
                  </a:lnTo>
                  <a:lnTo>
                    <a:pt x="8" y="253"/>
                  </a:lnTo>
                  <a:lnTo>
                    <a:pt x="9" y="250"/>
                  </a:lnTo>
                  <a:lnTo>
                    <a:pt x="10" y="248"/>
                  </a:lnTo>
                  <a:lnTo>
                    <a:pt x="11" y="247"/>
                  </a:lnTo>
                  <a:lnTo>
                    <a:pt x="11" y="245"/>
                  </a:lnTo>
                  <a:lnTo>
                    <a:pt x="12" y="244"/>
                  </a:lnTo>
                  <a:lnTo>
                    <a:pt x="13" y="242"/>
                  </a:lnTo>
                  <a:lnTo>
                    <a:pt x="15" y="240"/>
                  </a:lnTo>
                  <a:lnTo>
                    <a:pt x="15" y="239"/>
                  </a:lnTo>
                  <a:lnTo>
                    <a:pt x="16" y="238"/>
                  </a:lnTo>
                  <a:lnTo>
                    <a:pt x="17" y="236"/>
                  </a:lnTo>
                  <a:lnTo>
                    <a:pt x="17" y="235"/>
                  </a:lnTo>
                  <a:lnTo>
                    <a:pt x="18" y="234"/>
                  </a:lnTo>
                  <a:lnTo>
                    <a:pt x="18" y="233"/>
                  </a:lnTo>
                  <a:lnTo>
                    <a:pt x="19" y="232"/>
                  </a:lnTo>
                  <a:lnTo>
                    <a:pt x="19" y="230"/>
                  </a:lnTo>
                  <a:lnTo>
                    <a:pt x="20" y="229"/>
                  </a:lnTo>
                  <a:lnTo>
                    <a:pt x="20" y="228"/>
                  </a:lnTo>
                  <a:lnTo>
                    <a:pt x="21" y="227"/>
                  </a:lnTo>
                  <a:lnTo>
                    <a:pt x="21" y="226"/>
                  </a:lnTo>
                  <a:lnTo>
                    <a:pt x="22" y="225"/>
                  </a:lnTo>
                  <a:lnTo>
                    <a:pt x="22" y="224"/>
                  </a:lnTo>
                  <a:lnTo>
                    <a:pt x="23" y="223"/>
                  </a:lnTo>
                  <a:lnTo>
                    <a:pt x="23" y="222"/>
                  </a:lnTo>
                  <a:lnTo>
                    <a:pt x="25" y="219"/>
                  </a:lnTo>
                  <a:lnTo>
                    <a:pt x="25" y="218"/>
                  </a:lnTo>
                  <a:lnTo>
                    <a:pt x="26" y="217"/>
                  </a:lnTo>
                  <a:lnTo>
                    <a:pt x="26" y="215"/>
                  </a:lnTo>
                  <a:lnTo>
                    <a:pt x="27" y="214"/>
                  </a:lnTo>
                  <a:lnTo>
                    <a:pt x="27" y="213"/>
                  </a:lnTo>
                  <a:lnTo>
                    <a:pt x="28" y="212"/>
                  </a:lnTo>
                  <a:lnTo>
                    <a:pt x="28" y="210"/>
                  </a:lnTo>
                  <a:lnTo>
                    <a:pt x="29" y="209"/>
                  </a:lnTo>
                  <a:lnTo>
                    <a:pt x="29" y="208"/>
                  </a:lnTo>
                  <a:lnTo>
                    <a:pt x="29" y="207"/>
                  </a:lnTo>
                  <a:lnTo>
                    <a:pt x="30" y="206"/>
                  </a:lnTo>
                  <a:lnTo>
                    <a:pt x="30" y="205"/>
                  </a:lnTo>
                  <a:lnTo>
                    <a:pt x="30" y="204"/>
                  </a:lnTo>
                  <a:lnTo>
                    <a:pt x="31" y="203"/>
                  </a:lnTo>
                  <a:lnTo>
                    <a:pt x="31" y="202"/>
                  </a:lnTo>
                  <a:lnTo>
                    <a:pt x="32" y="200"/>
                  </a:lnTo>
                  <a:lnTo>
                    <a:pt x="32" y="199"/>
                  </a:lnTo>
                  <a:lnTo>
                    <a:pt x="33" y="198"/>
                  </a:lnTo>
                  <a:lnTo>
                    <a:pt x="33" y="197"/>
                  </a:lnTo>
                  <a:lnTo>
                    <a:pt x="33" y="196"/>
                  </a:lnTo>
                  <a:lnTo>
                    <a:pt x="35" y="195"/>
                  </a:lnTo>
                  <a:lnTo>
                    <a:pt x="35" y="194"/>
                  </a:lnTo>
                  <a:lnTo>
                    <a:pt x="35" y="193"/>
                  </a:lnTo>
                  <a:lnTo>
                    <a:pt x="36" y="192"/>
                  </a:lnTo>
                  <a:lnTo>
                    <a:pt x="36" y="190"/>
                  </a:lnTo>
                  <a:lnTo>
                    <a:pt x="36" y="189"/>
                  </a:lnTo>
                  <a:lnTo>
                    <a:pt x="37" y="188"/>
                  </a:lnTo>
                  <a:lnTo>
                    <a:pt x="37" y="187"/>
                  </a:lnTo>
                  <a:lnTo>
                    <a:pt x="38" y="185"/>
                  </a:lnTo>
                  <a:lnTo>
                    <a:pt x="38" y="184"/>
                  </a:lnTo>
                  <a:lnTo>
                    <a:pt x="39" y="181"/>
                  </a:lnTo>
                  <a:lnTo>
                    <a:pt x="40" y="180"/>
                  </a:lnTo>
                  <a:lnTo>
                    <a:pt x="40" y="178"/>
                  </a:lnTo>
                  <a:lnTo>
                    <a:pt x="41" y="176"/>
                  </a:lnTo>
                  <a:lnTo>
                    <a:pt x="41" y="175"/>
                  </a:lnTo>
                  <a:lnTo>
                    <a:pt x="42" y="174"/>
                  </a:lnTo>
                  <a:lnTo>
                    <a:pt x="43" y="171"/>
                  </a:lnTo>
                  <a:lnTo>
                    <a:pt x="43" y="170"/>
                  </a:lnTo>
                  <a:lnTo>
                    <a:pt x="43" y="169"/>
                  </a:lnTo>
                  <a:lnTo>
                    <a:pt x="45" y="168"/>
                  </a:lnTo>
                  <a:lnTo>
                    <a:pt x="45" y="167"/>
                  </a:lnTo>
                  <a:lnTo>
                    <a:pt x="46" y="166"/>
                  </a:lnTo>
                  <a:lnTo>
                    <a:pt x="46" y="165"/>
                  </a:lnTo>
                  <a:lnTo>
                    <a:pt x="46" y="164"/>
                  </a:lnTo>
                  <a:lnTo>
                    <a:pt x="47" y="163"/>
                  </a:lnTo>
                  <a:lnTo>
                    <a:pt x="47" y="161"/>
                  </a:lnTo>
                  <a:lnTo>
                    <a:pt x="47" y="160"/>
                  </a:lnTo>
                  <a:lnTo>
                    <a:pt x="48" y="159"/>
                  </a:lnTo>
                  <a:lnTo>
                    <a:pt x="48" y="158"/>
                  </a:lnTo>
                  <a:lnTo>
                    <a:pt x="48" y="157"/>
                  </a:lnTo>
                  <a:lnTo>
                    <a:pt x="49" y="156"/>
                  </a:lnTo>
                  <a:lnTo>
                    <a:pt x="49" y="155"/>
                  </a:lnTo>
                  <a:lnTo>
                    <a:pt x="49" y="154"/>
                  </a:lnTo>
                  <a:lnTo>
                    <a:pt x="50" y="153"/>
                  </a:lnTo>
                  <a:lnTo>
                    <a:pt x="50" y="151"/>
                  </a:lnTo>
                  <a:lnTo>
                    <a:pt x="50" y="150"/>
                  </a:lnTo>
                  <a:lnTo>
                    <a:pt x="51" y="149"/>
                  </a:lnTo>
                  <a:lnTo>
                    <a:pt x="51" y="148"/>
                  </a:lnTo>
                  <a:lnTo>
                    <a:pt x="51" y="146"/>
                  </a:lnTo>
                  <a:lnTo>
                    <a:pt x="52" y="145"/>
                  </a:lnTo>
                  <a:lnTo>
                    <a:pt x="52" y="143"/>
                  </a:lnTo>
                  <a:lnTo>
                    <a:pt x="53" y="141"/>
                  </a:lnTo>
                  <a:lnTo>
                    <a:pt x="53" y="139"/>
                  </a:lnTo>
                  <a:lnTo>
                    <a:pt x="55" y="138"/>
                  </a:lnTo>
                  <a:lnTo>
                    <a:pt x="55" y="136"/>
                  </a:lnTo>
                  <a:lnTo>
                    <a:pt x="56" y="135"/>
                  </a:lnTo>
                  <a:lnTo>
                    <a:pt x="56" y="133"/>
                  </a:lnTo>
                  <a:lnTo>
                    <a:pt x="57" y="131"/>
                  </a:lnTo>
                  <a:lnTo>
                    <a:pt x="57" y="130"/>
                  </a:lnTo>
                  <a:lnTo>
                    <a:pt x="57" y="129"/>
                  </a:lnTo>
                  <a:lnTo>
                    <a:pt x="58" y="128"/>
                  </a:lnTo>
                  <a:lnTo>
                    <a:pt x="58" y="127"/>
                  </a:lnTo>
                  <a:lnTo>
                    <a:pt x="58" y="126"/>
                  </a:lnTo>
                  <a:lnTo>
                    <a:pt x="59" y="125"/>
                  </a:lnTo>
                  <a:lnTo>
                    <a:pt x="59" y="124"/>
                  </a:lnTo>
                  <a:lnTo>
                    <a:pt x="59" y="123"/>
                  </a:lnTo>
                  <a:lnTo>
                    <a:pt x="59" y="121"/>
                  </a:lnTo>
                  <a:lnTo>
                    <a:pt x="60" y="120"/>
                  </a:lnTo>
                  <a:lnTo>
                    <a:pt x="60" y="119"/>
                  </a:lnTo>
                  <a:lnTo>
                    <a:pt x="60" y="118"/>
                  </a:lnTo>
                  <a:lnTo>
                    <a:pt x="61" y="117"/>
                  </a:lnTo>
                  <a:lnTo>
                    <a:pt x="61" y="116"/>
                  </a:lnTo>
                  <a:lnTo>
                    <a:pt x="61" y="115"/>
                  </a:lnTo>
                  <a:lnTo>
                    <a:pt x="62" y="114"/>
                  </a:lnTo>
                  <a:lnTo>
                    <a:pt x="62" y="112"/>
                  </a:lnTo>
                  <a:lnTo>
                    <a:pt x="62" y="111"/>
                  </a:lnTo>
                  <a:lnTo>
                    <a:pt x="62" y="110"/>
                  </a:lnTo>
                  <a:lnTo>
                    <a:pt x="64" y="109"/>
                  </a:lnTo>
                  <a:lnTo>
                    <a:pt x="64" y="107"/>
                  </a:lnTo>
                  <a:lnTo>
                    <a:pt x="65" y="106"/>
                  </a:lnTo>
                  <a:lnTo>
                    <a:pt x="65" y="105"/>
                  </a:lnTo>
                  <a:lnTo>
                    <a:pt x="65" y="102"/>
                  </a:lnTo>
                  <a:lnTo>
                    <a:pt x="66" y="101"/>
                  </a:lnTo>
                  <a:lnTo>
                    <a:pt x="66" y="99"/>
                  </a:lnTo>
                  <a:lnTo>
                    <a:pt x="67" y="97"/>
                  </a:lnTo>
                  <a:lnTo>
                    <a:pt x="67" y="96"/>
                  </a:lnTo>
                  <a:lnTo>
                    <a:pt x="68" y="94"/>
                  </a:lnTo>
                  <a:lnTo>
                    <a:pt x="68" y="92"/>
                  </a:lnTo>
                  <a:lnTo>
                    <a:pt x="69" y="91"/>
                  </a:lnTo>
                  <a:lnTo>
                    <a:pt x="69" y="90"/>
                  </a:lnTo>
                  <a:lnTo>
                    <a:pt x="69" y="88"/>
                  </a:lnTo>
                  <a:lnTo>
                    <a:pt x="70" y="87"/>
                  </a:lnTo>
                  <a:lnTo>
                    <a:pt x="70" y="86"/>
                  </a:lnTo>
                  <a:lnTo>
                    <a:pt x="70" y="85"/>
                  </a:lnTo>
                  <a:lnTo>
                    <a:pt x="71" y="84"/>
                  </a:lnTo>
                  <a:lnTo>
                    <a:pt x="71" y="82"/>
                  </a:lnTo>
                  <a:lnTo>
                    <a:pt x="71" y="81"/>
                  </a:lnTo>
                  <a:lnTo>
                    <a:pt x="71" y="80"/>
                  </a:lnTo>
                  <a:lnTo>
                    <a:pt x="72" y="79"/>
                  </a:lnTo>
                  <a:lnTo>
                    <a:pt x="72" y="78"/>
                  </a:lnTo>
                  <a:lnTo>
                    <a:pt x="72" y="77"/>
                  </a:lnTo>
                  <a:lnTo>
                    <a:pt x="72" y="76"/>
                  </a:lnTo>
                  <a:lnTo>
                    <a:pt x="72" y="75"/>
                  </a:lnTo>
                  <a:lnTo>
                    <a:pt x="72" y="74"/>
                  </a:lnTo>
                  <a:lnTo>
                    <a:pt x="74" y="72"/>
                  </a:lnTo>
                  <a:lnTo>
                    <a:pt x="74" y="71"/>
                  </a:lnTo>
                  <a:lnTo>
                    <a:pt x="74" y="70"/>
                  </a:lnTo>
                  <a:lnTo>
                    <a:pt x="74" y="69"/>
                  </a:lnTo>
                  <a:lnTo>
                    <a:pt x="74" y="67"/>
                  </a:lnTo>
                  <a:lnTo>
                    <a:pt x="74" y="66"/>
                  </a:lnTo>
                  <a:lnTo>
                    <a:pt x="74" y="65"/>
                  </a:lnTo>
                  <a:lnTo>
                    <a:pt x="74" y="64"/>
                  </a:lnTo>
                  <a:lnTo>
                    <a:pt x="74" y="61"/>
                  </a:lnTo>
                  <a:lnTo>
                    <a:pt x="74" y="60"/>
                  </a:lnTo>
                  <a:lnTo>
                    <a:pt x="75" y="59"/>
                  </a:lnTo>
                  <a:lnTo>
                    <a:pt x="75" y="57"/>
                  </a:lnTo>
                  <a:lnTo>
                    <a:pt x="75" y="56"/>
                  </a:lnTo>
                  <a:lnTo>
                    <a:pt x="75" y="55"/>
                  </a:lnTo>
                  <a:lnTo>
                    <a:pt x="75" y="54"/>
                  </a:lnTo>
                  <a:lnTo>
                    <a:pt x="75" y="52"/>
                  </a:lnTo>
                  <a:lnTo>
                    <a:pt x="75" y="51"/>
                  </a:lnTo>
                  <a:lnTo>
                    <a:pt x="75" y="50"/>
                  </a:lnTo>
                  <a:lnTo>
                    <a:pt x="75" y="49"/>
                  </a:lnTo>
                  <a:lnTo>
                    <a:pt x="75" y="48"/>
                  </a:lnTo>
                  <a:lnTo>
                    <a:pt x="76" y="47"/>
                  </a:lnTo>
                  <a:lnTo>
                    <a:pt x="76" y="46"/>
                  </a:lnTo>
                  <a:lnTo>
                    <a:pt x="76" y="45"/>
                  </a:lnTo>
                  <a:lnTo>
                    <a:pt x="76" y="43"/>
                  </a:lnTo>
                  <a:lnTo>
                    <a:pt x="76" y="42"/>
                  </a:lnTo>
                  <a:lnTo>
                    <a:pt x="76" y="41"/>
                  </a:lnTo>
                  <a:lnTo>
                    <a:pt x="76" y="40"/>
                  </a:lnTo>
                  <a:lnTo>
                    <a:pt x="77" y="39"/>
                  </a:lnTo>
                  <a:lnTo>
                    <a:pt x="77" y="38"/>
                  </a:lnTo>
                  <a:lnTo>
                    <a:pt x="77" y="37"/>
                  </a:lnTo>
                  <a:lnTo>
                    <a:pt x="77" y="36"/>
                  </a:lnTo>
                  <a:lnTo>
                    <a:pt x="77" y="35"/>
                  </a:lnTo>
                  <a:lnTo>
                    <a:pt x="77" y="33"/>
                  </a:lnTo>
                  <a:lnTo>
                    <a:pt x="78" y="32"/>
                  </a:lnTo>
                  <a:lnTo>
                    <a:pt x="78" y="31"/>
                  </a:lnTo>
                  <a:lnTo>
                    <a:pt x="78" y="30"/>
                  </a:lnTo>
                  <a:lnTo>
                    <a:pt x="78" y="29"/>
                  </a:lnTo>
                  <a:lnTo>
                    <a:pt x="78" y="28"/>
                  </a:lnTo>
                  <a:lnTo>
                    <a:pt x="79" y="28"/>
                  </a:lnTo>
                  <a:lnTo>
                    <a:pt x="79" y="27"/>
                  </a:lnTo>
                  <a:lnTo>
                    <a:pt x="79" y="26"/>
                  </a:lnTo>
                  <a:lnTo>
                    <a:pt x="79" y="25"/>
                  </a:lnTo>
                  <a:lnTo>
                    <a:pt x="79" y="23"/>
                  </a:lnTo>
                  <a:lnTo>
                    <a:pt x="79" y="22"/>
                  </a:lnTo>
                  <a:lnTo>
                    <a:pt x="79" y="21"/>
                  </a:lnTo>
                  <a:lnTo>
                    <a:pt x="79" y="20"/>
                  </a:lnTo>
                  <a:lnTo>
                    <a:pt x="79" y="19"/>
                  </a:lnTo>
                  <a:lnTo>
                    <a:pt x="79" y="18"/>
                  </a:lnTo>
                  <a:lnTo>
                    <a:pt x="79" y="17"/>
                  </a:lnTo>
                  <a:lnTo>
                    <a:pt x="79" y="16"/>
                  </a:lnTo>
                  <a:lnTo>
                    <a:pt x="79" y="15"/>
                  </a:lnTo>
                  <a:lnTo>
                    <a:pt x="79" y="13"/>
                  </a:lnTo>
                  <a:lnTo>
                    <a:pt x="79" y="12"/>
                  </a:lnTo>
                  <a:lnTo>
                    <a:pt x="79" y="11"/>
                  </a:lnTo>
                  <a:lnTo>
                    <a:pt x="79" y="9"/>
                  </a:lnTo>
                  <a:lnTo>
                    <a:pt x="78" y="8"/>
                  </a:lnTo>
                  <a:lnTo>
                    <a:pt x="78" y="6"/>
                  </a:lnTo>
                  <a:lnTo>
                    <a:pt x="78" y="3"/>
                  </a:lnTo>
                  <a:lnTo>
                    <a:pt x="78" y="2"/>
                  </a:lnTo>
                  <a:lnTo>
                    <a:pt x="78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72" name="Freeform 201">
              <a:extLst>
                <a:ext uri="{FF2B5EF4-FFF2-40B4-BE49-F238E27FC236}">
                  <a16:creationId xmlns:a16="http://schemas.microsoft.com/office/drawing/2014/main" id="{304CC7B3-A938-E641-BFD4-B67C0F040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663" y="6170613"/>
              <a:ext cx="88900" cy="1588"/>
            </a:xfrm>
            <a:custGeom>
              <a:avLst/>
              <a:gdLst>
                <a:gd name="T0" fmla="*/ 2147483646 w 111"/>
                <a:gd name="T1" fmla="*/ 0 h 1"/>
                <a:gd name="T2" fmla="*/ 0 w 111"/>
                <a:gd name="T3" fmla="*/ 0 h 1"/>
                <a:gd name="T4" fmla="*/ 2147483646 w 11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" h="1">
                  <a:moveTo>
                    <a:pt x="111" y="0"/>
                  </a:moveTo>
                  <a:lnTo>
                    <a:pt x="0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73" name="Line 202">
              <a:extLst>
                <a:ext uri="{FF2B5EF4-FFF2-40B4-BE49-F238E27FC236}">
                  <a16:creationId xmlns:a16="http://schemas.microsoft.com/office/drawing/2014/main" id="{4C3672C5-486E-DB41-8C36-2006E5656B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38663" y="6170613"/>
              <a:ext cx="8890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74" name="Freeform 203">
              <a:extLst>
                <a:ext uri="{FF2B5EF4-FFF2-40B4-BE49-F238E27FC236}">
                  <a16:creationId xmlns:a16="http://schemas.microsoft.com/office/drawing/2014/main" id="{AC06C417-1035-8D48-892C-36DCE2D0B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788" y="6029326"/>
              <a:ext cx="247650" cy="1588"/>
            </a:xfrm>
            <a:custGeom>
              <a:avLst/>
              <a:gdLst>
                <a:gd name="T0" fmla="*/ 2147483646 w 311"/>
                <a:gd name="T1" fmla="*/ 0 h 1"/>
                <a:gd name="T2" fmla="*/ 0 w 311"/>
                <a:gd name="T3" fmla="*/ 0 h 1"/>
                <a:gd name="T4" fmla="*/ 2147483646 w 31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" h="1">
                  <a:moveTo>
                    <a:pt x="311" y="0"/>
                  </a:moveTo>
                  <a:lnTo>
                    <a:pt x="0" y="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75" name="Line 205">
              <a:extLst>
                <a:ext uri="{FF2B5EF4-FFF2-40B4-BE49-F238E27FC236}">
                  <a16:creationId xmlns:a16="http://schemas.microsoft.com/office/drawing/2014/main" id="{DE847BCA-178E-E140-A842-9CE8AB43E9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60788" y="6029326"/>
              <a:ext cx="2476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76" name="Freeform 206">
              <a:extLst>
                <a:ext uri="{FF2B5EF4-FFF2-40B4-BE49-F238E27FC236}">
                  <a16:creationId xmlns:a16="http://schemas.microsoft.com/office/drawing/2014/main" id="{1AE4EC52-1DED-BE41-908B-470BAD860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788" y="6294438"/>
              <a:ext cx="247650" cy="1588"/>
            </a:xfrm>
            <a:custGeom>
              <a:avLst/>
              <a:gdLst>
                <a:gd name="T0" fmla="*/ 2147483646 w 311"/>
                <a:gd name="T1" fmla="*/ 0 h 1"/>
                <a:gd name="T2" fmla="*/ 0 w 311"/>
                <a:gd name="T3" fmla="*/ 0 h 1"/>
                <a:gd name="T4" fmla="*/ 2147483646 w 31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" h="1">
                  <a:moveTo>
                    <a:pt x="311" y="0"/>
                  </a:moveTo>
                  <a:lnTo>
                    <a:pt x="0" y="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77" name="Line 207">
              <a:extLst>
                <a:ext uri="{FF2B5EF4-FFF2-40B4-BE49-F238E27FC236}">
                  <a16:creationId xmlns:a16="http://schemas.microsoft.com/office/drawing/2014/main" id="{DE1B5F61-E044-974C-BF59-85BA685F45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60788" y="6294438"/>
              <a:ext cx="2476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78" name="Line 208">
              <a:extLst>
                <a:ext uri="{FF2B5EF4-FFF2-40B4-BE49-F238E27FC236}">
                  <a16:creationId xmlns:a16="http://schemas.microsoft.com/office/drawing/2014/main" id="{DA525D3B-A97C-8B45-9A53-3A7586C3B4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0788" y="6170613"/>
              <a:ext cx="265113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79" name="Freeform 209">
              <a:extLst>
                <a:ext uri="{FF2B5EF4-FFF2-40B4-BE49-F238E27FC236}">
                  <a16:creationId xmlns:a16="http://schemas.microsoft.com/office/drawing/2014/main" id="{4DB909C3-5FBA-0045-A796-27D403994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800" y="6704013"/>
              <a:ext cx="528638" cy="209550"/>
            </a:xfrm>
            <a:custGeom>
              <a:avLst/>
              <a:gdLst>
                <a:gd name="T0" fmla="*/ 2147483646 w 665"/>
                <a:gd name="T1" fmla="*/ 0 h 264"/>
                <a:gd name="T2" fmla="*/ 2147483646 w 665"/>
                <a:gd name="T3" fmla="*/ 0 h 264"/>
                <a:gd name="T4" fmla="*/ 2147483646 w 665"/>
                <a:gd name="T5" fmla="*/ 0 h 264"/>
                <a:gd name="T6" fmla="*/ 2147483646 w 665"/>
                <a:gd name="T7" fmla="*/ 0 h 264"/>
                <a:gd name="T8" fmla="*/ 2147483646 w 665"/>
                <a:gd name="T9" fmla="*/ 2147483646 h 264"/>
                <a:gd name="T10" fmla="*/ 2147483646 w 665"/>
                <a:gd name="T11" fmla="*/ 2147483646 h 264"/>
                <a:gd name="T12" fmla="*/ 2147483646 w 665"/>
                <a:gd name="T13" fmla="*/ 2147483646 h 264"/>
                <a:gd name="T14" fmla="*/ 2147483646 w 665"/>
                <a:gd name="T15" fmla="*/ 2147483646 h 264"/>
                <a:gd name="T16" fmla="*/ 2147483646 w 665"/>
                <a:gd name="T17" fmla="*/ 2147483646 h 264"/>
                <a:gd name="T18" fmla="*/ 2147483646 w 665"/>
                <a:gd name="T19" fmla="*/ 2147483646 h 264"/>
                <a:gd name="T20" fmla="*/ 2147483646 w 665"/>
                <a:gd name="T21" fmla="*/ 2147483646 h 264"/>
                <a:gd name="T22" fmla="*/ 2147483646 w 665"/>
                <a:gd name="T23" fmla="*/ 2147483646 h 264"/>
                <a:gd name="T24" fmla="*/ 2147483646 w 665"/>
                <a:gd name="T25" fmla="*/ 2147483646 h 264"/>
                <a:gd name="T26" fmla="*/ 2147483646 w 665"/>
                <a:gd name="T27" fmla="*/ 2147483646 h 264"/>
                <a:gd name="T28" fmla="*/ 2147483646 w 665"/>
                <a:gd name="T29" fmla="*/ 2147483646 h 264"/>
                <a:gd name="T30" fmla="*/ 2147483646 w 665"/>
                <a:gd name="T31" fmla="*/ 2147483646 h 264"/>
                <a:gd name="T32" fmla="*/ 2147483646 w 665"/>
                <a:gd name="T33" fmla="*/ 2147483646 h 264"/>
                <a:gd name="T34" fmla="*/ 2147483646 w 665"/>
                <a:gd name="T35" fmla="*/ 2147483646 h 264"/>
                <a:gd name="T36" fmla="*/ 2147483646 w 665"/>
                <a:gd name="T37" fmla="*/ 2147483646 h 264"/>
                <a:gd name="T38" fmla="*/ 2147483646 w 665"/>
                <a:gd name="T39" fmla="*/ 2147483646 h 264"/>
                <a:gd name="T40" fmla="*/ 2147483646 w 665"/>
                <a:gd name="T41" fmla="*/ 2147483646 h 264"/>
                <a:gd name="T42" fmla="*/ 2147483646 w 665"/>
                <a:gd name="T43" fmla="*/ 2147483646 h 264"/>
                <a:gd name="T44" fmla="*/ 2147483646 w 665"/>
                <a:gd name="T45" fmla="*/ 2147483646 h 264"/>
                <a:gd name="T46" fmla="*/ 2147483646 w 665"/>
                <a:gd name="T47" fmla="*/ 2147483646 h 264"/>
                <a:gd name="T48" fmla="*/ 2147483646 w 665"/>
                <a:gd name="T49" fmla="*/ 2147483646 h 264"/>
                <a:gd name="T50" fmla="*/ 2147483646 w 665"/>
                <a:gd name="T51" fmla="*/ 2147483646 h 264"/>
                <a:gd name="T52" fmla="*/ 2147483646 w 665"/>
                <a:gd name="T53" fmla="*/ 2147483646 h 264"/>
                <a:gd name="T54" fmla="*/ 2147483646 w 665"/>
                <a:gd name="T55" fmla="*/ 2147483646 h 264"/>
                <a:gd name="T56" fmla="*/ 2147483646 w 665"/>
                <a:gd name="T57" fmla="*/ 2147483646 h 264"/>
                <a:gd name="T58" fmla="*/ 2147483646 w 665"/>
                <a:gd name="T59" fmla="*/ 2147483646 h 264"/>
                <a:gd name="T60" fmla="*/ 2147483646 w 665"/>
                <a:gd name="T61" fmla="*/ 2147483646 h 264"/>
                <a:gd name="T62" fmla="*/ 2147483646 w 665"/>
                <a:gd name="T63" fmla="*/ 2147483646 h 264"/>
                <a:gd name="T64" fmla="*/ 2147483646 w 665"/>
                <a:gd name="T65" fmla="*/ 2147483646 h 264"/>
                <a:gd name="T66" fmla="*/ 2147483646 w 665"/>
                <a:gd name="T67" fmla="*/ 2147483646 h 264"/>
                <a:gd name="T68" fmla="*/ 2147483646 w 665"/>
                <a:gd name="T69" fmla="*/ 2147483646 h 264"/>
                <a:gd name="T70" fmla="*/ 2147483646 w 665"/>
                <a:gd name="T71" fmla="*/ 2147483646 h 264"/>
                <a:gd name="T72" fmla="*/ 2147483646 w 665"/>
                <a:gd name="T73" fmla="*/ 2147483646 h 264"/>
                <a:gd name="T74" fmla="*/ 2147483646 w 665"/>
                <a:gd name="T75" fmla="*/ 2147483646 h 264"/>
                <a:gd name="T76" fmla="*/ 2147483646 w 665"/>
                <a:gd name="T77" fmla="*/ 2147483646 h 264"/>
                <a:gd name="T78" fmla="*/ 2147483646 w 665"/>
                <a:gd name="T79" fmla="*/ 2147483646 h 264"/>
                <a:gd name="T80" fmla="*/ 2147483646 w 665"/>
                <a:gd name="T81" fmla="*/ 2147483646 h 264"/>
                <a:gd name="T82" fmla="*/ 2147483646 w 665"/>
                <a:gd name="T83" fmla="*/ 2147483646 h 264"/>
                <a:gd name="T84" fmla="*/ 2147483646 w 665"/>
                <a:gd name="T85" fmla="*/ 2147483646 h 264"/>
                <a:gd name="T86" fmla="*/ 2147483646 w 665"/>
                <a:gd name="T87" fmla="*/ 2147483646 h 264"/>
                <a:gd name="T88" fmla="*/ 2147483646 w 665"/>
                <a:gd name="T89" fmla="*/ 2147483646 h 264"/>
                <a:gd name="T90" fmla="*/ 2147483646 w 665"/>
                <a:gd name="T91" fmla="*/ 2147483646 h 264"/>
                <a:gd name="T92" fmla="*/ 2147483646 w 665"/>
                <a:gd name="T93" fmla="*/ 2147483646 h 264"/>
                <a:gd name="T94" fmla="*/ 2147483646 w 665"/>
                <a:gd name="T95" fmla="*/ 2147483646 h 264"/>
                <a:gd name="T96" fmla="*/ 2147483646 w 665"/>
                <a:gd name="T97" fmla="*/ 2147483646 h 264"/>
                <a:gd name="T98" fmla="*/ 2147483646 w 665"/>
                <a:gd name="T99" fmla="*/ 2147483646 h 264"/>
                <a:gd name="T100" fmla="*/ 2147483646 w 665"/>
                <a:gd name="T101" fmla="*/ 2147483646 h 264"/>
                <a:gd name="T102" fmla="*/ 2147483646 w 665"/>
                <a:gd name="T103" fmla="*/ 2147483646 h 264"/>
                <a:gd name="T104" fmla="*/ 2147483646 w 665"/>
                <a:gd name="T105" fmla="*/ 2147483646 h 264"/>
                <a:gd name="T106" fmla="*/ 2147483646 w 665"/>
                <a:gd name="T107" fmla="*/ 2147483646 h 264"/>
                <a:gd name="T108" fmla="*/ 2147483646 w 665"/>
                <a:gd name="T109" fmla="*/ 2147483646 h 264"/>
                <a:gd name="T110" fmla="*/ 2147483646 w 665"/>
                <a:gd name="T111" fmla="*/ 2147483646 h 264"/>
                <a:gd name="T112" fmla="*/ 2147483646 w 665"/>
                <a:gd name="T113" fmla="*/ 2147483646 h 264"/>
                <a:gd name="T114" fmla="*/ 2147483646 w 665"/>
                <a:gd name="T115" fmla="*/ 2147483646 h 264"/>
                <a:gd name="T116" fmla="*/ 2147483646 w 665"/>
                <a:gd name="T117" fmla="*/ 2147483646 h 264"/>
                <a:gd name="T118" fmla="*/ 2147483646 w 665"/>
                <a:gd name="T119" fmla="*/ 2147483646 h 264"/>
                <a:gd name="T120" fmla="*/ 2147483646 w 665"/>
                <a:gd name="T121" fmla="*/ 2147483646 h 2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65" h="264">
                  <a:moveTo>
                    <a:pt x="0" y="0"/>
                  </a:moveTo>
                  <a:lnTo>
                    <a:pt x="25" y="0"/>
                  </a:lnTo>
                  <a:lnTo>
                    <a:pt x="50" y="0"/>
                  </a:lnTo>
                  <a:lnTo>
                    <a:pt x="72" y="0"/>
                  </a:lnTo>
                  <a:lnTo>
                    <a:pt x="92" y="0"/>
                  </a:lnTo>
                  <a:lnTo>
                    <a:pt x="112" y="0"/>
                  </a:lnTo>
                  <a:lnTo>
                    <a:pt x="130" y="0"/>
                  </a:lnTo>
                  <a:lnTo>
                    <a:pt x="147" y="0"/>
                  </a:lnTo>
                  <a:lnTo>
                    <a:pt x="162" y="0"/>
                  </a:lnTo>
                  <a:lnTo>
                    <a:pt x="177" y="0"/>
                  </a:lnTo>
                  <a:lnTo>
                    <a:pt x="190" y="0"/>
                  </a:lnTo>
                  <a:lnTo>
                    <a:pt x="201" y="0"/>
                  </a:lnTo>
                  <a:lnTo>
                    <a:pt x="212" y="0"/>
                  </a:lnTo>
                  <a:lnTo>
                    <a:pt x="222" y="0"/>
                  </a:lnTo>
                  <a:lnTo>
                    <a:pt x="231" y="0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253" y="0"/>
                  </a:lnTo>
                  <a:lnTo>
                    <a:pt x="260" y="0"/>
                  </a:lnTo>
                  <a:lnTo>
                    <a:pt x="266" y="0"/>
                  </a:lnTo>
                  <a:lnTo>
                    <a:pt x="270" y="0"/>
                  </a:lnTo>
                  <a:lnTo>
                    <a:pt x="275" y="0"/>
                  </a:lnTo>
                  <a:lnTo>
                    <a:pt x="278" y="0"/>
                  </a:lnTo>
                  <a:lnTo>
                    <a:pt x="281" y="0"/>
                  </a:lnTo>
                  <a:lnTo>
                    <a:pt x="283" y="0"/>
                  </a:lnTo>
                  <a:lnTo>
                    <a:pt x="287" y="0"/>
                  </a:lnTo>
                  <a:lnTo>
                    <a:pt x="289" y="0"/>
                  </a:lnTo>
                  <a:lnTo>
                    <a:pt x="291" y="0"/>
                  </a:lnTo>
                  <a:lnTo>
                    <a:pt x="292" y="0"/>
                  </a:lnTo>
                  <a:lnTo>
                    <a:pt x="295" y="1"/>
                  </a:lnTo>
                  <a:lnTo>
                    <a:pt x="296" y="1"/>
                  </a:lnTo>
                  <a:lnTo>
                    <a:pt x="298" y="1"/>
                  </a:lnTo>
                  <a:lnTo>
                    <a:pt x="300" y="1"/>
                  </a:lnTo>
                  <a:lnTo>
                    <a:pt x="301" y="1"/>
                  </a:lnTo>
                  <a:lnTo>
                    <a:pt x="303" y="1"/>
                  </a:lnTo>
                  <a:lnTo>
                    <a:pt x="305" y="1"/>
                  </a:lnTo>
                  <a:lnTo>
                    <a:pt x="307" y="1"/>
                  </a:lnTo>
                  <a:lnTo>
                    <a:pt x="308" y="1"/>
                  </a:lnTo>
                  <a:lnTo>
                    <a:pt x="309" y="1"/>
                  </a:lnTo>
                  <a:lnTo>
                    <a:pt x="310" y="3"/>
                  </a:lnTo>
                  <a:lnTo>
                    <a:pt x="311" y="3"/>
                  </a:lnTo>
                  <a:lnTo>
                    <a:pt x="314" y="3"/>
                  </a:lnTo>
                  <a:lnTo>
                    <a:pt x="315" y="3"/>
                  </a:lnTo>
                  <a:lnTo>
                    <a:pt x="316" y="3"/>
                  </a:lnTo>
                  <a:lnTo>
                    <a:pt x="317" y="3"/>
                  </a:lnTo>
                  <a:lnTo>
                    <a:pt x="318" y="3"/>
                  </a:lnTo>
                  <a:lnTo>
                    <a:pt x="319" y="3"/>
                  </a:lnTo>
                  <a:lnTo>
                    <a:pt x="320" y="3"/>
                  </a:lnTo>
                  <a:lnTo>
                    <a:pt x="321" y="3"/>
                  </a:lnTo>
                  <a:lnTo>
                    <a:pt x="322" y="4"/>
                  </a:lnTo>
                  <a:lnTo>
                    <a:pt x="324" y="4"/>
                  </a:lnTo>
                  <a:lnTo>
                    <a:pt x="325" y="4"/>
                  </a:lnTo>
                  <a:lnTo>
                    <a:pt x="326" y="4"/>
                  </a:lnTo>
                  <a:lnTo>
                    <a:pt x="327" y="4"/>
                  </a:lnTo>
                  <a:lnTo>
                    <a:pt x="328" y="4"/>
                  </a:lnTo>
                  <a:lnTo>
                    <a:pt x="329" y="4"/>
                  </a:lnTo>
                  <a:lnTo>
                    <a:pt x="330" y="4"/>
                  </a:lnTo>
                  <a:lnTo>
                    <a:pt x="331" y="5"/>
                  </a:lnTo>
                  <a:lnTo>
                    <a:pt x="334" y="5"/>
                  </a:lnTo>
                  <a:lnTo>
                    <a:pt x="335" y="5"/>
                  </a:lnTo>
                  <a:lnTo>
                    <a:pt x="336" y="5"/>
                  </a:lnTo>
                  <a:lnTo>
                    <a:pt x="338" y="5"/>
                  </a:lnTo>
                  <a:lnTo>
                    <a:pt x="339" y="6"/>
                  </a:lnTo>
                  <a:lnTo>
                    <a:pt x="341" y="6"/>
                  </a:lnTo>
                  <a:lnTo>
                    <a:pt x="342" y="6"/>
                  </a:lnTo>
                  <a:lnTo>
                    <a:pt x="345" y="6"/>
                  </a:lnTo>
                  <a:lnTo>
                    <a:pt x="346" y="6"/>
                  </a:lnTo>
                  <a:lnTo>
                    <a:pt x="347" y="7"/>
                  </a:lnTo>
                  <a:lnTo>
                    <a:pt x="349" y="7"/>
                  </a:lnTo>
                  <a:lnTo>
                    <a:pt x="350" y="7"/>
                  </a:lnTo>
                  <a:lnTo>
                    <a:pt x="351" y="7"/>
                  </a:lnTo>
                  <a:lnTo>
                    <a:pt x="352" y="7"/>
                  </a:lnTo>
                  <a:lnTo>
                    <a:pt x="354" y="7"/>
                  </a:lnTo>
                  <a:lnTo>
                    <a:pt x="355" y="8"/>
                  </a:lnTo>
                  <a:lnTo>
                    <a:pt x="356" y="8"/>
                  </a:lnTo>
                  <a:lnTo>
                    <a:pt x="357" y="8"/>
                  </a:lnTo>
                  <a:lnTo>
                    <a:pt x="358" y="8"/>
                  </a:lnTo>
                  <a:lnTo>
                    <a:pt x="359" y="9"/>
                  </a:lnTo>
                  <a:lnTo>
                    <a:pt x="360" y="9"/>
                  </a:lnTo>
                  <a:lnTo>
                    <a:pt x="361" y="9"/>
                  </a:lnTo>
                  <a:lnTo>
                    <a:pt x="362" y="9"/>
                  </a:lnTo>
                  <a:lnTo>
                    <a:pt x="364" y="9"/>
                  </a:lnTo>
                  <a:lnTo>
                    <a:pt x="365" y="10"/>
                  </a:lnTo>
                  <a:lnTo>
                    <a:pt x="366" y="10"/>
                  </a:lnTo>
                  <a:lnTo>
                    <a:pt x="367" y="10"/>
                  </a:lnTo>
                  <a:lnTo>
                    <a:pt x="368" y="11"/>
                  </a:lnTo>
                  <a:lnTo>
                    <a:pt x="369" y="11"/>
                  </a:lnTo>
                  <a:lnTo>
                    <a:pt x="370" y="11"/>
                  </a:lnTo>
                  <a:lnTo>
                    <a:pt x="372" y="13"/>
                  </a:lnTo>
                  <a:lnTo>
                    <a:pt x="374" y="13"/>
                  </a:lnTo>
                  <a:lnTo>
                    <a:pt x="376" y="14"/>
                  </a:lnTo>
                  <a:lnTo>
                    <a:pt x="377" y="14"/>
                  </a:lnTo>
                  <a:lnTo>
                    <a:pt x="379" y="15"/>
                  </a:lnTo>
                  <a:lnTo>
                    <a:pt x="381" y="15"/>
                  </a:lnTo>
                  <a:lnTo>
                    <a:pt x="384" y="16"/>
                  </a:lnTo>
                  <a:lnTo>
                    <a:pt x="385" y="16"/>
                  </a:lnTo>
                  <a:lnTo>
                    <a:pt x="387" y="17"/>
                  </a:lnTo>
                  <a:lnTo>
                    <a:pt x="389" y="17"/>
                  </a:lnTo>
                  <a:lnTo>
                    <a:pt x="390" y="18"/>
                  </a:lnTo>
                  <a:lnTo>
                    <a:pt x="391" y="18"/>
                  </a:lnTo>
                  <a:lnTo>
                    <a:pt x="394" y="19"/>
                  </a:lnTo>
                  <a:lnTo>
                    <a:pt x="395" y="19"/>
                  </a:lnTo>
                  <a:lnTo>
                    <a:pt x="396" y="20"/>
                  </a:lnTo>
                  <a:lnTo>
                    <a:pt x="397" y="20"/>
                  </a:lnTo>
                  <a:lnTo>
                    <a:pt x="398" y="20"/>
                  </a:lnTo>
                  <a:lnTo>
                    <a:pt x="399" y="21"/>
                  </a:lnTo>
                  <a:lnTo>
                    <a:pt x="400" y="21"/>
                  </a:lnTo>
                  <a:lnTo>
                    <a:pt x="401" y="21"/>
                  </a:lnTo>
                  <a:lnTo>
                    <a:pt x="403" y="23"/>
                  </a:lnTo>
                  <a:lnTo>
                    <a:pt x="404" y="23"/>
                  </a:lnTo>
                  <a:lnTo>
                    <a:pt x="405" y="24"/>
                  </a:lnTo>
                  <a:lnTo>
                    <a:pt x="406" y="24"/>
                  </a:lnTo>
                  <a:lnTo>
                    <a:pt x="407" y="24"/>
                  </a:lnTo>
                  <a:lnTo>
                    <a:pt x="408" y="25"/>
                  </a:lnTo>
                  <a:lnTo>
                    <a:pt x="409" y="25"/>
                  </a:lnTo>
                  <a:lnTo>
                    <a:pt x="410" y="26"/>
                  </a:lnTo>
                  <a:lnTo>
                    <a:pt x="411" y="26"/>
                  </a:lnTo>
                  <a:lnTo>
                    <a:pt x="413" y="27"/>
                  </a:lnTo>
                  <a:lnTo>
                    <a:pt x="414" y="27"/>
                  </a:lnTo>
                  <a:lnTo>
                    <a:pt x="415" y="28"/>
                  </a:lnTo>
                  <a:lnTo>
                    <a:pt x="417" y="28"/>
                  </a:lnTo>
                  <a:lnTo>
                    <a:pt x="418" y="29"/>
                  </a:lnTo>
                  <a:lnTo>
                    <a:pt x="419" y="30"/>
                  </a:lnTo>
                  <a:lnTo>
                    <a:pt x="421" y="31"/>
                  </a:lnTo>
                  <a:lnTo>
                    <a:pt x="423" y="31"/>
                  </a:lnTo>
                  <a:lnTo>
                    <a:pt x="425" y="33"/>
                  </a:lnTo>
                  <a:lnTo>
                    <a:pt x="426" y="34"/>
                  </a:lnTo>
                  <a:lnTo>
                    <a:pt x="428" y="35"/>
                  </a:lnTo>
                  <a:lnTo>
                    <a:pt x="429" y="35"/>
                  </a:lnTo>
                  <a:lnTo>
                    <a:pt x="430" y="36"/>
                  </a:lnTo>
                  <a:lnTo>
                    <a:pt x="433" y="36"/>
                  </a:lnTo>
                  <a:lnTo>
                    <a:pt x="434" y="37"/>
                  </a:lnTo>
                  <a:lnTo>
                    <a:pt x="435" y="38"/>
                  </a:lnTo>
                  <a:lnTo>
                    <a:pt x="436" y="38"/>
                  </a:lnTo>
                  <a:lnTo>
                    <a:pt x="437" y="38"/>
                  </a:lnTo>
                  <a:lnTo>
                    <a:pt x="438" y="39"/>
                  </a:lnTo>
                  <a:lnTo>
                    <a:pt x="439" y="40"/>
                  </a:lnTo>
                  <a:lnTo>
                    <a:pt x="440" y="40"/>
                  </a:lnTo>
                  <a:lnTo>
                    <a:pt x="441" y="41"/>
                  </a:lnTo>
                  <a:lnTo>
                    <a:pt x="443" y="41"/>
                  </a:lnTo>
                  <a:lnTo>
                    <a:pt x="443" y="43"/>
                  </a:lnTo>
                  <a:lnTo>
                    <a:pt x="444" y="43"/>
                  </a:lnTo>
                  <a:lnTo>
                    <a:pt x="445" y="43"/>
                  </a:lnTo>
                  <a:lnTo>
                    <a:pt x="446" y="44"/>
                  </a:lnTo>
                  <a:lnTo>
                    <a:pt x="447" y="44"/>
                  </a:lnTo>
                  <a:lnTo>
                    <a:pt x="447" y="45"/>
                  </a:lnTo>
                  <a:lnTo>
                    <a:pt x="448" y="45"/>
                  </a:lnTo>
                  <a:lnTo>
                    <a:pt x="449" y="46"/>
                  </a:lnTo>
                  <a:lnTo>
                    <a:pt x="450" y="46"/>
                  </a:lnTo>
                  <a:lnTo>
                    <a:pt x="451" y="47"/>
                  </a:lnTo>
                  <a:lnTo>
                    <a:pt x="453" y="47"/>
                  </a:lnTo>
                  <a:lnTo>
                    <a:pt x="454" y="48"/>
                  </a:lnTo>
                  <a:lnTo>
                    <a:pt x="455" y="49"/>
                  </a:lnTo>
                  <a:lnTo>
                    <a:pt x="457" y="49"/>
                  </a:lnTo>
                  <a:lnTo>
                    <a:pt x="458" y="50"/>
                  </a:lnTo>
                  <a:lnTo>
                    <a:pt x="459" y="51"/>
                  </a:lnTo>
                  <a:lnTo>
                    <a:pt x="461" y="53"/>
                  </a:lnTo>
                  <a:lnTo>
                    <a:pt x="463" y="53"/>
                  </a:lnTo>
                  <a:lnTo>
                    <a:pt x="464" y="54"/>
                  </a:lnTo>
                  <a:lnTo>
                    <a:pt x="466" y="55"/>
                  </a:lnTo>
                  <a:lnTo>
                    <a:pt x="467" y="55"/>
                  </a:lnTo>
                  <a:lnTo>
                    <a:pt x="468" y="56"/>
                  </a:lnTo>
                  <a:lnTo>
                    <a:pt x="469" y="57"/>
                  </a:lnTo>
                  <a:lnTo>
                    <a:pt x="470" y="57"/>
                  </a:lnTo>
                  <a:lnTo>
                    <a:pt x="471" y="58"/>
                  </a:lnTo>
                  <a:lnTo>
                    <a:pt x="473" y="59"/>
                  </a:lnTo>
                  <a:lnTo>
                    <a:pt x="474" y="59"/>
                  </a:lnTo>
                  <a:lnTo>
                    <a:pt x="475" y="59"/>
                  </a:lnTo>
                  <a:lnTo>
                    <a:pt x="475" y="60"/>
                  </a:lnTo>
                  <a:lnTo>
                    <a:pt x="476" y="60"/>
                  </a:lnTo>
                  <a:lnTo>
                    <a:pt x="477" y="61"/>
                  </a:lnTo>
                  <a:lnTo>
                    <a:pt x="478" y="61"/>
                  </a:lnTo>
                  <a:lnTo>
                    <a:pt x="479" y="63"/>
                  </a:lnTo>
                  <a:lnTo>
                    <a:pt x="480" y="64"/>
                  </a:lnTo>
                  <a:lnTo>
                    <a:pt x="482" y="64"/>
                  </a:lnTo>
                  <a:lnTo>
                    <a:pt x="483" y="65"/>
                  </a:lnTo>
                  <a:lnTo>
                    <a:pt x="484" y="65"/>
                  </a:lnTo>
                  <a:lnTo>
                    <a:pt x="485" y="66"/>
                  </a:lnTo>
                  <a:lnTo>
                    <a:pt x="486" y="66"/>
                  </a:lnTo>
                  <a:lnTo>
                    <a:pt x="486" y="67"/>
                  </a:lnTo>
                  <a:lnTo>
                    <a:pt x="487" y="68"/>
                  </a:lnTo>
                  <a:lnTo>
                    <a:pt x="488" y="68"/>
                  </a:lnTo>
                  <a:lnTo>
                    <a:pt x="490" y="69"/>
                  </a:lnTo>
                  <a:lnTo>
                    <a:pt x="492" y="70"/>
                  </a:lnTo>
                  <a:lnTo>
                    <a:pt x="493" y="70"/>
                  </a:lnTo>
                  <a:lnTo>
                    <a:pt x="494" y="71"/>
                  </a:lnTo>
                  <a:lnTo>
                    <a:pt x="495" y="73"/>
                  </a:lnTo>
                  <a:lnTo>
                    <a:pt x="496" y="73"/>
                  </a:lnTo>
                  <a:lnTo>
                    <a:pt x="497" y="74"/>
                  </a:lnTo>
                  <a:lnTo>
                    <a:pt x="497" y="75"/>
                  </a:lnTo>
                  <a:lnTo>
                    <a:pt x="498" y="75"/>
                  </a:lnTo>
                  <a:lnTo>
                    <a:pt x="499" y="76"/>
                  </a:lnTo>
                  <a:lnTo>
                    <a:pt x="500" y="76"/>
                  </a:lnTo>
                  <a:lnTo>
                    <a:pt x="502" y="77"/>
                  </a:lnTo>
                  <a:lnTo>
                    <a:pt x="503" y="77"/>
                  </a:lnTo>
                  <a:lnTo>
                    <a:pt x="503" y="78"/>
                  </a:lnTo>
                  <a:lnTo>
                    <a:pt x="504" y="78"/>
                  </a:lnTo>
                  <a:lnTo>
                    <a:pt x="505" y="79"/>
                  </a:lnTo>
                  <a:lnTo>
                    <a:pt x="506" y="79"/>
                  </a:lnTo>
                  <a:lnTo>
                    <a:pt x="506" y="80"/>
                  </a:lnTo>
                  <a:lnTo>
                    <a:pt x="507" y="80"/>
                  </a:lnTo>
                  <a:lnTo>
                    <a:pt x="508" y="82"/>
                  </a:lnTo>
                  <a:lnTo>
                    <a:pt x="509" y="83"/>
                  </a:lnTo>
                  <a:lnTo>
                    <a:pt x="510" y="83"/>
                  </a:lnTo>
                  <a:lnTo>
                    <a:pt x="510" y="84"/>
                  </a:lnTo>
                  <a:lnTo>
                    <a:pt x="512" y="84"/>
                  </a:lnTo>
                  <a:lnTo>
                    <a:pt x="513" y="85"/>
                  </a:lnTo>
                  <a:lnTo>
                    <a:pt x="514" y="86"/>
                  </a:lnTo>
                  <a:lnTo>
                    <a:pt x="515" y="87"/>
                  </a:lnTo>
                  <a:lnTo>
                    <a:pt x="516" y="87"/>
                  </a:lnTo>
                  <a:lnTo>
                    <a:pt x="516" y="88"/>
                  </a:lnTo>
                  <a:lnTo>
                    <a:pt x="517" y="88"/>
                  </a:lnTo>
                  <a:lnTo>
                    <a:pt x="518" y="89"/>
                  </a:lnTo>
                  <a:lnTo>
                    <a:pt x="518" y="90"/>
                  </a:lnTo>
                  <a:lnTo>
                    <a:pt x="519" y="90"/>
                  </a:lnTo>
                  <a:lnTo>
                    <a:pt x="520" y="90"/>
                  </a:lnTo>
                  <a:lnTo>
                    <a:pt x="520" y="92"/>
                  </a:lnTo>
                  <a:lnTo>
                    <a:pt x="522" y="92"/>
                  </a:lnTo>
                  <a:lnTo>
                    <a:pt x="522" y="93"/>
                  </a:lnTo>
                  <a:lnTo>
                    <a:pt x="523" y="93"/>
                  </a:lnTo>
                  <a:lnTo>
                    <a:pt x="524" y="94"/>
                  </a:lnTo>
                  <a:lnTo>
                    <a:pt x="525" y="95"/>
                  </a:lnTo>
                  <a:lnTo>
                    <a:pt x="526" y="95"/>
                  </a:lnTo>
                  <a:lnTo>
                    <a:pt x="526" y="96"/>
                  </a:lnTo>
                  <a:lnTo>
                    <a:pt x="527" y="96"/>
                  </a:lnTo>
                  <a:lnTo>
                    <a:pt x="528" y="97"/>
                  </a:lnTo>
                  <a:lnTo>
                    <a:pt x="529" y="97"/>
                  </a:lnTo>
                  <a:lnTo>
                    <a:pt x="529" y="98"/>
                  </a:lnTo>
                  <a:lnTo>
                    <a:pt x="530" y="98"/>
                  </a:lnTo>
                  <a:lnTo>
                    <a:pt x="532" y="99"/>
                  </a:lnTo>
                  <a:lnTo>
                    <a:pt x="533" y="100"/>
                  </a:lnTo>
                  <a:lnTo>
                    <a:pt x="534" y="100"/>
                  </a:lnTo>
                  <a:lnTo>
                    <a:pt x="535" y="102"/>
                  </a:lnTo>
                  <a:lnTo>
                    <a:pt x="536" y="102"/>
                  </a:lnTo>
                  <a:lnTo>
                    <a:pt x="537" y="103"/>
                  </a:lnTo>
                  <a:lnTo>
                    <a:pt x="537" y="104"/>
                  </a:lnTo>
                  <a:lnTo>
                    <a:pt x="538" y="104"/>
                  </a:lnTo>
                  <a:lnTo>
                    <a:pt x="539" y="105"/>
                  </a:lnTo>
                  <a:lnTo>
                    <a:pt x="540" y="105"/>
                  </a:lnTo>
                  <a:lnTo>
                    <a:pt x="540" y="106"/>
                  </a:lnTo>
                  <a:lnTo>
                    <a:pt x="542" y="106"/>
                  </a:lnTo>
                  <a:lnTo>
                    <a:pt x="543" y="107"/>
                  </a:lnTo>
                  <a:lnTo>
                    <a:pt x="544" y="107"/>
                  </a:lnTo>
                  <a:lnTo>
                    <a:pt x="544" y="108"/>
                  </a:lnTo>
                  <a:lnTo>
                    <a:pt x="545" y="108"/>
                  </a:lnTo>
                  <a:lnTo>
                    <a:pt x="545" y="109"/>
                  </a:lnTo>
                  <a:lnTo>
                    <a:pt x="546" y="109"/>
                  </a:lnTo>
                  <a:lnTo>
                    <a:pt x="547" y="110"/>
                  </a:lnTo>
                  <a:lnTo>
                    <a:pt x="548" y="112"/>
                  </a:lnTo>
                  <a:lnTo>
                    <a:pt x="549" y="113"/>
                  </a:lnTo>
                  <a:lnTo>
                    <a:pt x="550" y="114"/>
                  </a:lnTo>
                  <a:lnTo>
                    <a:pt x="552" y="115"/>
                  </a:lnTo>
                  <a:lnTo>
                    <a:pt x="553" y="116"/>
                  </a:lnTo>
                  <a:lnTo>
                    <a:pt x="554" y="117"/>
                  </a:lnTo>
                  <a:lnTo>
                    <a:pt x="555" y="118"/>
                  </a:lnTo>
                  <a:lnTo>
                    <a:pt x="556" y="119"/>
                  </a:lnTo>
                  <a:lnTo>
                    <a:pt x="556" y="120"/>
                  </a:lnTo>
                  <a:lnTo>
                    <a:pt x="557" y="122"/>
                  </a:lnTo>
                  <a:lnTo>
                    <a:pt x="558" y="123"/>
                  </a:lnTo>
                  <a:lnTo>
                    <a:pt x="559" y="124"/>
                  </a:lnTo>
                  <a:lnTo>
                    <a:pt x="560" y="125"/>
                  </a:lnTo>
                  <a:lnTo>
                    <a:pt x="562" y="126"/>
                  </a:lnTo>
                  <a:lnTo>
                    <a:pt x="563" y="126"/>
                  </a:lnTo>
                  <a:lnTo>
                    <a:pt x="564" y="127"/>
                  </a:lnTo>
                  <a:lnTo>
                    <a:pt x="564" y="128"/>
                  </a:lnTo>
                  <a:lnTo>
                    <a:pt x="565" y="129"/>
                  </a:lnTo>
                  <a:lnTo>
                    <a:pt x="566" y="129"/>
                  </a:lnTo>
                  <a:lnTo>
                    <a:pt x="566" y="130"/>
                  </a:lnTo>
                  <a:lnTo>
                    <a:pt x="567" y="132"/>
                  </a:lnTo>
                  <a:lnTo>
                    <a:pt x="568" y="133"/>
                  </a:lnTo>
                  <a:lnTo>
                    <a:pt x="568" y="134"/>
                  </a:lnTo>
                  <a:lnTo>
                    <a:pt x="569" y="134"/>
                  </a:lnTo>
                  <a:lnTo>
                    <a:pt x="571" y="135"/>
                  </a:lnTo>
                  <a:lnTo>
                    <a:pt x="572" y="136"/>
                  </a:lnTo>
                  <a:lnTo>
                    <a:pt x="572" y="137"/>
                  </a:lnTo>
                  <a:lnTo>
                    <a:pt x="573" y="137"/>
                  </a:lnTo>
                  <a:lnTo>
                    <a:pt x="573" y="138"/>
                  </a:lnTo>
                  <a:lnTo>
                    <a:pt x="574" y="139"/>
                  </a:lnTo>
                  <a:lnTo>
                    <a:pt x="575" y="139"/>
                  </a:lnTo>
                  <a:lnTo>
                    <a:pt x="575" y="140"/>
                  </a:lnTo>
                  <a:lnTo>
                    <a:pt x="576" y="142"/>
                  </a:lnTo>
                  <a:lnTo>
                    <a:pt x="577" y="143"/>
                  </a:lnTo>
                  <a:lnTo>
                    <a:pt x="577" y="144"/>
                  </a:lnTo>
                  <a:lnTo>
                    <a:pt x="578" y="145"/>
                  </a:lnTo>
                  <a:lnTo>
                    <a:pt x="579" y="146"/>
                  </a:lnTo>
                  <a:lnTo>
                    <a:pt x="581" y="147"/>
                  </a:lnTo>
                  <a:lnTo>
                    <a:pt x="582" y="148"/>
                  </a:lnTo>
                  <a:lnTo>
                    <a:pt x="583" y="151"/>
                  </a:lnTo>
                  <a:lnTo>
                    <a:pt x="584" y="152"/>
                  </a:lnTo>
                  <a:lnTo>
                    <a:pt x="585" y="153"/>
                  </a:lnTo>
                  <a:lnTo>
                    <a:pt x="587" y="155"/>
                  </a:lnTo>
                  <a:lnTo>
                    <a:pt x="588" y="156"/>
                  </a:lnTo>
                  <a:lnTo>
                    <a:pt x="588" y="157"/>
                  </a:lnTo>
                  <a:lnTo>
                    <a:pt x="589" y="158"/>
                  </a:lnTo>
                  <a:lnTo>
                    <a:pt x="591" y="159"/>
                  </a:lnTo>
                  <a:lnTo>
                    <a:pt x="592" y="161"/>
                  </a:lnTo>
                  <a:lnTo>
                    <a:pt x="593" y="162"/>
                  </a:lnTo>
                  <a:lnTo>
                    <a:pt x="593" y="163"/>
                  </a:lnTo>
                  <a:lnTo>
                    <a:pt x="594" y="164"/>
                  </a:lnTo>
                  <a:lnTo>
                    <a:pt x="595" y="164"/>
                  </a:lnTo>
                  <a:lnTo>
                    <a:pt x="595" y="165"/>
                  </a:lnTo>
                  <a:lnTo>
                    <a:pt x="596" y="166"/>
                  </a:lnTo>
                  <a:lnTo>
                    <a:pt x="597" y="167"/>
                  </a:lnTo>
                  <a:lnTo>
                    <a:pt x="598" y="168"/>
                  </a:lnTo>
                  <a:lnTo>
                    <a:pt x="598" y="169"/>
                  </a:lnTo>
                  <a:lnTo>
                    <a:pt x="599" y="171"/>
                  </a:lnTo>
                  <a:lnTo>
                    <a:pt x="601" y="172"/>
                  </a:lnTo>
                  <a:lnTo>
                    <a:pt x="602" y="173"/>
                  </a:lnTo>
                  <a:lnTo>
                    <a:pt x="603" y="174"/>
                  </a:lnTo>
                  <a:lnTo>
                    <a:pt x="603" y="175"/>
                  </a:lnTo>
                  <a:lnTo>
                    <a:pt x="604" y="176"/>
                  </a:lnTo>
                  <a:lnTo>
                    <a:pt x="605" y="177"/>
                  </a:lnTo>
                  <a:lnTo>
                    <a:pt x="605" y="178"/>
                  </a:lnTo>
                  <a:lnTo>
                    <a:pt x="606" y="179"/>
                  </a:lnTo>
                  <a:lnTo>
                    <a:pt x="607" y="182"/>
                  </a:lnTo>
                  <a:lnTo>
                    <a:pt x="608" y="183"/>
                  </a:lnTo>
                  <a:lnTo>
                    <a:pt x="609" y="184"/>
                  </a:lnTo>
                  <a:lnTo>
                    <a:pt x="611" y="186"/>
                  </a:lnTo>
                  <a:lnTo>
                    <a:pt x="612" y="187"/>
                  </a:lnTo>
                  <a:lnTo>
                    <a:pt x="613" y="189"/>
                  </a:lnTo>
                  <a:lnTo>
                    <a:pt x="615" y="191"/>
                  </a:lnTo>
                  <a:lnTo>
                    <a:pt x="616" y="193"/>
                  </a:lnTo>
                  <a:lnTo>
                    <a:pt x="616" y="194"/>
                  </a:lnTo>
                  <a:lnTo>
                    <a:pt x="617" y="195"/>
                  </a:lnTo>
                  <a:lnTo>
                    <a:pt x="618" y="197"/>
                  </a:lnTo>
                  <a:lnTo>
                    <a:pt x="619" y="198"/>
                  </a:lnTo>
                  <a:lnTo>
                    <a:pt x="621" y="199"/>
                  </a:lnTo>
                  <a:lnTo>
                    <a:pt x="621" y="201"/>
                  </a:lnTo>
                  <a:lnTo>
                    <a:pt x="622" y="202"/>
                  </a:lnTo>
                  <a:lnTo>
                    <a:pt x="623" y="203"/>
                  </a:lnTo>
                  <a:lnTo>
                    <a:pt x="623" y="204"/>
                  </a:lnTo>
                  <a:lnTo>
                    <a:pt x="624" y="204"/>
                  </a:lnTo>
                  <a:lnTo>
                    <a:pt x="625" y="205"/>
                  </a:lnTo>
                  <a:lnTo>
                    <a:pt x="625" y="206"/>
                  </a:lnTo>
                  <a:lnTo>
                    <a:pt x="626" y="207"/>
                  </a:lnTo>
                  <a:lnTo>
                    <a:pt x="627" y="208"/>
                  </a:lnTo>
                  <a:lnTo>
                    <a:pt x="627" y="209"/>
                  </a:lnTo>
                  <a:lnTo>
                    <a:pt x="628" y="211"/>
                  </a:lnTo>
                  <a:lnTo>
                    <a:pt x="629" y="212"/>
                  </a:lnTo>
                  <a:lnTo>
                    <a:pt x="631" y="213"/>
                  </a:lnTo>
                  <a:lnTo>
                    <a:pt x="631" y="214"/>
                  </a:lnTo>
                  <a:lnTo>
                    <a:pt x="632" y="215"/>
                  </a:lnTo>
                  <a:lnTo>
                    <a:pt x="633" y="216"/>
                  </a:lnTo>
                  <a:lnTo>
                    <a:pt x="634" y="218"/>
                  </a:lnTo>
                  <a:lnTo>
                    <a:pt x="635" y="220"/>
                  </a:lnTo>
                  <a:lnTo>
                    <a:pt x="636" y="221"/>
                  </a:lnTo>
                  <a:lnTo>
                    <a:pt x="637" y="222"/>
                  </a:lnTo>
                  <a:lnTo>
                    <a:pt x="638" y="224"/>
                  </a:lnTo>
                  <a:lnTo>
                    <a:pt x="639" y="225"/>
                  </a:lnTo>
                  <a:lnTo>
                    <a:pt x="641" y="227"/>
                  </a:lnTo>
                  <a:lnTo>
                    <a:pt x="642" y="230"/>
                  </a:lnTo>
                  <a:lnTo>
                    <a:pt x="643" y="231"/>
                  </a:lnTo>
                  <a:lnTo>
                    <a:pt x="644" y="233"/>
                  </a:lnTo>
                  <a:lnTo>
                    <a:pt x="645" y="234"/>
                  </a:lnTo>
                  <a:lnTo>
                    <a:pt x="646" y="235"/>
                  </a:lnTo>
                  <a:lnTo>
                    <a:pt x="647" y="237"/>
                  </a:lnTo>
                  <a:lnTo>
                    <a:pt x="648" y="238"/>
                  </a:lnTo>
                  <a:lnTo>
                    <a:pt x="649" y="240"/>
                  </a:lnTo>
                  <a:lnTo>
                    <a:pt x="649" y="241"/>
                  </a:lnTo>
                  <a:lnTo>
                    <a:pt x="651" y="242"/>
                  </a:lnTo>
                  <a:lnTo>
                    <a:pt x="652" y="243"/>
                  </a:lnTo>
                  <a:lnTo>
                    <a:pt x="653" y="244"/>
                  </a:lnTo>
                  <a:lnTo>
                    <a:pt x="653" y="245"/>
                  </a:lnTo>
                  <a:lnTo>
                    <a:pt x="654" y="246"/>
                  </a:lnTo>
                  <a:lnTo>
                    <a:pt x="655" y="247"/>
                  </a:lnTo>
                  <a:lnTo>
                    <a:pt x="656" y="248"/>
                  </a:lnTo>
                  <a:lnTo>
                    <a:pt x="656" y="250"/>
                  </a:lnTo>
                  <a:lnTo>
                    <a:pt x="657" y="251"/>
                  </a:lnTo>
                  <a:lnTo>
                    <a:pt x="657" y="252"/>
                  </a:lnTo>
                  <a:lnTo>
                    <a:pt x="658" y="252"/>
                  </a:lnTo>
                  <a:lnTo>
                    <a:pt x="658" y="253"/>
                  </a:lnTo>
                  <a:lnTo>
                    <a:pt x="660" y="254"/>
                  </a:lnTo>
                  <a:lnTo>
                    <a:pt x="660" y="255"/>
                  </a:lnTo>
                  <a:lnTo>
                    <a:pt x="661" y="256"/>
                  </a:lnTo>
                  <a:lnTo>
                    <a:pt x="661" y="257"/>
                  </a:lnTo>
                  <a:lnTo>
                    <a:pt x="662" y="258"/>
                  </a:lnTo>
                  <a:lnTo>
                    <a:pt x="663" y="260"/>
                  </a:lnTo>
                  <a:lnTo>
                    <a:pt x="663" y="261"/>
                  </a:lnTo>
                  <a:lnTo>
                    <a:pt x="664" y="263"/>
                  </a:lnTo>
                  <a:lnTo>
                    <a:pt x="665" y="264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0" name="Freeform 210">
              <a:extLst>
                <a:ext uri="{FF2B5EF4-FFF2-40B4-BE49-F238E27FC236}">
                  <a16:creationId xmlns:a16="http://schemas.microsoft.com/office/drawing/2014/main" id="{D7506B92-C396-CD4C-A7EB-9D9E2B58E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800" y="6915151"/>
              <a:ext cx="528638" cy="209550"/>
            </a:xfrm>
            <a:custGeom>
              <a:avLst/>
              <a:gdLst>
                <a:gd name="T0" fmla="*/ 2147483646 w 665"/>
                <a:gd name="T1" fmla="*/ 2147483646 h 265"/>
                <a:gd name="T2" fmla="*/ 2147483646 w 665"/>
                <a:gd name="T3" fmla="*/ 2147483646 h 265"/>
                <a:gd name="T4" fmla="*/ 2147483646 w 665"/>
                <a:gd name="T5" fmla="*/ 2147483646 h 265"/>
                <a:gd name="T6" fmla="*/ 2147483646 w 665"/>
                <a:gd name="T7" fmla="*/ 2147483646 h 265"/>
                <a:gd name="T8" fmla="*/ 2147483646 w 665"/>
                <a:gd name="T9" fmla="*/ 2147483646 h 265"/>
                <a:gd name="T10" fmla="*/ 2147483646 w 665"/>
                <a:gd name="T11" fmla="*/ 2147483646 h 265"/>
                <a:gd name="T12" fmla="*/ 2147483646 w 665"/>
                <a:gd name="T13" fmla="*/ 2147483646 h 265"/>
                <a:gd name="T14" fmla="*/ 2147483646 w 665"/>
                <a:gd name="T15" fmla="*/ 2147483646 h 265"/>
                <a:gd name="T16" fmla="*/ 2147483646 w 665"/>
                <a:gd name="T17" fmla="*/ 2147483646 h 265"/>
                <a:gd name="T18" fmla="*/ 2147483646 w 665"/>
                <a:gd name="T19" fmla="*/ 2147483646 h 265"/>
                <a:gd name="T20" fmla="*/ 2147483646 w 665"/>
                <a:gd name="T21" fmla="*/ 2147483646 h 265"/>
                <a:gd name="T22" fmla="*/ 2147483646 w 665"/>
                <a:gd name="T23" fmla="*/ 2147483646 h 265"/>
                <a:gd name="T24" fmla="*/ 2147483646 w 665"/>
                <a:gd name="T25" fmla="*/ 2147483646 h 265"/>
                <a:gd name="T26" fmla="*/ 2147483646 w 665"/>
                <a:gd name="T27" fmla="*/ 2147483646 h 265"/>
                <a:gd name="T28" fmla="*/ 2147483646 w 665"/>
                <a:gd name="T29" fmla="*/ 2147483646 h 265"/>
                <a:gd name="T30" fmla="*/ 2147483646 w 665"/>
                <a:gd name="T31" fmla="*/ 2147483646 h 265"/>
                <a:gd name="T32" fmla="*/ 2147483646 w 665"/>
                <a:gd name="T33" fmla="*/ 2147483646 h 265"/>
                <a:gd name="T34" fmla="*/ 2147483646 w 665"/>
                <a:gd name="T35" fmla="*/ 2147483646 h 265"/>
                <a:gd name="T36" fmla="*/ 2147483646 w 665"/>
                <a:gd name="T37" fmla="*/ 2147483646 h 265"/>
                <a:gd name="T38" fmla="*/ 2147483646 w 665"/>
                <a:gd name="T39" fmla="*/ 2147483646 h 265"/>
                <a:gd name="T40" fmla="*/ 2147483646 w 665"/>
                <a:gd name="T41" fmla="*/ 2147483646 h 265"/>
                <a:gd name="T42" fmla="*/ 2147483646 w 665"/>
                <a:gd name="T43" fmla="*/ 2147483646 h 265"/>
                <a:gd name="T44" fmla="*/ 2147483646 w 665"/>
                <a:gd name="T45" fmla="*/ 2147483646 h 265"/>
                <a:gd name="T46" fmla="*/ 2147483646 w 665"/>
                <a:gd name="T47" fmla="*/ 2147483646 h 265"/>
                <a:gd name="T48" fmla="*/ 2147483646 w 665"/>
                <a:gd name="T49" fmla="*/ 2147483646 h 265"/>
                <a:gd name="T50" fmla="*/ 2147483646 w 665"/>
                <a:gd name="T51" fmla="*/ 2147483646 h 265"/>
                <a:gd name="T52" fmla="*/ 2147483646 w 665"/>
                <a:gd name="T53" fmla="*/ 2147483646 h 265"/>
                <a:gd name="T54" fmla="*/ 2147483646 w 665"/>
                <a:gd name="T55" fmla="*/ 2147483646 h 265"/>
                <a:gd name="T56" fmla="*/ 2147483646 w 665"/>
                <a:gd name="T57" fmla="*/ 2147483646 h 265"/>
                <a:gd name="T58" fmla="*/ 2147483646 w 665"/>
                <a:gd name="T59" fmla="*/ 2147483646 h 265"/>
                <a:gd name="T60" fmla="*/ 2147483646 w 665"/>
                <a:gd name="T61" fmla="*/ 2147483646 h 265"/>
                <a:gd name="T62" fmla="*/ 2147483646 w 665"/>
                <a:gd name="T63" fmla="*/ 2147483646 h 265"/>
                <a:gd name="T64" fmla="*/ 2147483646 w 665"/>
                <a:gd name="T65" fmla="*/ 2147483646 h 265"/>
                <a:gd name="T66" fmla="*/ 2147483646 w 665"/>
                <a:gd name="T67" fmla="*/ 2147483646 h 265"/>
                <a:gd name="T68" fmla="*/ 2147483646 w 665"/>
                <a:gd name="T69" fmla="*/ 2147483646 h 265"/>
                <a:gd name="T70" fmla="*/ 2147483646 w 665"/>
                <a:gd name="T71" fmla="*/ 2147483646 h 265"/>
                <a:gd name="T72" fmla="*/ 2147483646 w 665"/>
                <a:gd name="T73" fmla="*/ 2147483646 h 265"/>
                <a:gd name="T74" fmla="*/ 2147483646 w 665"/>
                <a:gd name="T75" fmla="*/ 2147483646 h 265"/>
                <a:gd name="T76" fmla="*/ 2147483646 w 665"/>
                <a:gd name="T77" fmla="*/ 2147483646 h 265"/>
                <a:gd name="T78" fmla="*/ 2147483646 w 665"/>
                <a:gd name="T79" fmla="*/ 2147483646 h 265"/>
                <a:gd name="T80" fmla="*/ 2147483646 w 665"/>
                <a:gd name="T81" fmla="*/ 2147483646 h 265"/>
                <a:gd name="T82" fmla="*/ 2147483646 w 665"/>
                <a:gd name="T83" fmla="*/ 2147483646 h 265"/>
                <a:gd name="T84" fmla="*/ 2147483646 w 665"/>
                <a:gd name="T85" fmla="*/ 2147483646 h 265"/>
                <a:gd name="T86" fmla="*/ 2147483646 w 665"/>
                <a:gd name="T87" fmla="*/ 2147483646 h 265"/>
                <a:gd name="T88" fmla="*/ 2147483646 w 665"/>
                <a:gd name="T89" fmla="*/ 2147483646 h 265"/>
                <a:gd name="T90" fmla="*/ 2147483646 w 665"/>
                <a:gd name="T91" fmla="*/ 2147483646 h 265"/>
                <a:gd name="T92" fmla="*/ 2147483646 w 665"/>
                <a:gd name="T93" fmla="*/ 2147483646 h 265"/>
                <a:gd name="T94" fmla="*/ 2147483646 w 665"/>
                <a:gd name="T95" fmla="*/ 2147483646 h 265"/>
                <a:gd name="T96" fmla="*/ 2147483646 w 665"/>
                <a:gd name="T97" fmla="*/ 2147483646 h 265"/>
                <a:gd name="T98" fmla="*/ 2147483646 w 665"/>
                <a:gd name="T99" fmla="*/ 2147483646 h 265"/>
                <a:gd name="T100" fmla="*/ 2147483646 w 665"/>
                <a:gd name="T101" fmla="*/ 2147483646 h 265"/>
                <a:gd name="T102" fmla="*/ 2147483646 w 665"/>
                <a:gd name="T103" fmla="*/ 2147483646 h 265"/>
                <a:gd name="T104" fmla="*/ 2147483646 w 665"/>
                <a:gd name="T105" fmla="*/ 2147483646 h 265"/>
                <a:gd name="T106" fmla="*/ 2147483646 w 665"/>
                <a:gd name="T107" fmla="*/ 2147483646 h 265"/>
                <a:gd name="T108" fmla="*/ 2147483646 w 665"/>
                <a:gd name="T109" fmla="*/ 2147483646 h 265"/>
                <a:gd name="T110" fmla="*/ 2147483646 w 665"/>
                <a:gd name="T111" fmla="*/ 2147483646 h 265"/>
                <a:gd name="T112" fmla="*/ 2147483646 w 665"/>
                <a:gd name="T113" fmla="*/ 2147483646 h 265"/>
                <a:gd name="T114" fmla="*/ 2147483646 w 665"/>
                <a:gd name="T115" fmla="*/ 2147483646 h 265"/>
                <a:gd name="T116" fmla="*/ 2147483646 w 665"/>
                <a:gd name="T117" fmla="*/ 2147483646 h 265"/>
                <a:gd name="T118" fmla="*/ 2147483646 w 665"/>
                <a:gd name="T119" fmla="*/ 2147483646 h 265"/>
                <a:gd name="T120" fmla="*/ 2147483646 w 665"/>
                <a:gd name="T121" fmla="*/ 2147483646 h 2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65" h="265">
                  <a:moveTo>
                    <a:pt x="0" y="265"/>
                  </a:moveTo>
                  <a:lnTo>
                    <a:pt x="25" y="265"/>
                  </a:lnTo>
                  <a:lnTo>
                    <a:pt x="50" y="265"/>
                  </a:lnTo>
                  <a:lnTo>
                    <a:pt x="72" y="265"/>
                  </a:lnTo>
                  <a:lnTo>
                    <a:pt x="92" y="265"/>
                  </a:lnTo>
                  <a:lnTo>
                    <a:pt x="112" y="265"/>
                  </a:lnTo>
                  <a:lnTo>
                    <a:pt x="130" y="265"/>
                  </a:lnTo>
                  <a:lnTo>
                    <a:pt x="147" y="265"/>
                  </a:lnTo>
                  <a:lnTo>
                    <a:pt x="162" y="265"/>
                  </a:lnTo>
                  <a:lnTo>
                    <a:pt x="177" y="265"/>
                  </a:lnTo>
                  <a:lnTo>
                    <a:pt x="190" y="265"/>
                  </a:lnTo>
                  <a:lnTo>
                    <a:pt x="201" y="265"/>
                  </a:lnTo>
                  <a:lnTo>
                    <a:pt x="212" y="265"/>
                  </a:lnTo>
                  <a:lnTo>
                    <a:pt x="222" y="265"/>
                  </a:lnTo>
                  <a:lnTo>
                    <a:pt x="231" y="265"/>
                  </a:lnTo>
                  <a:lnTo>
                    <a:pt x="240" y="265"/>
                  </a:lnTo>
                  <a:lnTo>
                    <a:pt x="248" y="265"/>
                  </a:lnTo>
                  <a:lnTo>
                    <a:pt x="253" y="265"/>
                  </a:lnTo>
                  <a:lnTo>
                    <a:pt x="260" y="265"/>
                  </a:lnTo>
                  <a:lnTo>
                    <a:pt x="266" y="265"/>
                  </a:lnTo>
                  <a:lnTo>
                    <a:pt x="270" y="265"/>
                  </a:lnTo>
                  <a:lnTo>
                    <a:pt x="275" y="265"/>
                  </a:lnTo>
                  <a:lnTo>
                    <a:pt x="278" y="264"/>
                  </a:lnTo>
                  <a:lnTo>
                    <a:pt x="281" y="264"/>
                  </a:lnTo>
                  <a:lnTo>
                    <a:pt x="283" y="264"/>
                  </a:lnTo>
                  <a:lnTo>
                    <a:pt x="287" y="264"/>
                  </a:lnTo>
                  <a:lnTo>
                    <a:pt x="289" y="264"/>
                  </a:lnTo>
                  <a:lnTo>
                    <a:pt x="291" y="264"/>
                  </a:lnTo>
                  <a:lnTo>
                    <a:pt x="292" y="264"/>
                  </a:lnTo>
                  <a:lnTo>
                    <a:pt x="295" y="264"/>
                  </a:lnTo>
                  <a:lnTo>
                    <a:pt x="296" y="264"/>
                  </a:lnTo>
                  <a:lnTo>
                    <a:pt x="298" y="264"/>
                  </a:lnTo>
                  <a:lnTo>
                    <a:pt x="300" y="264"/>
                  </a:lnTo>
                  <a:lnTo>
                    <a:pt x="301" y="264"/>
                  </a:lnTo>
                  <a:lnTo>
                    <a:pt x="303" y="263"/>
                  </a:lnTo>
                  <a:lnTo>
                    <a:pt x="305" y="263"/>
                  </a:lnTo>
                  <a:lnTo>
                    <a:pt x="307" y="263"/>
                  </a:lnTo>
                  <a:lnTo>
                    <a:pt x="308" y="263"/>
                  </a:lnTo>
                  <a:lnTo>
                    <a:pt x="309" y="263"/>
                  </a:lnTo>
                  <a:lnTo>
                    <a:pt x="310" y="263"/>
                  </a:lnTo>
                  <a:lnTo>
                    <a:pt x="311" y="263"/>
                  </a:lnTo>
                  <a:lnTo>
                    <a:pt x="314" y="263"/>
                  </a:lnTo>
                  <a:lnTo>
                    <a:pt x="315" y="263"/>
                  </a:lnTo>
                  <a:lnTo>
                    <a:pt x="316" y="263"/>
                  </a:lnTo>
                  <a:lnTo>
                    <a:pt x="317" y="262"/>
                  </a:lnTo>
                  <a:lnTo>
                    <a:pt x="318" y="262"/>
                  </a:lnTo>
                  <a:lnTo>
                    <a:pt x="319" y="262"/>
                  </a:lnTo>
                  <a:lnTo>
                    <a:pt x="320" y="262"/>
                  </a:lnTo>
                  <a:lnTo>
                    <a:pt x="321" y="262"/>
                  </a:lnTo>
                  <a:lnTo>
                    <a:pt x="322" y="262"/>
                  </a:lnTo>
                  <a:lnTo>
                    <a:pt x="324" y="262"/>
                  </a:lnTo>
                  <a:lnTo>
                    <a:pt x="325" y="262"/>
                  </a:lnTo>
                  <a:lnTo>
                    <a:pt x="326" y="262"/>
                  </a:lnTo>
                  <a:lnTo>
                    <a:pt x="327" y="261"/>
                  </a:lnTo>
                  <a:lnTo>
                    <a:pt x="328" y="261"/>
                  </a:lnTo>
                  <a:lnTo>
                    <a:pt x="329" y="261"/>
                  </a:lnTo>
                  <a:lnTo>
                    <a:pt x="330" y="261"/>
                  </a:lnTo>
                  <a:lnTo>
                    <a:pt x="331" y="261"/>
                  </a:lnTo>
                  <a:lnTo>
                    <a:pt x="334" y="261"/>
                  </a:lnTo>
                  <a:lnTo>
                    <a:pt x="335" y="261"/>
                  </a:lnTo>
                  <a:lnTo>
                    <a:pt x="336" y="259"/>
                  </a:lnTo>
                  <a:lnTo>
                    <a:pt x="338" y="259"/>
                  </a:lnTo>
                  <a:lnTo>
                    <a:pt x="339" y="259"/>
                  </a:lnTo>
                  <a:lnTo>
                    <a:pt x="341" y="259"/>
                  </a:lnTo>
                  <a:lnTo>
                    <a:pt x="342" y="258"/>
                  </a:lnTo>
                  <a:lnTo>
                    <a:pt x="345" y="258"/>
                  </a:lnTo>
                  <a:lnTo>
                    <a:pt x="346" y="258"/>
                  </a:lnTo>
                  <a:lnTo>
                    <a:pt x="347" y="258"/>
                  </a:lnTo>
                  <a:lnTo>
                    <a:pt x="349" y="258"/>
                  </a:lnTo>
                  <a:lnTo>
                    <a:pt x="350" y="257"/>
                  </a:lnTo>
                  <a:lnTo>
                    <a:pt x="351" y="257"/>
                  </a:lnTo>
                  <a:lnTo>
                    <a:pt x="352" y="257"/>
                  </a:lnTo>
                  <a:lnTo>
                    <a:pt x="354" y="257"/>
                  </a:lnTo>
                  <a:lnTo>
                    <a:pt x="355" y="257"/>
                  </a:lnTo>
                  <a:lnTo>
                    <a:pt x="356" y="257"/>
                  </a:lnTo>
                  <a:lnTo>
                    <a:pt x="357" y="256"/>
                  </a:lnTo>
                  <a:lnTo>
                    <a:pt x="358" y="256"/>
                  </a:lnTo>
                  <a:lnTo>
                    <a:pt x="359" y="256"/>
                  </a:lnTo>
                  <a:lnTo>
                    <a:pt x="360" y="256"/>
                  </a:lnTo>
                  <a:lnTo>
                    <a:pt x="361" y="255"/>
                  </a:lnTo>
                  <a:lnTo>
                    <a:pt x="362" y="255"/>
                  </a:lnTo>
                  <a:lnTo>
                    <a:pt x="364" y="255"/>
                  </a:lnTo>
                  <a:lnTo>
                    <a:pt x="365" y="255"/>
                  </a:lnTo>
                  <a:lnTo>
                    <a:pt x="366" y="254"/>
                  </a:lnTo>
                  <a:lnTo>
                    <a:pt x="367" y="254"/>
                  </a:lnTo>
                  <a:lnTo>
                    <a:pt x="368" y="254"/>
                  </a:lnTo>
                  <a:lnTo>
                    <a:pt x="369" y="253"/>
                  </a:lnTo>
                  <a:lnTo>
                    <a:pt x="370" y="253"/>
                  </a:lnTo>
                  <a:lnTo>
                    <a:pt x="372" y="253"/>
                  </a:lnTo>
                  <a:lnTo>
                    <a:pt x="374" y="252"/>
                  </a:lnTo>
                  <a:lnTo>
                    <a:pt x="376" y="252"/>
                  </a:lnTo>
                  <a:lnTo>
                    <a:pt x="377" y="251"/>
                  </a:lnTo>
                  <a:lnTo>
                    <a:pt x="379" y="251"/>
                  </a:lnTo>
                  <a:lnTo>
                    <a:pt x="381" y="249"/>
                  </a:lnTo>
                  <a:lnTo>
                    <a:pt x="384" y="249"/>
                  </a:lnTo>
                  <a:lnTo>
                    <a:pt x="385" y="248"/>
                  </a:lnTo>
                  <a:lnTo>
                    <a:pt x="387" y="247"/>
                  </a:lnTo>
                  <a:lnTo>
                    <a:pt x="389" y="247"/>
                  </a:lnTo>
                  <a:lnTo>
                    <a:pt x="390" y="247"/>
                  </a:lnTo>
                  <a:lnTo>
                    <a:pt x="391" y="246"/>
                  </a:lnTo>
                  <a:lnTo>
                    <a:pt x="394" y="246"/>
                  </a:lnTo>
                  <a:lnTo>
                    <a:pt x="395" y="245"/>
                  </a:lnTo>
                  <a:lnTo>
                    <a:pt x="396" y="245"/>
                  </a:lnTo>
                  <a:lnTo>
                    <a:pt x="397" y="245"/>
                  </a:lnTo>
                  <a:lnTo>
                    <a:pt x="398" y="244"/>
                  </a:lnTo>
                  <a:lnTo>
                    <a:pt x="399" y="244"/>
                  </a:lnTo>
                  <a:lnTo>
                    <a:pt x="400" y="244"/>
                  </a:lnTo>
                  <a:lnTo>
                    <a:pt x="401" y="243"/>
                  </a:lnTo>
                  <a:lnTo>
                    <a:pt x="403" y="243"/>
                  </a:lnTo>
                  <a:lnTo>
                    <a:pt x="404" y="243"/>
                  </a:lnTo>
                  <a:lnTo>
                    <a:pt x="404" y="242"/>
                  </a:lnTo>
                  <a:lnTo>
                    <a:pt x="405" y="242"/>
                  </a:lnTo>
                  <a:lnTo>
                    <a:pt x="406" y="241"/>
                  </a:lnTo>
                  <a:lnTo>
                    <a:pt x="407" y="241"/>
                  </a:lnTo>
                  <a:lnTo>
                    <a:pt x="408" y="241"/>
                  </a:lnTo>
                  <a:lnTo>
                    <a:pt x="409" y="239"/>
                  </a:lnTo>
                  <a:lnTo>
                    <a:pt x="410" y="239"/>
                  </a:lnTo>
                  <a:lnTo>
                    <a:pt x="411" y="238"/>
                  </a:lnTo>
                  <a:lnTo>
                    <a:pt x="413" y="238"/>
                  </a:lnTo>
                  <a:lnTo>
                    <a:pt x="414" y="237"/>
                  </a:lnTo>
                  <a:lnTo>
                    <a:pt x="415" y="237"/>
                  </a:lnTo>
                  <a:lnTo>
                    <a:pt x="417" y="236"/>
                  </a:lnTo>
                  <a:lnTo>
                    <a:pt x="418" y="235"/>
                  </a:lnTo>
                  <a:lnTo>
                    <a:pt x="419" y="235"/>
                  </a:lnTo>
                  <a:lnTo>
                    <a:pt x="421" y="234"/>
                  </a:lnTo>
                  <a:lnTo>
                    <a:pt x="423" y="233"/>
                  </a:lnTo>
                  <a:lnTo>
                    <a:pt x="425" y="232"/>
                  </a:lnTo>
                  <a:lnTo>
                    <a:pt x="426" y="232"/>
                  </a:lnTo>
                  <a:lnTo>
                    <a:pt x="428" y="230"/>
                  </a:lnTo>
                  <a:lnTo>
                    <a:pt x="429" y="229"/>
                  </a:lnTo>
                  <a:lnTo>
                    <a:pt x="430" y="229"/>
                  </a:lnTo>
                  <a:lnTo>
                    <a:pt x="433" y="228"/>
                  </a:lnTo>
                  <a:lnTo>
                    <a:pt x="434" y="227"/>
                  </a:lnTo>
                  <a:lnTo>
                    <a:pt x="435" y="227"/>
                  </a:lnTo>
                  <a:lnTo>
                    <a:pt x="436" y="226"/>
                  </a:lnTo>
                  <a:lnTo>
                    <a:pt x="437" y="226"/>
                  </a:lnTo>
                  <a:lnTo>
                    <a:pt x="438" y="225"/>
                  </a:lnTo>
                  <a:lnTo>
                    <a:pt x="439" y="225"/>
                  </a:lnTo>
                  <a:lnTo>
                    <a:pt x="440" y="224"/>
                  </a:lnTo>
                  <a:lnTo>
                    <a:pt x="441" y="224"/>
                  </a:lnTo>
                  <a:lnTo>
                    <a:pt x="443" y="223"/>
                  </a:lnTo>
                  <a:lnTo>
                    <a:pt x="444" y="222"/>
                  </a:lnTo>
                  <a:lnTo>
                    <a:pt x="445" y="222"/>
                  </a:lnTo>
                  <a:lnTo>
                    <a:pt x="446" y="222"/>
                  </a:lnTo>
                  <a:lnTo>
                    <a:pt x="447" y="220"/>
                  </a:lnTo>
                  <a:lnTo>
                    <a:pt x="448" y="219"/>
                  </a:lnTo>
                  <a:lnTo>
                    <a:pt x="449" y="219"/>
                  </a:lnTo>
                  <a:lnTo>
                    <a:pt x="450" y="218"/>
                  </a:lnTo>
                  <a:lnTo>
                    <a:pt x="451" y="218"/>
                  </a:lnTo>
                  <a:lnTo>
                    <a:pt x="453" y="217"/>
                  </a:lnTo>
                  <a:lnTo>
                    <a:pt x="454" y="217"/>
                  </a:lnTo>
                  <a:lnTo>
                    <a:pt x="455" y="216"/>
                  </a:lnTo>
                  <a:lnTo>
                    <a:pt x="457" y="215"/>
                  </a:lnTo>
                  <a:lnTo>
                    <a:pt x="458" y="214"/>
                  </a:lnTo>
                  <a:lnTo>
                    <a:pt x="459" y="214"/>
                  </a:lnTo>
                  <a:lnTo>
                    <a:pt x="461" y="213"/>
                  </a:lnTo>
                  <a:lnTo>
                    <a:pt x="463" y="212"/>
                  </a:lnTo>
                  <a:lnTo>
                    <a:pt x="464" y="210"/>
                  </a:lnTo>
                  <a:lnTo>
                    <a:pt x="466" y="210"/>
                  </a:lnTo>
                  <a:lnTo>
                    <a:pt x="467" y="209"/>
                  </a:lnTo>
                  <a:lnTo>
                    <a:pt x="468" y="209"/>
                  </a:lnTo>
                  <a:lnTo>
                    <a:pt x="469" y="208"/>
                  </a:lnTo>
                  <a:lnTo>
                    <a:pt x="470" y="207"/>
                  </a:lnTo>
                  <a:lnTo>
                    <a:pt x="471" y="207"/>
                  </a:lnTo>
                  <a:lnTo>
                    <a:pt x="471" y="206"/>
                  </a:lnTo>
                  <a:lnTo>
                    <a:pt x="473" y="206"/>
                  </a:lnTo>
                  <a:lnTo>
                    <a:pt x="474" y="206"/>
                  </a:lnTo>
                  <a:lnTo>
                    <a:pt x="475" y="205"/>
                  </a:lnTo>
                  <a:lnTo>
                    <a:pt x="476" y="204"/>
                  </a:lnTo>
                  <a:lnTo>
                    <a:pt x="477" y="204"/>
                  </a:lnTo>
                  <a:lnTo>
                    <a:pt x="478" y="203"/>
                  </a:lnTo>
                  <a:lnTo>
                    <a:pt x="479" y="203"/>
                  </a:lnTo>
                  <a:lnTo>
                    <a:pt x="479" y="202"/>
                  </a:lnTo>
                  <a:lnTo>
                    <a:pt x="480" y="202"/>
                  </a:lnTo>
                  <a:lnTo>
                    <a:pt x="482" y="200"/>
                  </a:lnTo>
                  <a:lnTo>
                    <a:pt x="483" y="200"/>
                  </a:lnTo>
                  <a:lnTo>
                    <a:pt x="484" y="199"/>
                  </a:lnTo>
                  <a:lnTo>
                    <a:pt x="485" y="199"/>
                  </a:lnTo>
                  <a:lnTo>
                    <a:pt x="486" y="198"/>
                  </a:lnTo>
                  <a:lnTo>
                    <a:pt x="486" y="197"/>
                  </a:lnTo>
                  <a:lnTo>
                    <a:pt x="487" y="197"/>
                  </a:lnTo>
                  <a:lnTo>
                    <a:pt x="488" y="196"/>
                  </a:lnTo>
                  <a:lnTo>
                    <a:pt x="490" y="195"/>
                  </a:lnTo>
                  <a:lnTo>
                    <a:pt x="492" y="195"/>
                  </a:lnTo>
                  <a:lnTo>
                    <a:pt x="493" y="194"/>
                  </a:lnTo>
                  <a:lnTo>
                    <a:pt x="494" y="193"/>
                  </a:lnTo>
                  <a:lnTo>
                    <a:pt x="495" y="193"/>
                  </a:lnTo>
                  <a:lnTo>
                    <a:pt x="496" y="192"/>
                  </a:lnTo>
                  <a:lnTo>
                    <a:pt x="497" y="190"/>
                  </a:lnTo>
                  <a:lnTo>
                    <a:pt x="498" y="189"/>
                  </a:lnTo>
                  <a:lnTo>
                    <a:pt x="499" y="189"/>
                  </a:lnTo>
                  <a:lnTo>
                    <a:pt x="500" y="189"/>
                  </a:lnTo>
                  <a:lnTo>
                    <a:pt x="500" y="188"/>
                  </a:lnTo>
                  <a:lnTo>
                    <a:pt x="502" y="188"/>
                  </a:lnTo>
                  <a:lnTo>
                    <a:pt x="503" y="187"/>
                  </a:lnTo>
                  <a:lnTo>
                    <a:pt x="504" y="187"/>
                  </a:lnTo>
                  <a:lnTo>
                    <a:pt x="504" y="186"/>
                  </a:lnTo>
                  <a:lnTo>
                    <a:pt x="505" y="186"/>
                  </a:lnTo>
                  <a:lnTo>
                    <a:pt x="505" y="185"/>
                  </a:lnTo>
                  <a:lnTo>
                    <a:pt x="506" y="185"/>
                  </a:lnTo>
                  <a:lnTo>
                    <a:pt x="507" y="184"/>
                  </a:lnTo>
                  <a:lnTo>
                    <a:pt x="508" y="184"/>
                  </a:lnTo>
                  <a:lnTo>
                    <a:pt x="508" y="183"/>
                  </a:lnTo>
                  <a:lnTo>
                    <a:pt x="509" y="183"/>
                  </a:lnTo>
                  <a:lnTo>
                    <a:pt x="509" y="182"/>
                  </a:lnTo>
                  <a:lnTo>
                    <a:pt x="510" y="182"/>
                  </a:lnTo>
                  <a:lnTo>
                    <a:pt x="512" y="180"/>
                  </a:lnTo>
                  <a:lnTo>
                    <a:pt x="513" y="179"/>
                  </a:lnTo>
                  <a:lnTo>
                    <a:pt x="514" y="178"/>
                  </a:lnTo>
                  <a:lnTo>
                    <a:pt x="515" y="178"/>
                  </a:lnTo>
                  <a:lnTo>
                    <a:pt x="516" y="177"/>
                  </a:lnTo>
                  <a:lnTo>
                    <a:pt x="516" y="176"/>
                  </a:lnTo>
                  <a:lnTo>
                    <a:pt x="517" y="176"/>
                  </a:lnTo>
                  <a:lnTo>
                    <a:pt x="518" y="175"/>
                  </a:lnTo>
                  <a:lnTo>
                    <a:pt x="519" y="174"/>
                  </a:lnTo>
                  <a:lnTo>
                    <a:pt x="520" y="174"/>
                  </a:lnTo>
                  <a:lnTo>
                    <a:pt x="522" y="173"/>
                  </a:lnTo>
                  <a:lnTo>
                    <a:pt x="523" y="173"/>
                  </a:lnTo>
                  <a:lnTo>
                    <a:pt x="523" y="172"/>
                  </a:lnTo>
                  <a:lnTo>
                    <a:pt x="524" y="172"/>
                  </a:lnTo>
                  <a:lnTo>
                    <a:pt x="524" y="170"/>
                  </a:lnTo>
                  <a:lnTo>
                    <a:pt x="525" y="170"/>
                  </a:lnTo>
                  <a:lnTo>
                    <a:pt x="526" y="169"/>
                  </a:lnTo>
                  <a:lnTo>
                    <a:pt x="527" y="169"/>
                  </a:lnTo>
                  <a:lnTo>
                    <a:pt x="527" y="168"/>
                  </a:lnTo>
                  <a:lnTo>
                    <a:pt x="528" y="168"/>
                  </a:lnTo>
                  <a:lnTo>
                    <a:pt x="529" y="167"/>
                  </a:lnTo>
                  <a:lnTo>
                    <a:pt x="530" y="166"/>
                  </a:lnTo>
                  <a:lnTo>
                    <a:pt x="532" y="166"/>
                  </a:lnTo>
                  <a:lnTo>
                    <a:pt x="532" y="165"/>
                  </a:lnTo>
                  <a:lnTo>
                    <a:pt x="533" y="165"/>
                  </a:lnTo>
                  <a:lnTo>
                    <a:pt x="534" y="164"/>
                  </a:lnTo>
                  <a:lnTo>
                    <a:pt x="535" y="164"/>
                  </a:lnTo>
                  <a:lnTo>
                    <a:pt x="536" y="163"/>
                  </a:lnTo>
                  <a:lnTo>
                    <a:pt x="537" y="161"/>
                  </a:lnTo>
                  <a:lnTo>
                    <a:pt x="538" y="160"/>
                  </a:lnTo>
                  <a:lnTo>
                    <a:pt x="539" y="160"/>
                  </a:lnTo>
                  <a:lnTo>
                    <a:pt x="540" y="159"/>
                  </a:lnTo>
                  <a:lnTo>
                    <a:pt x="542" y="158"/>
                  </a:lnTo>
                  <a:lnTo>
                    <a:pt x="543" y="158"/>
                  </a:lnTo>
                  <a:lnTo>
                    <a:pt x="543" y="157"/>
                  </a:lnTo>
                  <a:lnTo>
                    <a:pt x="544" y="157"/>
                  </a:lnTo>
                  <a:lnTo>
                    <a:pt x="545" y="156"/>
                  </a:lnTo>
                  <a:lnTo>
                    <a:pt x="546" y="155"/>
                  </a:lnTo>
                  <a:lnTo>
                    <a:pt x="547" y="155"/>
                  </a:lnTo>
                  <a:lnTo>
                    <a:pt x="547" y="154"/>
                  </a:lnTo>
                  <a:lnTo>
                    <a:pt x="548" y="154"/>
                  </a:lnTo>
                  <a:lnTo>
                    <a:pt x="548" y="153"/>
                  </a:lnTo>
                  <a:lnTo>
                    <a:pt x="549" y="153"/>
                  </a:lnTo>
                  <a:lnTo>
                    <a:pt x="549" y="151"/>
                  </a:lnTo>
                  <a:lnTo>
                    <a:pt x="550" y="151"/>
                  </a:lnTo>
                  <a:lnTo>
                    <a:pt x="550" y="150"/>
                  </a:lnTo>
                  <a:lnTo>
                    <a:pt x="552" y="149"/>
                  </a:lnTo>
                  <a:lnTo>
                    <a:pt x="553" y="149"/>
                  </a:lnTo>
                  <a:lnTo>
                    <a:pt x="553" y="148"/>
                  </a:lnTo>
                  <a:lnTo>
                    <a:pt x="554" y="147"/>
                  </a:lnTo>
                  <a:lnTo>
                    <a:pt x="555" y="147"/>
                  </a:lnTo>
                  <a:lnTo>
                    <a:pt x="556" y="146"/>
                  </a:lnTo>
                  <a:lnTo>
                    <a:pt x="556" y="145"/>
                  </a:lnTo>
                  <a:lnTo>
                    <a:pt x="557" y="144"/>
                  </a:lnTo>
                  <a:lnTo>
                    <a:pt x="558" y="143"/>
                  </a:lnTo>
                  <a:lnTo>
                    <a:pt x="559" y="141"/>
                  </a:lnTo>
                  <a:lnTo>
                    <a:pt x="560" y="140"/>
                  </a:lnTo>
                  <a:lnTo>
                    <a:pt x="562" y="139"/>
                  </a:lnTo>
                  <a:lnTo>
                    <a:pt x="563" y="138"/>
                  </a:lnTo>
                  <a:lnTo>
                    <a:pt x="564" y="137"/>
                  </a:lnTo>
                  <a:lnTo>
                    <a:pt x="565" y="136"/>
                  </a:lnTo>
                  <a:lnTo>
                    <a:pt x="566" y="135"/>
                  </a:lnTo>
                  <a:lnTo>
                    <a:pt x="567" y="134"/>
                  </a:lnTo>
                  <a:lnTo>
                    <a:pt x="567" y="133"/>
                  </a:lnTo>
                  <a:lnTo>
                    <a:pt x="568" y="133"/>
                  </a:lnTo>
                  <a:lnTo>
                    <a:pt x="568" y="131"/>
                  </a:lnTo>
                  <a:lnTo>
                    <a:pt x="569" y="130"/>
                  </a:lnTo>
                  <a:lnTo>
                    <a:pt x="571" y="130"/>
                  </a:lnTo>
                  <a:lnTo>
                    <a:pt x="571" y="129"/>
                  </a:lnTo>
                  <a:lnTo>
                    <a:pt x="572" y="129"/>
                  </a:lnTo>
                  <a:lnTo>
                    <a:pt x="572" y="128"/>
                  </a:lnTo>
                  <a:lnTo>
                    <a:pt x="573" y="127"/>
                  </a:lnTo>
                  <a:lnTo>
                    <a:pt x="574" y="126"/>
                  </a:lnTo>
                  <a:lnTo>
                    <a:pt x="575" y="125"/>
                  </a:lnTo>
                  <a:lnTo>
                    <a:pt x="575" y="124"/>
                  </a:lnTo>
                  <a:lnTo>
                    <a:pt x="576" y="124"/>
                  </a:lnTo>
                  <a:lnTo>
                    <a:pt x="577" y="123"/>
                  </a:lnTo>
                  <a:lnTo>
                    <a:pt x="577" y="121"/>
                  </a:lnTo>
                  <a:lnTo>
                    <a:pt x="578" y="120"/>
                  </a:lnTo>
                  <a:lnTo>
                    <a:pt x="579" y="119"/>
                  </a:lnTo>
                  <a:lnTo>
                    <a:pt x="581" y="118"/>
                  </a:lnTo>
                  <a:lnTo>
                    <a:pt x="582" y="116"/>
                  </a:lnTo>
                  <a:lnTo>
                    <a:pt x="583" y="115"/>
                  </a:lnTo>
                  <a:lnTo>
                    <a:pt x="584" y="114"/>
                  </a:lnTo>
                  <a:lnTo>
                    <a:pt x="585" y="111"/>
                  </a:lnTo>
                  <a:lnTo>
                    <a:pt x="587" y="110"/>
                  </a:lnTo>
                  <a:lnTo>
                    <a:pt x="588" y="109"/>
                  </a:lnTo>
                  <a:lnTo>
                    <a:pt x="588" y="108"/>
                  </a:lnTo>
                  <a:lnTo>
                    <a:pt x="589" y="107"/>
                  </a:lnTo>
                  <a:lnTo>
                    <a:pt x="591" y="106"/>
                  </a:lnTo>
                  <a:lnTo>
                    <a:pt x="592" y="105"/>
                  </a:lnTo>
                  <a:lnTo>
                    <a:pt x="593" y="104"/>
                  </a:lnTo>
                  <a:lnTo>
                    <a:pt x="593" y="103"/>
                  </a:lnTo>
                  <a:lnTo>
                    <a:pt x="594" y="101"/>
                  </a:lnTo>
                  <a:lnTo>
                    <a:pt x="595" y="100"/>
                  </a:lnTo>
                  <a:lnTo>
                    <a:pt x="595" y="99"/>
                  </a:lnTo>
                  <a:lnTo>
                    <a:pt x="596" y="99"/>
                  </a:lnTo>
                  <a:lnTo>
                    <a:pt x="597" y="98"/>
                  </a:lnTo>
                  <a:lnTo>
                    <a:pt x="597" y="97"/>
                  </a:lnTo>
                  <a:lnTo>
                    <a:pt x="598" y="96"/>
                  </a:lnTo>
                  <a:lnTo>
                    <a:pt x="599" y="95"/>
                  </a:lnTo>
                  <a:lnTo>
                    <a:pt x="601" y="94"/>
                  </a:lnTo>
                  <a:lnTo>
                    <a:pt x="601" y="93"/>
                  </a:lnTo>
                  <a:lnTo>
                    <a:pt x="602" y="91"/>
                  </a:lnTo>
                  <a:lnTo>
                    <a:pt x="603" y="90"/>
                  </a:lnTo>
                  <a:lnTo>
                    <a:pt x="603" y="89"/>
                  </a:lnTo>
                  <a:lnTo>
                    <a:pt x="604" y="88"/>
                  </a:lnTo>
                  <a:lnTo>
                    <a:pt x="605" y="87"/>
                  </a:lnTo>
                  <a:lnTo>
                    <a:pt x="605" y="86"/>
                  </a:lnTo>
                  <a:lnTo>
                    <a:pt x="606" y="85"/>
                  </a:lnTo>
                  <a:lnTo>
                    <a:pt x="607" y="84"/>
                  </a:lnTo>
                  <a:lnTo>
                    <a:pt x="608" y="82"/>
                  </a:lnTo>
                  <a:lnTo>
                    <a:pt x="609" y="80"/>
                  </a:lnTo>
                  <a:lnTo>
                    <a:pt x="611" y="79"/>
                  </a:lnTo>
                  <a:lnTo>
                    <a:pt x="612" y="77"/>
                  </a:lnTo>
                  <a:lnTo>
                    <a:pt x="613" y="76"/>
                  </a:lnTo>
                  <a:lnTo>
                    <a:pt x="615" y="74"/>
                  </a:lnTo>
                  <a:lnTo>
                    <a:pt x="616" y="72"/>
                  </a:lnTo>
                  <a:lnTo>
                    <a:pt x="616" y="70"/>
                  </a:lnTo>
                  <a:lnTo>
                    <a:pt x="617" y="69"/>
                  </a:lnTo>
                  <a:lnTo>
                    <a:pt x="618" y="68"/>
                  </a:lnTo>
                  <a:lnTo>
                    <a:pt x="619" y="67"/>
                  </a:lnTo>
                  <a:lnTo>
                    <a:pt x="621" y="66"/>
                  </a:lnTo>
                  <a:lnTo>
                    <a:pt x="621" y="65"/>
                  </a:lnTo>
                  <a:lnTo>
                    <a:pt x="622" y="64"/>
                  </a:lnTo>
                  <a:lnTo>
                    <a:pt x="623" y="62"/>
                  </a:lnTo>
                  <a:lnTo>
                    <a:pt x="623" y="61"/>
                  </a:lnTo>
                  <a:lnTo>
                    <a:pt x="624" y="60"/>
                  </a:lnTo>
                  <a:lnTo>
                    <a:pt x="625" y="59"/>
                  </a:lnTo>
                  <a:lnTo>
                    <a:pt x="625" y="58"/>
                  </a:lnTo>
                  <a:lnTo>
                    <a:pt x="626" y="58"/>
                  </a:lnTo>
                  <a:lnTo>
                    <a:pt x="627" y="57"/>
                  </a:lnTo>
                  <a:lnTo>
                    <a:pt x="627" y="56"/>
                  </a:lnTo>
                  <a:lnTo>
                    <a:pt x="628" y="55"/>
                  </a:lnTo>
                  <a:lnTo>
                    <a:pt x="628" y="54"/>
                  </a:lnTo>
                  <a:lnTo>
                    <a:pt x="629" y="52"/>
                  </a:lnTo>
                  <a:lnTo>
                    <a:pt x="631" y="51"/>
                  </a:lnTo>
                  <a:lnTo>
                    <a:pt x="631" y="50"/>
                  </a:lnTo>
                  <a:lnTo>
                    <a:pt x="632" y="49"/>
                  </a:lnTo>
                  <a:lnTo>
                    <a:pt x="633" y="48"/>
                  </a:lnTo>
                  <a:lnTo>
                    <a:pt x="634" y="47"/>
                  </a:lnTo>
                  <a:lnTo>
                    <a:pt x="635" y="46"/>
                  </a:lnTo>
                  <a:lnTo>
                    <a:pt x="636" y="45"/>
                  </a:lnTo>
                  <a:lnTo>
                    <a:pt x="637" y="42"/>
                  </a:lnTo>
                  <a:lnTo>
                    <a:pt x="638" y="41"/>
                  </a:lnTo>
                  <a:lnTo>
                    <a:pt x="639" y="39"/>
                  </a:lnTo>
                  <a:lnTo>
                    <a:pt x="641" y="37"/>
                  </a:lnTo>
                  <a:lnTo>
                    <a:pt x="642" y="36"/>
                  </a:lnTo>
                  <a:lnTo>
                    <a:pt x="643" y="34"/>
                  </a:lnTo>
                  <a:lnTo>
                    <a:pt x="644" y="32"/>
                  </a:lnTo>
                  <a:lnTo>
                    <a:pt x="645" y="30"/>
                  </a:lnTo>
                  <a:lnTo>
                    <a:pt x="646" y="29"/>
                  </a:lnTo>
                  <a:lnTo>
                    <a:pt x="647" y="28"/>
                  </a:lnTo>
                  <a:lnTo>
                    <a:pt x="648" y="27"/>
                  </a:lnTo>
                  <a:lnTo>
                    <a:pt x="649" y="26"/>
                  </a:lnTo>
                  <a:lnTo>
                    <a:pt x="649" y="25"/>
                  </a:lnTo>
                  <a:lnTo>
                    <a:pt x="651" y="24"/>
                  </a:lnTo>
                  <a:lnTo>
                    <a:pt x="652" y="22"/>
                  </a:lnTo>
                  <a:lnTo>
                    <a:pt x="652" y="21"/>
                  </a:lnTo>
                  <a:lnTo>
                    <a:pt x="653" y="20"/>
                  </a:lnTo>
                  <a:lnTo>
                    <a:pt x="653" y="19"/>
                  </a:lnTo>
                  <a:lnTo>
                    <a:pt x="654" y="18"/>
                  </a:lnTo>
                  <a:lnTo>
                    <a:pt x="655" y="18"/>
                  </a:lnTo>
                  <a:lnTo>
                    <a:pt x="655" y="17"/>
                  </a:lnTo>
                  <a:lnTo>
                    <a:pt x="656" y="16"/>
                  </a:lnTo>
                  <a:lnTo>
                    <a:pt x="656" y="15"/>
                  </a:lnTo>
                  <a:lnTo>
                    <a:pt x="657" y="15"/>
                  </a:lnTo>
                  <a:lnTo>
                    <a:pt x="657" y="13"/>
                  </a:lnTo>
                  <a:lnTo>
                    <a:pt x="658" y="12"/>
                  </a:lnTo>
                  <a:lnTo>
                    <a:pt x="658" y="11"/>
                  </a:lnTo>
                  <a:lnTo>
                    <a:pt x="660" y="10"/>
                  </a:lnTo>
                  <a:lnTo>
                    <a:pt x="660" y="9"/>
                  </a:lnTo>
                  <a:lnTo>
                    <a:pt x="661" y="8"/>
                  </a:lnTo>
                  <a:lnTo>
                    <a:pt x="661" y="7"/>
                  </a:lnTo>
                  <a:lnTo>
                    <a:pt x="662" y="6"/>
                  </a:lnTo>
                  <a:lnTo>
                    <a:pt x="663" y="5"/>
                  </a:lnTo>
                  <a:lnTo>
                    <a:pt x="663" y="3"/>
                  </a:lnTo>
                  <a:lnTo>
                    <a:pt x="664" y="2"/>
                  </a:lnTo>
                  <a:lnTo>
                    <a:pt x="665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1" name="Freeform 211">
              <a:extLst>
                <a:ext uri="{FF2B5EF4-FFF2-40B4-BE49-F238E27FC236}">
                  <a16:creationId xmlns:a16="http://schemas.microsoft.com/office/drawing/2014/main" id="{3A68C5F8-F847-3643-B9A9-A387EDDFB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038" y="6704013"/>
              <a:ext cx="61913" cy="211138"/>
            </a:xfrm>
            <a:custGeom>
              <a:avLst/>
              <a:gdLst>
                <a:gd name="T0" fmla="*/ 2147483646 w 79"/>
                <a:gd name="T1" fmla="*/ 2147483646 h 265"/>
                <a:gd name="T2" fmla="*/ 2147483646 w 79"/>
                <a:gd name="T3" fmla="*/ 2147483646 h 265"/>
                <a:gd name="T4" fmla="*/ 2147483646 w 79"/>
                <a:gd name="T5" fmla="*/ 2147483646 h 265"/>
                <a:gd name="T6" fmla="*/ 2147483646 w 79"/>
                <a:gd name="T7" fmla="*/ 2147483646 h 265"/>
                <a:gd name="T8" fmla="*/ 2147483646 w 79"/>
                <a:gd name="T9" fmla="*/ 2147483646 h 265"/>
                <a:gd name="T10" fmla="*/ 2147483646 w 79"/>
                <a:gd name="T11" fmla="*/ 2147483646 h 265"/>
                <a:gd name="T12" fmla="*/ 2147483646 w 79"/>
                <a:gd name="T13" fmla="*/ 2147483646 h 265"/>
                <a:gd name="T14" fmla="*/ 2147483646 w 79"/>
                <a:gd name="T15" fmla="*/ 2147483646 h 265"/>
                <a:gd name="T16" fmla="*/ 2147483646 w 79"/>
                <a:gd name="T17" fmla="*/ 2147483646 h 265"/>
                <a:gd name="T18" fmla="*/ 2147483646 w 79"/>
                <a:gd name="T19" fmla="*/ 2147483646 h 265"/>
                <a:gd name="T20" fmla="*/ 2147483646 w 79"/>
                <a:gd name="T21" fmla="*/ 2147483646 h 265"/>
                <a:gd name="T22" fmla="*/ 2147483646 w 79"/>
                <a:gd name="T23" fmla="*/ 2147483646 h 265"/>
                <a:gd name="T24" fmla="*/ 2147483646 w 79"/>
                <a:gd name="T25" fmla="*/ 2147483646 h 265"/>
                <a:gd name="T26" fmla="*/ 2147483646 w 79"/>
                <a:gd name="T27" fmla="*/ 2147483646 h 265"/>
                <a:gd name="T28" fmla="*/ 2147483646 w 79"/>
                <a:gd name="T29" fmla="*/ 2147483646 h 265"/>
                <a:gd name="T30" fmla="*/ 2147483646 w 79"/>
                <a:gd name="T31" fmla="*/ 2147483646 h 265"/>
                <a:gd name="T32" fmla="*/ 2147483646 w 79"/>
                <a:gd name="T33" fmla="*/ 2147483646 h 265"/>
                <a:gd name="T34" fmla="*/ 2147483646 w 79"/>
                <a:gd name="T35" fmla="*/ 2147483646 h 265"/>
                <a:gd name="T36" fmla="*/ 2147483646 w 79"/>
                <a:gd name="T37" fmla="*/ 2147483646 h 265"/>
                <a:gd name="T38" fmla="*/ 2147483646 w 79"/>
                <a:gd name="T39" fmla="*/ 2147483646 h 265"/>
                <a:gd name="T40" fmla="*/ 2147483646 w 79"/>
                <a:gd name="T41" fmla="*/ 2147483646 h 265"/>
                <a:gd name="T42" fmla="*/ 2147483646 w 79"/>
                <a:gd name="T43" fmla="*/ 2147483646 h 265"/>
                <a:gd name="T44" fmla="*/ 2147483646 w 79"/>
                <a:gd name="T45" fmla="*/ 2147483646 h 265"/>
                <a:gd name="T46" fmla="*/ 2147483646 w 79"/>
                <a:gd name="T47" fmla="*/ 2147483646 h 265"/>
                <a:gd name="T48" fmla="*/ 2147483646 w 79"/>
                <a:gd name="T49" fmla="*/ 2147483646 h 265"/>
                <a:gd name="T50" fmla="*/ 2147483646 w 79"/>
                <a:gd name="T51" fmla="*/ 2147483646 h 265"/>
                <a:gd name="T52" fmla="*/ 2147483646 w 79"/>
                <a:gd name="T53" fmla="*/ 2147483646 h 265"/>
                <a:gd name="T54" fmla="*/ 2147483646 w 79"/>
                <a:gd name="T55" fmla="*/ 2147483646 h 265"/>
                <a:gd name="T56" fmla="*/ 2147483646 w 79"/>
                <a:gd name="T57" fmla="*/ 2147483646 h 265"/>
                <a:gd name="T58" fmla="*/ 2147483646 w 79"/>
                <a:gd name="T59" fmla="*/ 2147483646 h 265"/>
                <a:gd name="T60" fmla="*/ 2147483646 w 79"/>
                <a:gd name="T61" fmla="*/ 2147483646 h 265"/>
                <a:gd name="T62" fmla="*/ 2147483646 w 79"/>
                <a:gd name="T63" fmla="*/ 2147483646 h 265"/>
                <a:gd name="T64" fmla="*/ 2147483646 w 79"/>
                <a:gd name="T65" fmla="*/ 2147483646 h 265"/>
                <a:gd name="T66" fmla="*/ 2147483646 w 79"/>
                <a:gd name="T67" fmla="*/ 2147483646 h 265"/>
                <a:gd name="T68" fmla="*/ 2147483646 w 79"/>
                <a:gd name="T69" fmla="*/ 2147483646 h 265"/>
                <a:gd name="T70" fmla="*/ 2147483646 w 79"/>
                <a:gd name="T71" fmla="*/ 2147483646 h 265"/>
                <a:gd name="T72" fmla="*/ 2147483646 w 79"/>
                <a:gd name="T73" fmla="*/ 2147483646 h 265"/>
                <a:gd name="T74" fmla="*/ 2147483646 w 79"/>
                <a:gd name="T75" fmla="*/ 2147483646 h 265"/>
                <a:gd name="T76" fmla="*/ 2147483646 w 79"/>
                <a:gd name="T77" fmla="*/ 2147483646 h 265"/>
                <a:gd name="T78" fmla="*/ 2147483646 w 79"/>
                <a:gd name="T79" fmla="*/ 2147483646 h 265"/>
                <a:gd name="T80" fmla="*/ 2147483646 w 79"/>
                <a:gd name="T81" fmla="*/ 2147483646 h 265"/>
                <a:gd name="T82" fmla="*/ 2147483646 w 79"/>
                <a:gd name="T83" fmla="*/ 2147483646 h 265"/>
                <a:gd name="T84" fmla="*/ 2147483646 w 79"/>
                <a:gd name="T85" fmla="*/ 2147483646 h 265"/>
                <a:gd name="T86" fmla="*/ 2147483646 w 79"/>
                <a:gd name="T87" fmla="*/ 2147483646 h 265"/>
                <a:gd name="T88" fmla="*/ 2147483646 w 79"/>
                <a:gd name="T89" fmla="*/ 2147483646 h 265"/>
                <a:gd name="T90" fmla="*/ 2147483646 w 79"/>
                <a:gd name="T91" fmla="*/ 2147483646 h 265"/>
                <a:gd name="T92" fmla="*/ 2147483646 w 79"/>
                <a:gd name="T93" fmla="*/ 2147483646 h 265"/>
                <a:gd name="T94" fmla="*/ 2147483646 w 79"/>
                <a:gd name="T95" fmla="*/ 2147483646 h 265"/>
                <a:gd name="T96" fmla="*/ 2147483646 w 79"/>
                <a:gd name="T97" fmla="*/ 2147483646 h 265"/>
                <a:gd name="T98" fmla="*/ 2147483646 w 79"/>
                <a:gd name="T99" fmla="*/ 2147483646 h 265"/>
                <a:gd name="T100" fmla="*/ 2147483646 w 79"/>
                <a:gd name="T101" fmla="*/ 2147483646 h 265"/>
                <a:gd name="T102" fmla="*/ 2147483646 w 79"/>
                <a:gd name="T103" fmla="*/ 2147483646 h 265"/>
                <a:gd name="T104" fmla="*/ 2147483646 w 79"/>
                <a:gd name="T105" fmla="*/ 2147483646 h 265"/>
                <a:gd name="T106" fmla="*/ 2147483646 w 79"/>
                <a:gd name="T107" fmla="*/ 2147483646 h 265"/>
                <a:gd name="T108" fmla="*/ 2147483646 w 79"/>
                <a:gd name="T109" fmla="*/ 2147483646 h 265"/>
                <a:gd name="T110" fmla="*/ 2147483646 w 79"/>
                <a:gd name="T111" fmla="*/ 2147483646 h 265"/>
                <a:gd name="T112" fmla="*/ 2147483646 w 79"/>
                <a:gd name="T113" fmla="*/ 2147483646 h 26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9" h="265">
                  <a:moveTo>
                    <a:pt x="0" y="0"/>
                  </a:moveTo>
                  <a:lnTo>
                    <a:pt x="2" y="3"/>
                  </a:lnTo>
                  <a:lnTo>
                    <a:pt x="3" y="6"/>
                  </a:lnTo>
                  <a:lnTo>
                    <a:pt x="5" y="8"/>
                  </a:lnTo>
                  <a:lnTo>
                    <a:pt x="6" y="10"/>
                  </a:lnTo>
                  <a:lnTo>
                    <a:pt x="8" y="13"/>
                  </a:lnTo>
                  <a:lnTo>
                    <a:pt x="9" y="15"/>
                  </a:lnTo>
                  <a:lnTo>
                    <a:pt x="10" y="17"/>
                  </a:lnTo>
                  <a:lnTo>
                    <a:pt x="11" y="18"/>
                  </a:lnTo>
                  <a:lnTo>
                    <a:pt x="11" y="20"/>
                  </a:lnTo>
                  <a:lnTo>
                    <a:pt x="12" y="21"/>
                  </a:lnTo>
                  <a:lnTo>
                    <a:pt x="13" y="24"/>
                  </a:lnTo>
                  <a:lnTo>
                    <a:pt x="15" y="25"/>
                  </a:lnTo>
                  <a:lnTo>
                    <a:pt x="15" y="26"/>
                  </a:lnTo>
                  <a:lnTo>
                    <a:pt x="16" y="27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8" y="31"/>
                  </a:lnTo>
                  <a:lnTo>
                    <a:pt x="18" y="33"/>
                  </a:lnTo>
                  <a:lnTo>
                    <a:pt x="19" y="34"/>
                  </a:lnTo>
                  <a:lnTo>
                    <a:pt x="19" y="35"/>
                  </a:lnTo>
                  <a:lnTo>
                    <a:pt x="20" y="36"/>
                  </a:lnTo>
                  <a:lnTo>
                    <a:pt x="20" y="37"/>
                  </a:lnTo>
                  <a:lnTo>
                    <a:pt x="21" y="38"/>
                  </a:lnTo>
                  <a:lnTo>
                    <a:pt x="21" y="39"/>
                  </a:lnTo>
                  <a:lnTo>
                    <a:pt x="22" y="40"/>
                  </a:lnTo>
                  <a:lnTo>
                    <a:pt x="22" y="41"/>
                  </a:lnTo>
                  <a:lnTo>
                    <a:pt x="23" y="43"/>
                  </a:lnTo>
                  <a:lnTo>
                    <a:pt x="23" y="44"/>
                  </a:lnTo>
                  <a:lnTo>
                    <a:pt x="25" y="46"/>
                  </a:lnTo>
                  <a:lnTo>
                    <a:pt x="25" y="47"/>
                  </a:lnTo>
                  <a:lnTo>
                    <a:pt x="26" y="48"/>
                  </a:lnTo>
                  <a:lnTo>
                    <a:pt x="26" y="50"/>
                  </a:lnTo>
                  <a:lnTo>
                    <a:pt x="27" y="51"/>
                  </a:lnTo>
                  <a:lnTo>
                    <a:pt x="27" y="53"/>
                  </a:lnTo>
                  <a:lnTo>
                    <a:pt x="28" y="54"/>
                  </a:lnTo>
                  <a:lnTo>
                    <a:pt x="28" y="55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29" y="58"/>
                  </a:lnTo>
                  <a:lnTo>
                    <a:pt x="30" y="59"/>
                  </a:lnTo>
                  <a:lnTo>
                    <a:pt x="30" y="60"/>
                  </a:lnTo>
                  <a:lnTo>
                    <a:pt x="30" y="61"/>
                  </a:lnTo>
                  <a:lnTo>
                    <a:pt x="31" y="63"/>
                  </a:lnTo>
                  <a:lnTo>
                    <a:pt x="31" y="64"/>
                  </a:lnTo>
                  <a:lnTo>
                    <a:pt x="32" y="65"/>
                  </a:lnTo>
                  <a:lnTo>
                    <a:pt x="32" y="66"/>
                  </a:lnTo>
                  <a:lnTo>
                    <a:pt x="33" y="67"/>
                  </a:lnTo>
                  <a:lnTo>
                    <a:pt x="33" y="68"/>
                  </a:lnTo>
                  <a:lnTo>
                    <a:pt x="33" y="69"/>
                  </a:lnTo>
                  <a:lnTo>
                    <a:pt x="35" y="70"/>
                  </a:lnTo>
                  <a:lnTo>
                    <a:pt x="35" y="71"/>
                  </a:lnTo>
                  <a:lnTo>
                    <a:pt x="35" y="73"/>
                  </a:lnTo>
                  <a:lnTo>
                    <a:pt x="36" y="74"/>
                  </a:lnTo>
                  <a:lnTo>
                    <a:pt x="36" y="75"/>
                  </a:lnTo>
                  <a:lnTo>
                    <a:pt x="36" y="76"/>
                  </a:lnTo>
                  <a:lnTo>
                    <a:pt x="37" y="77"/>
                  </a:lnTo>
                  <a:lnTo>
                    <a:pt x="37" y="78"/>
                  </a:lnTo>
                  <a:lnTo>
                    <a:pt x="38" y="80"/>
                  </a:lnTo>
                  <a:lnTo>
                    <a:pt x="38" y="82"/>
                  </a:lnTo>
                  <a:lnTo>
                    <a:pt x="39" y="84"/>
                  </a:lnTo>
                  <a:lnTo>
                    <a:pt x="40" y="85"/>
                  </a:lnTo>
                  <a:lnTo>
                    <a:pt x="40" y="87"/>
                  </a:lnTo>
                  <a:lnTo>
                    <a:pt x="41" y="89"/>
                  </a:lnTo>
                  <a:lnTo>
                    <a:pt x="41" y="90"/>
                  </a:lnTo>
                  <a:lnTo>
                    <a:pt x="42" y="93"/>
                  </a:lnTo>
                  <a:lnTo>
                    <a:pt x="43" y="94"/>
                  </a:lnTo>
                  <a:lnTo>
                    <a:pt x="43" y="95"/>
                  </a:lnTo>
                  <a:lnTo>
                    <a:pt x="43" y="96"/>
                  </a:lnTo>
                  <a:lnTo>
                    <a:pt x="45" y="97"/>
                  </a:lnTo>
                  <a:lnTo>
                    <a:pt x="45" y="98"/>
                  </a:lnTo>
                  <a:lnTo>
                    <a:pt x="46" y="99"/>
                  </a:lnTo>
                  <a:lnTo>
                    <a:pt x="46" y="100"/>
                  </a:lnTo>
                  <a:lnTo>
                    <a:pt x="46" y="102"/>
                  </a:lnTo>
                  <a:lnTo>
                    <a:pt x="47" y="103"/>
                  </a:lnTo>
                  <a:lnTo>
                    <a:pt x="47" y="104"/>
                  </a:lnTo>
                  <a:lnTo>
                    <a:pt x="47" y="105"/>
                  </a:lnTo>
                  <a:lnTo>
                    <a:pt x="48" y="106"/>
                  </a:lnTo>
                  <a:lnTo>
                    <a:pt x="48" y="107"/>
                  </a:lnTo>
                  <a:lnTo>
                    <a:pt x="48" y="108"/>
                  </a:lnTo>
                  <a:lnTo>
                    <a:pt x="49" y="109"/>
                  </a:lnTo>
                  <a:lnTo>
                    <a:pt x="49" y="110"/>
                  </a:lnTo>
                  <a:lnTo>
                    <a:pt x="49" y="112"/>
                  </a:lnTo>
                  <a:lnTo>
                    <a:pt x="50" y="113"/>
                  </a:lnTo>
                  <a:lnTo>
                    <a:pt x="50" y="114"/>
                  </a:lnTo>
                  <a:lnTo>
                    <a:pt x="50" y="115"/>
                  </a:lnTo>
                  <a:lnTo>
                    <a:pt x="51" y="116"/>
                  </a:lnTo>
                  <a:lnTo>
                    <a:pt x="51" y="117"/>
                  </a:lnTo>
                  <a:lnTo>
                    <a:pt x="51" y="119"/>
                  </a:lnTo>
                  <a:lnTo>
                    <a:pt x="52" y="120"/>
                  </a:lnTo>
                  <a:lnTo>
                    <a:pt x="52" y="123"/>
                  </a:lnTo>
                  <a:lnTo>
                    <a:pt x="53" y="124"/>
                  </a:lnTo>
                  <a:lnTo>
                    <a:pt x="53" y="126"/>
                  </a:lnTo>
                  <a:lnTo>
                    <a:pt x="55" y="127"/>
                  </a:lnTo>
                  <a:lnTo>
                    <a:pt x="55" y="129"/>
                  </a:lnTo>
                  <a:lnTo>
                    <a:pt x="56" y="130"/>
                  </a:lnTo>
                  <a:lnTo>
                    <a:pt x="56" y="133"/>
                  </a:lnTo>
                  <a:lnTo>
                    <a:pt x="57" y="134"/>
                  </a:lnTo>
                  <a:lnTo>
                    <a:pt x="57" y="135"/>
                  </a:lnTo>
                  <a:lnTo>
                    <a:pt x="57" y="136"/>
                  </a:lnTo>
                  <a:lnTo>
                    <a:pt x="58" y="137"/>
                  </a:lnTo>
                  <a:lnTo>
                    <a:pt x="58" y="139"/>
                  </a:lnTo>
                  <a:lnTo>
                    <a:pt x="58" y="140"/>
                  </a:lnTo>
                  <a:lnTo>
                    <a:pt x="59" y="140"/>
                  </a:lnTo>
                  <a:lnTo>
                    <a:pt x="59" y="142"/>
                  </a:lnTo>
                  <a:lnTo>
                    <a:pt x="59" y="143"/>
                  </a:lnTo>
                  <a:lnTo>
                    <a:pt x="59" y="144"/>
                  </a:lnTo>
                  <a:lnTo>
                    <a:pt x="60" y="145"/>
                  </a:lnTo>
                  <a:lnTo>
                    <a:pt x="60" y="146"/>
                  </a:lnTo>
                  <a:lnTo>
                    <a:pt x="60" y="147"/>
                  </a:lnTo>
                  <a:lnTo>
                    <a:pt x="60" y="148"/>
                  </a:lnTo>
                  <a:lnTo>
                    <a:pt x="61" y="148"/>
                  </a:lnTo>
                  <a:lnTo>
                    <a:pt x="61" y="149"/>
                  </a:lnTo>
                  <a:lnTo>
                    <a:pt x="61" y="151"/>
                  </a:lnTo>
                  <a:lnTo>
                    <a:pt x="62" y="152"/>
                  </a:lnTo>
                  <a:lnTo>
                    <a:pt x="62" y="153"/>
                  </a:lnTo>
                  <a:lnTo>
                    <a:pt x="62" y="154"/>
                  </a:lnTo>
                  <a:lnTo>
                    <a:pt x="62" y="155"/>
                  </a:lnTo>
                  <a:lnTo>
                    <a:pt x="64" y="156"/>
                  </a:lnTo>
                  <a:lnTo>
                    <a:pt x="64" y="158"/>
                  </a:lnTo>
                  <a:lnTo>
                    <a:pt x="65" y="159"/>
                  </a:lnTo>
                  <a:lnTo>
                    <a:pt x="65" y="161"/>
                  </a:lnTo>
                  <a:lnTo>
                    <a:pt x="65" y="163"/>
                  </a:lnTo>
                  <a:lnTo>
                    <a:pt x="66" y="164"/>
                  </a:lnTo>
                  <a:lnTo>
                    <a:pt x="66" y="166"/>
                  </a:lnTo>
                  <a:lnTo>
                    <a:pt x="67" y="168"/>
                  </a:lnTo>
                  <a:lnTo>
                    <a:pt x="67" y="169"/>
                  </a:lnTo>
                  <a:lnTo>
                    <a:pt x="68" y="172"/>
                  </a:lnTo>
                  <a:lnTo>
                    <a:pt x="68" y="173"/>
                  </a:lnTo>
                  <a:lnTo>
                    <a:pt x="69" y="174"/>
                  </a:lnTo>
                  <a:lnTo>
                    <a:pt x="69" y="175"/>
                  </a:lnTo>
                  <a:lnTo>
                    <a:pt x="69" y="177"/>
                  </a:lnTo>
                  <a:lnTo>
                    <a:pt x="70" y="178"/>
                  </a:lnTo>
                  <a:lnTo>
                    <a:pt x="70" y="179"/>
                  </a:lnTo>
                  <a:lnTo>
                    <a:pt x="70" y="181"/>
                  </a:lnTo>
                  <a:lnTo>
                    <a:pt x="71" y="182"/>
                  </a:lnTo>
                  <a:lnTo>
                    <a:pt x="71" y="183"/>
                  </a:lnTo>
                  <a:lnTo>
                    <a:pt x="71" y="184"/>
                  </a:lnTo>
                  <a:lnTo>
                    <a:pt x="71" y="185"/>
                  </a:lnTo>
                  <a:lnTo>
                    <a:pt x="72" y="186"/>
                  </a:lnTo>
                  <a:lnTo>
                    <a:pt x="72" y="187"/>
                  </a:lnTo>
                  <a:lnTo>
                    <a:pt x="72" y="188"/>
                  </a:lnTo>
                  <a:lnTo>
                    <a:pt x="72" y="189"/>
                  </a:lnTo>
                  <a:lnTo>
                    <a:pt x="72" y="191"/>
                  </a:lnTo>
                  <a:lnTo>
                    <a:pt x="72" y="192"/>
                  </a:lnTo>
                  <a:lnTo>
                    <a:pt x="74" y="193"/>
                  </a:lnTo>
                  <a:lnTo>
                    <a:pt x="74" y="194"/>
                  </a:lnTo>
                  <a:lnTo>
                    <a:pt x="74" y="195"/>
                  </a:lnTo>
                  <a:lnTo>
                    <a:pt x="74" y="196"/>
                  </a:lnTo>
                  <a:lnTo>
                    <a:pt x="74" y="198"/>
                  </a:lnTo>
                  <a:lnTo>
                    <a:pt x="74" y="199"/>
                  </a:lnTo>
                  <a:lnTo>
                    <a:pt x="74" y="201"/>
                  </a:lnTo>
                  <a:lnTo>
                    <a:pt x="74" y="202"/>
                  </a:lnTo>
                  <a:lnTo>
                    <a:pt x="74" y="204"/>
                  </a:lnTo>
                  <a:lnTo>
                    <a:pt x="74" y="205"/>
                  </a:lnTo>
                  <a:lnTo>
                    <a:pt x="75" y="206"/>
                  </a:lnTo>
                  <a:lnTo>
                    <a:pt x="75" y="208"/>
                  </a:lnTo>
                  <a:lnTo>
                    <a:pt x="75" y="209"/>
                  </a:lnTo>
                  <a:lnTo>
                    <a:pt x="75" y="211"/>
                  </a:lnTo>
                  <a:lnTo>
                    <a:pt x="75" y="212"/>
                  </a:lnTo>
                  <a:lnTo>
                    <a:pt x="75" y="213"/>
                  </a:lnTo>
                  <a:lnTo>
                    <a:pt x="75" y="214"/>
                  </a:lnTo>
                  <a:lnTo>
                    <a:pt x="75" y="215"/>
                  </a:lnTo>
                  <a:lnTo>
                    <a:pt x="75" y="216"/>
                  </a:lnTo>
                  <a:lnTo>
                    <a:pt x="75" y="217"/>
                  </a:lnTo>
                  <a:lnTo>
                    <a:pt x="76" y="218"/>
                  </a:lnTo>
                  <a:lnTo>
                    <a:pt x="76" y="220"/>
                  </a:lnTo>
                  <a:lnTo>
                    <a:pt x="76" y="221"/>
                  </a:lnTo>
                  <a:lnTo>
                    <a:pt x="76" y="222"/>
                  </a:lnTo>
                  <a:lnTo>
                    <a:pt x="76" y="223"/>
                  </a:lnTo>
                  <a:lnTo>
                    <a:pt x="76" y="224"/>
                  </a:lnTo>
                  <a:lnTo>
                    <a:pt x="76" y="225"/>
                  </a:lnTo>
                  <a:lnTo>
                    <a:pt x="77" y="226"/>
                  </a:lnTo>
                  <a:lnTo>
                    <a:pt x="77" y="227"/>
                  </a:lnTo>
                  <a:lnTo>
                    <a:pt x="77" y="228"/>
                  </a:lnTo>
                  <a:lnTo>
                    <a:pt x="77" y="230"/>
                  </a:lnTo>
                  <a:lnTo>
                    <a:pt x="77" y="231"/>
                  </a:lnTo>
                  <a:lnTo>
                    <a:pt x="77" y="232"/>
                  </a:lnTo>
                  <a:lnTo>
                    <a:pt x="78" y="233"/>
                  </a:lnTo>
                  <a:lnTo>
                    <a:pt x="78" y="234"/>
                  </a:lnTo>
                  <a:lnTo>
                    <a:pt x="78" y="235"/>
                  </a:lnTo>
                  <a:lnTo>
                    <a:pt x="78" y="236"/>
                  </a:lnTo>
                  <a:lnTo>
                    <a:pt x="78" y="237"/>
                  </a:lnTo>
                  <a:lnTo>
                    <a:pt x="79" y="237"/>
                  </a:lnTo>
                  <a:lnTo>
                    <a:pt x="79" y="238"/>
                  </a:lnTo>
                  <a:lnTo>
                    <a:pt x="79" y="240"/>
                  </a:lnTo>
                  <a:lnTo>
                    <a:pt x="79" y="241"/>
                  </a:lnTo>
                  <a:lnTo>
                    <a:pt x="79" y="242"/>
                  </a:lnTo>
                  <a:lnTo>
                    <a:pt x="79" y="243"/>
                  </a:lnTo>
                  <a:lnTo>
                    <a:pt x="79" y="244"/>
                  </a:lnTo>
                  <a:lnTo>
                    <a:pt x="79" y="245"/>
                  </a:lnTo>
                  <a:lnTo>
                    <a:pt x="79" y="246"/>
                  </a:lnTo>
                  <a:lnTo>
                    <a:pt x="79" y="247"/>
                  </a:lnTo>
                  <a:lnTo>
                    <a:pt x="79" y="248"/>
                  </a:lnTo>
                  <a:lnTo>
                    <a:pt x="79" y="250"/>
                  </a:lnTo>
                  <a:lnTo>
                    <a:pt x="79" y="251"/>
                  </a:lnTo>
                  <a:lnTo>
                    <a:pt x="79" y="252"/>
                  </a:lnTo>
                  <a:lnTo>
                    <a:pt x="79" y="253"/>
                  </a:lnTo>
                  <a:lnTo>
                    <a:pt x="79" y="254"/>
                  </a:lnTo>
                  <a:lnTo>
                    <a:pt x="79" y="256"/>
                  </a:lnTo>
                  <a:lnTo>
                    <a:pt x="78" y="257"/>
                  </a:lnTo>
                  <a:lnTo>
                    <a:pt x="78" y="260"/>
                  </a:lnTo>
                  <a:lnTo>
                    <a:pt x="78" y="262"/>
                  </a:lnTo>
                  <a:lnTo>
                    <a:pt x="78" y="263"/>
                  </a:lnTo>
                  <a:lnTo>
                    <a:pt x="78" y="265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2" name="Freeform 212">
              <a:extLst>
                <a:ext uri="{FF2B5EF4-FFF2-40B4-BE49-F238E27FC236}">
                  <a16:creationId xmlns:a16="http://schemas.microsoft.com/office/drawing/2014/main" id="{9C84255A-CC62-614E-8128-60F89481E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038" y="6913563"/>
              <a:ext cx="61913" cy="211138"/>
            </a:xfrm>
            <a:custGeom>
              <a:avLst/>
              <a:gdLst>
                <a:gd name="T0" fmla="*/ 2147483646 w 79"/>
                <a:gd name="T1" fmla="*/ 2147483646 h 266"/>
                <a:gd name="T2" fmla="*/ 2147483646 w 79"/>
                <a:gd name="T3" fmla="*/ 2147483646 h 266"/>
                <a:gd name="T4" fmla="*/ 2147483646 w 79"/>
                <a:gd name="T5" fmla="*/ 2147483646 h 266"/>
                <a:gd name="T6" fmla="*/ 2147483646 w 79"/>
                <a:gd name="T7" fmla="*/ 2147483646 h 266"/>
                <a:gd name="T8" fmla="*/ 2147483646 w 79"/>
                <a:gd name="T9" fmla="*/ 2147483646 h 266"/>
                <a:gd name="T10" fmla="*/ 2147483646 w 79"/>
                <a:gd name="T11" fmla="*/ 2147483646 h 266"/>
                <a:gd name="T12" fmla="*/ 2147483646 w 79"/>
                <a:gd name="T13" fmla="*/ 2147483646 h 266"/>
                <a:gd name="T14" fmla="*/ 2147483646 w 79"/>
                <a:gd name="T15" fmla="*/ 2147483646 h 266"/>
                <a:gd name="T16" fmla="*/ 2147483646 w 79"/>
                <a:gd name="T17" fmla="*/ 2147483646 h 266"/>
                <a:gd name="T18" fmla="*/ 2147483646 w 79"/>
                <a:gd name="T19" fmla="*/ 2147483646 h 266"/>
                <a:gd name="T20" fmla="*/ 2147483646 w 79"/>
                <a:gd name="T21" fmla="*/ 2147483646 h 266"/>
                <a:gd name="T22" fmla="*/ 2147483646 w 79"/>
                <a:gd name="T23" fmla="*/ 2147483646 h 266"/>
                <a:gd name="T24" fmla="*/ 2147483646 w 79"/>
                <a:gd name="T25" fmla="*/ 2147483646 h 266"/>
                <a:gd name="T26" fmla="*/ 2147483646 w 79"/>
                <a:gd name="T27" fmla="*/ 2147483646 h 266"/>
                <a:gd name="T28" fmla="*/ 2147483646 w 79"/>
                <a:gd name="T29" fmla="*/ 2147483646 h 266"/>
                <a:gd name="T30" fmla="*/ 2147483646 w 79"/>
                <a:gd name="T31" fmla="*/ 2147483646 h 266"/>
                <a:gd name="T32" fmla="*/ 2147483646 w 79"/>
                <a:gd name="T33" fmla="*/ 2147483646 h 266"/>
                <a:gd name="T34" fmla="*/ 2147483646 w 79"/>
                <a:gd name="T35" fmla="*/ 2147483646 h 266"/>
                <a:gd name="T36" fmla="*/ 2147483646 w 79"/>
                <a:gd name="T37" fmla="*/ 2147483646 h 266"/>
                <a:gd name="T38" fmla="*/ 2147483646 w 79"/>
                <a:gd name="T39" fmla="*/ 2147483646 h 266"/>
                <a:gd name="T40" fmla="*/ 2147483646 w 79"/>
                <a:gd name="T41" fmla="*/ 2147483646 h 266"/>
                <a:gd name="T42" fmla="*/ 2147483646 w 79"/>
                <a:gd name="T43" fmla="*/ 2147483646 h 266"/>
                <a:gd name="T44" fmla="*/ 2147483646 w 79"/>
                <a:gd name="T45" fmla="*/ 2147483646 h 266"/>
                <a:gd name="T46" fmla="*/ 2147483646 w 79"/>
                <a:gd name="T47" fmla="*/ 2147483646 h 266"/>
                <a:gd name="T48" fmla="*/ 2147483646 w 79"/>
                <a:gd name="T49" fmla="*/ 2147483646 h 266"/>
                <a:gd name="T50" fmla="*/ 2147483646 w 79"/>
                <a:gd name="T51" fmla="*/ 2147483646 h 266"/>
                <a:gd name="T52" fmla="*/ 2147483646 w 79"/>
                <a:gd name="T53" fmla="*/ 2147483646 h 266"/>
                <a:gd name="T54" fmla="*/ 2147483646 w 79"/>
                <a:gd name="T55" fmla="*/ 2147483646 h 266"/>
                <a:gd name="T56" fmla="*/ 2147483646 w 79"/>
                <a:gd name="T57" fmla="*/ 2147483646 h 266"/>
                <a:gd name="T58" fmla="*/ 2147483646 w 79"/>
                <a:gd name="T59" fmla="*/ 2147483646 h 266"/>
                <a:gd name="T60" fmla="*/ 2147483646 w 79"/>
                <a:gd name="T61" fmla="*/ 2147483646 h 266"/>
                <a:gd name="T62" fmla="*/ 2147483646 w 79"/>
                <a:gd name="T63" fmla="*/ 2147483646 h 266"/>
                <a:gd name="T64" fmla="*/ 2147483646 w 79"/>
                <a:gd name="T65" fmla="*/ 2147483646 h 266"/>
                <a:gd name="T66" fmla="*/ 2147483646 w 79"/>
                <a:gd name="T67" fmla="*/ 2147483646 h 266"/>
                <a:gd name="T68" fmla="*/ 2147483646 w 79"/>
                <a:gd name="T69" fmla="*/ 2147483646 h 266"/>
                <a:gd name="T70" fmla="*/ 2147483646 w 79"/>
                <a:gd name="T71" fmla="*/ 2147483646 h 266"/>
                <a:gd name="T72" fmla="*/ 2147483646 w 79"/>
                <a:gd name="T73" fmla="*/ 2147483646 h 266"/>
                <a:gd name="T74" fmla="*/ 2147483646 w 79"/>
                <a:gd name="T75" fmla="*/ 2147483646 h 266"/>
                <a:gd name="T76" fmla="*/ 2147483646 w 79"/>
                <a:gd name="T77" fmla="*/ 2147483646 h 266"/>
                <a:gd name="T78" fmla="*/ 2147483646 w 79"/>
                <a:gd name="T79" fmla="*/ 2147483646 h 266"/>
                <a:gd name="T80" fmla="*/ 2147483646 w 79"/>
                <a:gd name="T81" fmla="*/ 2147483646 h 266"/>
                <a:gd name="T82" fmla="*/ 2147483646 w 79"/>
                <a:gd name="T83" fmla="*/ 2147483646 h 266"/>
                <a:gd name="T84" fmla="*/ 2147483646 w 79"/>
                <a:gd name="T85" fmla="*/ 2147483646 h 266"/>
                <a:gd name="T86" fmla="*/ 2147483646 w 79"/>
                <a:gd name="T87" fmla="*/ 2147483646 h 266"/>
                <a:gd name="T88" fmla="*/ 2147483646 w 79"/>
                <a:gd name="T89" fmla="*/ 2147483646 h 266"/>
                <a:gd name="T90" fmla="*/ 2147483646 w 79"/>
                <a:gd name="T91" fmla="*/ 2147483646 h 266"/>
                <a:gd name="T92" fmla="*/ 2147483646 w 79"/>
                <a:gd name="T93" fmla="*/ 2147483646 h 266"/>
                <a:gd name="T94" fmla="*/ 2147483646 w 79"/>
                <a:gd name="T95" fmla="*/ 2147483646 h 266"/>
                <a:gd name="T96" fmla="*/ 2147483646 w 79"/>
                <a:gd name="T97" fmla="*/ 2147483646 h 266"/>
                <a:gd name="T98" fmla="*/ 2147483646 w 79"/>
                <a:gd name="T99" fmla="*/ 2147483646 h 266"/>
                <a:gd name="T100" fmla="*/ 2147483646 w 79"/>
                <a:gd name="T101" fmla="*/ 2147483646 h 266"/>
                <a:gd name="T102" fmla="*/ 2147483646 w 79"/>
                <a:gd name="T103" fmla="*/ 2147483646 h 266"/>
                <a:gd name="T104" fmla="*/ 2147483646 w 79"/>
                <a:gd name="T105" fmla="*/ 2147483646 h 266"/>
                <a:gd name="T106" fmla="*/ 2147483646 w 79"/>
                <a:gd name="T107" fmla="*/ 2147483646 h 266"/>
                <a:gd name="T108" fmla="*/ 2147483646 w 79"/>
                <a:gd name="T109" fmla="*/ 2147483646 h 266"/>
                <a:gd name="T110" fmla="*/ 2147483646 w 79"/>
                <a:gd name="T111" fmla="*/ 2147483646 h 266"/>
                <a:gd name="T112" fmla="*/ 2147483646 w 79"/>
                <a:gd name="T113" fmla="*/ 2147483646 h 2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9" h="266">
                  <a:moveTo>
                    <a:pt x="0" y="266"/>
                  </a:moveTo>
                  <a:lnTo>
                    <a:pt x="2" y="263"/>
                  </a:lnTo>
                  <a:lnTo>
                    <a:pt x="3" y="260"/>
                  </a:lnTo>
                  <a:lnTo>
                    <a:pt x="5" y="258"/>
                  </a:lnTo>
                  <a:lnTo>
                    <a:pt x="6" y="255"/>
                  </a:lnTo>
                  <a:lnTo>
                    <a:pt x="8" y="253"/>
                  </a:lnTo>
                  <a:lnTo>
                    <a:pt x="9" y="250"/>
                  </a:lnTo>
                  <a:lnTo>
                    <a:pt x="10" y="249"/>
                  </a:lnTo>
                  <a:lnTo>
                    <a:pt x="11" y="247"/>
                  </a:lnTo>
                  <a:lnTo>
                    <a:pt x="11" y="245"/>
                  </a:lnTo>
                  <a:lnTo>
                    <a:pt x="12" y="244"/>
                  </a:lnTo>
                  <a:lnTo>
                    <a:pt x="13" y="243"/>
                  </a:lnTo>
                  <a:lnTo>
                    <a:pt x="15" y="240"/>
                  </a:lnTo>
                  <a:lnTo>
                    <a:pt x="15" y="239"/>
                  </a:lnTo>
                  <a:lnTo>
                    <a:pt x="16" y="238"/>
                  </a:lnTo>
                  <a:lnTo>
                    <a:pt x="17" y="237"/>
                  </a:lnTo>
                  <a:lnTo>
                    <a:pt x="17" y="236"/>
                  </a:lnTo>
                  <a:lnTo>
                    <a:pt x="18" y="235"/>
                  </a:lnTo>
                  <a:lnTo>
                    <a:pt x="18" y="234"/>
                  </a:lnTo>
                  <a:lnTo>
                    <a:pt x="19" y="233"/>
                  </a:lnTo>
                  <a:lnTo>
                    <a:pt x="19" y="231"/>
                  </a:lnTo>
                  <a:lnTo>
                    <a:pt x="19" y="230"/>
                  </a:lnTo>
                  <a:lnTo>
                    <a:pt x="20" y="229"/>
                  </a:lnTo>
                  <a:lnTo>
                    <a:pt x="20" y="228"/>
                  </a:lnTo>
                  <a:lnTo>
                    <a:pt x="21" y="227"/>
                  </a:lnTo>
                  <a:lnTo>
                    <a:pt x="21" y="226"/>
                  </a:lnTo>
                  <a:lnTo>
                    <a:pt x="22" y="225"/>
                  </a:lnTo>
                  <a:lnTo>
                    <a:pt x="22" y="224"/>
                  </a:lnTo>
                  <a:lnTo>
                    <a:pt x="23" y="223"/>
                  </a:lnTo>
                  <a:lnTo>
                    <a:pt x="23" y="221"/>
                  </a:lnTo>
                  <a:lnTo>
                    <a:pt x="25" y="220"/>
                  </a:lnTo>
                  <a:lnTo>
                    <a:pt x="25" y="218"/>
                  </a:lnTo>
                  <a:lnTo>
                    <a:pt x="26" y="217"/>
                  </a:lnTo>
                  <a:lnTo>
                    <a:pt x="26" y="216"/>
                  </a:lnTo>
                  <a:lnTo>
                    <a:pt x="27" y="214"/>
                  </a:lnTo>
                  <a:lnTo>
                    <a:pt x="27" y="213"/>
                  </a:lnTo>
                  <a:lnTo>
                    <a:pt x="28" y="211"/>
                  </a:lnTo>
                  <a:lnTo>
                    <a:pt x="28" y="210"/>
                  </a:lnTo>
                  <a:lnTo>
                    <a:pt x="29" y="209"/>
                  </a:lnTo>
                  <a:lnTo>
                    <a:pt x="29" y="208"/>
                  </a:lnTo>
                  <a:lnTo>
                    <a:pt x="29" y="207"/>
                  </a:lnTo>
                  <a:lnTo>
                    <a:pt x="30" y="206"/>
                  </a:lnTo>
                  <a:lnTo>
                    <a:pt x="30" y="205"/>
                  </a:lnTo>
                  <a:lnTo>
                    <a:pt x="31" y="204"/>
                  </a:lnTo>
                  <a:lnTo>
                    <a:pt x="31" y="203"/>
                  </a:lnTo>
                  <a:lnTo>
                    <a:pt x="31" y="201"/>
                  </a:lnTo>
                  <a:lnTo>
                    <a:pt x="32" y="200"/>
                  </a:lnTo>
                  <a:lnTo>
                    <a:pt x="32" y="199"/>
                  </a:lnTo>
                  <a:lnTo>
                    <a:pt x="33" y="198"/>
                  </a:lnTo>
                  <a:lnTo>
                    <a:pt x="33" y="197"/>
                  </a:lnTo>
                  <a:lnTo>
                    <a:pt x="33" y="196"/>
                  </a:lnTo>
                  <a:lnTo>
                    <a:pt x="35" y="196"/>
                  </a:lnTo>
                  <a:lnTo>
                    <a:pt x="35" y="195"/>
                  </a:lnTo>
                  <a:lnTo>
                    <a:pt x="35" y="194"/>
                  </a:lnTo>
                  <a:lnTo>
                    <a:pt x="36" y="193"/>
                  </a:lnTo>
                  <a:lnTo>
                    <a:pt x="36" y="191"/>
                  </a:lnTo>
                  <a:lnTo>
                    <a:pt x="36" y="189"/>
                  </a:lnTo>
                  <a:lnTo>
                    <a:pt x="37" y="188"/>
                  </a:lnTo>
                  <a:lnTo>
                    <a:pt x="37" y="187"/>
                  </a:lnTo>
                  <a:lnTo>
                    <a:pt x="38" y="186"/>
                  </a:lnTo>
                  <a:lnTo>
                    <a:pt x="38" y="184"/>
                  </a:lnTo>
                  <a:lnTo>
                    <a:pt x="39" y="183"/>
                  </a:lnTo>
                  <a:lnTo>
                    <a:pt x="40" y="180"/>
                  </a:lnTo>
                  <a:lnTo>
                    <a:pt x="40" y="178"/>
                  </a:lnTo>
                  <a:lnTo>
                    <a:pt x="41" y="177"/>
                  </a:lnTo>
                  <a:lnTo>
                    <a:pt x="41" y="175"/>
                  </a:lnTo>
                  <a:lnTo>
                    <a:pt x="42" y="174"/>
                  </a:lnTo>
                  <a:lnTo>
                    <a:pt x="43" y="173"/>
                  </a:lnTo>
                  <a:lnTo>
                    <a:pt x="43" y="170"/>
                  </a:lnTo>
                  <a:lnTo>
                    <a:pt x="43" y="169"/>
                  </a:lnTo>
                  <a:lnTo>
                    <a:pt x="45" y="168"/>
                  </a:lnTo>
                  <a:lnTo>
                    <a:pt x="45" y="167"/>
                  </a:lnTo>
                  <a:lnTo>
                    <a:pt x="46" y="166"/>
                  </a:lnTo>
                  <a:lnTo>
                    <a:pt x="46" y="165"/>
                  </a:lnTo>
                  <a:lnTo>
                    <a:pt x="46" y="164"/>
                  </a:lnTo>
                  <a:lnTo>
                    <a:pt x="47" y="162"/>
                  </a:lnTo>
                  <a:lnTo>
                    <a:pt x="47" y="161"/>
                  </a:lnTo>
                  <a:lnTo>
                    <a:pt x="48" y="160"/>
                  </a:lnTo>
                  <a:lnTo>
                    <a:pt x="48" y="159"/>
                  </a:lnTo>
                  <a:lnTo>
                    <a:pt x="48" y="158"/>
                  </a:lnTo>
                  <a:lnTo>
                    <a:pt x="48" y="157"/>
                  </a:lnTo>
                  <a:lnTo>
                    <a:pt x="49" y="156"/>
                  </a:lnTo>
                  <a:lnTo>
                    <a:pt x="49" y="155"/>
                  </a:lnTo>
                  <a:lnTo>
                    <a:pt x="50" y="154"/>
                  </a:lnTo>
                  <a:lnTo>
                    <a:pt x="50" y="151"/>
                  </a:lnTo>
                  <a:lnTo>
                    <a:pt x="50" y="150"/>
                  </a:lnTo>
                  <a:lnTo>
                    <a:pt x="51" y="149"/>
                  </a:lnTo>
                  <a:lnTo>
                    <a:pt x="51" y="148"/>
                  </a:lnTo>
                  <a:lnTo>
                    <a:pt x="51" y="147"/>
                  </a:lnTo>
                  <a:lnTo>
                    <a:pt x="52" y="145"/>
                  </a:lnTo>
                  <a:lnTo>
                    <a:pt x="52" y="144"/>
                  </a:lnTo>
                  <a:lnTo>
                    <a:pt x="53" y="141"/>
                  </a:lnTo>
                  <a:lnTo>
                    <a:pt x="53" y="140"/>
                  </a:lnTo>
                  <a:lnTo>
                    <a:pt x="55" y="138"/>
                  </a:lnTo>
                  <a:lnTo>
                    <a:pt x="55" y="137"/>
                  </a:lnTo>
                  <a:lnTo>
                    <a:pt x="56" y="135"/>
                  </a:lnTo>
                  <a:lnTo>
                    <a:pt x="56" y="134"/>
                  </a:lnTo>
                  <a:lnTo>
                    <a:pt x="57" y="131"/>
                  </a:lnTo>
                  <a:lnTo>
                    <a:pt x="57" y="130"/>
                  </a:lnTo>
                  <a:lnTo>
                    <a:pt x="57" y="129"/>
                  </a:lnTo>
                  <a:lnTo>
                    <a:pt x="58" y="128"/>
                  </a:lnTo>
                  <a:lnTo>
                    <a:pt x="58" y="127"/>
                  </a:lnTo>
                  <a:lnTo>
                    <a:pt x="58" y="126"/>
                  </a:lnTo>
                  <a:lnTo>
                    <a:pt x="59" y="125"/>
                  </a:lnTo>
                  <a:lnTo>
                    <a:pt x="59" y="124"/>
                  </a:lnTo>
                  <a:lnTo>
                    <a:pt x="59" y="122"/>
                  </a:lnTo>
                  <a:lnTo>
                    <a:pt x="59" y="121"/>
                  </a:lnTo>
                  <a:lnTo>
                    <a:pt x="60" y="121"/>
                  </a:lnTo>
                  <a:lnTo>
                    <a:pt x="60" y="120"/>
                  </a:lnTo>
                  <a:lnTo>
                    <a:pt x="60" y="119"/>
                  </a:lnTo>
                  <a:lnTo>
                    <a:pt x="60" y="118"/>
                  </a:lnTo>
                  <a:lnTo>
                    <a:pt x="61" y="117"/>
                  </a:lnTo>
                  <a:lnTo>
                    <a:pt x="61" y="116"/>
                  </a:lnTo>
                  <a:lnTo>
                    <a:pt x="61" y="115"/>
                  </a:lnTo>
                  <a:lnTo>
                    <a:pt x="62" y="114"/>
                  </a:lnTo>
                  <a:lnTo>
                    <a:pt x="62" y="112"/>
                  </a:lnTo>
                  <a:lnTo>
                    <a:pt x="62" y="111"/>
                  </a:lnTo>
                  <a:lnTo>
                    <a:pt x="62" y="110"/>
                  </a:lnTo>
                  <a:lnTo>
                    <a:pt x="64" y="109"/>
                  </a:lnTo>
                  <a:lnTo>
                    <a:pt x="64" y="108"/>
                  </a:lnTo>
                  <a:lnTo>
                    <a:pt x="65" y="107"/>
                  </a:lnTo>
                  <a:lnTo>
                    <a:pt x="65" y="105"/>
                  </a:lnTo>
                  <a:lnTo>
                    <a:pt x="65" y="104"/>
                  </a:lnTo>
                  <a:lnTo>
                    <a:pt x="66" y="101"/>
                  </a:lnTo>
                  <a:lnTo>
                    <a:pt x="66" y="99"/>
                  </a:lnTo>
                  <a:lnTo>
                    <a:pt x="67" y="98"/>
                  </a:lnTo>
                  <a:lnTo>
                    <a:pt x="67" y="96"/>
                  </a:lnTo>
                  <a:lnTo>
                    <a:pt x="68" y="95"/>
                  </a:lnTo>
                  <a:lnTo>
                    <a:pt x="68" y="92"/>
                  </a:lnTo>
                  <a:lnTo>
                    <a:pt x="69" y="91"/>
                  </a:lnTo>
                  <a:lnTo>
                    <a:pt x="69" y="90"/>
                  </a:lnTo>
                  <a:lnTo>
                    <a:pt x="69" y="89"/>
                  </a:lnTo>
                  <a:lnTo>
                    <a:pt x="70" y="88"/>
                  </a:lnTo>
                  <a:lnTo>
                    <a:pt x="70" y="87"/>
                  </a:lnTo>
                  <a:lnTo>
                    <a:pt x="70" y="86"/>
                  </a:lnTo>
                  <a:lnTo>
                    <a:pt x="71" y="85"/>
                  </a:lnTo>
                  <a:lnTo>
                    <a:pt x="71" y="83"/>
                  </a:lnTo>
                  <a:lnTo>
                    <a:pt x="71" y="82"/>
                  </a:lnTo>
                  <a:lnTo>
                    <a:pt x="71" y="81"/>
                  </a:lnTo>
                  <a:lnTo>
                    <a:pt x="71" y="80"/>
                  </a:lnTo>
                  <a:lnTo>
                    <a:pt x="72" y="80"/>
                  </a:lnTo>
                  <a:lnTo>
                    <a:pt x="72" y="79"/>
                  </a:lnTo>
                  <a:lnTo>
                    <a:pt x="72" y="78"/>
                  </a:lnTo>
                  <a:lnTo>
                    <a:pt x="72" y="77"/>
                  </a:lnTo>
                  <a:lnTo>
                    <a:pt x="72" y="76"/>
                  </a:lnTo>
                  <a:lnTo>
                    <a:pt x="72" y="75"/>
                  </a:lnTo>
                  <a:lnTo>
                    <a:pt x="72" y="73"/>
                  </a:lnTo>
                  <a:lnTo>
                    <a:pt x="74" y="72"/>
                  </a:lnTo>
                  <a:lnTo>
                    <a:pt x="74" y="71"/>
                  </a:lnTo>
                  <a:lnTo>
                    <a:pt x="74" y="70"/>
                  </a:lnTo>
                  <a:lnTo>
                    <a:pt x="74" y="69"/>
                  </a:lnTo>
                  <a:lnTo>
                    <a:pt x="74" y="68"/>
                  </a:lnTo>
                  <a:lnTo>
                    <a:pt x="74" y="67"/>
                  </a:lnTo>
                  <a:lnTo>
                    <a:pt x="74" y="65"/>
                  </a:lnTo>
                  <a:lnTo>
                    <a:pt x="74" y="63"/>
                  </a:lnTo>
                  <a:lnTo>
                    <a:pt x="74" y="62"/>
                  </a:lnTo>
                  <a:lnTo>
                    <a:pt x="74" y="60"/>
                  </a:lnTo>
                  <a:lnTo>
                    <a:pt x="75" y="59"/>
                  </a:lnTo>
                  <a:lnTo>
                    <a:pt x="75" y="58"/>
                  </a:lnTo>
                  <a:lnTo>
                    <a:pt x="75" y="57"/>
                  </a:lnTo>
                  <a:lnTo>
                    <a:pt x="75" y="55"/>
                  </a:lnTo>
                  <a:lnTo>
                    <a:pt x="75" y="53"/>
                  </a:lnTo>
                  <a:lnTo>
                    <a:pt x="75" y="52"/>
                  </a:lnTo>
                  <a:lnTo>
                    <a:pt x="75" y="51"/>
                  </a:lnTo>
                  <a:lnTo>
                    <a:pt x="75" y="50"/>
                  </a:lnTo>
                  <a:lnTo>
                    <a:pt x="75" y="49"/>
                  </a:lnTo>
                  <a:lnTo>
                    <a:pt x="75" y="48"/>
                  </a:lnTo>
                  <a:lnTo>
                    <a:pt x="76" y="48"/>
                  </a:lnTo>
                  <a:lnTo>
                    <a:pt x="76" y="47"/>
                  </a:lnTo>
                  <a:lnTo>
                    <a:pt x="76" y="46"/>
                  </a:lnTo>
                  <a:lnTo>
                    <a:pt x="76" y="45"/>
                  </a:lnTo>
                  <a:lnTo>
                    <a:pt x="76" y="43"/>
                  </a:lnTo>
                  <a:lnTo>
                    <a:pt x="76" y="42"/>
                  </a:lnTo>
                  <a:lnTo>
                    <a:pt x="76" y="41"/>
                  </a:lnTo>
                  <a:lnTo>
                    <a:pt x="76" y="40"/>
                  </a:lnTo>
                  <a:lnTo>
                    <a:pt x="77" y="40"/>
                  </a:lnTo>
                  <a:lnTo>
                    <a:pt x="77" y="39"/>
                  </a:lnTo>
                  <a:lnTo>
                    <a:pt x="77" y="38"/>
                  </a:lnTo>
                  <a:lnTo>
                    <a:pt x="77" y="37"/>
                  </a:lnTo>
                  <a:lnTo>
                    <a:pt x="77" y="36"/>
                  </a:lnTo>
                  <a:lnTo>
                    <a:pt x="77" y="35"/>
                  </a:lnTo>
                  <a:lnTo>
                    <a:pt x="78" y="33"/>
                  </a:lnTo>
                  <a:lnTo>
                    <a:pt x="78" y="32"/>
                  </a:lnTo>
                  <a:lnTo>
                    <a:pt x="78" y="31"/>
                  </a:lnTo>
                  <a:lnTo>
                    <a:pt x="78" y="30"/>
                  </a:lnTo>
                  <a:lnTo>
                    <a:pt x="78" y="29"/>
                  </a:lnTo>
                  <a:lnTo>
                    <a:pt x="79" y="28"/>
                  </a:lnTo>
                  <a:lnTo>
                    <a:pt x="79" y="27"/>
                  </a:lnTo>
                  <a:lnTo>
                    <a:pt x="79" y="26"/>
                  </a:lnTo>
                  <a:lnTo>
                    <a:pt x="79" y="25"/>
                  </a:lnTo>
                  <a:lnTo>
                    <a:pt x="79" y="23"/>
                  </a:lnTo>
                  <a:lnTo>
                    <a:pt x="79" y="22"/>
                  </a:lnTo>
                  <a:lnTo>
                    <a:pt x="79" y="21"/>
                  </a:lnTo>
                  <a:lnTo>
                    <a:pt x="79" y="20"/>
                  </a:lnTo>
                  <a:lnTo>
                    <a:pt x="79" y="19"/>
                  </a:lnTo>
                  <a:lnTo>
                    <a:pt x="79" y="18"/>
                  </a:lnTo>
                  <a:lnTo>
                    <a:pt x="79" y="17"/>
                  </a:lnTo>
                  <a:lnTo>
                    <a:pt x="79" y="16"/>
                  </a:lnTo>
                  <a:lnTo>
                    <a:pt x="79" y="13"/>
                  </a:lnTo>
                  <a:lnTo>
                    <a:pt x="79" y="12"/>
                  </a:lnTo>
                  <a:lnTo>
                    <a:pt x="79" y="11"/>
                  </a:lnTo>
                  <a:lnTo>
                    <a:pt x="79" y="10"/>
                  </a:lnTo>
                  <a:lnTo>
                    <a:pt x="78" y="8"/>
                  </a:lnTo>
                  <a:lnTo>
                    <a:pt x="78" y="7"/>
                  </a:lnTo>
                  <a:lnTo>
                    <a:pt x="78" y="4"/>
                  </a:lnTo>
                  <a:lnTo>
                    <a:pt x="78" y="2"/>
                  </a:lnTo>
                  <a:lnTo>
                    <a:pt x="78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3" name="Freeform 213">
              <a:extLst>
                <a:ext uri="{FF2B5EF4-FFF2-40B4-BE49-F238E27FC236}">
                  <a16:creationId xmlns:a16="http://schemas.microsoft.com/office/drawing/2014/main" id="{B02BB7BB-DA38-4845-A8D3-BCA6C5CF1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663" y="6911976"/>
              <a:ext cx="88900" cy="1588"/>
            </a:xfrm>
            <a:custGeom>
              <a:avLst/>
              <a:gdLst>
                <a:gd name="T0" fmla="*/ 2147483646 w 111"/>
                <a:gd name="T1" fmla="*/ 0 h 1"/>
                <a:gd name="T2" fmla="*/ 0 w 111"/>
                <a:gd name="T3" fmla="*/ 0 h 1"/>
                <a:gd name="T4" fmla="*/ 2147483646 w 11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" h="1">
                  <a:moveTo>
                    <a:pt x="111" y="0"/>
                  </a:moveTo>
                  <a:lnTo>
                    <a:pt x="0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4" name="Line 214">
              <a:extLst>
                <a:ext uri="{FF2B5EF4-FFF2-40B4-BE49-F238E27FC236}">
                  <a16:creationId xmlns:a16="http://schemas.microsoft.com/office/drawing/2014/main" id="{006F10EC-0221-4E42-80A2-2624251385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38663" y="6911976"/>
              <a:ext cx="8890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5" name="Freeform 215">
              <a:extLst>
                <a:ext uri="{FF2B5EF4-FFF2-40B4-BE49-F238E27FC236}">
                  <a16:creationId xmlns:a16="http://schemas.microsoft.com/office/drawing/2014/main" id="{6E6D160F-ADC6-1B4E-8D8B-7282B33ED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788" y="6789738"/>
              <a:ext cx="247650" cy="1588"/>
            </a:xfrm>
            <a:custGeom>
              <a:avLst/>
              <a:gdLst>
                <a:gd name="T0" fmla="*/ 2147483646 w 311"/>
                <a:gd name="T1" fmla="*/ 0 h 1"/>
                <a:gd name="T2" fmla="*/ 0 w 311"/>
                <a:gd name="T3" fmla="*/ 0 h 1"/>
                <a:gd name="T4" fmla="*/ 2147483646 w 31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" h="1">
                  <a:moveTo>
                    <a:pt x="311" y="0"/>
                  </a:moveTo>
                  <a:lnTo>
                    <a:pt x="0" y="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6" name="Line 216">
              <a:extLst>
                <a:ext uri="{FF2B5EF4-FFF2-40B4-BE49-F238E27FC236}">
                  <a16:creationId xmlns:a16="http://schemas.microsoft.com/office/drawing/2014/main" id="{F791F6AD-1956-874B-9EBC-BE9CC79B74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60788" y="6789738"/>
              <a:ext cx="2476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7" name="Freeform 217">
              <a:extLst>
                <a:ext uri="{FF2B5EF4-FFF2-40B4-BE49-F238E27FC236}">
                  <a16:creationId xmlns:a16="http://schemas.microsoft.com/office/drawing/2014/main" id="{821F7125-F475-9C45-946B-CA81A7CAB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788" y="7035801"/>
              <a:ext cx="247650" cy="1588"/>
            </a:xfrm>
            <a:custGeom>
              <a:avLst/>
              <a:gdLst>
                <a:gd name="T0" fmla="*/ 2147483646 w 311"/>
                <a:gd name="T1" fmla="*/ 0 h 1"/>
                <a:gd name="T2" fmla="*/ 0 w 311"/>
                <a:gd name="T3" fmla="*/ 0 h 1"/>
                <a:gd name="T4" fmla="*/ 2147483646 w 31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" h="1">
                  <a:moveTo>
                    <a:pt x="311" y="0"/>
                  </a:moveTo>
                  <a:lnTo>
                    <a:pt x="0" y="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8" name="Line 218">
              <a:extLst>
                <a:ext uri="{FF2B5EF4-FFF2-40B4-BE49-F238E27FC236}">
                  <a16:creationId xmlns:a16="http://schemas.microsoft.com/office/drawing/2014/main" id="{27C1F37C-8C45-2E42-9CCC-D9FDA3923C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60788" y="7035801"/>
              <a:ext cx="2476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9" name="Line 219">
              <a:extLst>
                <a:ext uri="{FF2B5EF4-FFF2-40B4-BE49-F238E27FC236}">
                  <a16:creationId xmlns:a16="http://schemas.microsoft.com/office/drawing/2014/main" id="{9C0950D8-6FB2-B645-91F4-3F6C372DD7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0788" y="6911976"/>
              <a:ext cx="265113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90" name="Freeform 220">
              <a:extLst>
                <a:ext uri="{FF2B5EF4-FFF2-40B4-BE49-F238E27FC236}">
                  <a16:creationId xmlns:a16="http://schemas.microsoft.com/office/drawing/2014/main" id="{939E1A10-EAC3-6C4A-B696-DAA547A6D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963" y="5411788"/>
              <a:ext cx="758825" cy="882650"/>
            </a:xfrm>
            <a:custGeom>
              <a:avLst/>
              <a:gdLst>
                <a:gd name="T0" fmla="*/ 2147483646 w 957"/>
                <a:gd name="T1" fmla="*/ 2147483646 h 1113"/>
                <a:gd name="T2" fmla="*/ 0 w 957"/>
                <a:gd name="T3" fmla="*/ 2147483646 h 1113"/>
                <a:gd name="T4" fmla="*/ 0 w 957"/>
                <a:gd name="T5" fmla="*/ 0 h 11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57" h="1113">
                  <a:moveTo>
                    <a:pt x="957" y="1113"/>
                  </a:moveTo>
                  <a:lnTo>
                    <a:pt x="0" y="1113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91" name="Freeform 221">
              <a:extLst>
                <a:ext uri="{FF2B5EF4-FFF2-40B4-BE49-F238E27FC236}">
                  <a16:creationId xmlns:a16="http://schemas.microsoft.com/office/drawing/2014/main" id="{06C0F7F5-8678-1C4B-A2D8-E09C00701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0488" y="5411788"/>
              <a:ext cx="1130300" cy="1377950"/>
            </a:xfrm>
            <a:custGeom>
              <a:avLst/>
              <a:gdLst>
                <a:gd name="T0" fmla="*/ 2147483646 w 1424"/>
                <a:gd name="T1" fmla="*/ 2147483646 h 1736"/>
                <a:gd name="T2" fmla="*/ 0 w 1424"/>
                <a:gd name="T3" fmla="*/ 2147483646 h 1736"/>
                <a:gd name="T4" fmla="*/ 0 w 1424"/>
                <a:gd name="T5" fmla="*/ 0 h 17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24" h="1736">
                  <a:moveTo>
                    <a:pt x="1424" y="1736"/>
                  </a:moveTo>
                  <a:lnTo>
                    <a:pt x="0" y="173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92" name="Freeform 222">
              <a:extLst>
                <a:ext uri="{FF2B5EF4-FFF2-40B4-BE49-F238E27FC236}">
                  <a16:creationId xmlns:a16="http://schemas.microsoft.com/office/drawing/2014/main" id="{8EFD8B34-8361-8F4C-97AE-623FA2929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0600" y="5411788"/>
              <a:ext cx="1500188" cy="1500188"/>
            </a:xfrm>
            <a:custGeom>
              <a:avLst/>
              <a:gdLst>
                <a:gd name="T0" fmla="*/ 2147483646 w 1891"/>
                <a:gd name="T1" fmla="*/ 2147483646 h 1892"/>
                <a:gd name="T2" fmla="*/ 0 w 1891"/>
                <a:gd name="T3" fmla="*/ 2147483646 h 1892"/>
                <a:gd name="T4" fmla="*/ 0 w 1891"/>
                <a:gd name="T5" fmla="*/ 0 h 18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91" h="1892">
                  <a:moveTo>
                    <a:pt x="1891" y="1892"/>
                  </a:moveTo>
                  <a:lnTo>
                    <a:pt x="0" y="1892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93" name="Line 223">
              <a:extLst>
                <a:ext uri="{FF2B5EF4-FFF2-40B4-BE49-F238E27FC236}">
                  <a16:creationId xmlns:a16="http://schemas.microsoft.com/office/drawing/2014/main" id="{357AB696-7EBB-7043-9B8E-F7C2C2F271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0488" y="5411788"/>
              <a:ext cx="113030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94" name="Line 224">
              <a:extLst>
                <a:ext uri="{FF2B5EF4-FFF2-40B4-BE49-F238E27FC236}">
                  <a16:creationId xmlns:a16="http://schemas.microsoft.com/office/drawing/2014/main" id="{CD3832E3-149D-F44D-996F-F0E2F21EE8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1963" y="5534026"/>
              <a:ext cx="758825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95" name="Line 225">
              <a:extLst>
                <a:ext uri="{FF2B5EF4-FFF2-40B4-BE49-F238E27FC236}">
                  <a16:creationId xmlns:a16="http://schemas.microsoft.com/office/drawing/2014/main" id="{FC818310-42E2-004A-A775-4564377958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0600" y="6029326"/>
              <a:ext cx="1500188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96" name="Freeform 226">
              <a:extLst>
                <a:ext uri="{FF2B5EF4-FFF2-40B4-BE49-F238E27FC236}">
                  <a16:creationId xmlns:a16="http://schemas.microsoft.com/office/drawing/2014/main" id="{028D83D6-566A-B943-9C15-C8EDCFCC0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663" y="5040313"/>
              <a:ext cx="1889125" cy="1995488"/>
            </a:xfrm>
            <a:custGeom>
              <a:avLst/>
              <a:gdLst>
                <a:gd name="T0" fmla="*/ 2147483646 w 2381"/>
                <a:gd name="T1" fmla="*/ 2147483646 h 2515"/>
                <a:gd name="T2" fmla="*/ 0 w 2381"/>
                <a:gd name="T3" fmla="*/ 2147483646 h 2515"/>
                <a:gd name="T4" fmla="*/ 0 w 2381"/>
                <a:gd name="T5" fmla="*/ 0 h 25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81" h="2515">
                  <a:moveTo>
                    <a:pt x="2381" y="2515"/>
                  </a:moveTo>
                  <a:lnTo>
                    <a:pt x="0" y="2515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97" name="Freeform 227">
              <a:extLst>
                <a:ext uri="{FF2B5EF4-FFF2-40B4-BE49-F238E27FC236}">
                  <a16:creationId xmlns:a16="http://schemas.microsoft.com/office/drawing/2014/main" id="{8069429C-1BFC-D648-BB3E-8A31294FF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500" y="5516563"/>
              <a:ext cx="34925" cy="36513"/>
            </a:xfrm>
            <a:custGeom>
              <a:avLst/>
              <a:gdLst>
                <a:gd name="T0" fmla="*/ 2147483646 w 44"/>
                <a:gd name="T1" fmla="*/ 2147483646 h 44"/>
                <a:gd name="T2" fmla="*/ 2147483646 w 44"/>
                <a:gd name="T3" fmla="*/ 2147483646 h 44"/>
                <a:gd name="T4" fmla="*/ 2147483646 w 44"/>
                <a:gd name="T5" fmla="*/ 2147483646 h 44"/>
                <a:gd name="T6" fmla="*/ 2147483646 w 44"/>
                <a:gd name="T7" fmla="*/ 2147483646 h 44"/>
                <a:gd name="T8" fmla="*/ 2147483646 w 44"/>
                <a:gd name="T9" fmla="*/ 2147483646 h 44"/>
                <a:gd name="T10" fmla="*/ 2147483646 w 44"/>
                <a:gd name="T11" fmla="*/ 2147483646 h 44"/>
                <a:gd name="T12" fmla="*/ 2147483646 w 44"/>
                <a:gd name="T13" fmla="*/ 2147483646 h 44"/>
                <a:gd name="T14" fmla="*/ 2147483646 w 44"/>
                <a:gd name="T15" fmla="*/ 2147483646 h 44"/>
                <a:gd name="T16" fmla="*/ 2147483646 w 44"/>
                <a:gd name="T17" fmla="*/ 2147483646 h 44"/>
                <a:gd name="T18" fmla="*/ 0 w 44"/>
                <a:gd name="T19" fmla="*/ 2147483646 h 44"/>
                <a:gd name="T20" fmla="*/ 0 w 44"/>
                <a:gd name="T21" fmla="*/ 2147483646 h 44"/>
                <a:gd name="T22" fmla="*/ 0 w 44"/>
                <a:gd name="T23" fmla="*/ 2147483646 h 44"/>
                <a:gd name="T24" fmla="*/ 0 w 44"/>
                <a:gd name="T25" fmla="*/ 2147483646 h 44"/>
                <a:gd name="T26" fmla="*/ 2147483646 w 44"/>
                <a:gd name="T27" fmla="*/ 2147483646 h 44"/>
                <a:gd name="T28" fmla="*/ 2147483646 w 44"/>
                <a:gd name="T29" fmla="*/ 2147483646 h 44"/>
                <a:gd name="T30" fmla="*/ 2147483646 w 44"/>
                <a:gd name="T31" fmla="*/ 2147483646 h 44"/>
                <a:gd name="T32" fmla="*/ 2147483646 w 44"/>
                <a:gd name="T33" fmla="*/ 2147483646 h 44"/>
                <a:gd name="T34" fmla="*/ 2147483646 w 44"/>
                <a:gd name="T35" fmla="*/ 2147483646 h 44"/>
                <a:gd name="T36" fmla="*/ 2147483646 w 44"/>
                <a:gd name="T37" fmla="*/ 2147483646 h 44"/>
                <a:gd name="T38" fmla="*/ 2147483646 w 44"/>
                <a:gd name="T39" fmla="*/ 2147483646 h 44"/>
                <a:gd name="T40" fmla="*/ 2147483646 w 44"/>
                <a:gd name="T41" fmla="*/ 2147483646 h 44"/>
                <a:gd name="T42" fmla="*/ 2147483646 w 44"/>
                <a:gd name="T43" fmla="*/ 2147483646 h 44"/>
                <a:gd name="T44" fmla="*/ 2147483646 w 44"/>
                <a:gd name="T45" fmla="*/ 2147483646 h 44"/>
                <a:gd name="T46" fmla="*/ 2147483646 w 44"/>
                <a:gd name="T47" fmla="*/ 2147483646 h 44"/>
                <a:gd name="T48" fmla="*/ 2147483646 w 44"/>
                <a:gd name="T49" fmla="*/ 2147483646 h 44"/>
                <a:gd name="T50" fmla="*/ 2147483646 w 44"/>
                <a:gd name="T51" fmla="*/ 2147483646 h 44"/>
                <a:gd name="T52" fmla="*/ 2147483646 w 44"/>
                <a:gd name="T53" fmla="*/ 2147483646 h 44"/>
                <a:gd name="T54" fmla="*/ 2147483646 w 44"/>
                <a:gd name="T55" fmla="*/ 2147483646 h 44"/>
                <a:gd name="T56" fmla="*/ 2147483646 w 44"/>
                <a:gd name="T57" fmla="*/ 2147483646 h 44"/>
                <a:gd name="T58" fmla="*/ 2147483646 w 44"/>
                <a:gd name="T59" fmla="*/ 2147483646 h 44"/>
                <a:gd name="T60" fmla="*/ 2147483646 w 44"/>
                <a:gd name="T61" fmla="*/ 2147483646 h 44"/>
                <a:gd name="T62" fmla="*/ 2147483646 w 44"/>
                <a:gd name="T63" fmla="*/ 2147483646 h 44"/>
                <a:gd name="T64" fmla="*/ 2147483646 w 44"/>
                <a:gd name="T65" fmla="*/ 2147483646 h 44"/>
                <a:gd name="T66" fmla="*/ 2147483646 w 44"/>
                <a:gd name="T67" fmla="*/ 2147483646 h 44"/>
                <a:gd name="T68" fmla="*/ 2147483646 w 44"/>
                <a:gd name="T69" fmla="*/ 2147483646 h 44"/>
                <a:gd name="T70" fmla="*/ 2147483646 w 44"/>
                <a:gd name="T71" fmla="*/ 2147483646 h 44"/>
                <a:gd name="T72" fmla="*/ 2147483646 w 44"/>
                <a:gd name="T73" fmla="*/ 2147483646 h 44"/>
                <a:gd name="T74" fmla="*/ 2147483646 w 44"/>
                <a:gd name="T75" fmla="*/ 2147483646 h 44"/>
                <a:gd name="T76" fmla="*/ 2147483646 w 44"/>
                <a:gd name="T77" fmla="*/ 2147483646 h 44"/>
                <a:gd name="T78" fmla="*/ 2147483646 w 44"/>
                <a:gd name="T79" fmla="*/ 2147483646 h 44"/>
                <a:gd name="T80" fmla="*/ 2147483646 w 44"/>
                <a:gd name="T81" fmla="*/ 2147483646 h 44"/>
                <a:gd name="T82" fmla="*/ 2147483646 w 44"/>
                <a:gd name="T83" fmla="*/ 2147483646 h 44"/>
                <a:gd name="T84" fmla="*/ 2147483646 w 44"/>
                <a:gd name="T85" fmla="*/ 2147483646 h 44"/>
                <a:gd name="T86" fmla="*/ 2147483646 w 44"/>
                <a:gd name="T87" fmla="*/ 2147483646 h 44"/>
                <a:gd name="T88" fmla="*/ 2147483646 w 44"/>
                <a:gd name="T89" fmla="*/ 2147483646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4" h="44">
                  <a:moveTo>
                    <a:pt x="22" y="22"/>
                  </a:moveTo>
                  <a:lnTo>
                    <a:pt x="22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6"/>
                  </a:lnTo>
                  <a:lnTo>
                    <a:pt x="5" y="7"/>
                  </a:lnTo>
                  <a:lnTo>
                    <a:pt x="4" y="9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7" y="39"/>
                  </a:lnTo>
                  <a:lnTo>
                    <a:pt x="8" y="40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0" y="42"/>
                  </a:lnTo>
                  <a:lnTo>
                    <a:pt x="11" y="42"/>
                  </a:lnTo>
                  <a:lnTo>
                    <a:pt x="12" y="43"/>
                  </a:lnTo>
                  <a:lnTo>
                    <a:pt x="13" y="43"/>
                  </a:lnTo>
                  <a:lnTo>
                    <a:pt x="14" y="43"/>
                  </a:lnTo>
                  <a:lnTo>
                    <a:pt x="15" y="44"/>
                  </a:lnTo>
                  <a:lnTo>
                    <a:pt x="17" y="44"/>
                  </a:lnTo>
                  <a:lnTo>
                    <a:pt x="18" y="44"/>
                  </a:lnTo>
                  <a:lnTo>
                    <a:pt x="19" y="44"/>
                  </a:lnTo>
                  <a:lnTo>
                    <a:pt x="20" y="44"/>
                  </a:lnTo>
                  <a:lnTo>
                    <a:pt x="21" y="44"/>
                  </a:lnTo>
                  <a:lnTo>
                    <a:pt x="22" y="44"/>
                  </a:lnTo>
                  <a:lnTo>
                    <a:pt x="23" y="44"/>
                  </a:lnTo>
                  <a:lnTo>
                    <a:pt x="24" y="44"/>
                  </a:lnTo>
                  <a:lnTo>
                    <a:pt x="26" y="44"/>
                  </a:lnTo>
                  <a:lnTo>
                    <a:pt x="27" y="44"/>
                  </a:lnTo>
                  <a:lnTo>
                    <a:pt x="28" y="44"/>
                  </a:lnTo>
                  <a:lnTo>
                    <a:pt x="29" y="44"/>
                  </a:lnTo>
                  <a:lnTo>
                    <a:pt x="30" y="43"/>
                  </a:lnTo>
                  <a:lnTo>
                    <a:pt x="31" y="43"/>
                  </a:lnTo>
                  <a:lnTo>
                    <a:pt x="32" y="42"/>
                  </a:lnTo>
                  <a:lnTo>
                    <a:pt x="33" y="42"/>
                  </a:lnTo>
                  <a:lnTo>
                    <a:pt x="34" y="41"/>
                  </a:lnTo>
                  <a:lnTo>
                    <a:pt x="36" y="41"/>
                  </a:lnTo>
                  <a:lnTo>
                    <a:pt x="36" y="40"/>
                  </a:lnTo>
                  <a:lnTo>
                    <a:pt x="37" y="39"/>
                  </a:lnTo>
                  <a:lnTo>
                    <a:pt x="38" y="39"/>
                  </a:lnTo>
                  <a:lnTo>
                    <a:pt x="38" y="37"/>
                  </a:lnTo>
                  <a:lnTo>
                    <a:pt x="39" y="36"/>
                  </a:lnTo>
                  <a:lnTo>
                    <a:pt x="40" y="35"/>
                  </a:lnTo>
                  <a:lnTo>
                    <a:pt x="41" y="34"/>
                  </a:lnTo>
                  <a:lnTo>
                    <a:pt x="41" y="33"/>
                  </a:lnTo>
                  <a:lnTo>
                    <a:pt x="42" y="32"/>
                  </a:lnTo>
                  <a:lnTo>
                    <a:pt x="42" y="31"/>
                  </a:lnTo>
                  <a:lnTo>
                    <a:pt x="42" y="30"/>
                  </a:lnTo>
                  <a:lnTo>
                    <a:pt x="43" y="29"/>
                  </a:lnTo>
                  <a:lnTo>
                    <a:pt x="43" y="27"/>
                  </a:lnTo>
                  <a:lnTo>
                    <a:pt x="43" y="26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4" y="22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3" y="16"/>
                  </a:lnTo>
                  <a:lnTo>
                    <a:pt x="42" y="15"/>
                  </a:lnTo>
                  <a:lnTo>
                    <a:pt x="42" y="14"/>
                  </a:lnTo>
                  <a:lnTo>
                    <a:pt x="42" y="13"/>
                  </a:lnTo>
                  <a:lnTo>
                    <a:pt x="41" y="12"/>
                  </a:lnTo>
                  <a:lnTo>
                    <a:pt x="41" y="11"/>
                  </a:lnTo>
                  <a:lnTo>
                    <a:pt x="40" y="10"/>
                  </a:lnTo>
                  <a:lnTo>
                    <a:pt x="39" y="9"/>
                  </a:lnTo>
                  <a:lnTo>
                    <a:pt x="38" y="7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2" y="3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98" name="Freeform 228">
              <a:extLst>
                <a:ext uri="{FF2B5EF4-FFF2-40B4-BE49-F238E27FC236}">
                  <a16:creationId xmlns:a16="http://schemas.microsoft.com/office/drawing/2014/main" id="{8B3717B5-B21A-B346-ADA2-067580387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850" y="5524501"/>
              <a:ext cx="41275" cy="41275"/>
            </a:xfrm>
            <a:custGeom>
              <a:avLst/>
              <a:gdLst>
                <a:gd name="T0" fmla="*/ 2147483646 w 51"/>
                <a:gd name="T1" fmla="*/ 0 h 51"/>
                <a:gd name="T2" fmla="*/ 2147483646 w 51"/>
                <a:gd name="T3" fmla="*/ 2147483646 h 51"/>
                <a:gd name="T4" fmla="*/ 2147483646 w 51"/>
                <a:gd name="T5" fmla="*/ 2147483646 h 51"/>
                <a:gd name="T6" fmla="*/ 2147483646 w 51"/>
                <a:gd name="T7" fmla="*/ 2147483646 h 51"/>
                <a:gd name="T8" fmla="*/ 2147483646 w 51"/>
                <a:gd name="T9" fmla="*/ 2147483646 h 51"/>
                <a:gd name="T10" fmla="*/ 2147483646 w 51"/>
                <a:gd name="T11" fmla="*/ 2147483646 h 51"/>
                <a:gd name="T12" fmla="*/ 2147483646 w 51"/>
                <a:gd name="T13" fmla="*/ 2147483646 h 51"/>
                <a:gd name="T14" fmla="*/ 2147483646 w 51"/>
                <a:gd name="T15" fmla="*/ 2147483646 h 51"/>
                <a:gd name="T16" fmla="*/ 2147483646 w 51"/>
                <a:gd name="T17" fmla="*/ 2147483646 h 51"/>
                <a:gd name="T18" fmla="*/ 0 w 51"/>
                <a:gd name="T19" fmla="*/ 2147483646 h 51"/>
                <a:gd name="T20" fmla="*/ 0 w 51"/>
                <a:gd name="T21" fmla="*/ 2147483646 h 51"/>
                <a:gd name="T22" fmla="*/ 0 w 51"/>
                <a:gd name="T23" fmla="*/ 2147483646 h 51"/>
                <a:gd name="T24" fmla="*/ 2147483646 w 51"/>
                <a:gd name="T25" fmla="*/ 2147483646 h 51"/>
                <a:gd name="T26" fmla="*/ 2147483646 w 51"/>
                <a:gd name="T27" fmla="*/ 2147483646 h 51"/>
                <a:gd name="T28" fmla="*/ 2147483646 w 51"/>
                <a:gd name="T29" fmla="*/ 2147483646 h 51"/>
                <a:gd name="T30" fmla="*/ 2147483646 w 51"/>
                <a:gd name="T31" fmla="*/ 2147483646 h 51"/>
                <a:gd name="T32" fmla="*/ 2147483646 w 51"/>
                <a:gd name="T33" fmla="*/ 2147483646 h 51"/>
                <a:gd name="T34" fmla="*/ 2147483646 w 51"/>
                <a:gd name="T35" fmla="*/ 2147483646 h 51"/>
                <a:gd name="T36" fmla="*/ 2147483646 w 51"/>
                <a:gd name="T37" fmla="*/ 2147483646 h 51"/>
                <a:gd name="T38" fmla="*/ 2147483646 w 51"/>
                <a:gd name="T39" fmla="*/ 2147483646 h 51"/>
                <a:gd name="T40" fmla="*/ 2147483646 w 51"/>
                <a:gd name="T41" fmla="*/ 2147483646 h 51"/>
                <a:gd name="T42" fmla="*/ 2147483646 w 51"/>
                <a:gd name="T43" fmla="*/ 2147483646 h 51"/>
                <a:gd name="T44" fmla="*/ 2147483646 w 51"/>
                <a:gd name="T45" fmla="*/ 2147483646 h 51"/>
                <a:gd name="T46" fmla="*/ 2147483646 w 51"/>
                <a:gd name="T47" fmla="*/ 2147483646 h 51"/>
                <a:gd name="T48" fmla="*/ 2147483646 w 51"/>
                <a:gd name="T49" fmla="*/ 2147483646 h 51"/>
                <a:gd name="T50" fmla="*/ 2147483646 w 51"/>
                <a:gd name="T51" fmla="*/ 2147483646 h 51"/>
                <a:gd name="T52" fmla="*/ 2147483646 w 51"/>
                <a:gd name="T53" fmla="*/ 2147483646 h 51"/>
                <a:gd name="T54" fmla="*/ 2147483646 w 51"/>
                <a:gd name="T55" fmla="*/ 2147483646 h 51"/>
                <a:gd name="T56" fmla="*/ 2147483646 w 51"/>
                <a:gd name="T57" fmla="*/ 2147483646 h 51"/>
                <a:gd name="T58" fmla="*/ 2147483646 w 51"/>
                <a:gd name="T59" fmla="*/ 2147483646 h 51"/>
                <a:gd name="T60" fmla="*/ 2147483646 w 51"/>
                <a:gd name="T61" fmla="*/ 2147483646 h 51"/>
                <a:gd name="T62" fmla="*/ 2147483646 w 51"/>
                <a:gd name="T63" fmla="*/ 2147483646 h 51"/>
                <a:gd name="T64" fmla="*/ 2147483646 w 51"/>
                <a:gd name="T65" fmla="*/ 2147483646 h 51"/>
                <a:gd name="T66" fmla="*/ 2147483646 w 51"/>
                <a:gd name="T67" fmla="*/ 2147483646 h 51"/>
                <a:gd name="T68" fmla="*/ 2147483646 w 51"/>
                <a:gd name="T69" fmla="*/ 2147483646 h 51"/>
                <a:gd name="T70" fmla="*/ 2147483646 w 51"/>
                <a:gd name="T71" fmla="*/ 2147483646 h 51"/>
                <a:gd name="T72" fmla="*/ 2147483646 w 51"/>
                <a:gd name="T73" fmla="*/ 2147483646 h 51"/>
                <a:gd name="T74" fmla="*/ 2147483646 w 51"/>
                <a:gd name="T75" fmla="*/ 2147483646 h 51"/>
                <a:gd name="T76" fmla="*/ 2147483646 w 51"/>
                <a:gd name="T77" fmla="*/ 2147483646 h 51"/>
                <a:gd name="T78" fmla="*/ 2147483646 w 51"/>
                <a:gd name="T79" fmla="*/ 2147483646 h 51"/>
                <a:gd name="T80" fmla="*/ 2147483646 w 51"/>
                <a:gd name="T81" fmla="*/ 2147483646 h 51"/>
                <a:gd name="T82" fmla="*/ 2147483646 w 51"/>
                <a:gd name="T83" fmla="*/ 2147483646 h 51"/>
                <a:gd name="T84" fmla="*/ 2147483646 w 51"/>
                <a:gd name="T85" fmla="*/ 0 h 51"/>
                <a:gd name="T86" fmla="*/ 2147483646 w 51"/>
                <a:gd name="T87" fmla="*/ 0 h 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7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3" y="37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5" y="41"/>
                  </a:lnTo>
                  <a:lnTo>
                    <a:pt x="5" y="42"/>
                  </a:lnTo>
                  <a:lnTo>
                    <a:pt x="6" y="42"/>
                  </a:lnTo>
                  <a:lnTo>
                    <a:pt x="8" y="43"/>
                  </a:lnTo>
                  <a:lnTo>
                    <a:pt x="9" y="44"/>
                  </a:lnTo>
                  <a:lnTo>
                    <a:pt x="10" y="45"/>
                  </a:lnTo>
                  <a:lnTo>
                    <a:pt x="11" y="46"/>
                  </a:lnTo>
                  <a:lnTo>
                    <a:pt x="12" y="47"/>
                  </a:lnTo>
                  <a:lnTo>
                    <a:pt x="13" y="47"/>
                  </a:lnTo>
                  <a:lnTo>
                    <a:pt x="14" y="49"/>
                  </a:lnTo>
                  <a:lnTo>
                    <a:pt x="15" y="49"/>
                  </a:lnTo>
                  <a:lnTo>
                    <a:pt x="17" y="50"/>
                  </a:lnTo>
                  <a:lnTo>
                    <a:pt x="18" y="50"/>
                  </a:lnTo>
                  <a:lnTo>
                    <a:pt x="19" y="50"/>
                  </a:lnTo>
                  <a:lnTo>
                    <a:pt x="21" y="51"/>
                  </a:lnTo>
                  <a:lnTo>
                    <a:pt x="22" y="51"/>
                  </a:lnTo>
                  <a:lnTo>
                    <a:pt x="23" y="51"/>
                  </a:lnTo>
                  <a:lnTo>
                    <a:pt x="24" y="51"/>
                  </a:lnTo>
                  <a:lnTo>
                    <a:pt x="25" y="51"/>
                  </a:lnTo>
                  <a:lnTo>
                    <a:pt x="27" y="51"/>
                  </a:lnTo>
                  <a:lnTo>
                    <a:pt x="29" y="51"/>
                  </a:lnTo>
                  <a:lnTo>
                    <a:pt x="30" y="51"/>
                  </a:lnTo>
                  <a:lnTo>
                    <a:pt x="31" y="51"/>
                  </a:lnTo>
                  <a:lnTo>
                    <a:pt x="32" y="50"/>
                  </a:lnTo>
                  <a:lnTo>
                    <a:pt x="33" y="50"/>
                  </a:lnTo>
                  <a:lnTo>
                    <a:pt x="34" y="50"/>
                  </a:lnTo>
                  <a:lnTo>
                    <a:pt x="35" y="49"/>
                  </a:lnTo>
                  <a:lnTo>
                    <a:pt x="37" y="49"/>
                  </a:lnTo>
                  <a:lnTo>
                    <a:pt x="38" y="47"/>
                  </a:lnTo>
                  <a:lnTo>
                    <a:pt x="39" y="47"/>
                  </a:lnTo>
                  <a:lnTo>
                    <a:pt x="40" y="46"/>
                  </a:lnTo>
                  <a:lnTo>
                    <a:pt x="41" y="45"/>
                  </a:lnTo>
                  <a:lnTo>
                    <a:pt x="42" y="45"/>
                  </a:lnTo>
                  <a:lnTo>
                    <a:pt x="43" y="44"/>
                  </a:lnTo>
                  <a:lnTo>
                    <a:pt x="43" y="43"/>
                  </a:lnTo>
                  <a:lnTo>
                    <a:pt x="44" y="42"/>
                  </a:lnTo>
                  <a:lnTo>
                    <a:pt x="45" y="42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8" y="37"/>
                  </a:lnTo>
                  <a:lnTo>
                    <a:pt x="49" y="36"/>
                  </a:lnTo>
                  <a:lnTo>
                    <a:pt x="49" y="35"/>
                  </a:lnTo>
                  <a:lnTo>
                    <a:pt x="50" y="34"/>
                  </a:lnTo>
                  <a:lnTo>
                    <a:pt x="50" y="33"/>
                  </a:lnTo>
                  <a:lnTo>
                    <a:pt x="50" y="32"/>
                  </a:lnTo>
                  <a:lnTo>
                    <a:pt x="51" y="31"/>
                  </a:lnTo>
                  <a:lnTo>
                    <a:pt x="51" y="29"/>
                  </a:lnTo>
                  <a:lnTo>
                    <a:pt x="51" y="27"/>
                  </a:lnTo>
                  <a:lnTo>
                    <a:pt x="51" y="26"/>
                  </a:lnTo>
                  <a:lnTo>
                    <a:pt x="51" y="25"/>
                  </a:lnTo>
                  <a:lnTo>
                    <a:pt x="51" y="24"/>
                  </a:lnTo>
                  <a:lnTo>
                    <a:pt x="51" y="23"/>
                  </a:lnTo>
                  <a:lnTo>
                    <a:pt x="51" y="21"/>
                  </a:lnTo>
                  <a:lnTo>
                    <a:pt x="51" y="20"/>
                  </a:lnTo>
                  <a:lnTo>
                    <a:pt x="50" y="19"/>
                  </a:lnTo>
                  <a:lnTo>
                    <a:pt x="50" y="17"/>
                  </a:lnTo>
                  <a:lnTo>
                    <a:pt x="50" y="16"/>
                  </a:lnTo>
                  <a:lnTo>
                    <a:pt x="49" y="15"/>
                  </a:lnTo>
                  <a:lnTo>
                    <a:pt x="49" y="14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7" y="11"/>
                  </a:lnTo>
                  <a:lnTo>
                    <a:pt x="47" y="10"/>
                  </a:lnTo>
                  <a:lnTo>
                    <a:pt x="45" y="9"/>
                  </a:lnTo>
                  <a:lnTo>
                    <a:pt x="44" y="9"/>
                  </a:lnTo>
                  <a:lnTo>
                    <a:pt x="43" y="7"/>
                  </a:lnTo>
                  <a:lnTo>
                    <a:pt x="43" y="6"/>
                  </a:lnTo>
                  <a:lnTo>
                    <a:pt x="42" y="5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5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99" name="Rectangle 234">
              <a:extLst>
                <a:ext uri="{FF2B5EF4-FFF2-40B4-BE49-F238E27FC236}">
                  <a16:creationId xmlns:a16="http://schemas.microsoft.com/office/drawing/2014/main" id="{F6BF1D41-9479-CD44-A291-291A44BBF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8875" y="4364038"/>
              <a:ext cx="236538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" pitchFamily="2" charset="0"/>
                </a:rPr>
                <a:t>x</a:t>
              </a:r>
              <a:r>
                <a:rPr lang="en-US" altLang="en-US" sz="1400" b="0" baseline="-25000">
                  <a:solidFill>
                    <a:srgbClr val="000000"/>
                  </a:solidFill>
                  <a:latin typeface="Times" pitchFamily="2" charset="0"/>
                </a:rPr>
                <a:t>3</a:t>
              </a:r>
              <a:r>
                <a:rPr lang="en-US" altLang="en-US" sz="1400" b="0">
                  <a:solidFill>
                    <a:srgbClr val="000000"/>
                  </a:solidFill>
                  <a:latin typeface="Times" pitchFamily="2" charset="0"/>
                </a:rPr>
                <a:t> 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3600" name="Rectangle 235">
              <a:extLst>
                <a:ext uri="{FF2B5EF4-FFF2-40B4-BE49-F238E27FC236}">
                  <a16:creationId xmlns:a16="http://schemas.microsoft.com/office/drawing/2014/main" id="{EA218E4D-1E3C-5E4D-9100-24803F3D7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288" y="4886326"/>
              <a:ext cx="19556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" pitchFamily="2" charset="0"/>
                </a:rPr>
                <a:t>x</a:t>
              </a:r>
              <a:r>
                <a:rPr lang="en-US" altLang="en-US" sz="1400" b="0" baseline="-25000">
                  <a:solidFill>
                    <a:srgbClr val="000000"/>
                  </a:solidFill>
                  <a:latin typeface="Times" pitchFamily="2" charset="0"/>
                </a:rPr>
                <a:t>1</a:t>
              </a:r>
              <a:r>
                <a:rPr lang="en-US" altLang="en-US" sz="1400" b="0">
                  <a:solidFill>
                    <a:srgbClr val="000000"/>
                  </a:solidFill>
                  <a:latin typeface="Times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3601" name="Rectangle 236">
              <a:extLst>
                <a:ext uri="{FF2B5EF4-FFF2-40B4-BE49-F238E27FC236}">
                  <a16:creationId xmlns:a16="http://schemas.microsoft.com/office/drawing/2014/main" id="{BDE1BC1C-9D31-404B-AECF-310A0E09E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350" y="4656138"/>
              <a:ext cx="236538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" pitchFamily="2" charset="0"/>
                </a:rPr>
                <a:t>x</a:t>
              </a:r>
              <a:r>
                <a:rPr lang="en-US" altLang="en-US" sz="1400" b="0" baseline="-25000">
                  <a:solidFill>
                    <a:srgbClr val="000000"/>
                  </a:solidFill>
                  <a:latin typeface="Times" pitchFamily="2" charset="0"/>
                </a:rPr>
                <a:t>2</a:t>
              </a:r>
              <a:r>
                <a:rPr lang="en-US" altLang="en-US" sz="1400" b="0">
                  <a:solidFill>
                    <a:srgbClr val="000000"/>
                  </a:solidFill>
                  <a:latin typeface="Times" pitchFamily="2" charset="0"/>
                </a:rPr>
                <a:t>  </a:t>
              </a:r>
              <a:endParaRPr lang="en-US" altLang="en-US" b="0">
                <a:latin typeface="Times" pitchFamily="2" charset="0"/>
              </a:endParaRPr>
            </a:p>
          </p:txBody>
        </p:sp>
      </p:grpSp>
      <p:sp>
        <p:nvSpPr>
          <p:cNvPr id="63491" name="TextBox 125">
            <a:extLst>
              <a:ext uri="{FF2B5EF4-FFF2-40B4-BE49-F238E27FC236}">
                <a16:creationId xmlns:a16="http://schemas.microsoft.com/office/drawing/2014/main" id="{71235FAE-3E7D-974B-AE18-84A8A6333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1" y="6477001"/>
            <a:ext cx="2722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2.32b from the textbook ]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>
            <a:extLst>
              <a:ext uri="{FF2B5EF4-FFF2-40B4-BE49-F238E27FC236}">
                <a16:creationId xmlns:a16="http://schemas.microsoft.com/office/drawing/2014/main" id="{6B3AD54E-41D4-7749-AD3B-BA0EB8AA4B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667000"/>
            <a:ext cx="9144000" cy="685800"/>
          </a:xfrm>
        </p:spPr>
        <p:txBody>
          <a:bodyPr/>
          <a:lstStyle/>
          <a:p>
            <a:r>
              <a:rPr lang="en-US" altLang="en-US"/>
              <a:t>Function Synthesis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8D57C0D2-77A7-B549-A4EA-8E770CB4E3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2.10</a:t>
            </a:r>
          </a:p>
        </p:txBody>
      </p:sp>
      <p:sp>
        <p:nvSpPr>
          <p:cNvPr id="65538" name="TextBox 2">
            <a:extLst>
              <a:ext uri="{FF2B5EF4-FFF2-40B4-BE49-F238E27FC236}">
                <a16:creationId xmlns:a16="http://schemas.microsoft.com/office/drawing/2014/main" id="{896E2331-2197-A048-B26F-1CC6F17A1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219201"/>
            <a:ext cx="8085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Times" pitchFamily="2" charset="0"/>
              </a:rPr>
              <a:t>Implement the function f(x</a:t>
            </a:r>
            <a:r>
              <a:rPr lang="en-US" altLang="en-US" sz="2800" b="0" baseline="-25000">
                <a:latin typeface="Times" pitchFamily="2" charset="0"/>
              </a:rPr>
              <a:t>1</a:t>
            </a:r>
            <a:r>
              <a:rPr lang="en-US" altLang="en-US" sz="2800" b="0">
                <a:latin typeface="Times" pitchFamily="2" charset="0"/>
              </a:rPr>
              <a:t>, x</a:t>
            </a:r>
            <a:r>
              <a:rPr lang="en-US" altLang="en-US" sz="2800" b="0" baseline="-25000">
                <a:latin typeface="Times" pitchFamily="2" charset="0"/>
              </a:rPr>
              <a:t>2</a:t>
            </a:r>
            <a:r>
              <a:rPr lang="en-US" altLang="en-US" sz="2800" b="0">
                <a:latin typeface="Times" pitchFamily="2" charset="0"/>
              </a:rPr>
              <a:t>, x</a:t>
            </a:r>
            <a:r>
              <a:rPr lang="en-US" altLang="en-US" sz="2800" b="0" baseline="-25000">
                <a:latin typeface="Times" pitchFamily="2" charset="0"/>
              </a:rPr>
              <a:t>3</a:t>
            </a:r>
            <a:r>
              <a:rPr lang="en-US" altLang="en-US" sz="2800" b="0">
                <a:latin typeface="Times" pitchFamily="2" charset="0"/>
              </a:rPr>
              <a:t>) = Σ m(2, 3, 4, 6, 7)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Group 3">
            <a:extLst>
              <a:ext uri="{FF2B5EF4-FFF2-40B4-BE49-F238E27FC236}">
                <a16:creationId xmlns:a16="http://schemas.microsoft.com/office/drawing/2014/main" id="{0E8471AE-05B1-F249-A4E6-583E0910EC20}"/>
              </a:ext>
            </a:extLst>
          </p:cNvPr>
          <p:cNvGrpSpPr>
            <a:grpSpLocks/>
          </p:cNvGrpSpPr>
          <p:nvPr/>
        </p:nvGrpSpPr>
        <p:grpSpPr bwMode="auto">
          <a:xfrm>
            <a:off x="7572376" y="2663825"/>
            <a:ext cx="2188877" cy="598032"/>
            <a:chOff x="1919288" y="3403600"/>
            <a:chExt cx="2188877" cy="598032"/>
          </a:xfrm>
        </p:grpSpPr>
        <p:sp>
          <p:nvSpPr>
            <p:cNvPr id="11301" name="Line 3">
              <a:extLst>
                <a:ext uri="{FF2B5EF4-FFF2-40B4-BE49-F238E27FC236}">
                  <a16:creationId xmlns:a16="http://schemas.microsoft.com/office/drawing/2014/main" id="{1C3A829D-6BDB-BE4D-991E-08652443BF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53853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2" name="Line 4">
              <a:extLst>
                <a:ext uri="{FF2B5EF4-FFF2-40B4-BE49-F238E27FC236}">
                  <a16:creationId xmlns:a16="http://schemas.microsoft.com/office/drawing/2014/main" id="{A494F250-0BC8-AB4E-B7D9-FD2350D4B7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81158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3" name="Line 5">
              <a:extLst>
                <a:ext uri="{FF2B5EF4-FFF2-40B4-BE49-F238E27FC236}">
                  <a16:creationId xmlns:a16="http://schemas.microsoft.com/office/drawing/2014/main" id="{966901F0-CB25-484F-87C4-0D60A19EAF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9913" y="3686175"/>
              <a:ext cx="146050" cy="1588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4" name="Freeform 6">
              <a:extLst>
                <a:ext uri="{FF2B5EF4-FFF2-40B4-BE49-F238E27FC236}">
                  <a16:creationId xmlns:a16="http://schemas.microsoft.com/office/drawing/2014/main" id="{01B3C2CF-6A7F-5544-AC4F-B12C6429E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435350"/>
              <a:ext cx="628650" cy="249238"/>
            </a:xfrm>
            <a:custGeom>
              <a:avLst/>
              <a:gdLst>
                <a:gd name="T0" fmla="*/ 2147483646 w 791"/>
                <a:gd name="T1" fmla="*/ 0 h 316"/>
                <a:gd name="T2" fmla="*/ 2147483646 w 791"/>
                <a:gd name="T3" fmla="*/ 2147483646 h 316"/>
                <a:gd name="T4" fmla="*/ 2147483646 w 791"/>
                <a:gd name="T5" fmla="*/ 2147483646 h 316"/>
                <a:gd name="T6" fmla="*/ 2147483646 w 791"/>
                <a:gd name="T7" fmla="*/ 2147483646 h 316"/>
                <a:gd name="T8" fmla="*/ 2147483646 w 791"/>
                <a:gd name="T9" fmla="*/ 2147483646 h 316"/>
                <a:gd name="T10" fmla="*/ 2147483646 w 791"/>
                <a:gd name="T11" fmla="*/ 2147483646 h 316"/>
                <a:gd name="T12" fmla="*/ 2147483646 w 791"/>
                <a:gd name="T13" fmla="*/ 2147483646 h 316"/>
                <a:gd name="T14" fmla="*/ 2147483646 w 791"/>
                <a:gd name="T15" fmla="*/ 2147483646 h 316"/>
                <a:gd name="T16" fmla="*/ 2147483646 w 791"/>
                <a:gd name="T17" fmla="*/ 2147483646 h 316"/>
                <a:gd name="T18" fmla="*/ 2147483646 w 791"/>
                <a:gd name="T19" fmla="*/ 2147483646 h 316"/>
                <a:gd name="T20" fmla="*/ 2147483646 w 791"/>
                <a:gd name="T21" fmla="*/ 2147483646 h 316"/>
                <a:gd name="T22" fmla="*/ 2147483646 w 791"/>
                <a:gd name="T23" fmla="*/ 2147483646 h 316"/>
                <a:gd name="T24" fmla="*/ 2147483646 w 791"/>
                <a:gd name="T25" fmla="*/ 2147483646 h 316"/>
                <a:gd name="T26" fmla="*/ 2147483646 w 791"/>
                <a:gd name="T27" fmla="*/ 2147483646 h 316"/>
                <a:gd name="T28" fmla="*/ 2147483646 w 791"/>
                <a:gd name="T29" fmla="*/ 2147483646 h 316"/>
                <a:gd name="T30" fmla="*/ 2147483646 w 791"/>
                <a:gd name="T31" fmla="*/ 2147483646 h 316"/>
                <a:gd name="T32" fmla="*/ 2147483646 w 791"/>
                <a:gd name="T33" fmla="*/ 2147483646 h 316"/>
                <a:gd name="T34" fmla="*/ 2147483646 w 791"/>
                <a:gd name="T35" fmla="*/ 2147483646 h 316"/>
                <a:gd name="T36" fmla="*/ 2147483646 w 791"/>
                <a:gd name="T37" fmla="*/ 2147483646 h 316"/>
                <a:gd name="T38" fmla="*/ 2147483646 w 791"/>
                <a:gd name="T39" fmla="*/ 2147483646 h 316"/>
                <a:gd name="T40" fmla="*/ 2147483646 w 791"/>
                <a:gd name="T41" fmla="*/ 2147483646 h 316"/>
                <a:gd name="T42" fmla="*/ 2147483646 w 791"/>
                <a:gd name="T43" fmla="*/ 2147483646 h 316"/>
                <a:gd name="T44" fmla="*/ 2147483646 w 791"/>
                <a:gd name="T45" fmla="*/ 2147483646 h 316"/>
                <a:gd name="T46" fmla="*/ 2147483646 w 791"/>
                <a:gd name="T47" fmla="*/ 2147483646 h 316"/>
                <a:gd name="T48" fmla="*/ 2147483646 w 791"/>
                <a:gd name="T49" fmla="*/ 2147483646 h 316"/>
                <a:gd name="T50" fmla="*/ 2147483646 w 791"/>
                <a:gd name="T51" fmla="*/ 2147483646 h 316"/>
                <a:gd name="T52" fmla="*/ 2147483646 w 791"/>
                <a:gd name="T53" fmla="*/ 2147483646 h 316"/>
                <a:gd name="T54" fmla="*/ 2147483646 w 791"/>
                <a:gd name="T55" fmla="*/ 2147483646 h 316"/>
                <a:gd name="T56" fmla="*/ 2147483646 w 791"/>
                <a:gd name="T57" fmla="*/ 2147483646 h 316"/>
                <a:gd name="T58" fmla="*/ 2147483646 w 791"/>
                <a:gd name="T59" fmla="*/ 2147483646 h 316"/>
                <a:gd name="T60" fmla="*/ 2147483646 w 791"/>
                <a:gd name="T61" fmla="*/ 2147483646 h 316"/>
                <a:gd name="T62" fmla="*/ 2147483646 w 791"/>
                <a:gd name="T63" fmla="*/ 2147483646 h 316"/>
                <a:gd name="T64" fmla="*/ 2147483646 w 791"/>
                <a:gd name="T65" fmla="*/ 2147483646 h 316"/>
                <a:gd name="T66" fmla="*/ 2147483646 w 791"/>
                <a:gd name="T67" fmla="*/ 2147483646 h 316"/>
                <a:gd name="T68" fmla="*/ 2147483646 w 791"/>
                <a:gd name="T69" fmla="*/ 2147483646 h 316"/>
                <a:gd name="T70" fmla="*/ 2147483646 w 791"/>
                <a:gd name="T71" fmla="*/ 2147483646 h 316"/>
                <a:gd name="T72" fmla="*/ 2147483646 w 791"/>
                <a:gd name="T73" fmla="*/ 2147483646 h 316"/>
                <a:gd name="T74" fmla="*/ 2147483646 w 791"/>
                <a:gd name="T75" fmla="*/ 2147483646 h 316"/>
                <a:gd name="T76" fmla="*/ 2147483646 w 791"/>
                <a:gd name="T77" fmla="*/ 2147483646 h 316"/>
                <a:gd name="T78" fmla="*/ 2147483646 w 791"/>
                <a:gd name="T79" fmla="*/ 2147483646 h 316"/>
                <a:gd name="T80" fmla="*/ 2147483646 w 791"/>
                <a:gd name="T81" fmla="*/ 2147483646 h 316"/>
                <a:gd name="T82" fmla="*/ 2147483646 w 791"/>
                <a:gd name="T83" fmla="*/ 2147483646 h 316"/>
                <a:gd name="T84" fmla="*/ 2147483646 w 791"/>
                <a:gd name="T85" fmla="*/ 2147483646 h 316"/>
                <a:gd name="T86" fmla="*/ 2147483646 w 791"/>
                <a:gd name="T87" fmla="*/ 2147483646 h 316"/>
                <a:gd name="T88" fmla="*/ 2147483646 w 791"/>
                <a:gd name="T89" fmla="*/ 2147483646 h 316"/>
                <a:gd name="T90" fmla="*/ 2147483646 w 791"/>
                <a:gd name="T91" fmla="*/ 2147483646 h 316"/>
                <a:gd name="T92" fmla="*/ 2147483646 w 791"/>
                <a:gd name="T93" fmla="*/ 2147483646 h 316"/>
                <a:gd name="T94" fmla="*/ 2147483646 w 791"/>
                <a:gd name="T95" fmla="*/ 2147483646 h 316"/>
                <a:gd name="T96" fmla="*/ 2147483646 w 791"/>
                <a:gd name="T97" fmla="*/ 2147483646 h 316"/>
                <a:gd name="T98" fmla="*/ 2147483646 w 791"/>
                <a:gd name="T99" fmla="*/ 2147483646 h 316"/>
                <a:gd name="T100" fmla="*/ 2147483646 w 791"/>
                <a:gd name="T101" fmla="*/ 2147483646 h 316"/>
                <a:gd name="T102" fmla="*/ 2147483646 w 791"/>
                <a:gd name="T103" fmla="*/ 2147483646 h 316"/>
                <a:gd name="T104" fmla="*/ 2147483646 w 791"/>
                <a:gd name="T105" fmla="*/ 2147483646 h 316"/>
                <a:gd name="T106" fmla="*/ 2147483646 w 791"/>
                <a:gd name="T107" fmla="*/ 2147483646 h 316"/>
                <a:gd name="T108" fmla="*/ 2147483646 w 791"/>
                <a:gd name="T109" fmla="*/ 2147483646 h 316"/>
                <a:gd name="T110" fmla="*/ 2147483646 w 791"/>
                <a:gd name="T111" fmla="*/ 2147483646 h 316"/>
                <a:gd name="T112" fmla="*/ 2147483646 w 791"/>
                <a:gd name="T113" fmla="*/ 2147483646 h 316"/>
                <a:gd name="T114" fmla="*/ 2147483646 w 791"/>
                <a:gd name="T115" fmla="*/ 2147483646 h 316"/>
                <a:gd name="T116" fmla="*/ 2147483646 w 791"/>
                <a:gd name="T117" fmla="*/ 2147483646 h 316"/>
                <a:gd name="T118" fmla="*/ 2147483646 w 791"/>
                <a:gd name="T119" fmla="*/ 2147483646 h 316"/>
                <a:gd name="T120" fmla="*/ 2147483646 w 791"/>
                <a:gd name="T121" fmla="*/ 2147483646 h 3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6">
                  <a:moveTo>
                    <a:pt x="0" y="0"/>
                  </a:moveTo>
                  <a:lnTo>
                    <a:pt x="31" y="0"/>
                  </a:lnTo>
                  <a:lnTo>
                    <a:pt x="59" y="0"/>
                  </a:lnTo>
                  <a:lnTo>
                    <a:pt x="85" y="0"/>
                  </a:lnTo>
                  <a:lnTo>
                    <a:pt x="110" y="0"/>
                  </a:lnTo>
                  <a:lnTo>
                    <a:pt x="133" y="0"/>
                  </a:lnTo>
                  <a:lnTo>
                    <a:pt x="154" y="0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210" y="0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53" y="0"/>
                  </a:lnTo>
                  <a:lnTo>
                    <a:pt x="265" y="2"/>
                  </a:lnTo>
                  <a:lnTo>
                    <a:pt x="276" y="2"/>
                  </a:lnTo>
                  <a:lnTo>
                    <a:pt x="285" y="2"/>
                  </a:lnTo>
                  <a:lnTo>
                    <a:pt x="294" y="2"/>
                  </a:lnTo>
                  <a:lnTo>
                    <a:pt x="302" y="2"/>
                  </a:lnTo>
                  <a:lnTo>
                    <a:pt x="309" y="2"/>
                  </a:lnTo>
                  <a:lnTo>
                    <a:pt x="316" y="2"/>
                  </a:lnTo>
                  <a:lnTo>
                    <a:pt x="321" y="2"/>
                  </a:lnTo>
                  <a:lnTo>
                    <a:pt x="326" y="2"/>
                  </a:lnTo>
                  <a:lnTo>
                    <a:pt x="330" y="2"/>
                  </a:lnTo>
                  <a:lnTo>
                    <a:pt x="334" y="2"/>
                  </a:lnTo>
                  <a:lnTo>
                    <a:pt x="338" y="2"/>
                  </a:lnTo>
                  <a:lnTo>
                    <a:pt x="341" y="2"/>
                  </a:lnTo>
                  <a:lnTo>
                    <a:pt x="343" y="2"/>
                  </a:lnTo>
                  <a:lnTo>
                    <a:pt x="346" y="2"/>
                  </a:lnTo>
                  <a:lnTo>
                    <a:pt x="349" y="2"/>
                  </a:lnTo>
                  <a:lnTo>
                    <a:pt x="350" y="2"/>
                  </a:lnTo>
                  <a:lnTo>
                    <a:pt x="353" y="2"/>
                  </a:lnTo>
                  <a:lnTo>
                    <a:pt x="354" y="3"/>
                  </a:lnTo>
                  <a:lnTo>
                    <a:pt x="357" y="3"/>
                  </a:lnTo>
                  <a:lnTo>
                    <a:pt x="359" y="3"/>
                  </a:lnTo>
                  <a:lnTo>
                    <a:pt x="361" y="3"/>
                  </a:lnTo>
                  <a:lnTo>
                    <a:pt x="363" y="3"/>
                  </a:lnTo>
                  <a:lnTo>
                    <a:pt x="365" y="3"/>
                  </a:lnTo>
                  <a:lnTo>
                    <a:pt x="366" y="3"/>
                  </a:lnTo>
                  <a:lnTo>
                    <a:pt x="369" y="3"/>
                  </a:lnTo>
                  <a:lnTo>
                    <a:pt x="370" y="3"/>
                  </a:lnTo>
                  <a:lnTo>
                    <a:pt x="371" y="3"/>
                  </a:lnTo>
                  <a:lnTo>
                    <a:pt x="372" y="3"/>
                  </a:lnTo>
                  <a:lnTo>
                    <a:pt x="374" y="4"/>
                  </a:lnTo>
                  <a:lnTo>
                    <a:pt x="375" y="4"/>
                  </a:lnTo>
                  <a:lnTo>
                    <a:pt x="376" y="4"/>
                  </a:lnTo>
                  <a:lnTo>
                    <a:pt x="378" y="4"/>
                  </a:lnTo>
                  <a:lnTo>
                    <a:pt x="379" y="4"/>
                  </a:lnTo>
                  <a:lnTo>
                    <a:pt x="380" y="4"/>
                  </a:lnTo>
                  <a:lnTo>
                    <a:pt x="382" y="4"/>
                  </a:lnTo>
                  <a:lnTo>
                    <a:pt x="383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6"/>
                  </a:lnTo>
                  <a:lnTo>
                    <a:pt x="387" y="6"/>
                  </a:lnTo>
                  <a:lnTo>
                    <a:pt x="388" y="6"/>
                  </a:lnTo>
                  <a:lnTo>
                    <a:pt x="390" y="6"/>
                  </a:lnTo>
                  <a:lnTo>
                    <a:pt x="391" y="6"/>
                  </a:lnTo>
                  <a:lnTo>
                    <a:pt x="394" y="6"/>
                  </a:lnTo>
                  <a:lnTo>
                    <a:pt x="395" y="6"/>
                  </a:lnTo>
                  <a:lnTo>
                    <a:pt x="396" y="7"/>
                  </a:lnTo>
                  <a:lnTo>
                    <a:pt x="398" y="7"/>
                  </a:lnTo>
                  <a:lnTo>
                    <a:pt x="400" y="7"/>
                  </a:lnTo>
                  <a:lnTo>
                    <a:pt x="402" y="7"/>
                  </a:lnTo>
                  <a:lnTo>
                    <a:pt x="404" y="7"/>
                  </a:lnTo>
                  <a:lnTo>
                    <a:pt x="406" y="8"/>
                  </a:lnTo>
                  <a:lnTo>
                    <a:pt x="408" y="8"/>
                  </a:lnTo>
                  <a:lnTo>
                    <a:pt x="410" y="8"/>
                  </a:lnTo>
                  <a:lnTo>
                    <a:pt x="412" y="8"/>
                  </a:lnTo>
                  <a:lnTo>
                    <a:pt x="414" y="8"/>
                  </a:lnTo>
                  <a:lnTo>
                    <a:pt x="415" y="10"/>
                  </a:lnTo>
                  <a:lnTo>
                    <a:pt x="416" y="10"/>
                  </a:lnTo>
                  <a:lnTo>
                    <a:pt x="418" y="10"/>
                  </a:lnTo>
                  <a:lnTo>
                    <a:pt x="419" y="10"/>
                  </a:lnTo>
                  <a:lnTo>
                    <a:pt x="420" y="10"/>
                  </a:lnTo>
                  <a:lnTo>
                    <a:pt x="421" y="10"/>
                  </a:lnTo>
                  <a:lnTo>
                    <a:pt x="423" y="11"/>
                  </a:lnTo>
                  <a:lnTo>
                    <a:pt x="424" y="11"/>
                  </a:lnTo>
                  <a:lnTo>
                    <a:pt x="425" y="11"/>
                  </a:lnTo>
                  <a:lnTo>
                    <a:pt x="427" y="11"/>
                  </a:lnTo>
                  <a:lnTo>
                    <a:pt x="428" y="11"/>
                  </a:lnTo>
                  <a:lnTo>
                    <a:pt x="428" y="12"/>
                  </a:lnTo>
                  <a:lnTo>
                    <a:pt x="429" y="12"/>
                  </a:lnTo>
                  <a:lnTo>
                    <a:pt x="431" y="12"/>
                  </a:lnTo>
                  <a:lnTo>
                    <a:pt x="432" y="12"/>
                  </a:lnTo>
                  <a:lnTo>
                    <a:pt x="433" y="14"/>
                  </a:lnTo>
                  <a:lnTo>
                    <a:pt x="435" y="14"/>
                  </a:lnTo>
                  <a:lnTo>
                    <a:pt x="436" y="14"/>
                  </a:lnTo>
                  <a:lnTo>
                    <a:pt x="437" y="14"/>
                  </a:lnTo>
                  <a:lnTo>
                    <a:pt x="440" y="15"/>
                  </a:lnTo>
                  <a:lnTo>
                    <a:pt x="441" y="15"/>
                  </a:lnTo>
                  <a:lnTo>
                    <a:pt x="443" y="16"/>
                  </a:lnTo>
                  <a:lnTo>
                    <a:pt x="445" y="16"/>
                  </a:lnTo>
                  <a:lnTo>
                    <a:pt x="447" y="18"/>
                  </a:lnTo>
                  <a:lnTo>
                    <a:pt x="449" y="18"/>
                  </a:lnTo>
                  <a:lnTo>
                    <a:pt x="451" y="19"/>
                  </a:lnTo>
                  <a:lnTo>
                    <a:pt x="453" y="19"/>
                  </a:lnTo>
                  <a:lnTo>
                    <a:pt x="456" y="20"/>
                  </a:lnTo>
                  <a:lnTo>
                    <a:pt x="459" y="20"/>
                  </a:lnTo>
                  <a:lnTo>
                    <a:pt x="460" y="22"/>
                  </a:lnTo>
                  <a:lnTo>
                    <a:pt x="463" y="22"/>
                  </a:lnTo>
                  <a:lnTo>
                    <a:pt x="464" y="23"/>
                  </a:lnTo>
                  <a:lnTo>
                    <a:pt x="467" y="23"/>
                  </a:lnTo>
                  <a:lnTo>
                    <a:pt x="468" y="24"/>
                  </a:lnTo>
                  <a:lnTo>
                    <a:pt x="469" y="24"/>
                  </a:lnTo>
                  <a:lnTo>
                    <a:pt x="471" y="24"/>
                  </a:lnTo>
                  <a:lnTo>
                    <a:pt x="472" y="26"/>
                  </a:lnTo>
                  <a:lnTo>
                    <a:pt x="473" y="26"/>
                  </a:lnTo>
                  <a:lnTo>
                    <a:pt x="474" y="26"/>
                  </a:lnTo>
                  <a:lnTo>
                    <a:pt x="476" y="27"/>
                  </a:lnTo>
                  <a:lnTo>
                    <a:pt x="477" y="27"/>
                  </a:lnTo>
                  <a:lnTo>
                    <a:pt x="478" y="27"/>
                  </a:lnTo>
                  <a:lnTo>
                    <a:pt x="480" y="28"/>
                  </a:lnTo>
                  <a:lnTo>
                    <a:pt x="481" y="28"/>
                  </a:lnTo>
                  <a:lnTo>
                    <a:pt x="482" y="28"/>
                  </a:lnTo>
                  <a:lnTo>
                    <a:pt x="484" y="30"/>
                  </a:lnTo>
                  <a:lnTo>
                    <a:pt x="485" y="31"/>
                  </a:lnTo>
                  <a:lnTo>
                    <a:pt x="486" y="31"/>
                  </a:lnTo>
                  <a:lnTo>
                    <a:pt x="488" y="32"/>
                  </a:lnTo>
                  <a:lnTo>
                    <a:pt x="489" y="32"/>
                  </a:lnTo>
                  <a:lnTo>
                    <a:pt x="490" y="34"/>
                  </a:lnTo>
                  <a:lnTo>
                    <a:pt x="492" y="34"/>
                  </a:lnTo>
                  <a:lnTo>
                    <a:pt x="494" y="35"/>
                  </a:lnTo>
                  <a:lnTo>
                    <a:pt x="496" y="35"/>
                  </a:lnTo>
                  <a:lnTo>
                    <a:pt x="497" y="36"/>
                  </a:lnTo>
                  <a:lnTo>
                    <a:pt x="500" y="38"/>
                  </a:lnTo>
                  <a:lnTo>
                    <a:pt x="501" y="38"/>
                  </a:lnTo>
                  <a:lnTo>
                    <a:pt x="504" y="39"/>
                  </a:lnTo>
                  <a:lnTo>
                    <a:pt x="505" y="40"/>
                  </a:lnTo>
                  <a:lnTo>
                    <a:pt x="508" y="41"/>
                  </a:lnTo>
                  <a:lnTo>
                    <a:pt x="509" y="41"/>
                  </a:lnTo>
                  <a:lnTo>
                    <a:pt x="512" y="43"/>
                  </a:lnTo>
                  <a:lnTo>
                    <a:pt x="513" y="44"/>
                  </a:lnTo>
                  <a:lnTo>
                    <a:pt x="514" y="44"/>
                  </a:lnTo>
                  <a:lnTo>
                    <a:pt x="516" y="45"/>
                  </a:lnTo>
                  <a:lnTo>
                    <a:pt x="517" y="45"/>
                  </a:lnTo>
                  <a:lnTo>
                    <a:pt x="518" y="47"/>
                  </a:lnTo>
                  <a:lnTo>
                    <a:pt x="520" y="47"/>
                  </a:lnTo>
                  <a:lnTo>
                    <a:pt x="521" y="48"/>
                  </a:lnTo>
                  <a:lnTo>
                    <a:pt x="522" y="48"/>
                  </a:lnTo>
                  <a:lnTo>
                    <a:pt x="523" y="49"/>
                  </a:lnTo>
                  <a:lnTo>
                    <a:pt x="525" y="49"/>
                  </a:lnTo>
                  <a:lnTo>
                    <a:pt x="526" y="51"/>
                  </a:lnTo>
                  <a:lnTo>
                    <a:pt x="527" y="51"/>
                  </a:lnTo>
                  <a:lnTo>
                    <a:pt x="529" y="52"/>
                  </a:lnTo>
                  <a:lnTo>
                    <a:pt x="530" y="53"/>
                  </a:lnTo>
                  <a:lnTo>
                    <a:pt x="531" y="53"/>
                  </a:lnTo>
                  <a:lnTo>
                    <a:pt x="533" y="53"/>
                  </a:lnTo>
                  <a:lnTo>
                    <a:pt x="534" y="55"/>
                  </a:lnTo>
                  <a:lnTo>
                    <a:pt x="535" y="55"/>
                  </a:lnTo>
                  <a:lnTo>
                    <a:pt x="537" y="56"/>
                  </a:lnTo>
                  <a:lnTo>
                    <a:pt x="538" y="56"/>
                  </a:lnTo>
                  <a:lnTo>
                    <a:pt x="539" y="57"/>
                  </a:lnTo>
                  <a:lnTo>
                    <a:pt x="541" y="59"/>
                  </a:lnTo>
                  <a:lnTo>
                    <a:pt x="542" y="59"/>
                  </a:lnTo>
                  <a:lnTo>
                    <a:pt x="543" y="60"/>
                  </a:lnTo>
                  <a:lnTo>
                    <a:pt x="545" y="61"/>
                  </a:lnTo>
                  <a:lnTo>
                    <a:pt x="547" y="63"/>
                  </a:lnTo>
                  <a:lnTo>
                    <a:pt x="549" y="63"/>
                  </a:lnTo>
                  <a:lnTo>
                    <a:pt x="551" y="64"/>
                  </a:lnTo>
                  <a:lnTo>
                    <a:pt x="553" y="65"/>
                  </a:lnTo>
                  <a:lnTo>
                    <a:pt x="554" y="67"/>
                  </a:lnTo>
                  <a:lnTo>
                    <a:pt x="555" y="67"/>
                  </a:lnTo>
                  <a:lnTo>
                    <a:pt x="557" y="68"/>
                  </a:lnTo>
                  <a:lnTo>
                    <a:pt x="558" y="68"/>
                  </a:lnTo>
                  <a:lnTo>
                    <a:pt x="559" y="69"/>
                  </a:lnTo>
                  <a:lnTo>
                    <a:pt x="561" y="69"/>
                  </a:lnTo>
                  <a:lnTo>
                    <a:pt x="562" y="71"/>
                  </a:lnTo>
                  <a:lnTo>
                    <a:pt x="563" y="71"/>
                  </a:lnTo>
                  <a:lnTo>
                    <a:pt x="563" y="72"/>
                  </a:lnTo>
                  <a:lnTo>
                    <a:pt x="565" y="72"/>
                  </a:lnTo>
                  <a:lnTo>
                    <a:pt x="566" y="73"/>
                  </a:lnTo>
                  <a:lnTo>
                    <a:pt x="567" y="73"/>
                  </a:lnTo>
                  <a:lnTo>
                    <a:pt x="569" y="75"/>
                  </a:lnTo>
                  <a:lnTo>
                    <a:pt x="570" y="76"/>
                  </a:lnTo>
                  <a:lnTo>
                    <a:pt x="571" y="76"/>
                  </a:lnTo>
                  <a:lnTo>
                    <a:pt x="573" y="77"/>
                  </a:lnTo>
                  <a:lnTo>
                    <a:pt x="574" y="77"/>
                  </a:lnTo>
                  <a:lnTo>
                    <a:pt x="574" y="79"/>
                  </a:lnTo>
                  <a:lnTo>
                    <a:pt x="575" y="79"/>
                  </a:lnTo>
                  <a:lnTo>
                    <a:pt x="576" y="80"/>
                  </a:lnTo>
                  <a:lnTo>
                    <a:pt x="578" y="80"/>
                  </a:lnTo>
                  <a:lnTo>
                    <a:pt x="579" y="81"/>
                  </a:lnTo>
                  <a:lnTo>
                    <a:pt x="580" y="81"/>
                  </a:lnTo>
                  <a:lnTo>
                    <a:pt x="582" y="83"/>
                  </a:lnTo>
                  <a:lnTo>
                    <a:pt x="583" y="84"/>
                  </a:lnTo>
                  <a:lnTo>
                    <a:pt x="584" y="84"/>
                  </a:lnTo>
                  <a:lnTo>
                    <a:pt x="586" y="85"/>
                  </a:lnTo>
                  <a:lnTo>
                    <a:pt x="587" y="87"/>
                  </a:lnTo>
                  <a:lnTo>
                    <a:pt x="588" y="88"/>
                  </a:lnTo>
                  <a:lnTo>
                    <a:pt x="590" y="88"/>
                  </a:lnTo>
                  <a:lnTo>
                    <a:pt x="591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5" y="92"/>
                  </a:lnTo>
                  <a:lnTo>
                    <a:pt x="596" y="92"/>
                  </a:lnTo>
                  <a:lnTo>
                    <a:pt x="596" y="93"/>
                  </a:lnTo>
                  <a:lnTo>
                    <a:pt x="598" y="93"/>
                  </a:lnTo>
                  <a:lnTo>
                    <a:pt x="599" y="94"/>
                  </a:lnTo>
                  <a:lnTo>
                    <a:pt x="600" y="94"/>
                  </a:lnTo>
                  <a:lnTo>
                    <a:pt x="602" y="96"/>
                  </a:lnTo>
                  <a:lnTo>
                    <a:pt x="602" y="97"/>
                  </a:lnTo>
                  <a:lnTo>
                    <a:pt x="603" y="97"/>
                  </a:lnTo>
                  <a:lnTo>
                    <a:pt x="604" y="98"/>
                  </a:lnTo>
                  <a:lnTo>
                    <a:pt x="606" y="98"/>
                  </a:lnTo>
                  <a:lnTo>
                    <a:pt x="607" y="100"/>
                  </a:lnTo>
                  <a:lnTo>
                    <a:pt x="608" y="101"/>
                  </a:lnTo>
                  <a:lnTo>
                    <a:pt x="610" y="102"/>
                  </a:lnTo>
                  <a:lnTo>
                    <a:pt x="611" y="102"/>
                  </a:lnTo>
                  <a:lnTo>
                    <a:pt x="611" y="104"/>
                  </a:lnTo>
                  <a:lnTo>
                    <a:pt x="612" y="104"/>
                  </a:lnTo>
                  <a:lnTo>
                    <a:pt x="614" y="105"/>
                  </a:lnTo>
                  <a:lnTo>
                    <a:pt x="615" y="106"/>
                  </a:lnTo>
                  <a:lnTo>
                    <a:pt x="616" y="108"/>
                  </a:lnTo>
                  <a:lnTo>
                    <a:pt x="618" y="108"/>
                  </a:lnTo>
                  <a:lnTo>
                    <a:pt x="618" y="109"/>
                  </a:lnTo>
                  <a:lnTo>
                    <a:pt x="619" y="109"/>
                  </a:lnTo>
                  <a:lnTo>
                    <a:pt x="619" y="110"/>
                  </a:lnTo>
                  <a:lnTo>
                    <a:pt x="620" y="110"/>
                  </a:lnTo>
                  <a:lnTo>
                    <a:pt x="622" y="112"/>
                  </a:lnTo>
                  <a:lnTo>
                    <a:pt x="623" y="112"/>
                  </a:lnTo>
                  <a:lnTo>
                    <a:pt x="623" y="113"/>
                  </a:lnTo>
                  <a:lnTo>
                    <a:pt x="624" y="113"/>
                  </a:lnTo>
                  <a:lnTo>
                    <a:pt x="625" y="114"/>
                  </a:lnTo>
                  <a:lnTo>
                    <a:pt x="627" y="116"/>
                  </a:lnTo>
                  <a:lnTo>
                    <a:pt x="628" y="116"/>
                  </a:lnTo>
                  <a:lnTo>
                    <a:pt x="628" y="117"/>
                  </a:lnTo>
                  <a:lnTo>
                    <a:pt x="629" y="117"/>
                  </a:lnTo>
                  <a:lnTo>
                    <a:pt x="631" y="118"/>
                  </a:lnTo>
                  <a:lnTo>
                    <a:pt x="632" y="118"/>
                  </a:lnTo>
                  <a:lnTo>
                    <a:pt x="633" y="120"/>
                  </a:lnTo>
                  <a:lnTo>
                    <a:pt x="635" y="121"/>
                  </a:lnTo>
                  <a:lnTo>
                    <a:pt x="636" y="122"/>
                  </a:lnTo>
                  <a:lnTo>
                    <a:pt x="637" y="122"/>
                  </a:lnTo>
                  <a:lnTo>
                    <a:pt x="639" y="124"/>
                  </a:lnTo>
                  <a:lnTo>
                    <a:pt x="640" y="124"/>
                  </a:lnTo>
                  <a:lnTo>
                    <a:pt x="640" y="125"/>
                  </a:lnTo>
                  <a:lnTo>
                    <a:pt x="641" y="126"/>
                  </a:lnTo>
                  <a:lnTo>
                    <a:pt x="643" y="126"/>
                  </a:lnTo>
                  <a:lnTo>
                    <a:pt x="644" y="128"/>
                  </a:lnTo>
                  <a:lnTo>
                    <a:pt x="645" y="128"/>
                  </a:lnTo>
                  <a:lnTo>
                    <a:pt x="645" y="129"/>
                  </a:lnTo>
                  <a:lnTo>
                    <a:pt x="647" y="129"/>
                  </a:lnTo>
                  <a:lnTo>
                    <a:pt x="647" y="130"/>
                  </a:lnTo>
                  <a:lnTo>
                    <a:pt x="648" y="130"/>
                  </a:lnTo>
                  <a:lnTo>
                    <a:pt x="649" y="132"/>
                  </a:lnTo>
                  <a:lnTo>
                    <a:pt x="651" y="133"/>
                  </a:lnTo>
                  <a:lnTo>
                    <a:pt x="652" y="134"/>
                  </a:lnTo>
                  <a:lnTo>
                    <a:pt x="653" y="136"/>
                  </a:lnTo>
                  <a:lnTo>
                    <a:pt x="655" y="137"/>
                  </a:lnTo>
                  <a:lnTo>
                    <a:pt x="656" y="137"/>
                  </a:lnTo>
                  <a:lnTo>
                    <a:pt x="656" y="138"/>
                  </a:lnTo>
                  <a:lnTo>
                    <a:pt x="657" y="140"/>
                  </a:lnTo>
                  <a:lnTo>
                    <a:pt x="659" y="140"/>
                  </a:lnTo>
                  <a:lnTo>
                    <a:pt x="659" y="141"/>
                  </a:lnTo>
                  <a:lnTo>
                    <a:pt x="660" y="142"/>
                  </a:lnTo>
                  <a:lnTo>
                    <a:pt x="661" y="143"/>
                  </a:lnTo>
                  <a:lnTo>
                    <a:pt x="663" y="143"/>
                  </a:lnTo>
                  <a:lnTo>
                    <a:pt x="664" y="145"/>
                  </a:lnTo>
                  <a:lnTo>
                    <a:pt x="664" y="146"/>
                  </a:lnTo>
                  <a:lnTo>
                    <a:pt x="665" y="147"/>
                  </a:lnTo>
                  <a:lnTo>
                    <a:pt x="667" y="149"/>
                  </a:lnTo>
                  <a:lnTo>
                    <a:pt x="668" y="150"/>
                  </a:lnTo>
                  <a:lnTo>
                    <a:pt x="669" y="151"/>
                  </a:lnTo>
                  <a:lnTo>
                    <a:pt x="671" y="153"/>
                  </a:lnTo>
                  <a:lnTo>
                    <a:pt x="672" y="154"/>
                  </a:lnTo>
                  <a:lnTo>
                    <a:pt x="673" y="155"/>
                  </a:lnTo>
                  <a:lnTo>
                    <a:pt x="674" y="157"/>
                  </a:lnTo>
                  <a:lnTo>
                    <a:pt x="676" y="158"/>
                  </a:lnTo>
                  <a:lnTo>
                    <a:pt x="676" y="159"/>
                  </a:lnTo>
                  <a:lnTo>
                    <a:pt x="677" y="159"/>
                  </a:lnTo>
                  <a:lnTo>
                    <a:pt x="677" y="161"/>
                  </a:lnTo>
                  <a:lnTo>
                    <a:pt x="678" y="162"/>
                  </a:lnTo>
                  <a:lnTo>
                    <a:pt x="680" y="163"/>
                  </a:lnTo>
                  <a:lnTo>
                    <a:pt x="681" y="163"/>
                  </a:lnTo>
                  <a:lnTo>
                    <a:pt x="681" y="165"/>
                  </a:lnTo>
                  <a:lnTo>
                    <a:pt x="682" y="166"/>
                  </a:lnTo>
                  <a:lnTo>
                    <a:pt x="684" y="167"/>
                  </a:lnTo>
                  <a:lnTo>
                    <a:pt x="685" y="169"/>
                  </a:lnTo>
                  <a:lnTo>
                    <a:pt x="685" y="170"/>
                  </a:lnTo>
                  <a:lnTo>
                    <a:pt x="686" y="171"/>
                  </a:lnTo>
                  <a:lnTo>
                    <a:pt x="688" y="173"/>
                  </a:lnTo>
                  <a:lnTo>
                    <a:pt x="689" y="174"/>
                  </a:lnTo>
                  <a:lnTo>
                    <a:pt x="690" y="175"/>
                  </a:lnTo>
                  <a:lnTo>
                    <a:pt x="692" y="177"/>
                  </a:lnTo>
                  <a:lnTo>
                    <a:pt x="693" y="178"/>
                  </a:lnTo>
                  <a:lnTo>
                    <a:pt x="694" y="179"/>
                  </a:lnTo>
                  <a:lnTo>
                    <a:pt x="696" y="182"/>
                  </a:lnTo>
                  <a:lnTo>
                    <a:pt x="697" y="183"/>
                  </a:lnTo>
                  <a:lnTo>
                    <a:pt x="698" y="185"/>
                  </a:lnTo>
                  <a:lnTo>
                    <a:pt x="700" y="186"/>
                  </a:lnTo>
                  <a:lnTo>
                    <a:pt x="701" y="189"/>
                  </a:lnTo>
                  <a:lnTo>
                    <a:pt x="702" y="190"/>
                  </a:lnTo>
                  <a:lnTo>
                    <a:pt x="704" y="191"/>
                  </a:lnTo>
                  <a:lnTo>
                    <a:pt x="704" y="193"/>
                  </a:lnTo>
                  <a:lnTo>
                    <a:pt x="705" y="194"/>
                  </a:lnTo>
                  <a:lnTo>
                    <a:pt x="706" y="194"/>
                  </a:lnTo>
                  <a:lnTo>
                    <a:pt x="708" y="195"/>
                  </a:lnTo>
                  <a:lnTo>
                    <a:pt x="708" y="196"/>
                  </a:lnTo>
                  <a:lnTo>
                    <a:pt x="709" y="198"/>
                  </a:lnTo>
                  <a:lnTo>
                    <a:pt x="709" y="199"/>
                  </a:lnTo>
                  <a:lnTo>
                    <a:pt x="710" y="199"/>
                  </a:lnTo>
                  <a:lnTo>
                    <a:pt x="712" y="200"/>
                  </a:lnTo>
                  <a:lnTo>
                    <a:pt x="712" y="202"/>
                  </a:lnTo>
                  <a:lnTo>
                    <a:pt x="713" y="203"/>
                  </a:lnTo>
                  <a:lnTo>
                    <a:pt x="713" y="204"/>
                  </a:lnTo>
                  <a:lnTo>
                    <a:pt x="714" y="204"/>
                  </a:lnTo>
                  <a:lnTo>
                    <a:pt x="716" y="206"/>
                  </a:lnTo>
                  <a:lnTo>
                    <a:pt x="716" y="207"/>
                  </a:lnTo>
                  <a:lnTo>
                    <a:pt x="717" y="208"/>
                  </a:lnTo>
                  <a:lnTo>
                    <a:pt x="718" y="210"/>
                  </a:lnTo>
                  <a:lnTo>
                    <a:pt x="718" y="211"/>
                  </a:lnTo>
                  <a:lnTo>
                    <a:pt x="720" y="212"/>
                  </a:lnTo>
                  <a:lnTo>
                    <a:pt x="721" y="214"/>
                  </a:lnTo>
                  <a:lnTo>
                    <a:pt x="722" y="215"/>
                  </a:lnTo>
                  <a:lnTo>
                    <a:pt x="724" y="216"/>
                  </a:lnTo>
                  <a:lnTo>
                    <a:pt x="725" y="219"/>
                  </a:lnTo>
                  <a:lnTo>
                    <a:pt x="726" y="220"/>
                  </a:lnTo>
                  <a:lnTo>
                    <a:pt x="727" y="223"/>
                  </a:lnTo>
                  <a:lnTo>
                    <a:pt x="729" y="224"/>
                  </a:lnTo>
                  <a:lnTo>
                    <a:pt x="730" y="227"/>
                  </a:lnTo>
                  <a:lnTo>
                    <a:pt x="731" y="228"/>
                  </a:lnTo>
                  <a:lnTo>
                    <a:pt x="733" y="231"/>
                  </a:lnTo>
                  <a:lnTo>
                    <a:pt x="734" y="232"/>
                  </a:lnTo>
                  <a:lnTo>
                    <a:pt x="735" y="234"/>
                  </a:lnTo>
                  <a:lnTo>
                    <a:pt x="737" y="235"/>
                  </a:lnTo>
                  <a:lnTo>
                    <a:pt x="737" y="238"/>
                  </a:lnTo>
                  <a:lnTo>
                    <a:pt x="738" y="239"/>
                  </a:lnTo>
                  <a:lnTo>
                    <a:pt x="739" y="240"/>
                  </a:lnTo>
                  <a:lnTo>
                    <a:pt x="741" y="242"/>
                  </a:lnTo>
                  <a:lnTo>
                    <a:pt x="742" y="243"/>
                  </a:lnTo>
                  <a:lnTo>
                    <a:pt x="743" y="244"/>
                  </a:lnTo>
                  <a:lnTo>
                    <a:pt x="743" y="245"/>
                  </a:lnTo>
                  <a:lnTo>
                    <a:pt x="745" y="247"/>
                  </a:lnTo>
                  <a:lnTo>
                    <a:pt x="745" y="248"/>
                  </a:lnTo>
                  <a:lnTo>
                    <a:pt x="746" y="249"/>
                  </a:lnTo>
                  <a:lnTo>
                    <a:pt x="747" y="249"/>
                  </a:lnTo>
                  <a:lnTo>
                    <a:pt x="747" y="251"/>
                  </a:lnTo>
                  <a:lnTo>
                    <a:pt x="749" y="252"/>
                  </a:lnTo>
                  <a:lnTo>
                    <a:pt x="749" y="253"/>
                  </a:lnTo>
                  <a:lnTo>
                    <a:pt x="750" y="255"/>
                  </a:lnTo>
                  <a:lnTo>
                    <a:pt x="751" y="256"/>
                  </a:lnTo>
                  <a:lnTo>
                    <a:pt x="753" y="257"/>
                  </a:lnTo>
                  <a:lnTo>
                    <a:pt x="753" y="259"/>
                  </a:lnTo>
                  <a:lnTo>
                    <a:pt x="754" y="260"/>
                  </a:lnTo>
                  <a:lnTo>
                    <a:pt x="755" y="263"/>
                  </a:lnTo>
                  <a:lnTo>
                    <a:pt x="757" y="264"/>
                  </a:lnTo>
                  <a:lnTo>
                    <a:pt x="758" y="265"/>
                  </a:lnTo>
                  <a:lnTo>
                    <a:pt x="759" y="268"/>
                  </a:lnTo>
                  <a:lnTo>
                    <a:pt x="761" y="269"/>
                  </a:lnTo>
                  <a:lnTo>
                    <a:pt x="762" y="272"/>
                  </a:lnTo>
                  <a:lnTo>
                    <a:pt x="763" y="273"/>
                  </a:lnTo>
                  <a:lnTo>
                    <a:pt x="766" y="276"/>
                  </a:lnTo>
                  <a:lnTo>
                    <a:pt x="767" y="277"/>
                  </a:lnTo>
                  <a:lnTo>
                    <a:pt x="769" y="280"/>
                  </a:lnTo>
                  <a:lnTo>
                    <a:pt x="770" y="281"/>
                  </a:lnTo>
                  <a:lnTo>
                    <a:pt x="770" y="283"/>
                  </a:lnTo>
                  <a:lnTo>
                    <a:pt x="771" y="284"/>
                  </a:lnTo>
                  <a:lnTo>
                    <a:pt x="773" y="285"/>
                  </a:lnTo>
                  <a:lnTo>
                    <a:pt x="774" y="287"/>
                  </a:lnTo>
                  <a:lnTo>
                    <a:pt x="774" y="288"/>
                  </a:lnTo>
                  <a:lnTo>
                    <a:pt x="775" y="289"/>
                  </a:lnTo>
                  <a:lnTo>
                    <a:pt x="776" y="291"/>
                  </a:lnTo>
                  <a:lnTo>
                    <a:pt x="776" y="292"/>
                  </a:lnTo>
                  <a:lnTo>
                    <a:pt x="778" y="293"/>
                  </a:lnTo>
                  <a:lnTo>
                    <a:pt x="778" y="295"/>
                  </a:lnTo>
                  <a:lnTo>
                    <a:pt x="779" y="295"/>
                  </a:lnTo>
                  <a:lnTo>
                    <a:pt x="779" y="296"/>
                  </a:lnTo>
                  <a:lnTo>
                    <a:pt x="780" y="297"/>
                  </a:lnTo>
                  <a:lnTo>
                    <a:pt x="780" y="298"/>
                  </a:lnTo>
                  <a:lnTo>
                    <a:pt x="782" y="300"/>
                  </a:lnTo>
                  <a:lnTo>
                    <a:pt x="783" y="301"/>
                  </a:lnTo>
                  <a:lnTo>
                    <a:pt x="783" y="302"/>
                  </a:lnTo>
                  <a:lnTo>
                    <a:pt x="784" y="304"/>
                  </a:lnTo>
                  <a:lnTo>
                    <a:pt x="786" y="305"/>
                  </a:lnTo>
                  <a:lnTo>
                    <a:pt x="786" y="306"/>
                  </a:lnTo>
                  <a:lnTo>
                    <a:pt x="787" y="308"/>
                  </a:lnTo>
                  <a:lnTo>
                    <a:pt x="787" y="309"/>
                  </a:lnTo>
                  <a:lnTo>
                    <a:pt x="788" y="310"/>
                  </a:lnTo>
                  <a:lnTo>
                    <a:pt x="790" y="312"/>
                  </a:lnTo>
                  <a:lnTo>
                    <a:pt x="790" y="313"/>
                  </a:lnTo>
                  <a:lnTo>
                    <a:pt x="791" y="316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5" name="Freeform 7">
              <a:extLst>
                <a:ext uri="{FF2B5EF4-FFF2-40B4-BE49-F238E27FC236}">
                  <a16:creationId xmlns:a16="http://schemas.microsoft.com/office/drawing/2014/main" id="{B93790E6-BDB1-B34F-BD5C-C8DBCF195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686175"/>
              <a:ext cx="628650" cy="250825"/>
            </a:xfrm>
            <a:custGeom>
              <a:avLst/>
              <a:gdLst>
                <a:gd name="T0" fmla="*/ 2147483646 w 791"/>
                <a:gd name="T1" fmla="*/ 2147483646 h 315"/>
                <a:gd name="T2" fmla="*/ 2147483646 w 791"/>
                <a:gd name="T3" fmla="*/ 2147483646 h 315"/>
                <a:gd name="T4" fmla="*/ 2147483646 w 791"/>
                <a:gd name="T5" fmla="*/ 2147483646 h 315"/>
                <a:gd name="T6" fmla="*/ 2147483646 w 791"/>
                <a:gd name="T7" fmla="*/ 2147483646 h 315"/>
                <a:gd name="T8" fmla="*/ 2147483646 w 791"/>
                <a:gd name="T9" fmla="*/ 2147483646 h 315"/>
                <a:gd name="T10" fmla="*/ 2147483646 w 791"/>
                <a:gd name="T11" fmla="*/ 2147483646 h 315"/>
                <a:gd name="T12" fmla="*/ 2147483646 w 791"/>
                <a:gd name="T13" fmla="*/ 2147483646 h 315"/>
                <a:gd name="T14" fmla="*/ 2147483646 w 791"/>
                <a:gd name="T15" fmla="*/ 2147483646 h 315"/>
                <a:gd name="T16" fmla="*/ 2147483646 w 791"/>
                <a:gd name="T17" fmla="*/ 2147483646 h 315"/>
                <a:gd name="T18" fmla="*/ 2147483646 w 791"/>
                <a:gd name="T19" fmla="*/ 2147483646 h 315"/>
                <a:gd name="T20" fmla="*/ 2147483646 w 791"/>
                <a:gd name="T21" fmla="*/ 2147483646 h 315"/>
                <a:gd name="T22" fmla="*/ 2147483646 w 791"/>
                <a:gd name="T23" fmla="*/ 2147483646 h 315"/>
                <a:gd name="T24" fmla="*/ 2147483646 w 791"/>
                <a:gd name="T25" fmla="*/ 2147483646 h 315"/>
                <a:gd name="T26" fmla="*/ 2147483646 w 791"/>
                <a:gd name="T27" fmla="*/ 2147483646 h 315"/>
                <a:gd name="T28" fmla="*/ 2147483646 w 791"/>
                <a:gd name="T29" fmla="*/ 2147483646 h 315"/>
                <a:gd name="T30" fmla="*/ 2147483646 w 791"/>
                <a:gd name="T31" fmla="*/ 2147483646 h 315"/>
                <a:gd name="T32" fmla="*/ 2147483646 w 791"/>
                <a:gd name="T33" fmla="*/ 2147483646 h 315"/>
                <a:gd name="T34" fmla="*/ 2147483646 w 791"/>
                <a:gd name="T35" fmla="*/ 2147483646 h 315"/>
                <a:gd name="T36" fmla="*/ 2147483646 w 791"/>
                <a:gd name="T37" fmla="*/ 2147483646 h 315"/>
                <a:gd name="T38" fmla="*/ 2147483646 w 791"/>
                <a:gd name="T39" fmla="*/ 2147483646 h 315"/>
                <a:gd name="T40" fmla="*/ 2147483646 w 791"/>
                <a:gd name="T41" fmla="*/ 2147483646 h 315"/>
                <a:gd name="T42" fmla="*/ 2147483646 w 791"/>
                <a:gd name="T43" fmla="*/ 2147483646 h 315"/>
                <a:gd name="T44" fmla="*/ 2147483646 w 791"/>
                <a:gd name="T45" fmla="*/ 2147483646 h 315"/>
                <a:gd name="T46" fmla="*/ 2147483646 w 791"/>
                <a:gd name="T47" fmla="*/ 2147483646 h 315"/>
                <a:gd name="T48" fmla="*/ 2147483646 w 791"/>
                <a:gd name="T49" fmla="*/ 2147483646 h 315"/>
                <a:gd name="T50" fmla="*/ 2147483646 w 791"/>
                <a:gd name="T51" fmla="*/ 2147483646 h 315"/>
                <a:gd name="T52" fmla="*/ 2147483646 w 791"/>
                <a:gd name="T53" fmla="*/ 2147483646 h 315"/>
                <a:gd name="T54" fmla="*/ 2147483646 w 791"/>
                <a:gd name="T55" fmla="*/ 2147483646 h 315"/>
                <a:gd name="T56" fmla="*/ 2147483646 w 791"/>
                <a:gd name="T57" fmla="*/ 2147483646 h 315"/>
                <a:gd name="T58" fmla="*/ 2147483646 w 791"/>
                <a:gd name="T59" fmla="*/ 2147483646 h 315"/>
                <a:gd name="T60" fmla="*/ 2147483646 w 791"/>
                <a:gd name="T61" fmla="*/ 2147483646 h 315"/>
                <a:gd name="T62" fmla="*/ 2147483646 w 791"/>
                <a:gd name="T63" fmla="*/ 2147483646 h 315"/>
                <a:gd name="T64" fmla="*/ 2147483646 w 791"/>
                <a:gd name="T65" fmla="*/ 2147483646 h 315"/>
                <a:gd name="T66" fmla="*/ 2147483646 w 791"/>
                <a:gd name="T67" fmla="*/ 2147483646 h 315"/>
                <a:gd name="T68" fmla="*/ 2147483646 w 791"/>
                <a:gd name="T69" fmla="*/ 2147483646 h 315"/>
                <a:gd name="T70" fmla="*/ 2147483646 w 791"/>
                <a:gd name="T71" fmla="*/ 2147483646 h 315"/>
                <a:gd name="T72" fmla="*/ 2147483646 w 791"/>
                <a:gd name="T73" fmla="*/ 2147483646 h 315"/>
                <a:gd name="T74" fmla="*/ 2147483646 w 791"/>
                <a:gd name="T75" fmla="*/ 2147483646 h 315"/>
                <a:gd name="T76" fmla="*/ 2147483646 w 791"/>
                <a:gd name="T77" fmla="*/ 2147483646 h 315"/>
                <a:gd name="T78" fmla="*/ 2147483646 w 791"/>
                <a:gd name="T79" fmla="*/ 2147483646 h 315"/>
                <a:gd name="T80" fmla="*/ 2147483646 w 791"/>
                <a:gd name="T81" fmla="*/ 2147483646 h 315"/>
                <a:gd name="T82" fmla="*/ 2147483646 w 791"/>
                <a:gd name="T83" fmla="*/ 2147483646 h 315"/>
                <a:gd name="T84" fmla="*/ 2147483646 w 791"/>
                <a:gd name="T85" fmla="*/ 2147483646 h 315"/>
                <a:gd name="T86" fmla="*/ 2147483646 w 791"/>
                <a:gd name="T87" fmla="*/ 2147483646 h 315"/>
                <a:gd name="T88" fmla="*/ 2147483646 w 791"/>
                <a:gd name="T89" fmla="*/ 2147483646 h 315"/>
                <a:gd name="T90" fmla="*/ 2147483646 w 791"/>
                <a:gd name="T91" fmla="*/ 2147483646 h 315"/>
                <a:gd name="T92" fmla="*/ 2147483646 w 791"/>
                <a:gd name="T93" fmla="*/ 2147483646 h 315"/>
                <a:gd name="T94" fmla="*/ 2147483646 w 791"/>
                <a:gd name="T95" fmla="*/ 2147483646 h 315"/>
                <a:gd name="T96" fmla="*/ 2147483646 w 791"/>
                <a:gd name="T97" fmla="*/ 2147483646 h 315"/>
                <a:gd name="T98" fmla="*/ 2147483646 w 791"/>
                <a:gd name="T99" fmla="*/ 2147483646 h 315"/>
                <a:gd name="T100" fmla="*/ 2147483646 w 791"/>
                <a:gd name="T101" fmla="*/ 2147483646 h 315"/>
                <a:gd name="T102" fmla="*/ 2147483646 w 791"/>
                <a:gd name="T103" fmla="*/ 2147483646 h 315"/>
                <a:gd name="T104" fmla="*/ 2147483646 w 791"/>
                <a:gd name="T105" fmla="*/ 2147483646 h 315"/>
                <a:gd name="T106" fmla="*/ 2147483646 w 791"/>
                <a:gd name="T107" fmla="*/ 2147483646 h 315"/>
                <a:gd name="T108" fmla="*/ 2147483646 w 791"/>
                <a:gd name="T109" fmla="*/ 2147483646 h 315"/>
                <a:gd name="T110" fmla="*/ 2147483646 w 791"/>
                <a:gd name="T111" fmla="*/ 2147483646 h 315"/>
                <a:gd name="T112" fmla="*/ 2147483646 w 791"/>
                <a:gd name="T113" fmla="*/ 2147483646 h 315"/>
                <a:gd name="T114" fmla="*/ 2147483646 w 791"/>
                <a:gd name="T115" fmla="*/ 2147483646 h 315"/>
                <a:gd name="T116" fmla="*/ 2147483646 w 791"/>
                <a:gd name="T117" fmla="*/ 2147483646 h 315"/>
                <a:gd name="T118" fmla="*/ 2147483646 w 791"/>
                <a:gd name="T119" fmla="*/ 2147483646 h 315"/>
                <a:gd name="T120" fmla="*/ 2147483646 w 791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5">
                  <a:moveTo>
                    <a:pt x="0" y="315"/>
                  </a:moveTo>
                  <a:lnTo>
                    <a:pt x="31" y="315"/>
                  </a:lnTo>
                  <a:lnTo>
                    <a:pt x="59" y="315"/>
                  </a:lnTo>
                  <a:lnTo>
                    <a:pt x="85" y="315"/>
                  </a:lnTo>
                  <a:lnTo>
                    <a:pt x="110" y="315"/>
                  </a:lnTo>
                  <a:lnTo>
                    <a:pt x="133" y="315"/>
                  </a:lnTo>
                  <a:lnTo>
                    <a:pt x="154" y="315"/>
                  </a:lnTo>
                  <a:lnTo>
                    <a:pt x="174" y="315"/>
                  </a:lnTo>
                  <a:lnTo>
                    <a:pt x="192" y="315"/>
                  </a:lnTo>
                  <a:lnTo>
                    <a:pt x="210" y="315"/>
                  </a:lnTo>
                  <a:lnTo>
                    <a:pt x="225" y="315"/>
                  </a:lnTo>
                  <a:lnTo>
                    <a:pt x="240" y="315"/>
                  </a:lnTo>
                  <a:lnTo>
                    <a:pt x="253" y="315"/>
                  </a:lnTo>
                  <a:lnTo>
                    <a:pt x="265" y="315"/>
                  </a:lnTo>
                  <a:lnTo>
                    <a:pt x="276" y="315"/>
                  </a:lnTo>
                  <a:lnTo>
                    <a:pt x="285" y="315"/>
                  </a:lnTo>
                  <a:lnTo>
                    <a:pt x="294" y="314"/>
                  </a:lnTo>
                  <a:lnTo>
                    <a:pt x="302" y="314"/>
                  </a:lnTo>
                  <a:lnTo>
                    <a:pt x="309" y="314"/>
                  </a:lnTo>
                  <a:lnTo>
                    <a:pt x="316" y="314"/>
                  </a:lnTo>
                  <a:lnTo>
                    <a:pt x="321" y="314"/>
                  </a:lnTo>
                  <a:lnTo>
                    <a:pt x="326" y="314"/>
                  </a:lnTo>
                  <a:lnTo>
                    <a:pt x="330" y="314"/>
                  </a:lnTo>
                  <a:lnTo>
                    <a:pt x="334" y="314"/>
                  </a:lnTo>
                  <a:lnTo>
                    <a:pt x="338" y="314"/>
                  </a:lnTo>
                  <a:lnTo>
                    <a:pt x="341" y="314"/>
                  </a:lnTo>
                  <a:lnTo>
                    <a:pt x="343" y="314"/>
                  </a:lnTo>
                  <a:lnTo>
                    <a:pt x="346" y="314"/>
                  </a:lnTo>
                  <a:lnTo>
                    <a:pt x="349" y="314"/>
                  </a:lnTo>
                  <a:lnTo>
                    <a:pt x="350" y="314"/>
                  </a:lnTo>
                  <a:lnTo>
                    <a:pt x="353" y="314"/>
                  </a:lnTo>
                  <a:lnTo>
                    <a:pt x="354" y="314"/>
                  </a:lnTo>
                  <a:lnTo>
                    <a:pt x="357" y="313"/>
                  </a:lnTo>
                  <a:lnTo>
                    <a:pt x="359" y="313"/>
                  </a:lnTo>
                  <a:lnTo>
                    <a:pt x="361" y="313"/>
                  </a:lnTo>
                  <a:lnTo>
                    <a:pt x="363" y="313"/>
                  </a:lnTo>
                  <a:lnTo>
                    <a:pt x="365" y="313"/>
                  </a:lnTo>
                  <a:lnTo>
                    <a:pt x="366" y="313"/>
                  </a:lnTo>
                  <a:lnTo>
                    <a:pt x="369" y="313"/>
                  </a:lnTo>
                  <a:lnTo>
                    <a:pt x="370" y="313"/>
                  </a:lnTo>
                  <a:lnTo>
                    <a:pt x="371" y="313"/>
                  </a:lnTo>
                  <a:lnTo>
                    <a:pt x="372" y="313"/>
                  </a:lnTo>
                  <a:lnTo>
                    <a:pt x="374" y="313"/>
                  </a:lnTo>
                  <a:lnTo>
                    <a:pt x="375" y="311"/>
                  </a:lnTo>
                  <a:lnTo>
                    <a:pt x="376" y="311"/>
                  </a:lnTo>
                  <a:lnTo>
                    <a:pt x="378" y="311"/>
                  </a:lnTo>
                  <a:lnTo>
                    <a:pt x="379" y="311"/>
                  </a:lnTo>
                  <a:lnTo>
                    <a:pt x="380" y="311"/>
                  </a:lnTo>
                  <a:lnTo>
                    <a:pt x="382" y="311"/>
                  </a:lnTo>
                  <a:lnTo>
                    <a:pt x="383" y="311"/>
                  </a:lnTo>
                  <a:lnTo>
                    <a:pt x="384" y="311"/>
                  </a:lnTo>
                  <a:lnTo>
                    <a:pt x="386" y="311"/>
                  </a:lnTo>
                  <a:lnTo>
                    <a:pt x="387" y="310"/>
                  </a:lnTo>
                  <a:lnTo>
                    <a:pt x="388" y="310"/>
                  </a:lnTo>
                  <a:lnTo>
                    <a:pt x="390" y="310"/>
                  </a:lnTo>
                  <a:lnTo>
                    <a:pt x="391" y="310"/>
                  </a:lnTo>
                  <a:lnTo>
                    <a:pt x="394" y="310"/>
                  </a:lnTo>
                  <a:lnTo>
                    <a:pt x="395" y="310"/>
                  </a:lnTo>
                  <a:lnTo>
                    <a:pt x="396" y="309"/>
                  </a:lnTo>
                  <a:lnTo>
                    <a:pt x="398" y="309"/>
                  </a:lnTo>
                  <a:lnTo>
                    <a:pt x="400" y="309"/>
                  </a:lnTo>
                  <a:lnTo>
                    <a:pt x="402" y="309"/>
                  </a:lnTo>
                  <a:lnTo>
                    <a:pt x="404" y="309"/>
                  </a:lnTo>
                  <a:lnTo>
                    <a:pt x="406" y="307"/>
                  </a:lnTo>
                  <a:lnTo>
                    <a:pt x="408" y="307"/>
                  </a:lnTo>
                  <a:lnTo>
                    <a:pt x="410" y="307"/>
                  </a:lnTo>
                  <a:lnTo>
                    <a:pt x="412" y="307"/>
                  </a:lnTo>
                  <a:lnTo>
                    <a:pt x="414" y="307"/>
                  </a:lnTo>
                  <a:lnTo>
                    <a:pt x="415" y="306"/>
                  </a:lnTo>
                  <a:lnTo>
                    <a:pt x="416" y="306"/>
                  </a:lnTo>
                  <a:lnTo>
                    <a:pt x="418" y="306"/>
                  </a:lnTo>
                  <a:lnTo>
                    <a:pt x="419" y="306"/>
                  </a:lnTo>
                  <a:lnTo>
                    <a:pt x="420" y="306"/>
                  </a:lnTo>
                  <a:lnTo>
                    <a:pt x="421" y="306"/>
                  </a:lnTo>
                  <a:lnTo>
                    <a:pt x="423" y="305"/>
                  </a:lnTo>
                  <a:lnTo>
                    <a:pt x="424" y="305"/>
                  </a:lnTo>
                  <a:lnTo>
                    <a:pt x="425" y="305"/>
                  </a:lnTo>
                  <a:lnTo>
                    <a:pt x="427" y="305"/>
                  </a:lnTo>
                  <a:lnTo>
                    <a:pt x="428" y="305"/>
                  </a:lnTo>
                  <a:lnTo>
                    <a:pt x="429" y="303"/>
                  </a:lnTo>
                  <a:lnTo>
                    <a:pt x="431" y="303"/>
                  </a:lnTo>
                  <a:lnTo>
                    <a:pt x="432" y="303"/>
                  </a:lnTo>
                  <a:lnTo>
                    <a:pt x="433" y="303"/>
                  </a:lnTo>
                  <a:lnTo>
                    <a:pt x="435" y="302"/>
                  </a:lnTo>
                  <a:lnTo>
                    <a:pt x="436" y="302"/>
                  </a:lnTo>
                  <a:lnTo>
                    <a:pt x="437" y="302"/>
                  </a:lnTo>
                  <a:lnTo>
                    <a:pt x="440" y="301"/>
                  </a:lnTo>
                  <a:lnTo>
                    <a:pt x="441" y="301"/>
                  </a:lnTo>
                  <a:lnTo>
                    <a:pt x="443" y="299"/>
                  </a:lnTo>
                  <a:lnTo>
                    <a:pt x="445" y="299"/>
                  </a:lnTo>
                  <a:lnTo>
                    <a:pt x="447" y="298"/>
                  </a:lnTo>
                  <a:lnTo>
                    <a:pt x="449" y="298"/>
                  </a:lnTo>
                  <a:lnTo>
                    <a:pt x="451" y="297"/>
                  </a:lnTo>
                  <a:lnTo>
                    <a:pt x="453" y="297"/>
                  </a:lnTo>
                  <a:lnTo>
                    <a:pt x="456" y="295"/>
                  </a:lnTo>
                  <a:lnTo>
                    <a:pt x="459" y="295"/>
                  </a:lnTo>
                  <a:lnTo>
                    <a:pt x="460" y="294"/>
                  </a:lnTo>
                  <a:lnTo>
                    <a:pt x="463" y="294"/>
                  </a:lnTo>
                  <a:lnTo>
                    <a:pt x="464" y="293"/>
                  </a:lnTo>
                  <a:lnTo>
                    <a:pt x="467" y="293"/>
                  </a:lnTo>
                  <a:lnTo>
                    <a:pt x="468" y="291"/>
                  </a:lnTo>
                  <a:lnTo>
                    <a:pt x="469" y="291"/>
                  </a:lnTo>
                  <a:lnTo>
                    <a:pt x="471" y="291"/>
                  </a:lnTo>
                  <a:lnTo>
                    <a:pt x="472" y="290"/>
                  </a:lnTo>
                  <a:lnTo>
                    <a:pt x="473" y="290"/>
                  </a:lnTo>
                  <a:lnTo>
                    <a:pt x="474" y="290"/>
                  </a:lnTo>
                  <a:lnTo>
                    <a:pt x="476" y="289"/>
                  </a:lnTo>
                  <a:lnTo>
                    <a:pt x="477" y="289"/>
                  </a:lnTo>
                  <a:lnTo>
                    <a:pt x="478" y="289"/>
                  </a:lnTo>
                  <a:lnTo>
                    <a:pt x="480" y="287"/>
                  </a:lnTo>
                  <a:lnTo>
                    <a:pt x="481" y="287"/>
                  </a:lnTo>
                  <a:lnTo>
                    <a:pt x="482" y="287"/>
                  </a:lnTo>
                  <a:lnTo>
                    <a:pt x="484" y="286"/>
                  </a:lnTo>
                  <a:lnTo>
                    <a:pt x="485" y="285"/>
                  </a:lnTo>
                  <a:lnTo>
                    <a:pt x="486" y="285"/>
                  </a:lnTo>
                  <a:lnTo>
                    <a:pt x="488" y="285"/>
                  </a:lnTo>
                  <a:lnTo>
                    <a:pt x="489" y="284"/>
                  </a:lnTo>
                  <a:lnTo>
                    <a:pt x="490" y="284"/>
                  </a:lnTo>
                  <a:lnTo>
                    <a:pt x="492" y="282"/>
                  </a:lnTo>
                  <a:lnTo>
                    <a:pt x="494" y="281"/>
                  </a:lnTo>
                  <a:lnTo>
                    <a:pt x="496" y="281"/>
                  </a:lnTo>
                  <a:lnTo>
                    <a:pt x="497" y="280"/>
                  </a:lnTo>
                  <a:lnTo>
                    <a:pt x="500" y="278"/>
                  </a:lnTo>
                  <a:lnTo>
                    <a:pt x="501" y="278"/>
                  </a:lnTo>
                  <a:lnTo>
                    <a:pt x="504" y="277"/>
                  </a:lnTo>
                  <a:lnTo>
                    <a:pt x="505" y="276"/>
                  </a:lnTo>
                  <a:lnTo>
                    <a:pt x="508" y="274"/>
                  </a:lnTo>
                  <a:lnTo>
                    <a:pt x="509" y="274"/>
                  </a:lnTo>
                  <a:lnTo>
                    <a:pt x="512" y="273"/>
                  </a:lnTo>
                  <a:lnTo>
                    <a:pt x="513" y="272"/>
                  </a:lnTo>
                  <a:lnTo>
                    <a:pt x="514" y="272"/>
                  </a:lnTo>
                  <a:lnTo>
                    <a:pt x="516" y="270"/>
                  </a:lnTo>
                  <a:lnTo>
                    <a:pt x="517" y="270"/>
                  </a:lnTo>
                  <a:lnTo>
                    <a:pt x="518" y="269"/>
                  </a:lnTo>
                  <a:lnTo>
                    <a:pt x="520" y="269"/>
                  </a:lnTo>
                  <a:lnTo>
                    <a:pt x="521" y="268"/>
                  </a:lnTo>
                  <a:lnTo>
                    <a:pt x="522" y="268"/>
                  </a:lnTo>
                  <a:lnTo>
                    <a:pt x="523" y="266"/>
                  </a:lnTo>
                  <a:lnTo>
                    <a:pt x="525" y="266"/>
                  </a:lnTo>
                  <a:lnTo>
                    <a:pt x="526" y="265"/>
                  </a:lnTo>
                  <a:lnTo>
                    <a:pt x="527" y="265"/>
                  </a:lnTo>
                  <a:lnTo>
                    <a:pt x="529" y="264"/>
                  </a:lnTo>
                  <a:lnTo>
                    <a:pt x="530" y="264"/>
                  </a:lnTo>
                  <a:lnTo>
                    <a:pt x="531" y="262"/>
                  </a:lnTo>
                  <a:lnTo>
                    <a:pt x="533" y="262"/>
                  </a:lnTo>
                  <a:lnTo>
                    <a:pt x="534" y="261"/>
                  </a:lnTo>
                  <a:lnTo>
                    <a:pt x="535" y="261"/>
                  </a:lnTo>
                  <a:lnTo>
                    <a:pt x="537" y="260"/>
                  </a:lnTo>
                  <a:lnTo>
                    <a:pt x="538" y="260"/>
                  </a:lnTo>
                  <a:lnTo>
                    <a:pt x="539" y="258"/>
                  </a:lnTo>
                  <a:lnTo>
                    <a:pt x="541" y="257"/>
                  </a:lnTo>
                  <a:lnTo>
                    <a:pt x="542" y="257"/>
                  </a:lnTo>
                  <a:lnTo>
                    <a:pt x="543" y="256"/>
                  </a:lnTo>
                  <a:lnTo>
                    <a:pt x="545" y="254"/>
                  </a:lnTo>
                  <a:lnTo>
                    <a:pt x="547" y="253"/>
                  </a:lnTo>
                  <a:lnTo>
                    <a:pt x="549" y="253"/>
                  </a:lnTo>
                  <a:lnTo>
                    <a:pt x="551" y="252"/>
                  </a:lnTo>
                  <a:lnTo>
                    <a:pt x="553" y="250"/>
                  </a:lnTo>
                  <a:lnTo>
                    <a:pt x="554" y="250"/>
                  </a:lnTo>
                  <a:lnTo>
                    <a:pt x="555" y="249"/>
                  </a:lnTo>
                  <a:lnTo>
                    <a:pt x="557" y="248"/>
                  </a:lnTo>
                  <a:lnTo>
                    <a:pt x="558" y="248"/>
                  </a:lnTo>
                  <a:lnTo>
                    <a:pt x="559" y="246"/>
                  </a:lnTo>
                  <a:lnTo>
                    <a:pt x="561" y="246"/>
                  </a:lnTo>
                  <a:lnTo>
                    <a:pt x="562" y="245"/>
                  </a:lnTo>
                  <a:lnTo>
                    <a:pt x="563" y="245"/>
                  </a:lnTo>
                  <a:lnTo>
                    <a:pt x="563" y="244"/>
                  </a:lnTo>
                  <a:lnTo>
                    <a:pt x="565" y="244"/>
                  </a:lnTo>
                  <a:lnTo>
                    <a:pt x="566" y="244"/>
                  </a:lnTo>
                  <a:lnTo>
                    <a:pt x="566" y="242"/>
                  </a:lnTo>
                  <a:lnTo>
                    <a:pt x="567" y="242"/>
                  </a:lnTo>
                  <a:lnTo>
                    <a:pt x="569" y="241"/>
                  </a:lnTo>
                  <a:lnTo>
                    <a:pt x="570" y="241"/>
                  </a:lnTo>
                  <a:lnTo>
                    <a:pt x="571" y="240"/>
                  </a:lnTo>
                  <a:lnTo>
                    <a:pt x="573" y="238"/>
                  </a:lnTo>
                  <a:lnTo>
                    <a:pt x="574" y="238"/>
                  </a:lnTo>
                  <a:lnTo>
                    <a:pt x="574" y="237"/>
                  </a:lnTo>
                  <a:lnTo>
                    <a:pt x="575" y="237"/>
                  </a:lnTo>
                  <a:lnTo>
                    <a:pt x="576" y="236"/>
                  </a:lnTo>
                  <a:lnTo>
                    <a:pt x="578" y="236"/>
                  </a:lnTo>
                  <a:lnTo>
                    <a:pt x="579" y="234"/>
                  </a:lnTo>
                  <a:lnTo>
                    <a:pt x="580" y="234"/>
                  </a:lnTo>
                  <a:lnTo>
                    <a:pt x="582" y="233"/>
                  </a:lnTo>
                  <a:lnTo>
                    <a:pt x="583" y="232"/>
                  </a:lnTo>
                  <a:lnTo>
                    <a:pt x="584" y="231"/>
                  </a:lnTo>
                  <a:lnTo>
                    <a:pt x="586" y="231"/>
                  </a:lnTo>
                  <a:lnTo>
                    <a:pt x="587" y="229"/>
                  </a:lnTo>
                  <a:lnTo>
                    <a:pt x="588" y="228"/>
                  </a:lnTo>
                  <a:lnTo>
                    <a:pt x="590" y="228"/>
                  </a:lnTo>
                  <a:lnTo>
                    <a:pt x="591" y="227"/>
                  </a:lnTo>
                  <a:lnTo>
                    <a:pt x="592" y="227"/>
                  </a:lnTo>
                  <a:lnTo>
                    <a:pt x="594" y="225"/>
                  </a:lnTo>
                  <a:lnTo>
                    <a:pt x="595" y="224"/>
                  </a:lnTo>
                  <a:lnTo>
                    <a:pt x="596" y="224"/>
                  </a:lnTo>
                  <a:lnTo>
                    <a:pt x="596" y="223"/>
                  </a:lnTo>
                  <a:lnTo>
                    <a:pt x="598" y="223"/>
                  </a:lnTo>
                  <a:lnTo>
                    <a:pt x="599" y="221"/>
                  </a:lnTo>
                  <a:lnTo>
                    <a:pt x="600" y="221"/>
                  </a:lnTo>
                  <a:lnTo>
                    <a:pt x="602" y="220"/>
                  </a:lnTo>
                  <a:lnTo>
                    <a:pt x="603" y="219"/>
                  </a:lnTo>
                  <a:lnTo>
                    <a:pt x="604" y="217"/>
                  </a:lnTo>
                  <a:lnTo>
                    <a:pt x="606" y="217"/>
                  </a:lnTo>
                  <a:lnTo>
                    <a:pt x="607" y="216"/>
                  </a:lnTo>
                  <a:lnTo>
                    <a:pt x="608" y="215"/>
                  </a:lnTo>
                  <a:lnTo>
                    <a:pt x="610" y="213"/>
                  </a:lnTo>
                  <a:lnTo>
                    <a:pt x="611" y="213"/>
                  </a:lnTo>
                  <a:lnTo>
                    <a:pt x="611" y="212"/>
                  </a:lnTo>
                  <a:lnTo>
                    <a:pt x="612" y="211"/>
                  </a:lnTo>
                  <a:lnTo>
                    <a:pt x="614" y="211"/>
                  </a:lnTo>
                  <a:lnTo>
                    <a:pt x="615" y="209"/>
                  </a:lnTo>
                  <a:lnTo>
                    <a:pt x="616" y="208"/>
                  </a:lnTo>
                  <a:lnTo>
                    <a:pt x="618" y="208"/>
                  </a:lnTo>
                  <a:lnTo>
                    <a:pt x="618" y="207"/>
                  </a:lnTo>
                  <a:lnTo>
                    <a:pt x="619" y="207"/>
                  </a:lnTo>
                  <a:lnTo>
                    <a:pt x="619" y="205"/>
                  </a:lnTo>
                  <a:lnTo>
                    <a:pt x="620" y="205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3"/>
                  </a:lnTo>
                  <a:lnTo>
                    <a:pt x="624" y="203"/>
                  </a:lnTo>
                  <a:lnTo>
                    <a:pt x="625" y="201"/>
                  </a:lnTo>
                  <a:lnTo>
                    <a:pt x="627" y="200"/>
                  </a:lnTo>
                  <a:lnTo>
                    <a:pt x="628" y="200"/>
                  </a:lnTo>
                  <a:lnTo>
                    <a:pt x="628" y="199"/>
                  </a:lnTo>
                  <a:lnTo>
                    <a:pt x="629" y="199"/>
                  </a:lnTo>
                  <a:lnTo>
                    <a:pt x="631" y="197"/>
                  </a:lnTo>
                  <a:lnTo>
                    <a:pt x="632" y="197"/>
                  </a:lnTo>
                  <a:lnTo>
                    <a:pt x="633" y="196"/>
                  </a:lnTo>
                  <a:lnTo>
                    <a:pt x="635" y="195"/>
                  </a:lnTo>
                  <a:lnTo>
                    <a:pt x="636" y="193"/>
                  </a:lnTo>
                  <a:lnTo>
                    <a:pt x="637" y="193"/>
                  </a:lnTo>
                  <a:lnTo>
                    <a:pt x="639" y="192"/>
                  </a:lnTo>
                  <a:lnTo>
                    <a:pt x="640" y="192"/>
                  </a:lnTo>
                  <a:lnTo>
                    <a:pt x="640" y="191"/>
                  </a:lnTo>
                  <a:lnTo>
                    <a:pt x="641" y="191"/>
                  </a:lnTo>
                  <a:lnTo>
                    <a:pt x="643" y="189"/>
                  </a:lnTo>
                  <a:lnTo>
                    <a:pt x="644" y="189"/>
                  </a:lnTo>
                  <a:lnTo>
                    <a:pt x="644" y="188"/>
                  </a:lnTo>
                  <a:lnTo>
                    <a:pt x="645" y="188"/>
                  </a:lnTo>
                  <a:lnTo>
                    <a:pt x="645" y="187"/>
                  </a:lnTo>
                  <a:lnTo>
                    <a:pt x="647" y="187"/>
                  </a:lnTo>
                  <a:lnTo>
                    <a:pt x="647" y="185"/>
                  </a:lnTo>
                  <a:lnTo>
                    <a:pt x="648" y="185"/>
                  </a:lnTo>
                  <a:lnTo>
                    <a:pt x="649" y="185"/>
                  </a:lnTo>
                  <a:lnTo>
                    <a:pt x="649" y="184"/>
                  </a:lnTo>
                  <a:lnTo>
                    <a:pt x="651" y="183"/>
                  </a:lnTo>
                  <a:lnTo>
                    <a:pt x="652" y="182"/>
                  </a:lnTo>
                  <a:lnTo>
                    <a:pt x="653" y="180"/>
                  </a:lnTo>
                  <a:lnTo>
                    <a:pt x="655" y="179"/>
                  </a:lnTo>
                  <a:lnTo>
                    <a:pt x="656" y="179"/>
                  </a:lnTo>
                  <a:lnTo>
                    <a:pt x="656" y="178"/>
                  </a:lnTo>
                  <a:lnTo>
                    <a:pt x="657" y="178"/>
                  </a:lnTo>
                  <a:lnTo>
                    <a:pt x="659" y="176"/>
                  </a:lnTo>
                  <a:lnTo>
                    <a:pt x="659" y="175"/>
                  </a:lnTo>
                  <a:lnTo>
                    <a:pt x="660" y="174"/>
                  </a:lnTo>
                  <a:lnTo>
                    <a:pt x="661" y="174"/>
                  </a:lnTo>
                  <a:lnTo>
                    <a:pt x="663" y="172"/>
                  </a:lnTo>
                  <a:lnTo>
                    <a:pt x="664" y="171"/>
                  </a:lnTo>
                  <a:lnTo>
                    <a:pt x="664" y="170"/>
                  </a:lnTo>
                  <a:lnTo>
                    <a:pt x="665" y="168"/>
                  </a:lnTo>
                  <a:lnTo>
                    <a:pt x="667" y="167"/>
                  </a:lnTo>
                  <a:lnTo>
                    <a:pt x="668" y="166"/>
                  </a:lnTo>
                  <a:lnTo>
                    <a:pt x="669" y="164"/>
                  </a:lnTo>
                  <a:lnTo>
                    <a:pt x="671" y="163"/>
                  </a:lnTo>
                  <a:lnTo>
                    <a:pt x="672" y="162"/>
                  </a:lnTo>
                  <a:lnTo>
                    <a:pt x="673" y="160"/>
                  </a:lnTo>
                  <a:lnTo>
                    <a:pt x="674" y="159"/>
                  </a:lnTo>
                  <a:lnTo>
                    <a:pt x="676" y="158"/>
                  </a:lnTo>
                  <a:lnTo>
                    <a:pt x="676" y="156"/>
                  </a:lnTo>
                  <a:lnTo>
                    <a:pt x="677" y="156"/>
                  </a:lnTo>
                  <a:lnTo>
                    <a:pt x="677" y="155"/>
                  </a:lnTo>
                  <a:lnTo>
                    <a:pt x="678" y="155"/>
                  </a:lnTo>
                  <a:lnTo>
                    <a:pt x="678" y="154"/>
                  </a:lnTo>
                  <a:lnTo>
                    <a:pt x="680" y="152"/>
                  </a:lnTo>
                  <a:lnTo>
                    <a:pt x="681" y="152"/>
                  </a:lnTo>
                  <a:lnTo>
                    <a:pt x="681" y="151"/>
                  </a:lnTo>
                  <a:lnTo>
                    <a:pt x="682" y="150"/>
                  </a:lnTo>
                  <a:lnTo>
                    <a:pt x="684" y="148"/>
                  </a:lnTo>
                  <a:lnTo>
                    <a:pt x="685" y="147"/>
                  </a:lnTo>
                  <a:lnTo>
                    <a:pt x="685" y="146"/>
                  </a:lnTo>
                  <a:lnTo>
                    <a:pt x="686" y="144"/>
                  </a:lnTo>
                  <a:lnTo>
                    <a:pt x="688" y="143"/>
                  </a:lnTo>
                  <a:lnTo>
                    <a:pt x="689" y="142"/>
                  </a:lnTo>
                  <a:lnTo>
                    <a:pt x="690" y="140"/>
                  </a:lnTo>
                  <a:lnTo>
                    <a:pt x="692" y="139"/>
                  </a:lnTo>
                  <a:lnTo>
                    <a:pt x="693" y="138"/>
                  </a:lnTo>
                  <a:lnTo>
                    <a:pt x="694" y="136"/>
                  </a:lnTo>
                  <a:lnTo>
                    <a:pt x="696" y="134"/>
                  </a:lnTo>
                  <a:lnTo>
                    <a:pt x="697" y="132"/>
                  </a:lnTo>
                  <a:lnTo>
                    <a:pt x="698" y="131"/>
                  </a:lnTo>
                  <a:lnTo>
                    <a:pt x="700" y="130"/>
                  </a:lnTo>
                  <a:lnTo>
                    <a:pt x="701" y="127"/>
                  </a:lnTo>
                  <a:lnTo>
                    <a:pt x="702" y="126"/>
                  </a:lnTo>
                  <a:lnTo>
                    <a:pt x="704" y="125"/>
                  </a:lnTo>
                  <a:lnTo>
                    <a:pt x="704" y="123"/>
                  </a:lnTo>
                  <a:lnTo>
                    <a:pt x="705" y="122"/>
                  </a:lnTo>
                  <a:lnTo>
                    <a:pt x="706" y="122"/>
                  </a:lnTo>
                  <a:lnTo>
                    <a:pt x="708" y="121"/>
                  </a:lnTo>
                  <a:lnTo>
                    <a:pt x="708" y="119"/>
                  </a:lnTo>
                  <a:lnTo>
                    <a:pt x="709" y="118"/>
                  </a:lnTo>
                  <a:lnTo>
                    <a:pt x="709" y="117"/>
                  </a:lnTo>
                  <a:lnTo>
                    <a:pt x="710" y="117"/>
                  </a:lnTo>
                  <a:lnTo>
                    <a:pt x="712" y="115"/>
                  </a:lnTo>
                  <a:lnTo>
                    <a:pt x="712" y="114"/>
                  </a:lnTo>
                  <a:lnTo>
                    <a:pt x="713" y="113"/>
                  </a:lnTo>
                  <a:lnTo>
                    <a:pt x="714" y="111"/>
                  </a:lnTo>
                  <a:lnTo>
                    <a:pt x="716" y="110"/>
                  </a:lnTo>
                  <a:lnTo>
                    <a:pt x="716" y="109"/>
                  </a:lnTo>
                  <a:lnTo>
                    <a:pt x="717" y="107"/>
                  </a:lnTo>
                  <a:lnTo>
                    <a:pt x="718" y="106"/>
                  </a:lnTo>
                  <a:lnTo>
                    <a:pt x="718" y="105"/>
                  </a:lnTo>
                  <a:lnTo>
                    <a:pt x="720" y="103"/>
                  </a:lnTo>
                  <a:lnTo>
                    <a:pt x="721" y="102"/>
                  </a:lnTo>
                  <a:lnTo>
                    <a:pt x="722" y="101"/>
                  </a:lnTo>
                  <a:lnTo>
                    <a:pt x="724" y="99"/>
                  </a:lnTo>
                  <a:lnTo>
                    <a:pt x="725" y="97"/>
                  </a:lnTo>
                  <a:lnTo>
                    <a:pt x="726" y="95"/>
                  </a:lnTo>
                  <a:lnTo>
                    <a:pt x="727" y="93"/>
                  </a:lnTo>
                  <a:lnTo>
                    <a:pt x="729" y="91"/>
                  </a:lnTo>
                  <a:lnTo>
                    <a:pt x="730" y="89"/>
                  </a:lnTo>
                  <a:lnTo>
                    <a:pt x="731" y="87"/>
                  </a:lnTo>
                  <a:lnTo>
                    <a:pt x="733" y="85"/>
                  </a:lnTo>
                  <a:lnTo>
                    <a:pt x="734" y="83"/>
                  </a:lnTo>
                  <a:lnTo>
                    <a:pt x="735" y="82"/>
                  </a:lnTo>
                  <a:lnTo>
                    <a:pt x="737" y="81"/>
                  </a:lnTo>
                  <a:lnTo>
                    <a:pt x="737" y="80"/>
                  </a:lnTo>
                  <a:lnTo>
                    <a:pt x="738" y="77"/>
                  </a:lnTo>
                  <a:lnTo>
                    <a:pt x="739" y="76"/>
                  </a:lnTo>
                  <a:lnTo>
                    <a:pt x="741" y="76"/>
                  </a:lnTo>
                  <a:lnTo>
                    <a:pt x="741" y="74"/>
                  </a:lnTo>
                  <a:lnTo>
                    <a:pt x="742" y="73"/>
                  </a:lnTo>
                  <a:lnTo>
                    <a:pt x="743" y="72"/>
                  </a:lnTo>
                  <a:lnTo>
                    <a:pt x="743" y="70"/>
                  </a:lnTo>
                  <a:lnTo>
                    <a:pt x="745" y="69"/>
                  </a:lnTo>
                  <a:lnTo>
                    <a:pt x="745" y="68"/>
                  </a:lnTo>
                  <a:lnTo>
                    <a:pt x="746" y="66"/>
                  </a:lnTo>
                  <a:lnTo>
                    <a:pt x="747" y="66"/>
                  </a:lnTo>
                  <a:lnTo>
                    <a:pt x="747" y="65"/>
                  </a:lnTo>
                  <a:lnTo>
                    <a:pt x="749" y="64"/>
                  </a:lnTo>
                  <a:lnTo>
                    <a:pt x="749" y="62"/>
                  </a:lnTo>
                  <a:lnTo>
                    <a:pt x="750" y="61"/>
                  </a:lnTo>
                  <a:lnTo>
                    <a:pt x="751" y="60"/>
                  </a:lnTo>
                  <a:lnTo>
                    <a:pt x="753" y="58"/>
                  </a:lnTo>
                  <a:lnTo>
                    <a:pt x="753" y="57"/>
                  </a:lnTo>
                  <a:lnTo>
                    <a:pt x="754" y="56"/>
                  </a:lnTo>
                  <a:lnTo>
                    <a:pt x="755" y="54"/>
                  </a:lnTo>
                  <a:lnTo>
                    <a:pt x="757" y="52"/>
                  </a:lnTo>
                  <a:lnTo>
                    <a:pt x="758" y="50"/>
                  </a:lnTo>
                  <a:lnTo>
                    <a:pt x="759" y="48"/>
                  </a:lnTo>
                  <a:lnTo>
                    <a:pt x="761" y="46"/>
                  </a:lnTo>
                  <a:lnTo>
                    <a:pt x="762" y="44"/>
                  </a:lnTo>
                  <a:lnTo>
                    <a:pt x="763" y="42"/>
                  </a:lnTo>
                  <a:lnTo>
                    <a:pt x="766" y="40"/>
                  </a:lnTo>
                  <a:lnTo>
                    <a:pt x="767" y="38"/>
                  </a:lnTo>
                  <a:lnTo>
                    <a:pt x="769" y="36"/>
                  </a:lnTo>
                  <a:lnTo>
                    <a:pt x="770" y="34"/>
                  </a:lnTo>
                  <a:lnTo>
                    <a:pt x="770" y="33"/>
                  </a:lnTo>
                  <a:lnTo>
                    <a:pt x="771" y="32"/>
                  </a:lnTo>
                  <a:lnTo>
                    <a:pt x="773" y="30"/>
                  </a:lnTo>
                  <a:lnTo>
                    <a:pt x="774" y="29"/>
                  </a:lnTo>
                  <a:lnTo>
                    <a:pt x="774" y="28"/>
                  </a:lnTo>
                  <a:lnTo>
                    <a:pt x="775" y="27"/>
                  </a:lnTo>
                  <a:lnTo>
                    <a:pt x="776" y="25"/>
                  </a:lnTo>
                  <a:lnTo>
                    <a:pt x="776" y="24"/>
                  </a:lnTo>
                  <a:lnTo>
                    <a:pt x="778" y="23"/>
                  </a:lnTo>
                  <a:lnTo>
                    <a:pt x="778" y="21"/>
                  </a:lnTo>
                  <a:lnTo>
                    <a:pt x="779" y="21"/>
                  </a:lnTo>
                  <a:lnTo>
                    <a:pt x="779" y="20"/>
                  </a:lnTo>
                  <a:lnTo>
                    <a:pt x="780" y="19"/>
                  </a:lnTo>
                  <a:lnTo>
                    <a:pt x="780" y="17"/>
                  </a:lnTo>
                  <a:lnTo>
                    <a:pt x="782" y="17"/>
                  </a:lnTo>
                  <a:lnTo>
                    <a:pt x="782" y="16"/>
                  </a:lnTo>
                  <a:lnTo>
                    <a:pt x="783" y="15"/>
                  </a:lnTo>
                  <a:lnTo>
                    <a:pt x="783" y="13"/>
                  </a:lnTo>
                  <a:lnTo>
                    <a:pt x="784" y="12"/>
                  </a:lnTo>
                  <a:lnTo>
                    <a:pt x="786" y="11"/>
                  </a:lnTo>
                  <a:lnTo>
                    <a:pt x="786" y="9"/>
                  </a:lnTo>
                  <a:lnTo>
                    <a:pt x="787" y="8"/>
                  </a:lnTo>
                  <a:lnTo>
                    <a:pt x="787" y="7"/>
                  </a:lnTo>
                  <a:lnTo>
                    <a:pt x="788" y="5"/>
                  </a:lnTo>
                  <a:lnTo>
                    <a:pt x="790" y="4"/>
                  </a:lnTo>
                  <a:lnTo>
                    <a:pt x="790" y="3"/>
                  </a:lnTo>
                  <a:lnTo>
                    <a:pt x="791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6" name="Freeform 8">
              <a:extLst>
                <a:ext uri="{FF2B5EF4-FFF2-40B4-BE49-F238E27FC236}">
                  <a16:creationId xmlns:a16="http://schemas.microsoft.com/office/drawing/2014/main" id="{18BE99EE-7466-CD4E-8D84-496000055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435350"/>
              <a:ext cx="73025" cy="250825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7">
                  <a:moveTo>
                    <a:pt x="0" y="0"/>
                  </a:moveTo>
                  <a:lnTo>
                    <a:pt x="3" y="4"/>
                  </a:lnTo>
                  <a:lnTo>
                    <a:pt x="4" y="8"/>
                  </a:lnTo>
                  <a:lnTo>
                    <a:pt x="7" y="11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3" y="23"/>
                  </a:lnTo>
                  <a:lnTo>
                    <a:pt x="15" y="26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7" y="31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0" y="35"/>
                  </a:lnTo>
                  <a:lnTo>
                    <a:pt x="20" y="38"/>
                  </a:lnTo>
                  <a:lnTo>
                    <a:pt x="21" y="39"/>
                  </a:lnTo>
                  <a:lnTo>
                    <a:pt x="23" y="40"/>
                  </a:lnTo>
                  <a:lnTo>
                    <a:pt x="23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30" y="59"/>
                  </a:lnTo>
                  <a:lnTo>
                    <a:pt x="30" y="61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3" y="65"/>
                  </a:lnTo>
                  <a:lnTo>
                    <a:pt x="33" y="67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5"/>
                  </a:lnTo>
                  <a:lnTo>
                    <a:pt x="37" y="76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1" y="84"/>
                  </a:lnTo>
                  <a:lnTo>
                    <a:pt x="41" y="85"/>
                  </a:lnTo>
                  <a:lnTo>
                    <a:pt x="41" y="87"/>
                  </a:lnTo>
                  <a:lnTo>
                    <a:pt x="42" y="88"/>
                  </a:lnTo>
                  <a:lnTo>
                    <a:pt x="42" y="89"/>
                  </a:lnTo>
                  <a:lnTo>
                    <a:pt x="42" y="91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5" y="94"/>
                  </a:lnTo>
                  <a:lnTo>
                    <a:pt x="45" y="97"/>
                  </a:lnTo>
                  <a:lnTo>
                    <a:pt x="46" y="98"/>
                  </a:lnTo>
                  <a:lnTo>
                    <a:pt x="46" y="101"/>
                  </a:lnTo>
                  <a:lnTo>
                    <a:pt x="48" y="102"/>
                  </a:lnTo>
                  <a:lnTo>
                    <a:pt x="49" y="105"/>
                  </a:lnTo>
                  <a:lnTo>
                    <a:pt x="49" y="106"/>
                  </a:lnTo>
                  <a:lnTo>
                    <a:pt x="50" y="109"/>
                  </a:lnTo>
                  <a:lnTo>
                    <a:pt x="50" y="110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4" y="120"/>
                  </a:lnTo>
                  <a:lnTo>
                    <a:pt x="54" y="121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7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58" y="133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61" y="140"/>
                  </a:lnTo>
                  <a:lnTo>
                    <a:pt x="61" y="141"/>
                  </a:lnTo>
                  <a:lnTo>
                    <a:pt x="62" y="142"/>
                  </a:lnTo>
                  <a:lnTo>
                    <a:pt x="62" y="145"/>
                  </a:lnTo>
                  <a:lnTo>
                    <a:pt x="64" y="146"/>
                  </a:lnTo>
                  <a:lnTo>
                    <a:pt x="64" y="149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6" y="155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8" y="161"/>
                  </a:lnTo>
                  <a:lnTo>
                    <a:pt x="68" y="162"/>
                  </a:lnTo>
                  <a:lnTo>
                    <a:pt x="69" y="163"/>
                  </a:lnTo>
                  <a:lnTo>
                    <a:pt x="69" y="165"/>
                  </a:lnTo>
                  <a:lnTo>
                    <a:pt x="69" y="166"/>
                  </a:lnTo>
                  <a:lnTo>
                    <a:pt x="70" y="167"/>
                  </a:lnTo>
                  <a:lnTo>
                    <a:pt x="70" y="169"/>
                  </a:lnTo>
                  <a:lnTo>
                    <a:pt x="70" y="170"/>
                  </a:lnTo>
                  <a:lnTo>
                    <a:pt x="70" y="171"/>
                  </a:lnTo>
                  <a:lnTo>
                    <a:pt x="72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3" y="175"/>
                  </a:lnTo>
                  <a:lnTo>
                    <a:pt x="73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4" y="181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6" y="185"/>
                  </a:lnTo>
                  <a:lnTo>
                    <a:pt x="76" y="186"/>
                  </a:lnTo>
                  <a:lnTo>
                    <a:pt x="76" y="187"/>
                  </a:lnTo>
                  <a:lnTo>
                    <a:pt x="77" y="189"/>
                  </a:lnTo>
                  <a:lnTo>
                    <a:pt x="77" y="191"/>
                  </a:lnTo>
                  <a:lnTo>
                    <a:pt x="77" y="193"/>
                  </a:lnTo>
                  <a:lnTo>
                    <a:pt x="78" y="195"/>
                  </a:lnTo>
                  <a:lnTo>
                    <a:pt x="78" y="196"/>
                  </a:lnTo>
                  <a:lnTo>
                    <a:pt x="79" y="199"/>
                  </a:lnTo>
                  <a:lnTo>
                    <a:pt x="79" y="200"/>
                  </a:lnTo>
                  <a:lnTo>
                    <a:pt x="81" y="203"/>
                  </a:lnTo>
                  <a:lnTo>
                    <a:pt x="81" y="204"/>
                  </a:lnTo>
                  <a:lnTo>
                    <a:pt x="82" y="207"/>
                  </a:lnTo>
                  <a:lnTo>
                    <a:pt x="82" y="208"/>
                  </a:lnTo>
                  <a:lnTo>
                    <a:pt x="82" y="210"/>
                  </a:lnTo>
                  <a:lnTo>
                    <a:pt x="83" y="211"/>
                  </a:lnTo>
                  <a:lnTo>
                    <a:pt x="83" y="212"/>
                  </a:lnTo>
                  <a:lnTo>
                    <a:pt x="83" y="214"/>
                  </a:lnTo>
                  <a:lnTo>
                    <a:pt x="85" y="215"/>
                  </a:lnTo>
                  <a:lnTo>
                    <a:pt x="85" y="216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7" y="228"/>
                  </a:lnTo>
                  <a:lnTo>
                    <a:pt x="87" y="230"/>
                  </a:lnTo>
                  <a:lnTo>
                    <a:pt x="87" y="231"/>
                  </a:lnTo>
                  <a:lnTo>
                    <a:pt x="87" y="232"/>
                  </a:lnTo>
                  <a:lnTo>
                    <a:pt x="87" y="234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7" y="240"/>
                  </a:lnTo>
                  <a:lnTo>
                    <a:pt x="89" y="242"/>
                  </a:lnTo>
                  <a:lnTo>
                    <a:pt x="89" y="243"/>
                  </a:lnTo>
                  <a:lnTo>
                    <a:pt x="89" y="245"/>
                  </a:lnTo>
                  <a:lnTo>
                    <a:pt x="89" y="247"/>
                  </a:lnTo>
                  <a:lnTo>
                    <a:pt x="89" y="248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3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5"/>
                  </a:lnTo>
                  <a:lnTo>
                    <a:pt x="90" y="267"/>
                  </a:lnTo>
                  <a:lnTo>
                    <a:pt x="91" y="268"/>
                  </a:lnTo>
                  <a:lnTo>
                    <a:pt x="91" y="269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3"/>
                  </a:lnTo>
                  <a:lnTo>
                    <a:pt x="93" y="275"/>
                  </a:lnTo>
                  <a:lnTo>
                    <a:pt x="93" y="276"/>
                  </a:lnTo>
                  <a:lnTo>
                    <a:pt x="93" y="277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1"/>
                  </a:lnTo>
                  <a:lnTo>
                    <a:pt x="94" y="281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4" y="285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89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3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7"/>
                  </a:lnTo>
                  <a:lnTo>
                    <a:pt x="94" y="298"/>
                  </a:lnTo>
                  <a:lnTo>
                    <a:pt x="94" y="300"/>
                  </a:lnTo>
                  <a:lnTo>
                    <a:pt x="94" y="301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4" y="308"/>
                  </a:lnTo>
                  <a:lnTo>
                    <a:pt x="94" y="310"/>
                  </a:lnTo>
                  <a:lnTo>
                    <a:pt x="94" y="312"/>
                  </a:lnTo>
                  <a:lnTo>
                    <a:pt x="94" y="314"/>
                  </a:lnTo>
                  <a:lnTo>
                    <a:pt x="93" y="317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7" name="Freeform 9">
              <a:extLst>
                <a:ext uri="{FF2B5EF4-FFF2-40B4-BE49-F238E27FC236}">
                  <a16:creationId xmlns:a16="http://schemas.microsoft.com/office/drawing/2014/main" id="{25FFF2FF-A8DA-3D4E-BBA7-2FF41619A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684588"/>
              <a:ext cx="73025" cy="252412"/>
            </a:xfrm>
            <a:custGeom>
              <a:avLst/>
              <a:gdLst>
                <a:gd name="T0" fmla="*/ 2147483646 w 94"/>
                <a:gd name="T1" fmla="*/ 2147483646 h 316"/>
                <a:gd name="T2" fmla="*/ 2147483646 w 94"/>
                <a:gd name="T3" fmla="*/ 2147483646 h 316"/>
                <a:gd name="T4" fmla="*/ 2147483646 w 94"/>
                <a:gd name="T5" fmla="*/ 2147483646 h 316"/>
                <a:gd name="T6" fmla="*/ 2147483646 w 94"/>
                <a:gd name="T7" fmla="*/ 2147483646 h 316"/>
                <a:gd name="T8" fmla="*/ 2147483646 w 94"/>
                <a:gd name="T9" fmla="*/ 2147483646 h 316"/>
                <a:gd name="T10" fmla="*/ 2147483646 w 94"/>
                <a:gd name="T11" fmla="*/ 2147483646 h 316"/>
                <a:gd name="T12" fmla="*/ 2147483646 w 94"/>
                <a:gd name="T13" fmla="*/ 2147483646 h 316"/>
                <a:gd name="T14" fmla="*/ 2147483646 w 94"/>
                <a:gd name="T15" fmla="*/ 2147483646 h 316"/>
                <a:gd name="T16" fmla="*/ 2147483646 w 94"/>
                <a:gd name="T17" fmla="*/ 2147483646 h 316"/>
                <a:gd name="T18" fmla="*/ 2147483646 w 94"/>
                <a:gd name="T19" fmla="*/ 2147483646 h 316"/>
                <a:gd name="T20" fmla="*/ 2147483646 w 94"/>
                <a:gd name="T21" fmla="*/ 2147483646 h 316"/>
                <a:gd name="T22" fmla="*/ 2147483646 w 94"/>
                <a:gd name="T23" fmla="*/ 2147483646 h 316"/>
                <a:gd name="T24" fmla="*/ 2147483646 w 94"/>
                <a:gd name="T25" fmla="*/ 2147483646 h 316"/>
                <a:gd name="T26" fmla="*/ 2147483646 w 94"/>
                <a:gd name="T27" fmla="*/ 2147483646 h 316"/>
                <a:gd name="T28" fmla="*/ 2147483646 w 94"/>
                <a:gd name="T29" fmla="*/ 2147483646 h 316"/>
                <a:gd name="T30" fmla="*/ 2147483646 w 94"/>
                <a:gd name="T31" fmla="*/ 2147483646 h 316"/>
                <a:gd name="T32" fmla="*/ 2147483646 w 94"/>
                <a:gd name="T33" fmla="*/ 2147483646 h 316"/>
                <a:gd name="T34" fmla="*/ 2147483646 w 94"/>
                <a:gd name="T35" fmla="*/ 2147483646 h 316"/>
                <a:gd name="T36" fmla="*/ 2147483646 w 94"/>
                <a:gd name="T37" fmla="*/ 2147483646 h 316"/>
                <a:gd name="T38" fmla="*/ 2147483646 w 94"/>
                <a:gd name="T39" fmla="*/ 2147483646 h 316"/>
                <a:gd name="T40" fmla="*/ 2147483646 w 94"/>
                <a:gd name="T41" fmla="*/ 2147483646 h 316"/>
                <a:gd name="T42" fmla="*/ 2147483646 w 94"/>
                <a:gd name="T43" fmla="*/ 2147483646 h 316"/>
                <a:gd name="T44" fmla="*/ 2147483646 w 94"/>
                <a:gd name="T45" fmla="*/ 2147483646 h 316"/>
                <a:gd name="T46" fmla="*/ 2147483646 w 94"/>
                <a:gd name="T47" fmla="*/ 2147483646 h 316"/>
                <a:gd name="T48" fmla="*/ 2147483646 w 94"/>
                <a:gd name="T49" fmla="*/ 2147483646 h 316"/>
                <a:gd name="T50" fmla="*/ 2147483646 w 94"/>
                <a:gd name="T51" fmla="*/ 2147483646 h 316"/>
                <a:gd name="T52" fmla="*/ 2147483646 w 94"/>
                <a:gd name="T53" fmla="*/ 2147483646 h 316"/>
                <a:gd name="T54" fmla="*/ 2147483646 w 94"/>
                <a:gd name="T55" fmla="*/ 2147483646 h 316"/>
                <a:gd name="T56" fmla="*/ 2147483646 w 94"/>
                <a:gd name="T57" fmla="*/ 2147483646 h 316"/>
                <a:gd name="T58" fmla="*/ 2147483646 w 94"/>
                <a:gd name="T59" fmla="*/ 2147483646 h 316"/>
                <a:gd name="T60" fmla="*/ 2147483646 w 94"/>
                <a:gd name="T61" fmla="*/ 2147483646 h 316"/>
                <a:gd name="T62" fmla="*/ 2147483646 w 94"/>
                <a:gd name="T63" fmla="*/ 2147483646 h 316"/>
                <a:gd name="T64" fmla="*/ 2147483646 w 94"/>
                <a:gd name="T65" fmla="*/ 2147483646 h 316"/>
                <a:gd name="T66" fmla="*/ 2147483646 w 94"/>
                <a:gd name="T67" fmla="*/ 2147483646 h 316"/>
                <a:gd name="T68" fmla="*/ 2147483646 w 94"/>
                <a:gd name="T69" fmla="*/ 2147483646 h 316"/>
                <a:gd name="T70" fmla="*/ 2147483646 w 94"/>
                <a:gd name="T71" fmla="*/ 2147483646 h 316"/>
                <a:gd name="T72" fmla="*/ 2147483646 w 94"/>
                <a:gd name="T73" fmla="*/ 2147483646 h 316"/>
                <a:gd name="T74" fmla="*/ 2147483646 w 94"/>
                <a:gd name="T75" fmla="*/ 2147483646 h 316"/>
                <a:gd name="T76" fmla="*/ 2147483646 w 94"/>
                <a:gd name="T77" fmla="*/ 2147483646 h 316"/>
                <a:gd name="T78" fmla="*/ 2147483646 w 94"/>
                <a:gd name="T79" fmla="*/ 2147483646 h 316"/>
                <a:gd name="T80" fmla="*/ 2147483646 w 94"/>
                <a:gd name="T81" fmla="*/ 2147483646 h 316"/>
                <a:gd name="T82" fmla="*/ 2147483646 w 94"/>
                <a:gd name="T83" fmla="*/ 2147483646 h 316"/>
                <a:gd name="T84" fmla="*/ 2147483646 w 94"/>
                <a:gd name="T85" fmla="*/ 2147483646 h 316"/>
                <a:gd name="T86" fmla="*/ 2147483646 w 94"/>
                <a:gd name="T87" fmla="*/ 2147483646 h 316"/>
                <a:gd name="T88" fmla="*/ 2147483646 w 94"/>
                <a:gd name="T89" fmla="*/ 2147483646 h 316"/>
                <a:gd name="T90" fmla="*/ 2147483646 w 94"/>
                <a:gd name="T91" fmla="*/ 2147483646 h 316"/>
                <a:gd name="T92" fmla="*/ 2147483646 w 94"/>
                <a:gd name="T93" fmla="*/ 2147483646 h 316"/>
                <a:gd name="T94" fmla="*/ 2147483646 w 94"/>
                <a:gd name="T95" fmla="*/ 2147483646 h 316"/>
                <a:gd name="T96" fmla="*/ 2147483646 w 94"/>
                <a:gd name="T97" fmla="*/ 2147483646 h 316"/>
                <a:gd name="T98" fmla="*/ 2147483646 w 94"/>
                <a:gd name="T99" fmla="*/ 2147483646 h 316"/>
                <a:gd name="T100" fmla="*/ 2147483646 w 94"/>
                <a:gd name="T101" fmla="*/ 2147483646 h 316"/>
                <a:gd name="T102" fmla="*/ 2147483646 w 94"/>
                <a:gd name="T103" fmla="*/ 2147483646 h 316"/>
                <a:gd name="T104" fmla="*/ 2147483646 w 94"/>
                <a:gd name="T105" fmla="*/ 2147483646 h 316"/>
                <a:gd name="T106" fmla="*/ 2147483646 w 94"/>
                <a:gd name="T107" fmla="*/ 2147483646 h 316"/>
                <a:gd name="T108" fmla="*/ 2147483646 w 94"/>
                <a:gd name="T109" fmla="*/ 2147483646 h 316"/>
                <a:gd name="T110" fmla="*/ 2147483646 w 94"/>
                <a:gd name="T111" fmla="*/ 2147483646 h 316"/>
                <a:gd name="T112" fmla="*/ 2147483646 w 94"/>
                <a:gd name="T113" fmla="*/ 2147483646 h 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6">
                  <a:moveTo>
                    <a:pt x="0" y="316"/>
                  </a:moveTo>
                  <a:lnTo>
                    <a:pt x="3" y="312"/>
                  </a:lnTo>
                  <a:lnTo>
                    <a:pt x="4" y="310"/>
                  </a:lnTo>
                  <a:lnTo>
                    <a:pt x="7" y="306"/>
                  </a:lnTo>
                  <a:lnTo>
                    <a:pt x="8" y="303"/>
                  </a:lnTo>
                  <a:lnTo>
                    <a:pt x="9" y="300"/>
                  </a:lnTo>
                  <a:lnTo>
                    <a:pt x="11" y="298"/>
                  </a:lnTo>
                  <a:lnTo>
                    <a:pt x="12" y="295"/>
                  </a:lnTo>
                  <a:lnTo>
                    <a:pt x="13" y="294"/>
                  </a:lnTo>
                  <a:lnTo>
                    <a:pt x="15" y="291"/>
                  </a:lnTo>
                  <a:lnTo>
                    <a:pt x="16" y="290"/>
                  </a:lnTo>
                  <a:lnTo>
                    <a:pt x="16" y="287"/>
                  </a:lnTo>
                  <a:lnTo>
                    <a:pt x="17" y="286"/>
                  </a:lnTo>
                  <a:lnTo>
                    <a:pt x="19" y="285"/>
                  </a:lnTo>
                  <a:lnTo>
                    <a:pt x="19" y="283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21" y="279"/>
                  </a:lnTo>
                  <a:lnTo>
                    <a:pt x="21" y="278"/>
                  </a:lnTo>
                  <a:lnTo>
                    <a:pt x="23" y="277"/>
                  </a:lnTo>
                  <a:lnTo>
                    <a:pt x="23" y="275"/>
                  </a:lnTo>
                  <a:lnTo>
                    <a:pt x="24" y="274"/>
                  </a:lnTo>
                  <a:lnTo>
                    <a:pt x="24" y="273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5" y="269"/>
                  </a:lnTo>
                  <a:lnTo>
                    <a:pt x="27" y="267"/>
                  </a:lnTo>
                  <a:lnTo>
                    <a:pt x="27" y="266"/>
                  </a:lnTo>
                  <a:lnTo>
                    <a:pt x="28" y="265"/>
                  </a:lnTo>
                  <a:lnTo>
                    <a:pt x="28" y="263"/>
                  </a:lnTo>
                  <a:lnTo>
                    <a:pt x="29" y="261"/>
                  </a:lnTo>
                  <a:lnTo>
                    <a:pt x="29" y="259"/>
                  </a:lnTo>
                  <a:lnTo>
                    <a:pt x="30" y="258"/>
                  </a:lnTo>
                  <a:lnTo>
                    <a:pt x="30" y="255"/>
                  </a:lnTo>
                  <a:lnTo>
                    <a:pt x="32" y="254"/>
                  </a:lnTo>
                  <a:lnTo>
                    <a:pt x="33" y="253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4" y="249"/>
                  </a:lnTo>
                  <a:lnTo>
                    <a:pt x="34" y="247"/>
                  </a:lnTo>
                  <a:lnTo>
                    <a:pt x="36" y="246"/>
                  </a:lnTo>
                  <a:lnTo>
                    <a:pt x="36" y="245"/>
                  </a:lnTo>
                  <a:lnTo>
                    <a:pt x="36" y="243"/>
                  </a:lnTo>
                  <a:lnTo>
                    <a:pt x="37" y="242"/>
                  </a:lnTo>
                  <a:lnTo>
                    <a:pt x="37" y="241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38" y="237"/>
                  </a:lnTo>
                  <a:lnTo>
                    <a:pt x="40" y="237"/>
                  </a:lnTo>
                  <a:lnTo>
                    <a:pt x="40" y="235"/>
                  </a:lnTo>
                  <a:lnTo>
                    <a:pt x="40" y="234"/>
                  </a:lnTo>
                  <a:lnTo>
                    <a:pt x="41" y="233"/>
                  </a:lnTo>
                  <a:lnTo>
                    <a:pt x="41" y="232"/>
                  </a:lnTo>
                  <a:lnTo>
                    <a:pt x="41" y="230"/>
                  </a:lnTo>
                  <a:lnTo>
                    <a:pt x="42" y="229"/>
                  </a:lnTo>
                  <a:lnTo>
                    <a:pt x="42" y="228"/>
                  </a:lnTo>
                  <a:lnTo>
                    <a:pt x="42" y="226"/>
                  </a:lnTo>
                  <a:lnTo>
                    <a:pt x="44" y="225"/>
                  </a:lnTo>
                  <a:lnTo>
                    <a:pt x="44" y="224"/>
                  </a:lnTo>
                  <a:lnTo>
                    <a:pt x="45" y="222"/>
                  </a:lnTo>
                  <a:lnTo>
                    <a:pt x="45" y="220"/>
                  </a:lnTo>
                  <a:lnTo>
                    <a:pt x="46" y="218"/>
                  </a:lnTo>
                  <a:lnTo>
                    <a:pt x="46" y="216"/>
                  </a:lnTo>
                  <a:lnTo>
                    <a:pt x="48" y="214"/>
                  </a:lnTo>
                  <a:lnTo>
                    <a:pt x="49" y="212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50" y="206"/>
                  </a:lnTo>
                  <a:lnTo>
                    <a:pt x="52" y="204"/>
                  </a:lnTo>
                  <a:lnTo>
                    <a:pt x="52" y="202"/>
                  </a:lnTo>
                  <a:lnTo>
                    <a:pt x="53" y="201"/>
                  </a:lnTo>
                  <a:lnTo>
                    <a:pt x="53" y="200"/>
                  </a:lnTo>
                  <a:lnTo>
                    <a:pt x="53" y="198"/>
                  </a:lnTo>
                  <a:lnTo>
                    <a:pt x="54" y="197"/>
                  </a:lnTo>
                  <a:lnTo>
                    <a:pt x="54" y="196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6" y="192"/>
                  </a:lnTo>
                  <a:lnTo>
                    <a:pt x="56" y="190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7" y="188"/>
                  </a:lnTo>
                  <a:lnTo>
                    <a:pt x="58" y="186"/>
                  </a:lnTo>
                  <a:lnTo>
                    <a:pt x="58" y="185"/>
                  </a:lnTo>
                  <a:lnTo>
                    <a:pt x="58" y="184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0"/>
                  </a:lnTo>
                  <a:lnTo>
                    <a:pt x="60" y="179"/>
                  </a:lnTo>
                  <a:lnTo>
                    <a:pt x="61" y="177"/>
                  </a:lnTo>
                  <a:lnTo>
                    <a:pt x="61" y="176"/>
                  </a:lnTo>
                  <a:lnTo>
                    <a:pt x="62" y="173"/>
                  </a:lnTo>
                  <a:lnTo>
                    <a:pt x="62" y="172"/>
                  </a:lnTo>
                  <a:lnTo>
                    <a:pt x="64" y="171"/>
                  </a:lnTo>
                  <a:lnTo>
                    <a:pt x="64" y="168"/>
                  </a:lnTo>
                  <a:lnTo>
                    <a:pt x="64" y="165"/>
                  </a:lnTo>
                  <a:lnTo>
                    <a:pt x="65" y="164"/>
                  </a:lnTo>
                  <a:lnTo>
                    <a:pt x="66" y="161"/>
                  </a:lnTo>
                  <a:lnTo>
                    <a:pt x="66" y="160"/>
                  </a:lnTo>
                  <a:lnTo>
                    <a:pt x="66" y="157"/>
                  </a:lnTo>
                  <a:lnTo>
                    <a:pt x="68" y="156"/>
                  </a:lnTo>
                  <a:lnTo>
                    <a:pt x="68" y="155"/>
                  </a:lnTo>
                  <a:lnTo>
                    <a:pt x="69" y="153"/>
                  </a:lnTo>
                  <a:lnTo>
                    <a:pt x="69" y="152"/>
                  </a:lnTo>
                  <a:lnTo>
                    <a:pt x="69" y="151"/>
                  </a:lnTo>
                  <a:lnTo>
                    <a:pt x="70" y="149"/>
                  </a:lnTo>
                  <a:lnTo>
                    <a:pt x="70" y="148"/>
                  </a:lnTo>
                  <a:lnTo>
                    <a:pt x="70" y="147"/>
                  </a:lnTo>
                  <a:lnTo>
                    <a:pt x="70" y="145"/>
                  </a:lnTo>
                  <a:lnTo>
                    <a:pt x="72" y="144"/>
                  </a:lnTo>
                  <a:lnTo>
                    <a:pt x="72" y="143"/>
                  </a:lnTo>
                  <a:lnTo>
                    <a:pt x="72" y="141"/>
                  </a:lnTo>
                  <a:lnTo>
                    <a:pt x="73" y="141"/>
                  </a:lnTo>
                  <a:lnTo>
                    <a:pt x="73" y="140"/>
                  </a:lnTo>
                  <a:lnTo>
                    <a:pt x="73" y="139"/>
                  </a:lnTo>
                  <a:lnTo>
                    <a:pt x="73" y="137"/>
                  </a:lnTo>
                  <a:lnTo>
                    <a:pt x="74" y="136"/>
                  </a:lnTo>
                  <a:lnTo>
                    <a:pt x="74" y="135"/>
                  </a:lnTo>
                  <a:lnTo>
                    <a:pt x="74" y="133"/>
                  </a:lnTo>
                  <a:lnTo>
                    <a:pt x="76" y="132"/>
                  </a:lnTo>
                  <a:lnTo>
                    <a:pt x="76" y="131"/>
                  </a:lnTo>
                  <a:lnTo>
                    <a:pt x="76" y="130"/>
                  </a:lnTo>
                  <a:lnTo>
                    <a:pt x="77" y="128"/>
                  </a:lnTo>
                  <a:lnTo>
                    <a:pt x="77" y="126"/>
                  </a:lnTo>
                  <a:lnTo>
                    <a:pt x="77" y="124"/>
                  </a:lnTo>
                  <a:lnTo>
                    <a:pt x="78" y="122"/>
                  </a:lnTo>
                  <a:lnTo>
                    <a:pt x="78" y="120"/>
                  </a:lnTo>
                  <a:lnTo>
                    <a:pt x="79" y="118"/>
                  </a:lnTo>
                  <a:lnTo>
                    <a:pt x="79" y="116"/>
                  </a:lnTo>
                  <a:lnTo>
                    <a:pt x="81" y="114"/>
                  </a:lnTo>
                  <a:lnTo>
                    <a:pt x="81" y="112"/>
                  </a:lnTo>
                  <a:lnTo>
                    <a:pt x="82" y="110"/>
                  </a:lnTo>
                  <a:lnTo>
                    <a:pt x="82" y="108"/>
                  </a:lnTo>
                  <a:lnTo>
                    <a:pt x="82" y="107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3" y="103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5" y="99"/>
                  </a:lnTo>
                  <a:lnTo>
                    <a:pt x="85" y="98"/>
                  </a:lnTo>
                  <a:lnTo>
                    <a:pt x="86" y="96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6" y="92"/>
                  </a:lnTo>
                  <a:lnTo>
                    <a:pt x="86" y="91"/>
                  </a:lnTo>
                  <a:lnTo>
                    <a:pt x="86" y="90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7"/>
                  </a:lnTo>
                  <a:lnTo>
                    <a:pt x="87" y="86"/>
                  </a:lnTo>
                  <a:lnTo>
                    <a:pt x="87" y="84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78"/>
                  </a:lnTo>
                  <a:lnTo>
                    <a:pt x="87" y="77"/>
                  </a:lnTo>
                  <a:lnTo>
                    <a:pt x="89" y="75"/>
                  </a:lnTo>
                  <a:lnTo>
                    <a:pt x="89" y="73"/>
                  </a:lnTo>
                  <a:lnTo>
                    <a:pt x="89" y="71"/>
                  </a:lnTo>
                  <a:lnTo>
                    <a:pt x="89" y="70"/>
                  </a:lnTo>
                  <a:lnTo>
                    <a:pt x="89" y="67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89" y="59"/>
                  </a:lnTo>
                  <a:lnTo>
                    <a:pt x="90" y="59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3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4" y="35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4" y="31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4"/>
                  </a:lnTo>
                  <a:lnTo>
                    <a:pt x="94" y="13"/>
                  </a:lnTo>
                  <a:lnTo>
                    <a:pt x="94" y="10"/>
                  </a:lnTo>
                  <a:lnTo>
                    <a:pt x="94" y="9"/>
                  </a:lnTo>
                  <a:lnTo>
                    <a:pt x="94" y="6"/>
                  </a:lnTo>
                  <a:lnTo>
                    <a:pt x="94" y="5"/>
                  </a:lnTo>
                  <a:lnTo>
                    <a:pt x="94" y="2"/>
                  </a:lnTo>
                  <a:lnTo>
                    <a:pt x="93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8" name="Rectangle 48">
              <a:extLst>
                <a:ext uri="{FF2B5EF4-FFF2-40B4-BE49-F238E27FC236}">
                  <a16:creationId xmlns:a16="http://schemas.microsoft.com/office/drawing/2014/main" id="{E0C48360-929A-0C4E-8C3B-BDD861AD5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40360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1309" name="Rectangle 49">
              <a:extLst>
                <a:ext uri="{FF2B5EF4-FFF2-40B4-BE49-F238E27FC236}">
                  <a16:creationId xmlns:a16="http://schemas.microsoft.com/office/drawing/2014/main" id="{F0A84276-8D6C-BD4F-8C8C-8F51357DD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502025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1310" name="Rectangle 50">
              <a:extLst>
                <a:ext uri="{FF2B5EF4-FFF2-40B4-BE49-F238E27FC236}">
                  <a16:creationId xmlns:a16="http://schemas.microsoft.com/office/drawing/2014/main" id="{7DE666F6-2A14-3847-9229-11BECB6EB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68617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1311" name="Rectangle 51">
              <a:extLst>
                <a:ext uri="{FF2B5EF4-FFF2-40B4-BE49-F238E27FC236}">
                  <a16:creationId xmlns:a16="http://schemas.microsoft.com/office/drawing/2014/main" id="{88E83542-A2BB-914D-AEB2-110216BC4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786188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1312" name="Rectangle 52">
              <a:extLst>
                <a:ext uri="{FF2B5EF4-FFF2-40B4-BE49-F238E27FC236}">
                  <a16:creationId xmlns:a16="http://schemas.microsoft.com/office/drawing/2014/main" id="{928CCE60-922C-6A4C-8803-AA0B54F77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356235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1313" name="Rectangle 53">
              <a:extLst>
                <a:ext uri="{FF2B5EF4-FFF2-40B4-BE49-F238E27FC236}">
                  <a16:creationId xmlns:a16="http://schemas.microsoft.com/office/drawing/2014/main" id="{B26F09EC-2580-6A4D-907E-4AFC2BFFF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338" y="3660775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1314" name="Rectangle 54">
              <a:extLst>
                <a:ext uri="{FF2B5EF4-FFF2-40B4-BE49-F238E27FC236}">
                  <a16:creationId xmlns:a16="http://schemas.microsoft.com/office/drawing/2014/main" id="{622F5244-E5BD-9145-B29C-5971A0ECD3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850" y="356235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1315" name="Rectangle 55">
              <a:extLst>
                <a:ext uri="{FF2B5EF4-FFF2-40B4-BE49-F238E27FC236}">
                  <a16:creationId xmlns:a16="http://schemas.microsoft.com/office/drawing/2014/main" id="{2688AE27-52F1-D64B-8EDA-8ADB22A09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513" y="3660775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1316" name="Rectangle 66">
              <a:extLst>
                <a:ext uri="{FF2B5EF4-FFF2-40B4-BE49-F238E27FC236}">
                  <a16:creationId xmlns:a16="http://schemas.microsoft.com/office/drawing/2014/main" id="{E70C72E1-3032-274E-8A96-4F25DB9624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100" y="3562350"/>
              <a:ext cx="15709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+ </a:t>
              </a:r>
              <a:endParaRPr lang="en-US" altLang="en-US" b="0">
                <a:latin typeface="Times" pitchFamily="2" charset="0"/>
              </a:endParaRPr>
            </a:p>
          </p:txBody>
        </p:sp>
      </p:grpSp>
      <p:sp>
        <p:nvSpPr>
          <p:cNvPr id="11266" name="Rectangle 94">
            <a:extLst>
              <a:ext uri="{FF2B5EF4-FFF2-40B4-BE49-F238E27FC236}">
                <a16:creationId xmlns:a16="http://schemas.microsoft.com/office/drawing/2014/main" id="{7BBB55E4-C5E2-1E44-A272-8B2834CF5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1525" y="4111626"/>
            <a:ext cx="11653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Helvetica" pitchFamily="2" charset="0"/>
              </a:rPr>
              <a:t>AND gate</a:t>
            </a: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grpSp>
        <p:nvGrpSpPr>
          <p:cNvPr id="11267" name="Group 1">
            <a:extLst>
              <a:ext uri="{FF2B5EF4-FFF2-40B4-BE49-F238E27FC236}">
                <a16:creationId xmlns:a16="http://schemas.microsoft.com/office/drawing/2014/main" id="{A6776066-CE39-FF41-B6AD-3BD62CC9FEFA}"/>
              </a:ext>
            </a:extLst>
          </p:cNvPr>
          <p:cNvGrpSpPr>
            <a:grpSpLocks/>
          </p:cNvGrpSpPr>
          <p:nvPr/>
        </p:nvGrpSpPr>
        <p:grpSpPr bwMode="auto">
          <a:xfrm>
            <a:off x="1568451" y="2740026"/>
            <a:ext cx="1644457" cy="441325"/>
            <a:chOff x="654050" y="2740025"/>
            <a:chExt cx="1644457" cy="441325"/>
          </a:xfrm>
        </p:grpSpPr>
        <p:sp>
          <p:nvSpPr>
            <p:cNvPr id="11294" name="Rectangle 98">
              <a:extLst>
                <a:ext uri="{FF2B5EF4-FFF2-40B4-BE49-F238E27FC236}">
                  <a16:creationId xmlns:a16="http://schemas.microsoft.com/office/drawing/2014/main" id="{4646B22F-F249-3944-9CA2-0D3085726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237" y="286385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1295" name="Line 16">
              <a:extLst>
                <a:ext uri="{FF2B5EF4-FFF2-40B4-BE49-F238E27FC236}">
                  <a16:creationId xmlns:a16="http://schemas.microsoft.com/office/drawing/2014/main" id="{61ED148B-C203-D546-8C74-268EAD668D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39900" y="2949575"/>
              <a:ext cx="295275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Line 17">
              <a:extLst>
                <a:ext uri="{FF2B5EF4-FFF2-40B4-BE49-F238E27FC236}">
                  <a16:creationId xmlns:a16="http://schemas.microsoft.com/office/drawing/2014/main" id="{6A1289A8-BFEF-1246-A504-1F28D260FD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8200" y="2949575"/>
              <a:ext cx="312737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Freeform 18">
              <a:extLst>
                <a:ext uri="{FF2B5EF4-FFF2-40B4-BE49-F238E27FC236}">
                  <a16:creationId xmlns:a16="http://schemas.microsoft.com/office/drawing/2014/main" id="{1BEFA34F-7FE1-0944-84C7-70BF27568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937" y="2740025"/>
              <a:ext cx="442913" cy="441325"/>
            </a:xfrm>
            <a:custGeom>
              <a:avLst/>
              <a:gdLst>
                <a:gd name="T0" fmla="*/ 2147483646 w 556"/>
                <a:gd name="T1" fmla="*/ 2147483646 h 556"/>
                <a:gd name="T2" fmla="*/ 0 w 556"/>
                <a:gd name="T3" fmla="*/ 2147483646 h 556"/>
                <a:gd name="T4" fmla="*/ 0 w 556"/>
                <a:gd name="T5" fmla="*/ 0 h 556"/>
                <a:gd name="T6" fmla="*/ 2147483646 w 556"/>
                <a:gd name="T7" fmla="*/ 2147483646 h 5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6" h="556">
                  <a:moveTo>
                    <a:pt x="556" y="265"/>
                  </a:moveTo>
                  <a:lnTo>
                    <a:pt x="0" y="556"/>
                  </a:lnTo>
                  <a:lnTo>
                    <a:pt x="0" y="0"/>
                  </a:lnTo>
                  <a:lnTo>
                    <a:pt x="556" y="265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Freeform 19">
              <a:extLst>
                <a:ext uri="{FF2B5EF4-FFF2-40B4-BE49-F238E27FC236}">
                  <a16:creationId xmlns:a16="http://schemas.microsoft.com/office/drawing/2014/main" id="{20FA6F66-CC1F-EA41-A982-45C98B554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900" y="2890837"/>
              <a:ext cx="117475" cy="119063"/>
            </a:xfrm>
            <a:custGeom>
              <a:avLst/>
              <a:gdLst>
                <a:gd name="T0" fmla="*/ 2147483646 w 149"/>
                <a:gd name="T1" fmla="*/ 0 h 150"/>
                <a:gd name="T2" fmla="*/ 2147483646 w 149"/>
                <a:gd name="T3" fmla="*/ 2147483646 h 150"/>
                <a:gd name="T4" fmla="*/ 2147483646 w 149"/>
                <a:gd name="T5" fmla="*/ 2147483646 h 150"/>
                <a:gd name="T6" fmla="*/ 2147483646 w 149"/>
                <a:gd name="T7" fmla="*/ 2147483646 h 150"/>
                <a:gd name="T8" fmla="*/ 2147483646 w 149"/>
                <a:gd name="T9" fmla="*/ 2147483646 h 150"/>
                <a:gd name="T10" fmla="*/ 2147483646 w 149"/>
                <a:gd name="T11" fmla="*/ 2147483646 h 150"/>
                <a:gd name="T12" fmla="*/ 2147483646 w 149"/>
                <a:gd name="T13" fmla="*/ 2147483646 h 150"/>
                <a:gd name="T14" fmla="*/ 2147483646 w 149"/>
                <a:gd name="T15" fmla="*/ 2147483646 h 150"/>
                <a:gd name="T16" fmla="*/ 2147483646 w 149"/>
                <a:gd name="T17" fmla="*/ 2147483646 h 150"/>
                <a:gd name="T18" fmla="*/ 2147483646 w 149"/>
                <a:gd name="T19" fmla="*/ 2147483646 h 150"/>
                <a:gd name="T20" fmla="*/ 0 w 149"/>
                <a:gd name="T21" fmla="*/ 2147483646 h 150"/>
                <a:gd name="T22" fmla="*/ 0 w 149"/>
                <a:gd name="T23" fmla="*/ 2147483646 h 150"/>
                <a:gd name="T24" fmla="*/ 2147483646 w 149"/>
                <a:gd name="T25" fmla="*/ 2147483646 h 150"/>
                <a:gd name="T26" fmla="*/ 2147483646 w 149"/>
                <a:gd name="T27" fmla="*/ 2147483646 h 150"/>
                <a:gd name="T28" fmla="*/ 2147483646 w 149"/>
                <a:gd name="T29" fmla="*/ 2147483646 h 150"/>
                <a:gd name="T30" fmla="*/ 2147483646 w 149"/>
                <a:gd name="T31" fmla="*/ 2147483646 h 150"/>
                <a:gd name="T32" fmla="*/ 2147483646 w 149"/>
                <a:gd name="T33" fmla="*/ 2147483646 h 150"/>
                <a:gd name="T34" fmla="*/ 2147483646 w 149"/>
                <a:gd name="T35" fmla="*/ 2147483646 h 150"/>
                <a:gd name="T36" fmla="*/ 2147483646 w 149"/>
                <a:gd name="T37" fmla="*/ 2147483646 h 150"/>
                <a:gd name="T38" fmla="*/ 2147483646 w 149"/>
                <a:gd name="T39" fmla="*/ 2147483646 h 150"/>
                <a:gd name="T40" fmla="*/ 2147483646 w 149"/>
                <a:gd name="T41" fmla="*/ 2147483646 h 150"/>
                <a:gd name="T42" fmla="*/ 2147483646 w 149"/>
                <a:gd name="T43" fmla="*/ 2147483646 h 150"/>
                <a:gd name="T44" fmla="*/ 2147483646 w 149"/>
                <a:gd name="T45" fmla="*/ 2147483646 h 150"/>
                <a:gd name="T46" fmla="*/ 2147483646 w 149"/>
                <a:gd name="T47" fmla="*/ 2147483646 h 150"/>
                <a:gd name="T48" fmla="*/ 2147483646 w 149"/>
                <a:gd name="T49" fmla="*/ 2147483646 h 150"/>
                <a:gd name="T50" fmla="*/ 2147483646 w 149"/>
                <a:gd name="T51" fmla="*/ 2147483646 h 150"/>
                <a:gd name="T52" fmla="*/ 2147483646 w 149"/>
                <a:gd name="T53" fmla="*/ 2147483646 h 150"/>
                <a:gd name="T54" fmla="*/ 2147483646 w 149"/>
                <a:gd name="T55" fmla="*/ 2147483646 h 150"/>
                <a:gd name="T56" fmla="*/ 2147483646 w 149"/>
                <a:gd name="T57" fmla="*/ 2147483646 h 150"/>
                <a:gd name="T58" fmla="*/ 2147483646 w 149"/>
                <a:gd name="T59" fmla="*/ 2147483646 h 150"/>
                <a:gd name="T60" fmla="*/ 2147483646 w 149"/>
                <a:gd name="T61" fmla="*/ 2147483646 h 150"/>
                <a:gd name="T62" fmla="*/ 2147483646 w 149"/>
                <a:gd name="T63" fmla="*/ 2147483646 h 150"/>
                <a:gd name="T64" fmla="*/ 2147483646 w 149"/>
                <a:gd name="T65" fmla="*/ 2147483646 h 150"/>
                <a:gd name="T66" fmla="*/ 2147483646 w 149"/>
                <a:gd name="T67" fmla="*/ 2147483646 h 150"/>
                <a:gd name="T68" fmla="*/ 2147483646 w 149"/>
                <a:gd name="T69" fmla="*/ 2147483646 h 150"/>
                <a:gd name="T70" fmla="*/ 2147483646 w 149"/>
                <a:gd name="T71" fmla="*/ 2147483646 h 150"/>
                <a:gd name="T72" fmla="*/ 2147483646 w 149"/>
                <a:gd name="T73" fmla="*/ 2147483646 h 150"/>
                <a:gd name="T74" fmla="*/ 2147483646 w 149"/>
                <a:gd name="T75" fmla="*/ 2147483646 h 150"/>
                <a:gd name="T76" fmla="*/ 2147483646 w 149"/>
                <a:gd name="T77" fmla="*/ 2147483646 h 150"/>
                <a:gd name="T78" fmla="*/ 2147483646 w 149"/>
                <a:gd name="T79" fmla="*/ 2147483646 h 150"/>
                <a:gd name="T80" fmla="*/ 2147483646 w 149"/>
                <a:gd name="T81" fmla="*/ 2147483646 h 150"/>
                <a:gd name="T82" fmla="*/ 2147483646 w 149"/>
                <a:gd name="T83" fmla="*/ 2147483646 h 150"/>
                <a:gd name="T84" fmla="*/ 2147483646 w 149"/>
                <a:gd name="T85" fmla="*/ 0 h 150"/>
                <a:gd name="T86" fmla="*/ 2147483646 w 149"/>
                <a:gd name="T87" fmla="*/ 0 h 1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9" h="150">
                  <a:moveTo>
                    <a:pt x="75" y="0"/>
                  </a:move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53" y="3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8" y="43"/>
                  </a:lnTo>
                  <a:lnTo>
                    <a:pt x="6" y="45"/>
                  </a:lnTo>
                  <a:lnTo>
                    <a:pt x="5" y="49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1" y="60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1" y="86"/>
                  </a:lnTo>
                  <a:lnTo>
                    <a:pt x="1" y="90"/>
                  </a:lnTo>
                  <a:lnTo>
                    <a:pt x="2" y="93"/>
                  </a:lnTo>
                  <a:lnTo>
                    <a:pt x="4" y="97"/>
                  </a:lnTo>
                  <a:lnTo>
                    <a:pt x="5" y="101"/>
                  </a:lnTo>
                  <a:lnTo>
                    <a:pt x="6" y="104"/>
                  </a:lnTo>
                  <a:lnTo>
                    <a:pt x="8" y="108"/>
                  </a:lnTo>
                  <a:lnTo>
                    <a:pt x="9" y="110"/>
                  </a:lnTo>
                  <a:lnTo>
                    <a:pt x="10" y="113"/>
                  </a:lnTo>
                  <a:lnTo>
                    <a:pt x="13" y="117"/>
                  </a:lnTo>
                  <a:lnTo>
                    <a:pt x="14" y="120"/>
                  </a:lnTo>
                  <a:lnTo>
                    <a:pt x="17" y="122"/>
                  </a:lnTo>
                  <a:lnTo>
                    <a:pt x="19" y="125"/>
                  </a:lnTo>
                  <a:lnTo>
                    <a:pt x="22" y="127"/>
                  </a:lnTo>
                  <a:lnTo>
                    <a:pt x="25" y="130"/>
                  </a:lnTo>
                  <a:lnTo>
                    <a:pt x="27" y="133"/>
                  </a:lnTo>
                  <a:lnTo>
                    <a:pt x="30" y="134"/>
                  </a:lnTo>
                  <a:lnTo>
                    <a:pt x="33" y="137"/>
                  </a:lnTo>
                  <a:lnTo>
                    <a:pt x="35" y="139"/>
                  </a:lnTo>
                  <a:lnTo>
                    <a:pt x="39" y="141"/>
                  </a:lnTo>
                  <a:lnTo>
                    <a:pt x="42" y="142"/>
                  </a:lnTo>
                  <a:lnTo>
                    <a:pt x="46" y="143"/>
                  </a:lnTo>
                  <a:lnTo>
                    <a:pt x="49" y="145"/>
                  </a:lnTo>
                  <a:lnTo>
                    <a:pt x="53" y="146"/>
                  </a:lnTo>
                  <a:lnTo>
                    <a:pt x="57" y="147"/>
                  </a:lnTo>
                  <a:lnTo>
                    <a:pt x="59" y="149"/>
                  </a:lnTo>
                  <a:lnTo>
                    <a:pt x="63" y="149"/>
                  </a:lnTo>
                  <a:lnTo>
                    <a:pt x="67" y="149"/>
                  </a:lnTo>
                  <a:lnTo>
                    <a:pt x="71" y="150"/>
                  </a:lnTo>
                  <a:lnTo>
                    <a:pt x="75" y="150"/>
                  </a:lnTo>
                  <a:lnTo>
                    <a:pt x="79" y="150"/>
                  </a:lnTo>
                  <a:lnTo>
                    <a:pt x="83" y="149"/>
                  </a:lnTo>
                  <a:lnTo>
                    <a:pt x="86" y="149"/>
                  </a:lnTo>
                  <a:lnTo>
                    <a:pt x="90" y="149"/>
                  </a:lnTo>
                  <a:lnTo>
                    <a:pt x="94" y="147"/>
                  </a:lnTo>
                  <a:lnTo>
                    <a:pt x="98" y="146"/>
                  </a:lnTo>
                  <a:lnTo>
                    <a:pt x="100" y="145"/>
                  </a:lnTo>
                  <a:lnTo>
                    <a:pt x="104" y="143"/>
                  </a:lnTo>
                  <a:lnTo>
                    <a:pt x="107" y="142"/>
                  </a:lnTo>
                  <a:lnTo>
                    <a:pt x="111" y="141"/>
                  </a:lnTo>
                  <a:lnTo>
                    <a:pt x="114" y="139"/>
                  </a:lnTo>
                  <a:lnTo>
                    <a:pt x="116" y="137"/>
                  </a:lnTo>
                  <a:lnTo>
                    <a:pt x="120" y="134"/>
                  </a:lnTo>
                  <a:lnTo>
                    <a:pt x="123" y="133"/>
                  </a:lnTo>
                  <a:lnTo>
                    <a:pt x="125" y="130"/>
                  </a:lnTo>
                  <a:lnTo>
                    <a:pt x="128" y="127"/>
                  </a:lnTo>
                  <a:lnTo>
                    <a:pt x="131" y="125"/>
                  </a:lnTo>
                  <a:lnTo>
                    <a:pt x="132" y="122"/>
                  </a:lnTo>
                  <a:lnTo>
                    <a:pt x="135" y="120"/>
                  </a:lnTo>
                  <a:lnTo>
                    <a:pt x="137" y="117"/>
                  </a:lnTo>
                  <a:lnTo>
                    <a:pt x="139" y="113"/>
                  </a:lnTo>
                  <a:lnTo>
                    <a:pt x="141" y="110"/>
                  </a:lnTo>
                  <a:lnTo>
                    <a:pt x="143" y="108"/>
                  </a:lnTo>
                  <a:lnTo>
                    <a:pt x="144" y="104"/>
                  </a:lnTo>
                  <a:lnTo>
                    <a:pt x="145" y="101"/>
                  </a:lnTo>
                  <a:lnTo>
                    <a:pt x="147" y="97"/>
                  </a:lnTo>
                  <a:lnTo>
                    <a:pt x="148" y="93"/>
                  </a:lnTo>
                  <a:lnTo>
                    <a:pt x="148" y="90"/>
                  </a:lnTo>
                  <a:lnTo>
                    <a:pt x="149" y="86"/>
                  </a:lnTo>
                  <a:lnTo>
                    <a:pt x="149" y="82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1"/>
                  </a:lnTo>
                  <a:lnTo>
                    <a:pt x="149" y="67"/>
                  </a:lnTo>
                  <a:lnTo>
                    <a:pt x="149" y="64"/>
                  </a:lnTo>
                  <a:lnTo>
                    <a:pt x="148" y="60"/>
                  </a:lnTo>
                  <a:lnTo>
                    <a:pt x="148" y="56"/>
                  </a:lnTo>
                  <a:lnTo>
                    <a:pt x="147" y="52"/>
                  </a:lnTo>
                  <a:lnTo>
                    <a:pt x="145" y="49"/>
                  </a:lnTo>
                  <a:lnTo>
                    <a:pt x="144" y="45"/>
                  </a:lnTo>
                  <a:lnTo>
                    <a:pt x="143" y="43"/>
                  </a:lnTo>
                  <a:lnTo>
                    <a:pt x="141" y="39"/>
                  </a:lnTo>
                  <a:lnTo>
                    <a:pt x="139" y="36"/>
                  </a:lnTo>
                  <a:lnTo>
                    <a:pt x="137" y="32"/>
                  </a:lnTo>
                  <a:lnTo>
                    <a:pt x="135" y="29"/>
                  </a:lnTo>
                  <a:lnTo>
                    <a:pt x="132" y="27"/>
                  </a:lnTo>
                  <a:lnTo>
                    <a:pt x="131" y="24"/>
                  </a:lnTo>
                  <a:lnTo>
                    <a:pt x="128" y="22"/>
                  </a:lnTo>
                  <a:lnTo>
                    <a:pt x="125" y="19"/>
                  </a:lnTo>
                  <a:lnTo>
                    <a:pt x="123" y="16"/>
                  </a:lnTo>
                  <a:lnTo>
                    <a:pt x="120" y="15"/>
                  </a:lnTo>
                  <a:lnTo>
                    <a:pt x="116" y="12"/>
                  </a:lnTo>
                  <a:lnTo>
                    <a:pt x="114" y="11"/>
                  </a:lnTo>
                  <a:lnTo>
                    <a:pt x="111" y="8"/>
                  </a:lnTo>
                  <a:lnTo>
                    <a:pt x="107" y="7"/>
                  </a:lnTo>
                  <a:lnTo>
                    <a:pt x="104" y="6"/>
                  </a:lnTo>
                  <a:lnTo>
                    <a:pt x="100" y="4"/>
                  </a:lnTo>
                  <a:lnTo>
                    <a:pt x="98" y="3"/>
                  </a:lnTo>
                  <a:lnTo>
                    <a:pt x="94" y="2"/>
                  </a:lnTo>
                  <a:lnTo>
                    <a:pt x="90" y="2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Rectangle 96">
              <a:extLst>
                <a:ext uri="{FF2B5EF4-FFF2-40B4-BE49-F238E27FC236}">
                  <a16:creationId xmlns:a16="http://schemas.microsoft.com/office/drawing/2014/main" id="{A18BC3FA-A13E-124E-A7D4-5857E8637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050" y="2846387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1300" name="Line 97">
              <a:extLst>
                <a:ext uri="{FF2B5EF4-FFF2-40B4-BE49-F238E27FC236}">
                  <a16:creationId xmlns:a16="http://schemas.microsoft.com/office/drawing/2014/main" id="{871B869D-2B07-9D47-B967-B011DE84B0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54237" y="2846387"/>
              <a:ext cx="131763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68" name="Group 1">
            <a:extLst>
              <a:ext uri="{FF2B5EF4-FFF2-40B4-BE49-F238E27FC236}">
                <a16:creationId xmlns:a16="http://schemas.microsoft.com/office/drawing/2014/main" id="{2CC5EBBA-DA19-E544-829A-25386DB3667A}"/>
              </a:ext>
            </a:extLst>
          </p:cNvPr>
          <p:cNvGrpSpPr>
            <a:grpSpLocks/>
          </p:cNvGrpSpPr>
          <p:nvPr/>
        </p:nvGrpSpPr>
        <p:grpSpPr bwMode="auto">
          <a:xfrm>
            <a:off x="4352926" y="2663826"/>
            <a:ext cx="2130139" cy="599619"/>
            <a:chOff x="1916113" y="752475"/>
            <a:chExt cx="2130139" cy="599619"/>
          </a:xfrm>
        </p:grpSpPr>
        <p:sp>
          <p:nvSpPr>
            <p:cNvPr id="11273" name="Freeform 10">
              <a:extLst>
                <a:ext uri="{FF2B5EF4-FFF2-40B4-BE49-F238E27FC236}">
                  <a16:creationId xmlns:a16="http://schemas.microsoft.com/office/drawing/2014/main" id="{94B3EF51-08D8-CB46-BAD4-5C13507FB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88" y="993775"/>
              <a:ext cx="168275" cy="1588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4" name="Line 11">
              <a:extLst>
                <a:ext uri="{FF2B5EF4-FFF2-40B4-BE49-F238E27FC236}">
                  <a16:creationId xmlns:a16="http://schemas.microsoft.com/office/drawing/2014/main" id="{04B0608B-6568-254C-8F8E-28D610D06D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7688" y="993775"/>
              <a:ext cx="168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Freeform 12">
              <a:extLst>
                <a:ext uri="{FF2B5EF4-FFF2-40B4-BE49-F238E27FC236}">
                  <a16:creationId xmlns:a16="http://schemas.microsoft.com/office/drawing/2014/main" id="{C7462FF3-4E42-0347-8955-B3FDDB41B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1162050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Line 13">
              <a:extLst>
                <a:ext uri="{FF2B5EF4-FFF2-40B4-BE49-F238E27FC236}">
                  <a16:creationId xmlns:a16="http://schemas.microsoft.com/office/drawing/2014/main" id="{9EA16A9F-2789-D846-B469-1123C82DDF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1162050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Freeform 14">
              <a:extLst>
                <a:ext uri="{FF2B5EF4-FFF2-40B4-BE49-F238E27FC236}">
                  <a16:creationId xmlns:a16="http://schemas.microsoft.com/office/drawing/2014/main" id="{4680FC45-1F6B-4546-A102-5FDE288FC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847725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Line 15">
              <a:extLst>
                <a:ext uri="{FF2B5EF4-FFF2-40B4-BE49-F238E27FC236}">
                  <a16:creationId xmlns:a16="http://schemas.microsoft.com/office/drawing/2014/main" id="{DF78996E-E03B-714B-BA33-C25D02D3A4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847725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Rectangle 73">
              <a:extLst>
                <a:ext uri="{FF2B5EF4-FFF2-40B4-BE49-F238E27FC236}">
                  <a16:creationId xmlns:a16="http://schemas.microsoft.com/office/drawing/2014/main" id="{71F0FEFE-F811-E247-91B6-A73B973AF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75247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1280" name="Rectangle 74">
              <a:extLst>
                <a:ext uri="{FF2B5EF4-FFF2-40B4-BE49-F238E27FC236}">
                  <a16:creationId xmlns:a16="http://schemas.microsoft.com/office/drawing/2014/main" id="{BDFC92AF-AE25-D746-80F0-0E45569CB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852488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1281" name="Rectangle 75">
              <a:extLst>
                <a:ext uri="{FF2B5EF4-FFF2-40B4-BE49-F238E27FC236}">
                  <a16:creationId xmlns:a16="http://schemas.microsoft.com/office/drawing/2014/main" id="{FDA15F15-8375-0844-8478-F222C50B45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1036638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1282" name="Rectangle 76">
              <a:extLst>
                <a:ext uri="{FF2B5EF4-FFF2-40B4-BE49-F238E27FC236}">
                  <a16:creationId xmlns:a16="http://schemas.microsoft.com/office/drawing/2014/main" id="{8FD018F8-FCBE-D745-B77D-28109EE7D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1136650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1283" name="Rectangle 77">
              <a:extLst>
                <a:ext uri="{FF2B5EF4-FFF2-40B4-BE49-F238E27FC236}">
                  <a16:creationId xmlns:a16="http://schemas.microsoft.com/office/drawing/2014/main" id="{5B166C96-03B9-9844-87A1-C2373DA48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88582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1284" name="Rectangle 78">
              <a:extLst>
                <a:ext uri="{FF2B5EF4-FFF2-40B4-BE49-F238E27FC236}">
                  <a16:creationId xmlns:a16="http://schemas.microsoft.com/office/drawing/2014/main" id="{8FE00EE6-A14D-164E-A41F-D412194F8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7750" y="985838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1285" name="Rectangle 79">
              <a:extLst>
                <a:ext uri="{FF2B5EF4-FFF2-40B4-BE49-F238E27FC236}">
                  <a16:creationId xmlns:a16="http://schemas.microsoft.com/office/drawing/2014/main" id="{781DA339-3FE1-C447-B3F9-175735C3E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113" y="88582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1286" name="Rectangle 80">
              <a:extLst>
                <a:ext uri="{FF2B5EF4-FFF2-40B4-BE49-F238E27FC236}">
                  <a16:creationId xmlns:a16="http://schemas.microsoft.com/office/drawing/2014/main" id="{1D6DC886-4B6B-4C43-AD02-57101A965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600" y="985838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1287" name="Rectangle 83">
              <a:extLst>
                <a:ext uri="{FF2B5EF4-FFF2-40B4-BE49-F238E27FC236}">
                  <a16:creationId xmlns:a16="http://schemas.microsoft.com/office/drawing/2014/main" id="{A5EA43F4-5F6E-A246-9BC7-71FF309EC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2798" y="893292"/>
              <a:ext cx="12343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•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11288" name="Group 110">
              <a:extLst>
                <a:ext uri="{FF2B5EF4-FFF2-40B4-BE49-F238E27FC236}">
                  <a16:creationId xmlns:a16="http://schemas.microsoft.com/office/drawing/2014/main" id="{7CB0890F-60CD-6643-9242-34CA5E5FC8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0313" y="754063"/>
              <a:ext cx="577850" cy="482600"/>
              <a:chOff x="3435" y="821"/>
              <a:chExt cx="421" cy="354"/>
            </a:xfrm>
          </p:grpSpPr>
          <p:sp>
            <p:nvSpPr>
              <p:cNvPr id="11289" name="Line 111">
                <a:extLst>
                  <a:ext uri="{FF2B5EF4-FFF2-40B4-BE49-F238E27FC236}">
                    <a16:creationId xmlns:a16="http://schemas.microsoft.com/office/drawing/2014/main" id="{385224F4-7732-674D-B195-52220DD41F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0" name="Line 112">
                <a:extLst>
                  <a:ext uri="{FF2B5EF4-FFF2-40B4-BE49-F238E27FC236}">
                    <a16:creationId xmlns:a16="http://schemas.microsoft.com/office/drawing/2014/main" id="{737C79FD-84DF-8940-8541-0633BD8650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1" name="Arc 113">
                <a:extLst>
                  <a:ext uri="{FF2B5EF4-FFF2-40B4-BE49-F238E27FC236}">
                    <a16:creationId xmlns:a16="http://schemas.microsoft.com/office/drawing/2014/main" id="{B3F5EE27-4374-FE4C-B432-2E06F47B1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2" name="Arc 114">
                <a:extLst>
                  <a:ext uri="{FF2B5EF4-FFF2-40B4-BE49-F238E27FC236}">
                    <a16:creationId xmlns:a16="http://schemas.microsoft.com/office/drawing/2014/main" id="{D51C3DDA-32FD-954E-98B0-EA5C4A468452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3" name="Line 115">
                <a:extLst>
                  <a:ext uri="{FF2B5EF4-FFF2-40B4-BE49-F238E27FC236}">
                    <a16:creationId xmlns:a16="http://schemas.microsoft.com/office/drawing/2014/main" id="{5E687465-2DEA-A841-8000-50AD9C5D2F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5" name="Rectangle 2">
            <a:extLst>
              <a:ext uri="{FF2B5EF4-FFF2-40B4-BE49-F238E27FC236}">
                <a16:creationId xmlns:a16="http://schemas.microsoft.com/office/drawing/2014/main" id="{AFE02C35-3CED-F24C-A0DD-5BFF596AC477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30480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cs typeface="+mj-cs"/>
              </a:rPr>
              <a:t>The Three Basic Logic Gates</a:t>
            </a:r>
            <a:endParaRPr lang="en-US" sz="2800" dirty="0">
              <a:cs typeface="+mj-cs"/>
            </a:endParaRPr>
          </a:p>
        </p:txBody>
      </p:sp>
      <p:sp>
        <p:nvSpPr>
          <p:cNvPr id="11270" name="TextBox 125">
            <a:extLst>
              <a:ext uri="{FF2B5EF4-FFF2-40B4-BE49-F238E27FC236}">
                <a16:creationId xmlns:a16="http://schemas.microsoft.com/office/drawing/2014/main" id="{00505749-4F23-8841-8368-BA8E32D8E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788" y="6477001"/>
            <a:ext cx="246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2.8 from the textbook ]</a:t>
            </a:r>
          </a:p>
        </p:txBody>
      </p:sp>
      <p:sp>
        <p:nvSpPr>
          <p:cNvPr id="11271" name="Rectangle 94">
            <a:extLst>
              <a:ext uri="{FF2B5EF4-FFF2-40B4-BE49-F238E27FC236}">
                <a16:creationId xmlns:a16="http://schemas.microsoft.com/office/drawing/2014/main" id="{67103B91-C58E-3940-8E8F-7F490F5C4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7175" y="4187826"/>
            <a:ext cx="1006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Helvetica" pitchFamily="2" charset="0"/>
              </a:rPr>
              <a:t>OR gate</a:t>
            </a: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72" name="Rectangle 94">
            <a:extLst>
              <a:ext uri="{FF2B5EF4-FFF2-40B4-BE49-F238E27FC236}">
                <a16:creationId xmlns:a16="http://schemas.microsoft.com/office/drawing/2014/main" id="{D982C41A-C1C8-F74A-AB3D-36AAEA0F4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114801"/>
            <a:ext cx="11592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Helvetica" pitchFamily="2" charset="0"/>
              </a:rPr>
              <a:t>NOT gate</a:t>
            </a: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>
            <a:extLst>
              <a:ext uri="{FF2B5EF4-FFF2-40B4-BE49-F238E27FC236}">
                <a16:creationId xmlns:a16="http://schemas.microsoft.com/office/drawing/2014/main" id="{E0D6F24D-F175-B949-B0D0-15BE50A132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Minterms and Maxterms</a:t>
            </a:r>
            <a:br>
              <a:rPr lang="en-US" altLang="en-US"/>
            </a:br>
            <a:r>
              <a:rPr lang="en-US" altLang="en-US"/>
              <a:t>(with three variables)</a:t>
            </a:r>
          </a:p>
        </p:txBody>
      </p:sp>
      <p:grpSp>
        <p:nvGrpSpPr>
          <p:cNvPr id="66562" name="Group 291">
            <a:extLst>
              <a:ext uri="{FF2B5EF4-FFF2-40B4-BE49-F238E27FC236}">
                <a16:creationId xmlns:a16="http://schemas.microsoft.com/office/drawing/2014/main" id="{A4352572-246F-814E-BA8C-2411B337F682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687514"/>
            <a:ext cx="7634288" cy="3875087"/>
            <a:chOff x="762000" y="1208088"/>
            <a:chExt cx="7634288" cy="3875087"/>
          </a:xfrm>
        </p:grpSpPr>
        <p:sp>
          <p:nvSpPr>
            <p:cNvPr id="66564" name="Rectangle 3">
              <a:extLst>
                <a:ext uri="{FF2B5EF4-FFF2-40B4-BE49-F238E27FC236}">
                  <a16:creationId xmlns:a16="http://schemas.microsoft.com/office/drawing/2014/main" id="{3EA9D912-C83B-F549-9FBB-E87106E81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1208088"/>
              <a:ext cx="7634288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565" name="Picture 4">
              <a:extLst>
                <a:ext uri="{FF2B5EF4-FFF2-40B4-BE49-F238E27FC236}">
                  <a16:creationId xmlns:a16="http://schemas.microsoft.com/office/drawing/2014/main" id="{38F4EF75-D2CA-DC4D-AF3E-12ABD23150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688" y="1435100"/>
              <a:ext cx="188912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66" name="Picture 5">
              <a:extLst>
                <a:ext uri="{FF2B5EF4-FFF2-40B4-BE49-F238E27FC236}">
                  <a16:creationId xmlns:a16="http://schemas.microsoft.com/office/drawing/2014/main" id="{D7E96D19-1933-C048-8B06-B4C2C2C45A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713" y="1497013"/>
              <a:ext cx="1206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67" name="Picture 6">
              <a:extLst>
                <a:ext uri="{FF2B5EF4-FFF2-40B4-BE49-F238E27FC236}">
                  <a16:creationId xmlns:a16="http://schemas.microsoft.com/office/drawing/2014/main" id="{C3722B6E-23E8-AD4B-A1CA-CF5AB46820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063" y="1504950"/>
              <a:ext cx="179387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568" name="Rectangle 7">
              <a:extLst>
                <a:ext uri="{FF2B5EF4-FFF2-40B4-BE49-F238E27FC236}">
                  <a16:creationId xmlns:a16="http://schemas.microsoft.com/office/drawing/2014/main" id="{7A4CBCB9-6A6E-154B-9F93-C1BEE173C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1220788"/>
              <a:ext cx="12700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6569" name="Rectangle 8">
              <a:extLst>
                <a:ext uri="{FF2B5EF4-FFF2-40B4-BE49-F238E27FC236}">
                  <a16:creationId xmlns:a16="http://schemas.microsoft.com/office/drawing/2014/main" id="{5429560A-6A7B-2D4E-A6DF-0348072F2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1220788"/>
              <a:ext cx="14287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6570" name="Rectangle 9">
              <a:extLst>
                <a:ext uri="{FF2B5EF4-FFF2-40B4-BE49-F238E27FC236}">
                  <a16:creationId xmlns:a16="http://schemas.microsoft.com/office/drawing/2014/main" id="{AF1424D6-EF29-2D4A-94F0-DB08F03A7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1220788"/>
              <a:ext cx="12700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6571" name="Rectangle 10">
              <a:extLst>
                <a:ext uri="{FF2B5EF4-FFF2-40B4-BE49-F238E27FC236}">
                  <a16:creationId xmlns:a16="http://schemas.microsoft.com/office/drawing/2014/main" id="{CAA0FFEB-2145-9F45-881E-BC445F671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1220788"/>
              <a:ext cx="15875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572" name="Picture 11">
              <a:extLst>
                <a:ext uri="{FF2B5EF4-FFF2-40B4-BE49-F238E27FC236}">
                  <a16:creationId xmlns:a16="http://schemas.microsoft.com/office/drawing/2014/main" id="{476E07BF-AADC-8E4D-8296-CB7D22D83D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150" y="1833563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73" name="Picture 12">
              <a:extLst>
                <a:ext uri="{FF2B5EF4-FFF2-40B4-BE49-F238E27FC236}">
                  <a16:creationId xmlns:a16="http://schemas.microsoft.com/office/drawing/2014/main" id="{EDC887E5-AD1C-EF49-8AB0-4A84ACABD8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613" y="183197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74" name="Picture 13">
              <a:extLst>
                <a:ext uri="{FF2B5EF4-FFF2-40B4-BE49-F238E27FC236}">
                  <a16:creationId xmlns:a16="http://schemas.microsoft.com/office/drawing/2014/main" id="{0FBA7173-C2C2-4044-A7F0-77153BCEC7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1833563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75" name="Picture 14">
              <a:extLst>
                <a:ext uri="{FF2B5EF4-FFF2-40B4-BE49-F238E27FC236}">
                  <a16:creationId xmlns:a16="http://schemas.microsoft.com/office/drawing/2014/main" id="{4C83EEAD-1D88-FA4B-A84C-F5541CCB4C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263" y="1762125"/>
              <a:ext cx="13017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76" name="Picture 15">
              <a:extLst>
                <a:ext uri="{FF2B5EF4-FFF2-40B4-BE49-F238E27FC236}">
                  <a16:creationId xmlns:a16="http://schemas.microsoft.com/office/drawing/2014/main" id="{5F6B4711-D158-0147-B86B-3D9AD93248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600" y="1828800"/>
              <a:ext cx="1063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77" name="Picture 16">
              <a:extLst>
                <a:ext uri="{FF2B5EF4-FFF2-40B4-BE49-F238E27FC236}">
                  <a16:creationId xmlns:a16="http://schemas.microsoft.com/office/drawing/2014/main" id="{89CA13D4-D51D-5243-8BEF-27459113C1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250" y="1833563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578" name="Rectangle 17">
              <a:extLst>
                <a:ext uri="{FF2B5EF4-FFF2-40B4-BE49-F238E27FC236}">
                  <a16:creationId xmlns:a16="http://schemas.microsoft.com/office/drawing/2014/main" id="{5876C9D9-6D33-7F47-8BB4-9602A99C2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1728788"/>
              <a:ext cx="12700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579" name="Picture 18">
              <a:extLst>
                <a:ext uri="{FF2B5EF4-FFF2-40B4-BE49-F238E27FC236}">
                  <a16:creationId xmlns:a16="http://schemas.microsoft.com/office/drawing/2014/main" id="{6F5480E8-D026-8647-82C3-35892D86ED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400" y="183197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80" name="Picture 19">
              <a:extLst>
                <a:ext uri="{FF2B5EF4-FFF2-40B4-BE49-F238E27FC236}">
                  <a16:creationId xmlns:a16="http://schemas.microsoft.com/office/drawing/2014/main" id="{AE15BCE2-BEB7-9F45-A8D1-D72AD65B7C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9500" y="1866900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81" name="Picture 20">
              <a:extLst>
                <a:ext uri="{FF2B5EF4-FFF2-40B4-BE49-F238E27FC236}">
                  <a16:creationId xmlns:a16="http://schemas.microsoft.com/office/drawing/2014/main" id="{EE34CA59-87EC-0542-B8CB-EAC78894C2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8763" y="1831975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82" name="Picture 21">
              <a:extLst>
                <a:ext uri="{FF2B5EF4-FFF2-40B4-BE49-F238E27FC236}">
                  <a16:creationId xmlns:a16="http://schemas.microsoft.com/office/drawing/2014/main" id="{706483C5-1EF8-2144-8709-612728CA52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7513" y="1866900"/>
              <a:ext cx="793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83" name="Picture 22">
              <a:extLst>
                <a:ext uri="{FF2B5EF4-FFF2-40B4-BE49-F238E27FC236}">
                  <a16:creationId xmlns:a16="http://schemas.microsoft.com/office/drawing/2014/main" id="{E588E183-926A-7640-B62F-8A62FBE4E8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363" y="183197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84" name="Picture 23">
              <a:extLst>
                <a:ext uri="{FF2B5EF4-FFF2-40B4-BE49-F238E27FC236}">
                  <a16:creationId xmlns:a16="http://schemas.microsoft.com/office/drawing/2014/main" id="{2BCB5381-00DD-F34A-9463-A952EE06FB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7113" y="1868488"/>
              <a:ext cx="825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585" name="Rectangle 24">
              <a:extLst>
                <a:ext uri="{FF2B5EF4-FFF2-40B4-BE49-F238E27FC236}">
                  <a16:creationId xmlns:a16="http://schemas.microsoft.com/office/drawing/2014/main" id="{8B62D070-C9FE-1745-916E-7825456AF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1728788"/>
              <a:ext cx="14287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6586" name="Rectangle 25">
              <a:extLst>
                <a:ext uri="{FF2B5EF4-FFF2-40B4-BE49-F238E27FC236}">
                  <a16:creationId xmlns:a16="http://schemas.microsoft.com/office/drawing/2014/main" id="{57C758FD-20A1-9A4A-B2ED-5B4B3D491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1728788"/>
              <a:ext cx="12700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587" name="Picture 26">
              <a:extLst>
                <a:ext uri="{FF2B5EF4-FFF2-40B4-BE49-F238E27FC236}">
                  <a16:creationId xmlns:a16="http://schemas.microsoft.com/office/drawing/2014/main" id="{7E980B9C-89ED-F74E-806F-FF4466599F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1813" y="1766888"/>
              <a:ext cx="2286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88" name="Picture 27">
              <a:extLst>
                <a:ext uri="{FF2B5EF4-FFF2-40B4-BE49-F238E27FC236}">
                  <a16:creationId xmlns:a16="http://schemas.microsoft.com/office/drawing/2014/main" id="{166F6871-77B6-984C-ACB0-E356CC2551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1050" y="1770063"/>
              <a:ext cx="58738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89" name="Picture 28">
              <a:extLst>
                <a:ext uri="{FF2B5EF4-FFF2-40B4-BE49-F238E27FC236}">
                  <a16:creationId xmlns:a16="http://schemas.microsoft.com/office/drawing/2014/main" id="{734E53E2-36CC-934E-B332-707327D0BB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250" y="1833563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90" name="Picture 29">
              <a:extLst>
                <a:ext uri="{FF2B5EF4-FFF2-40B4-BE49-F238E27FC236}">
                  <a16:creationId xmlns:a16="http://schemas.microsoft.com/office/drawing/2014/main" id="{3D3DE865-6B49-D04D-8816-2A9023C06A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538" y="1785938"/>
              <a:ext cx="857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91" name="Picture 30">
              <a:extLst>
                <a:ext uri="{FF2B5EF4-FFF2-40B4-BE49-F238E27FC236}">
                  <a16:creationId xmlns:a16="http://schemas.microsoft.com/office/drawing/2014/main" id="{99F05A9E-3784-BA4B-9032-22321F1960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9663" y="1828800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92" name="Picture 31">
              <a:extLst>
                <a:ext uri="{FF2B5EF4-FFF2-40B4-BE49-F238E27FC236}">
                  <a16:creationId xmlns:a16="http://schemas.microsoft.com/office/drawing/2014/main" id="{4A8AE32D-4C89-2946-8026-F1E6AE301F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313" y="1833563"/>
              <a:ext cx="95250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93" name="Picture 32">
              <a:extLst>
                <a:ext uri="{FF2B5EF4-FFF2-40B4-BE49-F238E27FC236}">
                  <a16:creationId xmlns:a16="http://schemas.microsoft.com/office/drawing/2014/main" id="{98398197-9D2A-2B45-920E-93940CA82B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9850" y="1833563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594" name="Rectangle 33">
              <a:extLst>
                <a:ext uri="{FF2B5EF4-FFF2-40B4-BE49-F238E27FC236}">
                  <a16:creationId xmlns:a16="http://schemas.microsoft.com/office/drawing/2014/main" id="{52DE4CFE-6798-234A-B9AF-8F838A839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1728788"/>
              <a:ext cx="15875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595" name="Picture 34">
              <a:extLst>
                <a:ext uri="{FF2B5EF4-FFF2-40B4-BE49-F238E27FC236}">
                  <a16:creationId xmlns:a16="http://schemas.microsoft.com/office/drawing/2014/main" id="{716CBA0B-AA7F-734A-B178-87643669AF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5900" y="1766888"/>
              <a:ext cx="22701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96" name="Picture 35">
              <a:extLst>
                <a:ext uri="{FF2B5EF4-FFF2-40B4-BE49-F238E27FC236}">
                  <a16:creationId xmlns:a16="http://schemas.microsoft.com/office/drawing/2014/main" id="{E50485AE-87DA-454F-ABA4-23EAFA0555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8313" y="1828800"/>
              <a:ext cx="123825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97" name="Picture 36">
              <a:extLst>
                <a:ext uri="{FF2B5EF4-FFF2-40B4-BE49-F238E27FC236}">
                  <a16:creationId xmlns:a16="http://schemas.microsoft.com/office/drawing/2014/main" id="{D07DD32A-8B77-2548-87CE-9B9A41C5E8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488" y="1835150"/>
              <a:ext cx="136525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98" name="Picture 37">
              <a:extLst>
                <a:ext uri="{FF2B5EF4-FFF2-40B4-BE49-F238E27FC236}">
                  <a16:creationId xmlns:a16="http://schemas.microsoft.com/office/drawing/2014/main" id="{10B10091-E99C-D740-A8EA-E4873E0FF3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713" y="1785938"/>
              <a:ext cx="84137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99" name="Picture 38">
              <a:extLst>
                <a:ext uri="{FF2B5EF4-FFF2-40B4-BE49-F238E27FC236}">
                  <a16:creationId xmlns:a16="http://schemas.microsoft.com/office/drawing/2014/main" id="{850AB7A6-8507-DF47-B16C-D358CB4E08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5663" y="1828800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00" name="Picture 39">
              <a:extLst>
                <a:ext uri="{FF2B5EF4-FFF2-40B4-BE49-F238E27FC236}">
                  <a16:creationId xmlns:a16="http://schemas.microsoft.com/office/drawing/2014/main" id="{AB79B6C9-81C1-6344-A54B-FA3624019B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900" y="1833563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01" name="Picture 40">
              <a:extLst>
                <a:ext uri="{FF2B5EF4-FFF2-40B4-BE49-F238E27FC236}">
                  <a16:creationId xmlns:a16="http://schemas.microsoft.com/office/drawing/2014/main" id="{C536196E-1983-1643-911D-B1A5543E72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7438" y="1833563"/>
              <a:ext cx="212725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02" name="Rectangle 41">
              <a:extLst>
                <a:ext uri="{FF2B5EF4-FFF2-40B4-BE49-F238E27FC236}">
                  <a16:creationId xmlns:a16="http://schemas.microsoft.com/office/drawing/2014/main" id="{24C34B04-F3E2-8F48-815E-4508D91D3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2144713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03" name="Picture 42">
              <a:extLst>
                <a:ext uri="{FF2B5EF4-FFF2-40B4-BE49-F238E27FC236}">
                  <a16:creationId xmlns:a16="http://schemas.microsoft.com/office/drawing/2014/main" id="{E785FAD7-6F7A-0E43-8BB0-CBCF91DC0D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04" name="Rectangle 43">
              <a:extLst>
                <a:ext uri="{FF2B5EF4-FFF2-40B4-BE49-F238E27FC236}">
                  <a16:creationId xmlns:a16="http://schemas.microsoft.com/office/drawing/2014/main" id="{55736212-173A-8743-8913-504D919D7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159000"/>
              <a:ext cx="12700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05" name="Picture 44">
              <a:extLst>
                <a:ext uri="{FF2B5EF4-FFF2-40B4-BE49-F238E27FC236}">
                  <a16:creationId xmlns:a16="http://schemas.microsoft.com/office/drawing/2014/main" id="{C936325A-369C-614A-8455-B5C79756AA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06" name="Picture 45">
              <a:extLst>
                <a:ext uri="{FF2B5EF4-FFF2-40B4-BE49-F238E27FC236}">
                  <a16:creationId xmlns:a16="http://schemas.microsoft.com/office/drawing/2014/main" id="{5C441C27-BD10-EC41-B0D9-A7480D592A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07" name="Picture 46">
              <a:extLst>
                <a:ext uri="{FF2B5EF4-FFF2-40B4-BE49-F238E27FC236}">
                  <a16:creationId xmlns:a16="http://schemas.microsoft.com/office/drawing/2014/main" id="{8C916BCE-2F91-3847-80E1-BBE192720A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08" name="Rectangle 47">
              <a:extLst>
                <a:ext uri="{FF2B5EF4-FFF2-40B4-BE49-F238E27FC236}">
                  <a16:creationId xmlns:a16="http://schemas.microsoft.com/office/drawing/2014/main" id="{9B647CF3-B456-DF4D-8202-55699F35A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159000"/>
              <a:ext cx="14287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6609" name="Rectangle 48">
              <a:extLst>
                <a:ext uri="{FF2B5EF4-FFF2-40B4-BE49-F238E27FC236}">
                  <a16:creationId xmlns:a16="http://schemas.microsoft.com/office/drawing/2014/main" id="{29AFBFDF-EAA6-6340-B160-D82518570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159000"/>
              <a:ext cx="12700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10" name="Picture 49">
              <a:extLst>
                <a:ext uri="{FF2B5EF4-FFF2-40B4-BE49-F238E27FC236}">
                  <a16:creationId xmlns:a16="http://schemas.microsoft.com/office/drawing/2014/main" id="{94683296-8629-1748-877C-832F0791A4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24368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11" name="Picture 50">
              <a:extLst>
                <a:ext uri="{FF2B5EF4-FFF2-40B4-BE49-F238E27FC236}">
                  <a16:creationId xmlns:a16="http://schemas.microsoft.com/office/drawing/2014/main" id="{220F9C66-BFBC-3A42-87F8-04FC9B4772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413" y="2474913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12" name="Picture 51">
              <a:extLst>
                <a:ext uri="{FF2B5EF4-FFF2-40B4-BE49-F238E27FC236}">
                  <a16:creationId xmlns:a16="http://schemas.microsoft.com/office/drawing/2014/main" id="{39B6AC5F-2360-9249-9AEE-46C54348FF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2455863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13" name="Rectangle 52">
              <a:extLst>
                <a:ext uri="{FF2B5EF4-FFF2-40B4-BE49-F238E27FC236}">
                  <a16:creationId xmlns:a16="http://schemas.microsoft.com/office/drawing/2014/main" id="{CCB7B0DE-081A-234C-B1E5-10F18634C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239236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14" name="Picture 53">
              <a:extLst>
                <a:ext uri="{FF2B5EF4-FFF2-40B4-BE49-F238E27FC236}">
                  <a16:creationId xmlns:a16="http://schemas.microsoft.com/office/drawing/2014/main" id="{AA443BF1-E40B-ED47-8D30-403F93CF9D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24368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15" name="Picture 54">
              <a:extLst>
                <a:ext uri="{FF2B5EF4-FFF2-40B4-BE49-F238E27FC236}">
                  <a16:creationId xmlns:a16="http://schemas.microsoft.com/office/drawing/2014/main" id="{A6961240-4702-9947-B603-26177C3B63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2474913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16" name="Rectangle 55">
              <a:extLst>
                <a:ext uri="{FF2B5EF4-FFF2-40B4-BE49-F238E27FC236}">
                  <a16:creationId xmlns:a16="http://schemas.microsoft.com/office/drawing/2014/main" id="{7029A760-6083-7441-9E0C-5496D77D1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2392363"/>
              <a:ext cx="161925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17" name="Picture 56">
              <a:extLst>
                <a:ext uri="{FF2B5EF4-FFF2-40B4-BE49-F238E27FC236}">
                  <a16:creationId xmlns:a16="http://schemas.microsoft.com/office/drawing/2014/main" id="{C7F202D8-2731-ED4B-A679-3DAFA7EBAB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24368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18" name="Picture 57">
              <a:extLst>
                <a:ext uri="{FF2B5EF4-FFF2-40B4-BE49-F238E27FC236}">
                  <a16:creationId xmlns:a16="http://schemas.microsoft.com/office/drawing/2014/main" id="{7DC5D126-8278-6B45-BE61-E3A656BE7D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2474913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19" name="Rectangle 58">
              <a:extLst>
                <a:ext uri="{FF2B5EF4-FFF2-40B4-BE49-F238E27FC236}">
                  <a16:creationId xmlns:a16="http://schemas.microsoft.com/office/drawing/2014/main" id="{5CAC4BAA-28B3-A847-AF05-DCE7CCDC8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239236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20" name="Picture 59">
              <a:extLst>
                <a:ext uri="{FF2B5EF4-FFF2-40B4-BE49-F238E27FC236}">
                  <a16:creationId xmlns:a16="http://schemas.microsoft.com/office/drawing/2014/main" id="{09205457-975A-D346-8C53-2FEC2CF2BE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24368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21" name="Picture 60">
              <a:extLst>
                <a:ext uri="{FF2B5EF4-FFF2-40B4-BE49-F238E27FC236}">
                  <a16:creationId xmlns:a16="http://schemas.microsoft.com/office/drawing/2014/main" id="{E56D754B-AF9F-A14B-B76A-DA55B1AD0E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2474913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22" name="Rectangle 61">
              <a:extLst>
                <a:ext uri="{FF2B5EF4-FFF2-40B4-BE49-F238E27FC236}">
                  <a16:creationId xmlns:a16="http://schemas.microsoft.com/office/drawing/2014/main" id="{264799C5-AF6F-F044-9C40-5C9DED18F6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159000"/>
              <a:ext cx="15875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23" name="Picture 62">
              <a:extLst>
                <a:ext uri="{FF2B5EF4-FFF2-40B4-BE49-F238E27FC236}">
                  <a16:creationId xmlns:a16="http://schemas.microsoft.com/office/drawing/2014/main" id="{0391AA47-714A-7142-B277-D49399618C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2371725"/>
              <a:ext cx="266700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24" name="Picture 63">
              <a:extLst>
                <a:ext uri="{FF2B5EF4-FFF2-40B4-BE49-F238E27FC236}">
                  <a16:creationId xmlns:a16="http://schemas.microsoft.com/office/drawing/2014/main" id="{F0D7C46F-8AA9-8646-B2B0-A60AD4EE76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3638" y="2474913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25" name="Picture 64">
              <a:extLst>
                <a:ext uri="{FF2B5EF4-FFF2-40B4-BE49-F238E27FC236}">
                  <a16:creationId xmlns:a16="http://schemas.microsoft.com/office/drawing/2014/main" id="{35FFFB04-D18C-4B4F-9758-D4A2651CF8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2455863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26" name="Picture 65">
              <a:extLst>
                <a:ext uri="{FF2B5EF4-FFF2-40B4-BE49-F238E27FC236}">
                  <a16:creationId xmlns:a16="http://schemas.microsoft.com/office/drawing/2014/main" id="{DD1E963F-45D2-904B-BB8E-164D9BA807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24368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27" name="Picture 66">
              <a:extLst>
                <a:ext uri="{FF2B5EF4-FFF2-40B4-BE49-F238E27FC236}">
                  <a16:creationId xmlns:a16="http://schemas.microsoft.com/office/drawing/2014/main" id="{4E30E15C-DA46-9446-8F8D-D8E52099FC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2474913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28" name="Picture 67">
              <a:extLst>
                <a:ext uri="{FF2B5EF4-FFF2-40B4-BE49-F238E27FC236}">
                  <a16:creationId xmlns:a16="http://schemas.microsoft.com/office/drawing/2014/main" id="{45456C35-8677-BF48-85C1-A7CE785293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24018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29" name="Picture 68">
              <a:extLst>
                <a:ext uri="{FF2B5EF4-FFF2-40B4-BE49-F238E27FC236}">
                  <a16:creationId xmlns:a16="http://schemas.microsoft.com/office/drawing/2014/main" id="{AD152118-D4BF-C541-8250-854F701515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24368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30" name="Picture 69">
              <a:extLst>
                <a:ext uri="{FF2B5EF4-FFF2-40B4-BE49-F238E27FC236}">
                  <a16:creationId xmlns:a16="http://schemas.microsoft.com/office/drawing/2014/main" id="{A6A40F11-E0B5-8F4F-830B-B288048278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2474913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31" name="Picture 70">
              <a:extLst>
                <a:ext uri="{FF2B5EF4-FFF2-40B4-BE49-F238E27FC236}">
                  <a16:creationId xmlns:a16="http://schemas.microsoft.com/office/drawing/2014/main" id="{7AC1E790-8E2F-E14D-8443-378C006AD3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24018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32" name="Picture 71">
              <a:extLst>
                <a:ext uri="{FF2B5EF4-FFF2-40B4-BE49-F238E27FC236}">
                  <a16:creationId xmlns:a16="http://schemas.microsoft.com/office/drawing/2014/main" id="{BBE9C09C-084B-6641-B26B-6ADF817FB9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24368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33" name="Picture 72">
              <a:extLst>
                <a:ext uri="{FF2B5EF4-FFF2-40B4-BE49-F238E27FC236}">
                  <a16:creationId xmlns:a16="http://schemas.microsoft.com/office/drawing/2014/main" id="{E1B1B8E0-2169-8144-80C7-FE856A8C05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2474913"/>
              <a:ext cx="825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34" name="Picture 73">
              <a:extLst>
                <a:ext uri="{FF2B5EF4-FFF2-40B4-BE49-F238E27FC236}">
                  <a16:creationId xmlns:a16="http://schemas.microsoft.com/office/drawing/2014/main" id="{4E39D2F0-42B4-A642-9A24-A278D143A9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200" y="2706688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35" name="Rectangle 74">
              <a:extLst>
                <a:ext uri="{FF2B5EF4-FFF2-40B4-BE49-F238E27FC236}">
                  <a16:creationId xmlns:a16="http://schemas.microsoft.com/office/drawing/2014/main" id="{B78E9FFA-ADBA-CC46-B34C-65C1CF088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655888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36" name="Picture 75">
              <a:extLst>
                <a:ext uri="{FF2B5EF4-FFF2-40B4-BE49-F238E27FC236}">
                  <a16:creationId xmlns:a16="http://schemas.microsoft.com/office/drawing/2014/main" id="{7F2F9829-0F91-444C-8A28-6FA2D0CA5C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2706688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37" name="Picture 76">
              <a:extLst>
                <a:ext uri="{FF2B5EF4-FFF2-40B4-BE49-F238E27FC236}">
                  <a16:creationId xmlns:a16="http://schemas.microsoft.com/office/drawing/2014/main" id="{0B00BC92-5491-6346-BC62-B1D925FF59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2706688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38" name="Picture 77">
              <a:extLst>
                <a:ext uri="{FF2B5EF4-FFF2-40B4-BE49-F238E27FC236}">
                  <a16:creationId xmlns:a16="http://schemas.microsoft.com/office/drawing/2014/main" id="{E7E208FD-39FD-CF49-BB5B-25FAA09ABD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2706688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39" name="Rectangle 78">
              <a:extLst>
                <a:ext uri="{FF2B5EF4-FFF2-40B4-BE49-F238E27FC236}">
                  <a16:creationId xmlns:a16="http://schemas.microsoft.com/office/drawing/2014/main" id="{40A3A83C-60BC-B14A-B995-7C61C0F21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655888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6640" name="Rectangle 79">
              <a:extLst>
                <a:ext uri="{FF2B5EF4-FFF2-40B4-BE49-F238E27FC236}">
                  <a16:creationId xmlns:a16="http://schemas.microsoft.com/office/drawing/2014/main" id="{7C55DEE2-1C15-3E49-964B-433A5B0FE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655888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41" name="Picture 80">
              <a:extLst>
                <a:ext uri="{FF2B5EF4-FFF2-40B4-BE49-F238E27FC236}">
                  <a16:creationId xmlns:a16="http://schemas.microsoft.com/office/drawing/2014/main" id="{1B52B132-783C-C64D-858A-34E5111573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2768600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42" name="Picture 81">
              <a:extLst>
                <a:ext uri="{FF2B5EF4-FFF2-40B4-BE49-F238E27FC236}">
                  <a16:creationId xmlns:a16="http://schemas.microsoft.com/office/drawing/2014/main" id="{A8DD9378-3C5A-1F4C-8717-F9E707E6DD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5938" y="2805113"/>
              <a:ext cx="682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43" name="Picture 82">
              <a:extLst>
                <a:ext uri="{FF2B5EF4-FFF2-40B4-BE49-F238E27FC236}">
                  <a16:creationId xmlns:a16="http://schemas.microsoft.com/office/drawing/2014/main" id="{47A846B3-AB61-2840-9769-B7F7F264D1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2786063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44" name="Rectangle 83">
              <a:extLst>
                <a:ext uri="{FF2B5EF4-FFF2-40B4-BE49-F238E27FC236}">
                  <a16:creationId xmlns:a16="http://schemas.microsoft.com/office/drawing/2014/main" id="{1962F41C-36E7-294C-AC6F-5B2865525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2724150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45" name="Picture 84">
              <a:extLst>
                <a:ext uri="{FF2B5EF4-FFF2-40B4-BE49-F238E27FC236}">
                  <a16:creationId xmlns:a16="http://schemas.microsoft.com/office/drawing/2014/main" id="{3183E8EC-6153-BC48-A0CE-FA78279B5D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27686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46" name="Picture 85">
              <a:extLst>
                <a:ext uri="{FF2B5EF4-FFF2-40B4-BE49-F238E27FC236}">
                  <a16:creationId xmlns:a16="http://schemas.microsoft.com/office/drawing/2014/main" id="{BE996178-E067-4944-82C5-AB14C60CD4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2805113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47" name="Rectangle 86">
              <a:extLst>
                <a:ext uri="{FF2B5EF4-FFF2-40B4-BE49-F238E27FC236}">
                  <a16:creationId xmlns:a16="http://schemas.microsoft.com/office/drawing/2014/main" id="{99A86AB9-6E80-634A-9671-F3A81BD13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2724150"/>
              <a:ext cx="161925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48" name="Picture 87">
              <a:extLst>
                <a:ext uri="{FF2B5EF4-FFF2-40B4-BE49-F238E27FC236}">
                  <a16:creationId xmlns:a16="http://schemas.microsoft.com/office/drawing/2014/main" id="{4508D8B1-CF76-8F4E-B3CD-A0CA6473B0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27686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49" name="Picture 88">
              <a:extLst>
                <a:ext uri="{FF2B5EF4-FFF2-40B4-BE49-F238E27FC236}">
                  <a16:creationId xmlns:a16="http://schemas.microsoft.com/office/drawing/2014/main" id="{A05B5964-BC89-3C41-A1B1-CD6355882F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2805113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50" name="Picture 89">
              <a:extLst>
                <a:ext uri="{FF2B5EF4-FFF2-40B4-BE49-F238E27FC236}">
                  <a16:creationId xmlns:a16="http://schemas.microsoft.com/office/drawing/2014/main" id="{30A49F2C-24D8-7140-8C1C-624F5459E3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27686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51" name="Picture 90">
              <a:extLst>
                <a:ext uri="{FF2B5EF4-FFF2-40B4-BE49-F238E27FC236}">
                  <a16:creationId xmlns:a16="http://schemas.microsoft.com/office/drawing/2014/main" id="{5AAE0C3A-D36A-3945-8E15-582B516D32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2805113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52" name="Rectangle 91">
              <a:extLst>
                <a:ext uri="{FF2B5EF4-FFF2-40B4-BE49-F238E27FC236}">
                  <a16:creationId xmlns:a16="http://schemas.microsoft.com/office/drawing/2014/main" id="{51401338-3F7D-E849-A82B-A4DFDE075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655888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53" name="Picture 92">
              <a:extLst>
                <a:ext uri="{FF2B5EF4-FFF2-40B4-BE49-F238E27FC236}">
                  <a16:creationId xmlns:a16="http://schemas.microsoft.com/office/drawing/2014/main" id="{48131E89-306B-C04E-AEFF-B2BE69EBB8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2703513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54" name="Picture 93">
              <a:extLst>
                <a:ext uri="{FF2B5EF4-FFF2-40B4-BE49-F238E27FC236}">
                  <a16:creationId xmlns:a16="http://schemas.microsoft.com/office/drawing/2014/main" id="{0BB887E0-7CC0-114B-8BEA-71B0057EAE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3163" y="2805113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55" name="Picture 94">
              <a:extLst>
                <a:ext uri="{FF2B5EF4-FFF2-40B4-BE49-F238E27FC236}">
                  <a16:creationId xmlns:a16="http://schemas.microsoft.com/office/drawing/2014/main" id="{5BD29D9D-FD71-284A-9580-C1B934499A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2786063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56" name="Picture 95">
              <a:extLst>
                <a:ext uri="{FF2B5EF4-FFF2-40B4-BE49-F238E27FC236}">
                  <a16:creationId xmlns:a16="http://schemas.microsoft.com/office/drawing/2014/main" id="{6423C3FE-36FA-6E42-BA58-FE6B86D780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2768600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57" name="Picture 96">
              <a:extLst>
                <a:ext uri="{FF2B5EF4-FFF2-40B4-BE49-F238E27FC236}">
                  <a16:creationId xmlns:a16="http://schemas.microsoft.com/office/drawing/2014/main" id="{CBDF03B2-2642-DE4F-B3C4-9D60F10203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2805113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58" name="Picture 97">
              <a:extLst>
                <a:ext uri="{FF2B5EF4-FFF2-40B4-BE49-F238E27FC236}">
                  <a16:creationId xmlns:a16="http://schemas.microsoft.com/office/drawing/2014/main" id="{636F512A-B4C9-E64A-BD65-A1D183A6A3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27320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59" name="Picture 98">
              <a:extLst>
                <a:ext uri="{FF2B5EF4-FFF2-40B4-BE49-F238E27FC236}">
                  <a16:creationId xmlns:a16="http://schemas.microsoft.com/office/drawing/2014/main" id="{11DD2B32-575D-1A4B-BF54-D7568D314C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27686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60" name="Picture 99">
              <a:extLst>
                <a:ext uri="{FF2B5EF4-FFF2-40B4-BE49-F238E27FC236}">
                  <a16:creationId xmlns:a16="http://schemas.microsoft.com/office/drawing/2014/main" id="{FFD6CBE9-37DF-C740-81EB-D3C032F182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2805113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61" name="Picture 100">
              <a:extLst>
                <a:ext uri="{FF2B5EF4-FFF2-40B4-BE49-F238E27FC236}">
                  <a16:creationId xmlns:a16="http://schemas.microsoft.com/office/drawing/2014/main" id="{249A5F46-10F3-8941-8140-A993E478EA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27320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62" name="Rectangle 101">
              <a:extLst>
                <a:ext uri="{FF2B5EF4-FFF2-40B4-BE49-F238E27FC236}">
                  <a16:creationId xmlns:a16="http://schemas.microsoft.com/office/drawing/2014/main" id="{15F2AB28-EAA9-B346-9D6D-8B4164E33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2724150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63" name="Picture 102">
              <a:extLst>
                <a:ext uri="{FF2B5EF4-FFF2-40B4-BE49-F238E27FC236}">
                  <a16:creationId xmlns:a16="http://schemas.microsoft.com/office/drawing/2014/main" id="{46D40144-89B9-8747-B933-9230250587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27686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64" name="Picture 103">
              <a:extLst>
                <a:ext uri="{FF2B5EF4-FFF2-40B4-BE49-F238E27FC236}">
                  <a16:creationId xmlns:a16="http://schemas.microsoft.com/office/drawing/2014/main" id="{26ED1C83-A9C5-F94B-8A67-A5155677C3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2805113"/>
              <a:ext cx="80962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65" name="Picture 104">
              <a:extLst>
                <a:ext uri="{FF2B5EF4-FFF2-40B4-BE49-F238E27FC236}">
                  <a16:creationId xmlns:a16="http://schemas.microsoft.com/office/drawing/2014/main" id="{B1253716-60DB-8048-A230-F2A86DD8C2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263" y="3033713"/>
              <a:ext cx="1079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66" name="Rectangle 105">
              <a:extLst>
                <a:ext uri="{FF2B5EF4-FFF2-40B4-BE49-F238E27FC236}">
                  <a16:creationId xmlns:a16="http://schemas.microsoft.com/office/drawing/2014/main" id="{3405AFFB-8AFA-CF40-BA15-1B4853CE03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986088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67" name="Picture 106">
              <a:extLst>
                <a:ext uri="{FF2B5EF4-FFF2-40B4-BE49-F238E27FC236}">
                  <a16:creationId xmlns:a16="http://schemas.microsoft.com/office/drawing/2014/main" id="{EA162C80-D2B9-6C43-9A8C-BA42BDF50F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3033713"/>
              <a:ext cx="1143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68" name="Picture 107">
              <a:extLst>
                <a:ext uri="{FF2B5EF4-FFF2-40B4-BE49-F238E27FC236}">
                  <a16:creationId xmlns:a16="http://schemas.microsoft.com/office/drawing/2014/main" id="{491B1054-4AE6-194F-8D09-1D7DA465CE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3033713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69" name="Picture 108">
              <a:extLst>
                <a:ext uri="{FF2B5EF4-FFF2-40B4-BE49-F238E27FC236}">
                  <a16:creationId xmlns:a16="http://schemas.microsoft.com/office/drawing/2014/main" id="{870B3776-3E7B-D24F-8428-78D1D4F5C8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3033713"/>
              <a:ext cx="1143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70" name="Rectangle 109">
              <a:extLst>
                <a:ext uri="{FF2B5EF4-FFF2-40B4-BE49-F238E27FC236}">
                  <a16:creationId xmlns:a16="http://schemas.microsoft.com/office/drawing/2014/main" id="{94B85666-28E5-5D47-B991-38830E2DD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986088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6671" name="Rectangle 110">
              <a:extLst>
                <a:ext uri="{FF2B5EF4-FFF2-40B4-BE49-F238E27FC236}">
                  <a16:creationId xmlns:a16="http://schemas.microsoft.com/office/drawing/2014/main" id="{1CAD5E84-1909-8E4C-AA3B-EF09466B4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986088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72" name="Picture 111">
              <a:extLst>
                <a:ext uri="{FF2B5EF4-FFF2-40B4-BE49-F238E27FC236}">
                  <a16:creationId xmlns:a16="http://schemas.microsoft.com/office/drawing/2014/main" id="{FCC615CC-8095-DD45-ABEB-26F98F8C71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0972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73" name="Picture 112">
              <a:extLst>
                <a:ext uri="{FF2B5EF4-FFF2-40B4-BE49-F238E27FC236}">
                  <a16:creationId xmlns:a16="http://schemas.microsoft.com/office/drawing/2014/main" id="{3EA877DF-2053-0D4F-8820-561E8F248B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3132138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74" name="Picture 113">
              <a:extLst>
                <a:ext uri="{FF2B5EF4-FFF2-40B4-BE49-F238E27FC236}">
                  <a16:creationId xmlns:a16="http://schemas.microsoft.com/office/drawing/2014/main" id="{8400A735-3ADE-5D4D-AA1C-79CDF54327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113088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75" name="Rectangle 114">
              <a:extLst>
                <a:ext uri="{FF2B5EF4-FFF2-40B4-BE49-F238E27FC236}">
                  <a16:creationId xmlns:a16="http://schemas.microsoft.com/office/drawing/2014/main" id="{98049FEC-A1A3-AE45-9673-645E983C4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3055938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76" name="Picture 115">
              <a:extLst>
                <a:ext uri="{FF2B5EF4-FFF2-40B4-BE49-F238E27FC236}">
                  <a16:creationId xmlns:a16="http://schemas.microsoft.com/office/drawing/2014/main" id="{CE89A4F3-D5C9-5746-B852-CAD5A57B82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097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77" name="Picture 116">
              <a:extLst>
                <a:ext uri="{FF2B5EF4-FFF2-40B4-BE49-F238E27FC236}">
                  <a16:creationId xmlns:a16="http://schemas.microsoft.com/office/drawing/2014/main" id="{36EC0892-AD7A-8C4E-81E0-9CE00B33CB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132138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78" name="Picture 117">
              <a:extLst>
                <a:ext uri="{FF2B5EF4-FFF2-40B4-BE49-F238E27FC236}">
                  <a16:creationId xmlns:a16="http://schemas.microsoft.com/office/drawing/2014/main" id="{011AA652-DD75-574A-A1DC-DB7E35DAA1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097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79" name="Picture 118">
              <a:extLst>
                <a:ext uri="{FF2B5EF4-FFF2-40B4-BE49-F238E27FC236}">
                  <a16:creationId xmlns:a16="http://schemas.microsoft.com/office/drawing/2014/main" id="{A7F5F5FB-FE2A-B743-99FD-8033BB0B8D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31321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80" name="Rectangle 119">
              <a:extLst>
                <a:ext uri="{FF2B5EF4-FFF2-40B4-BE49-F238E27FC236}">
                  <a16:creationId xmlns:a16="http://schemas.microsoft.com/office/drawing/2014/main" id="{D49F2337-36A7-224B-B8C5-3FAD6063F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3055938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81" name="Picture 120">
              <a:extLst>
                <a:ext uri="{FF2B5EF4-FFF2-40B4-BE49-F238E27FC236}">
                  <a16:creationId xmlns:a16="http://schemas.microsoft.com/office/drawing/2014/main" id="{3FF8513E-BCB6-E548-B1FA-B553AAE65C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3097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82" name="Picture 121">
              <a:extLst>
                <a:ext uri="{FF2B5EF4-FFF2-40B4-BE49-F238E27FC236}">
                  <a16:creationId xmlns:a16="http://schemas.microsoft.com/office/drawing/2014/main" id="{8DEBA40C-9400-234E-91F9-3929B7A308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31337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83" name="Rectangle 122">
              <a:extLst>
                <a:ext uri="{FF2B5EF4-FFF2-40B4-BE49-F238E27FC236}">
                  <a16:creationId xmlns:a16="http://schemas.microsoft.com/office/drawing/2014/main" id="{08BCF1C2-ECA1-3C43-8E89-67DBCCC73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986088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84" name="Picture 123">
              <a:extLst>
                <a:ext uri="{FF2B5EF4-FFF2-40B4-BE49-F238E27FC236}">
                  <a16:creationId xmlns:a16="http://schemas.microsoft.com/office/drawing/2014/main" id="{7A342D2A-630A-F14B-B279-A625EFA775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030538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85" name="Picture 124">
              <a:extLst>
                <a:ext uri="{FF2B5EF4-FFF2-40B4-BE49-F238E27FC236}">
                  <a16:creationId xmlns:a16="http://schemas.microsoft.com/office/drawing/2014/main" id="{80C36DE2-896D-9B43-94B3-FE78ADE35A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3132138"/>
              <a:ext cx="809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86" name="Picture 125">
              <a:extLst>
                <a:ext uri="{FF2B5EF4-FFF2-40B4-BE49-F238E27FC236}">
                  <a16:creationId xmlns:a16="http://schemas.microsoft.com/office/drawing/2014/main" id="{45814257-DE70-7E49-94A1-A383AAF3BC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113088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87" name="Picture 126">
              <a:extLst>
                <a:ext uri="{FF2B5EF4-FFF2-40B4-BE49-F238E27FC236}">
                  <a16:creationId xmlns:a16="http://schemas.microsoft.com/office/drawing/2014/main" id="{CB05F056-28A3-0549-845F-73A8B7E654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0972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88" name="Picture 127">
              <a:extLst>
                <a:ext uri="{FF2B5EF4-FFF2-40B4-BE49-F238E27FC236}">
                  <a16:creationId xmlns:a16="http://schemas.microsoft.com/office/drawing/2014/main" id="{E33ED240-BB21-2948-A742-47E2595972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132138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89" name="Picture 128">
              <a:extLst>
                <a:ext uri="{FF2B5EF4-FFF2-40B4-BE49-F238E27FC236}">
                  <a16:creationId xmlns:a16="http://schemas.microsoft.com/office/drawing/2014/main" id="{7C861563-8776-854F-9415-ECC5E75B29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060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90" name="Rectangle 129">
              <a:extLst>
                <a:ext uri="{FF2B5EF4-FFF2-40B4-BE49-F238E27FC236}">
                  <a16:creationId xmlns:a16="http://schemas.microsoft.com/office/drawing/2014/main" id="{0AB614B1-2009-8A42-8C3B-86B3E2C65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3055938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91" name="Picture 130">
              <a:extLst>
                <a:ext uri="{FF2B5EF4-FFF2-40B4-BE49-F238E27FC236}">
                  <a16:creationId xmlns:a16="http://schemas.microsoft.com/office/drawing/2014/main" id="{224289E1-7533-1B44-BED5-96343BEFDE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097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92" name="Picture 131">
              <a:extLst>
                <a:ext uri="{FF2B5EF4-FFF2-40B4-BE49-F238E27FC236}">
                  <a16:creationId xmlns:a16="http://schemas.microsoft.com/office/drawing/2014/main" id="{BAAB0B30-35BC-524F-AE4B-FB326C0A8B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1321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93" name="Picture 132">
              <a:extLst>
                <a:ext uri="{FF2B5EF4-FFF2-40B4-BE49-F238E27FC236}">
                  <a16:creationId xmlns:a16="http://schemas.microsoft.com/office/drawing/2014/main" id="{3545679B-8C0B-BB46-8A94-D47963D5AF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3060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94" name="Picture 133">
              <a:extLst>
                <a:ext uri="{FF2B5EF4-FFF2-40B4-BE49-F238E27FC236}">
                  <a16:creationId xmlns:a16="http://schemas.microsoft.com/office/drawing/2014/main" id="{8A193B5E-03F6-2340-BD79-F56A73F058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3097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95" name="Picture 134">
              <a:extLst>
                <a:ext uri="{FF2B5EF4-FFF2-40B4-BE49-F238E27FC236}">
                  <a16:creationId xmlns:a16="http://schemas.microsoft.com/office/drawing/2014/main" id="{5A45977C-1E3A-FE4B-B64F-62A3E4DCC1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3133725"/>
              <a:ext cx="82550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96" name="Picture 135">
              <a:extLst>
                <a:ext uri="{FF2B5EF4-FFF2-40B4-BE49-F238E27FC236}">
                  <a16:creationId xmlns:a16="http://schemas.microsoft.com/office/drawing/2014/main" id="{CE090187-7B73-6440-AB3B-AF82445F62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33639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97" name="Rectangle 136">
              <a:extLst>
                <a:ext uri="{FF2B5EF4-FFF2-40B4-BE49-F238E27FC236}">
                  <a16:creationId xmlns:a16="http://schemas.microsoft.com/office/drawing/2014/main" id="{027031EE-54A5-9B4C-80DB-560E0008F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317875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98" name="Picture 137">
              <a:extLst>
                <a:ext uri="{FF2B5EF4-FFF2-40B4-BE49-F238E27FC236}">
                  <a16:creationId xmlns:a16="http://schemas.microsoft.com/office/drawing/2014/main" id="{299CD338-86D4-1F40-9FBB-60D7172A17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33639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99" name="Picture 138">
              <a:extLst>
                <a:ext uri="{FF2B5EF4-FFF2-40B4-BE49-F238E27FC236}">
                  <a16:creationId xmlns:a16="http://schemas.microsoft.com/office/drawing/2014/main" id="{F1750209-4139-3B49-8B8A-80D41979C3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3363913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00" name="Picture 139">
              <a:extLst>
                <a:ext uri="{FF2B5EF4-FFF2-40B4-BE49-F238E27FC236}">
                  <a16:creationId xmlns:a16="http://schemas.microsoft.com/office/drawing/2014/main" id="{86C1464B-E1CB-A544-BC70-5DA9F1D310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3363913"/>
              <a:ext cx="93663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01" name="Rectangle 140">
              <a:extLst>
                <a:ext uri="{FF2B5EF4-FFF2-40B4-BE49-F238E27FC236}">
                  <a16:creationId xmlns:a16="http://schemas.microsoft.com/office/drawing/2014/main" id="{CE32CFFD-F5C4-574F-BFC6-91E7F33825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317875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6702" name="Rectangle 141">
              <a:extLst>
                <a:ext uri="{FF2B5EF4-FFF2-40B4-BE49-F238E27FC236}">
                  <a16:creationId xmlns:a16="http://schemas.microsoft.com/office/drawing/2014/main" id="{1C56407B-ED69-4249-A0C4-7984219D5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317875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03" name="Picture 142">
              <a:extLst>
                <a:ext uri="{FF2B5EF4-FFF2-40B4-BE49-F238E27FC236}">
                  <a16:creationId xmlns:a16="http://schemas.microsoft.com/office/drawing/2014/main" id="{510847F5-2709-434A-A27B-E91DE3A1A2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4274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04" name="Picture 143">
              <a:extLst>
                <a:ext uri="{FF2B5EF4-FFF2-40B4-BE49-F238E27FC236}">
                  <a16:creationId xmlns:a16="http://schemas.microsoft.com/office/drawing/2014/main" id="{A0B8F136-EA04-3C43-B5BB-A5A2B81FAB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3465513"/>
              <a:ext cx="80962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05" name="Picture 144">
              <a:extLst>
                <a:ext uri="{FF2B5EF4-FFF2-40B4-BE49-F238E27FC236}">
                  <a16:creationId xmlns:a16="http://schemas.microsoft.com/office/drawing/2014/main" id="{0CB96326-1FAA-C648-8F1B-5243F597F5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4448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06" name="Rectangle 145">
              <a:extLst>
                <a:ext uri="{FF2B5EF4-FFF2-40B4-BE49-F238E27FC236}">
                  <a16:creationId xmlns:a16="http://schemas.microsoft.com/office/drawing/2014/main" id="{E01EBCC6-5A02-D847-B974-739A571E9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3386138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07" name="Picture 146">
              <a:extLst>
                <a:ext uri="{FF2B5EF4-FFF2-40B4-BE49-F238E27FC236}">
                  <a16:creationId xmlns:a16="http://schemas.microsoft.com/office/drawing/2014/main" id="{176851B9-3870-8B47-8C04-E444C83C7F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4274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08" name="Picture 147">
              <a:extLst>
                <a:ext uri="{FF2B5EF4-FFF2-40B4-BE49-F238E27FC236}">
                  <a16:creationId xmlns:a16="http://schemas.microsoft.com/office/drawing/2014/main" id="{A4EE2FD1-B346-9340-918A-23AC8F3F5D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4639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09" name="Picture 148">
              <a:extLst>
                <a:ext uri="{FF2B5EF4-FFF2-40B4-BE49-F238E27FC236}">
                  <a16:creationId xmlns:a16="http://schemas.microsoft.com/office/drawing/2014/main" id="{A557E811-62A3-CD4C-BE43-FE42904864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4274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10" name="Picture 149">
              <a:extLst>
                <a:ext uri="{FF2B5EF4-FFF2-40B4-BE49-F238E27FC236}">
                  <a16:creationId xmlns:a16="http://schemas.microsoft.com/office/drawing/2014/main" id="{3A20DDA9-36D3-CA43-B0F6-C522570C4E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34639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11" name="Picture 150">
              <a:extLst>
                <a:ext uri="{FF2B5EF4-FFF2-40B4-BE49-F238E27FC236}">
                  <a16:creationId xmlns:a16="http://schemas.microsoft.com/office/drawing/2014/main" id="{295742B4-EE9E-5A4F-ACE8-C3D270F94B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34274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12" name="Picture 151">
              <a:extLst>
                <a:ext uri="{FF2B5EF4-FFF2-40B4-BE49-F238E27FC236}">
                  <a16:creationId xmlns:a16="http://schemas.microsoft.com/office/drawing/2014/main" id="{4A866F05-ED6D-6740-8C85-30264D5DDC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3465513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13" name="Rectangle 152">
              <a:extLst>
                <a:ext uri="{FF2B5EF4-FFF2-40B4-BE49-F238E27FC236}">
                  <a16:creationId xmlns:a16="http://schemas.microsoft.com/office/drawing/2014/main" id="{2159A789-55DF-C245-944B-0EB6E25D6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317875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14" name="Picture 153">
              <a:extLst>
                <a:ext uri="{FF2B5EF4-FFF2-40B4-BE49-F238E27FC236}">
                  <a16:creationId xmlns:a16="http://schemas.microsoft.com/office/drawing/2014/main" id="{904BF5E8-520C-E946-9060-ED59A62A95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360738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15" name="Picture 154">
              <a:extLst>
                <a:ext uri="{FF2B5EF4-FFF2-40B4-BE49-F238E27FC236}">
                  <a16:creationId xmlns:a16="http://schemas.microsoft.com/office/drawing/2014/main" id="{A61B7134-4479-F54D-866B-4998E6CF05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3465513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16" name="Picture 155">
              <a:extLst>
                <a:ext uri="{FF2B5EF4-FFF2-40B4-BE49-F238E27FC236}">
                  <a16:creationId xmlns:a16="http://schemas.microsoft.com/office/drawing/2014/main" id="{BDBB4F50-4F66-7446-A83B-970FA9038D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4448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17" name="Picture 156">
              <a:extLst>
                <a:ext uri="{FF2B5EF4-FFF2-40B4-BE49-F238E27FC236}">
                  <a16:creationId xmlns:a16="http://schemas.microsoft.com/office/drawing/2014/main" id="{61B378B3-B946-2B49-9F8D-B15079EC40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4274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18" name="Picture 157">
              <a:extLst>
                <a:ext uri="{FF2B5EF4-FFF2-40B4-BE49-F238E27FC236}">
                  <a16:creationId xmlns:a16="http://schemas.microsoft.com/office/drawing/2014/main" id="{B8F8AF64-F6A0-8949-B1CD-AC5A72BE54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4639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19" name="Picture 158">
              <a:extLst>
                <a:ext uri="{FF2B5EF4-FFF2-40B4-BE49-F238E27FC236}">
                  <a16:creationId xmlns:a16="http://schemas.microsoft.com/office/drawing/2014/main" id="{0C6160C5-FCE6-1F45-BD08-45F6214FA1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3924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20" name="Rectangle 159">
              <a:extLst>
                <a:ext uri="{FF2B5EF4-FFF2-40B4-BE49-F238E27FC236}">
                  <a16:creationId xmlns:a16="http://schemas.microsoft.com/office/drawing/2014/main" id="{28003E30-9D0B-4F49-B78E-70C6ACD6A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3386138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21" name="Picture 160">
              <a:extLst>
                <a:ext uri="{FF2B5EF4-FFF2-40B4-BE49-F238E27FC236}">
                  <a16:creationId xmlns:a16="http://schemas.microsoft.com/office/drawing/2014/main" id="{9E37C156-1F2D-1B42-8F39-096A4CCE60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4274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22" name="Picture 161">
              <a:extLst>
                <a:ext uri="{FF2B5EF4-FFF2-40B4-BE49-F238E27FC236}">
                  <a16:creationId xmlns:a16="http://schemas.microsoft.com/office/drawing/2014/main" id="{DB7E8D19-AB07-6745-9E4C-EE9DC42C8A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4639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23" name="Picture 162">
              <a:extLst>
                <a:ext uri="{FF2B5EF4-FFF2-40B4-BE49-F238E27FC236}">
                  <a16:creationId xmlns:a16="http://schemas.microsoft.com/office/drawing/2014/main" id="{5B11CF36-D40D-5746-ABA1-CC046961B7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33924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24" name="Rectangle 163">
              <a:extLst>
                <a:ext uri="{FF2B5EF4-FFF2-40B4-BE49-F238E27FC236}">
                  <a16:creationId xmlns:a16="http://schemas.microsoft.com/office/drawing/2014/main" id="{660FA88D-FDE6-2D49-B206-FF10A3372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3386138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25" name="Picture 164">
              <a:extLst>
                <a:ext uri="{FF2B5EF4-FFF2-40B4-BE49-F238E27FC236}">
                  <a16:creationId xmlns:a16="http://schemas.microsoft.com/office/drawing/2014/main" id="{639B366F-BFC4-3840-AB3B-EE6406EC4C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34274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26" name="Picture 165">
              <a:extLst>
                <a:ext uri="{FF2B5EF4-FFF2-40B4-BE49-F238E27FC236}">
                  <a16:creationId xmlns:a16="http://schemas.microsoft.com/office/drawing/2014/main" id="{36DC7464-B183-8C4F-8095-826C9C2F1B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3465513"/>
              <a:ext cx="80962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27" name="Picture 166">
              <a:extLst>
                <a:ext uri="{FF2B5EF4-FFF2-40B4-BE49-F238E27FC236}">
                  <a16:creationId xmlns:a16="http://schemas.microsoft.com/office/drawing/2014/main" id="{2399D97B-690A-F74C-BC21-846D3927F0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8738" y="3692525"/>
              <a:ext cx="123825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28" name="Rectangle 167">
              <a:extLst>
                <a:ext uri="{FF2B5EF4-FFF2-40B4-BE49-F238E27FC236}">
                  <a16:creationId xmlns:a16="http://schemas.microsoft.com/office/drawing/2014/main" id="{38B169E8-0A90-5D4E-B6F9-7B0E52CBC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648075"/>
              <a:ext cx="12700" cy="3317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29" name="Picture 168">
              <a:extLst>
                <a:ext uri="{FF2B5EF4-FFF2-40B4-BE49-F238E27FC236}">
                  <a16:creationId xmlns:a16="http://schemas.microsoft.com/office/drawing/2014/main" id="{7E784D75-CF43-9E4A-8FB5-8DD4FEDF58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36957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30" name="Picture 169">
              <a:extLst>
                <a:ext uri="{FF2B5EF4-FFF2-40B4-BE49-F238E27FC236}">
                  <a16:creationId xmlns:a16="http://schemas.microsoft.com/office/drawing/2014/main" id="{EC4AB7E4-4578-444D-9C7C-D9F35A8762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36957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31" name="Picture 170">
              <a:extLst>
                <a:ext uri="{FF2B5EF4-FFF2-40B4-BE49-F238E27FC236}">
                  <a16:creationId xmlns:a16="http://schemas.microsoft.com/office/drawing/2014/main" id="{42ED225B-B2CA-1143-8484-8A79F09AEB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36957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32" name="Rectangle 171">
              <a:extLst>
                <a:ext uri="{FF2B5EF4-FFF2-40B4-BE49-F238E27FC236}">
                  <a16:creationId xmlns:a16="http://schemas.microsoft.com/office/drawing/2014/main" id="{62AB962A-DB93-154D-BE75-483586814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648075"/>
              <a:ext cx="14287" cy="3317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6733" name="Rectangle 172">
              <a:extLst>
                <a:ext uri="{FF2B5EF4-FFF2-40B4-BE49-F238E27FC236}">
                  <a16:creationId xmlns:a16="http://schemas.microsoft.com/office/drawing/2014/main" id="{18136C33-4076-F44F-A45A-8DC6E9D82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648075"/>
              <a:ext cx="12700" cy="3317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34" name="Picture 173">
              <a:extLst>
                <a:ext uri="{FF2B5EF4-FFF2-40B4-BE49-F238E27FC236}">
                  <a16:creationId xmlns:a16="http://schemas.microsoft.com/office/drawing/2014/main" id="{0EF8B40D-3A23-0049-97BC-D206E07C25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759200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35" name="Picture 174">
              <a:extLst>
                <a:ext uri="{FF2B5EF4-FFF2-40B4-BE49-F238E27FC236}">
                  <a16:creationId xmlns:a16="http://schemas.microsoft.com/office/drawing/2014/main" id="{592E8DD2-9D15-6E4A-B5B4-8373D26E6B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413" y="3792538"/>
              <a:ext cx="889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36" name="Picture 175">
              <a:extLst>
                <a:ext uri="{FF2B5EF4-FFF2-40B4-BE49-F238E27FC236}">
                  <a16:creationId xmlns:a16="http://schemas.microsoft.com/office/drawing/2014/main" id="{1702DF9E-5ACE-0F4E-AC80-82E165C646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7750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37" name="Picture 176">
              <a:extLst>
                <a:ext uri="{FF2B5EF4-FFF2-40B4-BE49-F238E27FC236}">
                  <a16:creationId xmlns:a16="http://schemas.microsoft.com/office/drawing/2014/main" id="{2650DE46-7A3C-6645-B94D-FF0727A613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7592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38" name="Picture 177">
              <a:extLst>
                <a:ext uri="{FF2B5EF4-FFF2-40B4-BE49-F238E27FC236}">
                  <a16:creationId xmlns:a16="http://schemas.microsoft.com/office/drawing/2014/main" id="{C1DF1D2E-AE8C-9A4F-B9E2-F1D0223D5C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7941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39" name="Rectangle 178">
              <a:extLst>
                <a:ext uri="{FF2B5EF4-FFF2-40B4-BE49-F238E27FC236}">
                  <a16:creationId xmlns:a16="http://schemas.microsoft.com/office/drawing/2014/main" id="{FD29CBC8-384B-4C4C-8EF7-D2511AA19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3717925"/>
              <a:ext cx="161925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40" name="Picture 179">
              <a:extLst>
                <a:ext uri="{FF2B5EF4-FFF2-40B4-BE49-F238E27FC236}">
                  <a16:creationId xmlns:a16="http://schemas.microsoft.com/office/drawing/2014/main" id="{9774993C-5271-CD44-87DE-FC99B9A913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7592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41" name="Picture 180">
              <a:extLst>
                <a:ext uri="{FF2B5EF4-FFF2-40B4-BE49-F238E27FC236}">
                  <a16:creationId xmlns:a16="http://schemas.microsoft.com/office/drawing/2014/main" id="{65A7C394-8B23-D043-9B69-064620994E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3794125"/>
              <a:ext cx="80962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42" name="Rectangle 181">
              <a:extLst>
                <a:ext uri="{FF2B5EF4-FFF2-40B4-BE49-F238E27FC236}">
                  <a16:creationId xmlns:a16="http://schemas.microsoft.com/office/drawing/2014/main" id="{C5B7A998-6CDC-5E40-80DC-37F74D40E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3717925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43" name="Picture 182">
              <a:extLst>
                <a:ext uri="{FF2B5EF4-FFF2-40B4-BE49-F238E27FC236}">
                  <a16:creationId xmlns:a16="http://schemas.microsoft.com/office/drawing/2014/main" id="{F12CAEF8-0DF4-524B-82DC-3A323A0938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37592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44" name="Picture 183">
              <a:extLst>
                <a:ext uri="{FF2B5EF4-FFF2-40B4-BE49-F238E27FC236}">
                  <a16:creationId xmlns:a16="http://schemas.microsoft.com/office/drawing/2014/main" id="{C59BA38C-BDCA-8140-BB54-4A625D6D40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3795713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45" name="Rectangle 184">
              <a:extLst>
                <a:ext uri="{FF2B5EF4-FFF2-40B4-BE49-F238E27FC236}">
                  <a16:creationId xmlns:a16="http://schemas.microsoft.com/office/drawing/2014/main" id="{FB88014C-92E5-1240-A4CA-51DA7CCBC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648075"/>
              <a:ext cx="15875" cy="3317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46" name="Picture 185">
              <a:extLst>
                <a:ext uri="{FF2B5EF4-FFF2-40B4-BE49-F238E27FC236}">
                  <a16:creationId xmlns:a16="http://schemas.microsoft.com/office/drawing/2014/main" id="{A07EF47A-CD7D-6A4F-B0F8-38C6CC88BA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692525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47" name="Picture 186">
              <a:extLst>
                <a:ext uri="{FF2B5EF4-FFF2-40B4-BE49-F238E27FC236}">
                  <a16:creationId xmlns:a16="http://schemas.microsoft.com/office/drawing/2014/main" id="{3C6DB850-C510-E14D-95B5-8DAA792D15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3638" y="3792538"/>
              <a:ext cx="889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48" name="Picture 187">
              <a:extLst>
                <a:ext uri="{FF2B5EF4-FFF2-40B4-BE49-F238E27FC236}">
                  <a16:creationId xmlns:a16="http://schemas.microsoft.com/office/drawing/2014/main" id="{91FE838B-D822-E944-BE49-544E204A3C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7750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49" name="Rectangle 188">
              <a:extLst>
                <a:ext uri="{FF2B5EF4-FFF2-40B4-BE49-F238E27FC236}">
                  <a16:creationId xmlns:a16="http://schemas.microsoft.com/office/drawing/2014/main" id="{B9F6D7D0-CC46-E14F-93F9-734A0BF03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3717925"/>
              <a:ext cx="15875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50" name="Picture 189">
              <a:extLst>
                <a:ext uri="{FF2B5EF4-FFF2-40B4-BE49-F238E27FC236}">
                  <a16:creationId xmlns:a16="http://schemas.microsoft.com/office/drawing/2014/main" id="{8C9230C5-DB70-5747-8B3C-DE40EC0733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759200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51" name="Picture 190">
              <a:extLst>
                <a:ext uri="{FF2B5EF4-FFF2-40B4-BE49-F238E27FC236}">
                  <a16:creationId xmlns:a16="http://schemas.microsoft.com/office/drawing/2014/main" id="{95D1111D-824F-8C4F-B873-85E70949B5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7941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52" name="Picture 191">
              <a:extLst>
                <a:ext uri="{FF2B5EF4-FFF2-40B4-BE49-F238E27FC236}">
                  <a16:creationId xmlns:a16="http://schemas.microsoft.com/office/drawing/2014/main" id="{E8D74C12-7C46-F64A-B670-1AB364CA5D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7226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53" name="Picture 192">
              <a:extLst>
                <a:ext uri="{FF2B5EF4-FFF2-40B4-BE49-F238E27FC236}">
                  <a16:creationId xmlns:a16="http://schemas.microsoft.com/office/drawing/2014/main" id="{C5952125-FD06-EC4B-8E48-7AF86D096E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7592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54" name="Picture 193">
              <a:extLst>
                <a:ext uri="{FF2B5EF4-FFF2-40B4-BE49-F238E27FC236}">
                  <a16:creationId xmlns:a16="http://schemas.microsoft.com/office/drawing/2014/main" id="{2E164243-93ED-A940-B7FB-AA78BFA15C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7941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55" name="Picture 194">
              <a:extLst>
                <a:ext uri="{FF2B5EF4-FFF2-40B4-BE49-F238E27FC236}">
                  <a16:creationId xmlns:a16="http://schemas.microsoft.com/office/drawing/2014/main" id="{E54AA091-A9B8-0543-95EB-94770B2A14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37226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56" name="Picture 195">
              <a:extLst>
                <a:ext uri="{FF2B5EF4-FFF2-40B4-BE49-F238E27FC236}">
                  <a16:creationId xmlns:a16="http://schemas.microsoft.com/office/drawing/2014/main" id="{AE1C7D30-E207-9040-83FD-9443424562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37592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57" name="Picture 196">
              <a:extLst>
                <a:ext uri="{FF2B5EF4-FFF2-40B4-BE49-F238E27FC236}">
                  <a16:creationId xmlns:a16="http://schemas.microsoft.com/office/drawing/2014/main" id="{359D8718-1BA1-7349-A991-D521286792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3795713"/>
              <a:ext cx="825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58" name="Picture 197">
              <a:extLst>
                <a:ext uri="{FF2B5EF4-FFF2-40B4-BE49-F238E27FC236}">
                  <a16:creationId xmlns:a16="http://schemas.microsoft.com/office/drawing/2014/main" id="{6A05729F-0A69-5440-8A66-B3E82692E1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263" y="4024313"/>
              <a:ext cx="10795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59" name="Rectangle 198">
              <a:extLst>
                <a:ext uri="{FF2B5EF4-FFF2-40B4-BE49-F238E27FC236}">
                  <a16:creationId xmlns:a16="http://schemas.microsoft.com/office/drawing/2014/main" id="{83E1889A-5961-7B44-BB78-B74A15BFD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979863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60" name="Picture 199">
              <a:extLst>
                <a:ext uri="{FF2B5EF4-FFF2-40B4-BE49-F238E27FC236}">
                  <a16:creationId xmlns:a16="http://schemas.microsoft.com/office/drawing/2014/main" id="{8F510AA3-500E-FB46-B545-C20CB1C38A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402431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61" name="Picture 200">
              <a:extLst>
                <a:ext uri="{FF2B5EF4-FFF2-40B4-BE49-F238E27FC236}">
                  <a16:creationId xmlns:a16="http://schemas.microsoft.com/office/drawing/2014/main" id="{694F6233-AF1D-EE47-BF15-08B893B1A7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4024313"/>
              <a:ext cx="1143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62" name="Picture 201">
              <a:extLst>
                <a:ext uri="{FF2B5EF4-FFF2-40B4-BE49-F238E27FC236}">
                  <a16:creationId xmlns:a16="http://schemas.microsoft.com/office/drawing/2014/main" id="{EF73E3F9-33B6-DA46-B6D4-52745D2242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402431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63" name="Rectangle 202">
              <a:extLst>
                <a:ext uri="{FF2B5EF4-FFF2-40B4-BE49-F238E27FC236}">
                  <a16:creationId xmlns:a16="http://schemas.microsoft.com/office/drawing/2014/main" id="{E36556DA-98C6-B848-8E58-4E35A8185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979863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6764" name="Rectangle 203">
              <a:extLst>
                <a:ext uri="{FF2B5EF4-FFF2-40B4-BE49-F238E27FC236}">
                  <a16:creationId xmlns:a16="http://schemas.microsoft.com/office/drawing/2014/main" id="{BE1B2583-8A8F-3A49-8CC0-A0AB447E54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979863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65" name="Picture 204">
              <a:extLst>
                <a:ext uri="{FF2B5EF4-FFF2-40B4-BE49-F238E27FC236}">
                  <a16:creationId xmlns:a16="http://schemas.microsoft.com/office/drawing/2014/main" id="{481EDB94-C5ED-4447-9A07-94333EC2A8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4086225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66" name="Picture 205">
              <a:extLst>
                <a:ext uri="{FF2B5EF4-FFF2-40B4-BE49-F238E27FC236}">
                  <a16:creationId xmlns:a16="http://schemas.microsoft.com/office/drawing/2014/main" id="{AB156915-48BE-D546-81FE-2F0AB60114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4122738"/>
              <a:ext cx="80962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67" name="Picture 206">
              <a:extLst>
                <a:ext uri="{FF2B5EF4-FFF2-40B4-BE49-F238E27FC236}">
                  <a16:creationId xmlns:a16="http://schemas.microsoft.com/office/drawing/2014/main" id="{C7F24480-69A0-8F49-A013-9F06E89AE9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4103688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68" name="Picture 207">
              <a:extLst>
                <a:ext uri="{FF2B5EF4-FFF2-40B4-BE49-F238E27FC236}">
                  <a16:creationId xmlns:a16="http://schemas.microsoft.com/office/drawing/2014/main" id="{20239BAF-A0F7-A34C-9637-5ACFF555C3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40862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69" name="Picture 208">
              <a:extLst>
                <a:ext uri="{FF2B5EF4-FFF2-40B4-BE49-F238E27FC236}">
                  <a16:creationId xmlns:a16="http://schemas.microsoft.com/office/drawing/2014/main" id="{69FB7102-F200-2A47-B60D-56905B636E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4122738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70" name="Rectangle 209">
              <a:extLst>
                <a:ext uri="{FF2B5EF4-FFF2-40B4-BE49-F238E27FC236}">
                  <a16:creationId xmlns:a16="http://schemas.microsoft.com/office/drawing/2014/main" id="{8275C6D3-4F95-844F-B254-82A55EC8B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4048125"/>
              <a:ext cx="161925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71" name="Picture 210">
              <a:extLst>
                <a:ext uri="{FF2B5EF4-FFF2-40B4-BE49-F238E27FC236}">
                  <a16:creationId xmlns:a16="http://schemas.microsoft.com/office/drawing/2014/main" id="{81A65520-2AC2-8A46-A33F-E073DD3A8D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40862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72" name="Picture 211">
              <a:extLst>
                <a:ext uri="{FF2B5EF4-FFF2-40B4-BE49-F238E27FC236}">
                  <a16:creationId xmlns:a16="http://schemas.microsoft.com/office/drawing/2014/main" id="{541E281C-3FDE-F040-80F4-87E149CD97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4122738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73" name="Picture 212">
              <a:extLst>
                <a:ext uri="{FF2B5EF4-FFF2-40B4-BE49-F238E27FC236}">
                  <a16:creationId xmlns:a16="http://schemas.microsoft.com/office/drawing/2014/main" id="{50DA0D04-F39A-CC4B-AD01-62BDC32B5B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40862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74" name="Picture 213">
              <a:extLst>
                <a:ext uri="{FF2B5EF4-FFF2-40B4-BE49-F238E27FC236}">
                  <a16:creationId xmlns:a16="http://schemas.microsoft.com/office/drawing/2014/main" id="{327691AE-954E-DA47-884C-594F0DA772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4122738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75" name="Rectangle 214">
              <a:extLst>
                <a:ext uri="{FF2B5EF4-FFF2-40B4-BE49-F238E27FC236}">
                  <a16:creationId xmlns:a16="http://schemas.microsoft.com/office/drawing/2014/main" id="{7ECC7FE8-D264-D643-95B2-17074CE90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979863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76" name="Picture 215">
              <a:extLst>
                <a:ext uri="{FF2B5EF4-FFF2-40B4-BE49-F238E27FC236}">
                  <a16:creationId xmlns:a16="http://schemas.microsoft.com/office/drawing/2014/main" id="{634D7157-9EF5-BB4D-9E2D-19922D4101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4021138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77" name="Picture 216">
              <a:extLst>
                <a:ext uri="{FF2B5EF4-FFF2-40B4-BE49-F238E27FC236}">
                  <a16:creationId xmlns:a16="http://schemas.microsoft.com/office/drawing/2014/main" id="{75A6CA09-275C-3046-A521-67FBC81820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122738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78" name="Picture 217">
              <a:extLst>
                <a:ext uri="{FF2B5EF4-FFF2-40B4-BE49-F238E27FC236}">
                  <a16:creationId xmlns:a16="http://schemas.microsoft.com/office/drawing/2014/main" id="{CCE7B65E-29A4-3743-A70A-7C5EDAC8A2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4103688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79" name="Rectangle 218">
              <a:extLst>
                <a:ext uri="{FF2B5EF4-FFF2-40B4-BE49-F238E27FC236}">
                  <a16:creationId xmlns:a16="http://schemas.microsoft.com/office/drawing/2014/main" id="{F368146C-F284-8C48-B50E-8E3F02AFE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4048125"/>
              <a:ext cx="158750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80" name="Picture 219">
              <a:extLst>
                <a:ext uri="{FF2B5EF4-FFF2-40B4-BE49-F238E27FC236}">
                  <a16:creationId xmlns:a16="http://schemas.microsoft.com/office/drawing/2014/main" id="{ADB9C151-F7A6-2147-9E81-4238923FAB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4086225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81" name="Picture 220">
              <a:extLst>
                <a:ext uri="{FF2B5EF4-FFF2-40B4-BE49-F238E27FC236}">
                  <a16:creationId xmlns:a16="http://schemas.microsoft.com/office/drawing/2014/main" id="{7105FC2B-A797-3743-B309-EC8C3D7036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4122738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82" name="Picture 221">
              <a:extLst>
                <a:ext uri="{FF2B5EF4-FFF2-40B4-BE49-F238E27FC236}">
                  <a16:creationId xmlns:a16="http://schemas.microsoft.com/office/drawing/2014/main" id="{89B978DD-B530-0945-8F23-07726F34AC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049713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83" name="Picture 222">
              <a:extLst>
                <a:ext uri="{FF2B5EF4-FFF2-40B4-BE49-F238E27FC236}">
                  <a16:creationId xmlns:a16="http://schemas.microsoft.com/office/drawing/2014/main" id="{C3F694AB-A604-EB4C-A3B7-AF1FEA11B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40862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84" name="Picture 223">
              <a:extLst>
                <a:ext uri="{FF2B5EF4-FFF2-40B4-BE49-F238E27FC236}">
                  <a16:creationId xmlns:a16="http://schemas.microsoft.com/office/drawing/2014/main" id="{9F35CA2B-B227-674E-8A32-43CCA1AF0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41227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85" name="Picture 224">
              <a:extLst>
                <a:ext uri="{FF2B5EF4-FFF2-40B4-BE49-F238E27FC236}">
                  <a16:creationId xmlns:a16="http://schemas.microsoft.com/office/drawing/2014/main" id="{D387E530-6654-6440-83B3-8506FC7B05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4049713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86" name="Rectangle 225">
              <a:extLst>
                <a:ext uri="{FF2B5EF4-FFF2-40B4-BE49-F238E27FC236}">
                  <a16:creationId xmlns:a16="http://schemas.microsoft.com/office/drawing/2014/main" id="{314CE053-7CF8-B24B-9B7D-770B09871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4048125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87" name="Picture 226">
              <a:extLst>
                <a:ext uri="{FF2B5EF4-FFF2-40B4-BE49-F238E27FC236}">
                  <a16:creationId xmlns:a16="http://schemas.microsoft.com/office/drawing/2014/main" id="{E7745D27-F8B9-9F47-8C36-2C90A5687B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40862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88" name="Picture 227">
              <a:extLst>
                <a:ext uri="{FF2B5EF4-FFF2-40B4-BE49-F238E27FC236}">
                  <a16:creationId xmlns:a16="http://schemas.microsoft.com/office/drawing/2014/main" id="{5F015A76-6B74-0B47-B9EA-4A61387822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4122738"/>
              <a:ext cx="80962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89" name="Picture 228">
              <a:extLst>
                <a:ext uri="{FF2B5EF4-FFF2-40B4-BE49-F238E27FC236}">
                  <a16:creationId xmlns:a16="http://schemas.microsoft.com/office/drawing/2014/main" id="{805A90D1-A8A0-004C-875B-EC82C19A2E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43545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90" name="Rectangle 229">
              <a:extLst>
                <a:ext uri="{FF2B5EF4-FFF2-40B4-BE49-F238E27FC236}">
                  <a16:creationId xmlns:a16="http://schemas.microsoft.com/office/drawing/2014/main" id="{B6BF2610-350F-784C-BD60-6988B8EAB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4310063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91" name="Picture 230">
              <a:extLst>
                <a:ext uri="{FF2B5EF4-FFF2-40B4-BE49-F238E27FC236}">
                  <a16:creationId xmlns:a16="http://schemas.microsoft.com/office/drawing/2014/main" id="{48C95C64-0B98-9545-A941-FF09283EEA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4354513"/>
              <a:ext cx="93663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92" name="Picture 231">
              <a:extLst>
                <a:ext uri="{FF2B5EF4-FFF2-40B4-BE49-F238E27FC236}">
                  <a16:creationId xmlns:a16="http://schemas.microsoft.com/office/drawing/2014/main" id="{DA478286-867F-2F46-8E2C-6A88B28C1A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4354513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93" name="Picture 232">
              <a:extLst>
                <a:ext uri="{FF2B5EF4-FFF2-40B4-BE49-F238E27FC236}">
                  <a16:creationId xmlns:a16="http://schemas.microsoft.com/office/drawing/2014/main" id="{F880C7AA-CB29-F54A-B3CA-61BF13EECE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43545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94" name="Rectangle 233">
              <a:extLst>
                <a:ext uri="{FF2B5EF4-FFF2-40B4-BE49-F238E27FC236}">
                  <a16:creationId xmlns:a16="http://schemas.microsoft.com/office/drawing/2014/main" id="{AD75B6F1-5114-D746-B321-9B0BE7338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4310063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6795" name="Rectangle 234">
              <a:extLst>
                <a:ext uri="{FF2B5EF4-FFF2-40B4-BE49-F238E27FC236}">
                  <a16:creationId xmlns:a16="http://schemas.microsoft.com/office/drawing/2014/main" id="{3BC125B5-6EFD-C147-A4C3-8E8B44F2F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4310063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96" name="Picture 235">
              <a:extLst>
                <a:ext uri="{FF2B5EF4-FFF2-40B4-BE49-F238E27FC236}">
                  <a16:creationId xmlns:a16="http://schemas.microsoft.com/office/drawing/2014/main" id="{27274418-D0EA-6247-B796-5F0315BBEB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4416425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97" name="Picture 236">
              <a:extLst>
                <a:ext uri="{FF2B5EF4-FFF2-40B4-BE49-F238E27FC236}">
                  <a16:creationId xmlns:a16="http://schemas.microsoft.com/office/drawing/2014/main" id="{CE695D62-4589-2F42-9D4D-A09FF8C169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4454525"/>
              <a:ext cx="80962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98" name="Picture 237">
              <a:extLst>
                <a:ext uri="{FF2B5EF4-FFF2-40B4-BE49-F238E27FC236}">
                  <a16:creationId xmlns:a16="http://schemas.microsoft.com/office/drawing/2014/main" id="{21C61967-E069-6049-9332-D39CC06444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44354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99" name="Picture 238">
              <a:extLst>
                <a:ext uri="{FF2B5EF4-FFF2-40B4-BE49-F238E27FC236}">
                  <a16:creationId xmlns:a16="http://schemas.microsoft.com/office/drawing/2014/main" id="{5689AF06-5675-8845-A89E-DC7CC43FEC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44164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00" name="Picture 239">
              <a:extLst>
                <a:ext uri="{FF2B5EF4-FFF2-40B4-BE49-F238E27FC236}">
                  <a16:creationId xmlns:a16="http://schemas.microsoft.com/office/drawing/2014/main" id="{7EA17D87-87D2-DC4E-92B5-C2AAF7A994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44545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01" name="Picture 240">
              <a:extLst>
                <a:ext uri="{FF2B5EF4-FFF2-40B4-BE49-F238E27FC236}">
                  <a16:creationId xmlns:a16="http://schemas.microsoft.com/office/drawing/2014/main" id="{D622433D-3138-F447-BE95-C4C7A24352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44164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02" name="Picture 241">
              <a:extLst>
                <a:ext uri="{FF2B5EF4-FFF2-40B4-BE49-F238E27FC236}">
                  <a16:creationId xmlns:a16="http://schemas.microsoft.com/office/drawing/2014/main" id="{54F30AB5-286D-6546-BD26-235BE367F6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44545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03" name="Rectangle 242">
              <a:extLst>
                <a:ext uri="{FF2B5EF4-FFF2-40B4-BE49-F238E27FC236}">
                  <a16:creationId xmlns:a16="http://schemas.microsoft.com/office/drawing/2014/main" id="{92E9CC8E-E267-D242-B390-89F3410A1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43799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804" name="Picture 243">
              <a:extLst>
                <a:ext uri="{FF2B5EF4-FFF2-40B4-BE49-F238E27FC236}">
                  <a16:creationId xmlns:a16="http://schemas.microsoft.com/office/drawing/2014/main" id="{9DDE1507-F9EF-8A43-9F66-D6B02B591F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44164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05" name="Picture 244">
              <a:extLst>
                <a:ext uri="{FF2B5EF4-FFF2-40B4-BE49-F238E27FC236}">
                  <a16:creationId xmlns:a16="http://schemas.microsoft.com/office/drawing/2014/main" id="{7049C333-F2BA-7041-9473-149D34446A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44545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06" name="Rectangle 245">
              <a:extLst>
                <a:ext uri="{FF2B5EF4-FFF2-40B4-BE49-F238E27FC236}">
                  <a16:creationId xmlns:a16="http://schemas.microsoft.com/office/drawing/2014/main" id="{2CF4AED6-60C2-2948-B648-9D9E13C98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4310063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807" name="Picture 246">
              <a:extLst>
                <a:ext uri="{FF2B5EF4-FFF2-40B4-BE49-F238E27FC236}">
                  <a16:creationId xmlns:a16="http://schemas.microsoft.com/office/drawing/2014/main" id="{1EBB1859-82EC-2A4C-8B86-526E539055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4351338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08" name="Picture 247">
              <a:extLst>
                <a:ext uri="{FF2B5EF4-FFF2-40B4-BE49-F238E27FC236}">
                  <a16:creationId xmlns:a16="http://schemas.microsoft.com/office/drawing/2014/main" id="{00091E96-2440-294C-AFF6-0E36BA6B9D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4545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09" name="Picture 248">
              <a:extLst>
                <a:ext uri="{FF2B5EF4-FFF2-40B4-BE49-F238E27FC236}">
                  <a16:creationId xmlns:a16="http://schemas.microsoft.com/office/drawing/2014/main" id="{6F1880BF-A8BB-5047-878D-4663E59108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44354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10" name="Rectangle 249">
              <a:extLst>
                <a:ext uri="{FF2B5EF4-FFF2-40B4-BE49-F238E27FC236}">
                  <a16:creationId xmlns:a16="http://schemas.microsoft.com/office/drawing/2014/main" id="{9ABA8AF0-523F-5B4E-A56D-6730DB534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4379913"/>
              <a:ext cx="158750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811" name="Picture 250">
              <a:extLst>
                <a:ext uri="{FF2B5EF4-FFF2-40B4-BE49-F238E27FC236}">
                  <a16:creationId xmlns:a16="http://schemas.microsoft.com/office/drawing/2014/main" id="{8B817589-77BA-EC44-8404-893D28681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4416425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12" name="Picture 251">
              <a:extLst>
                <a:ext uri="{FF2B5EF4-FFF2-40B4-BE49-F238E27FC236}">
                  <a16:creationId xmlns:a16="http://schemas.microsoft.com/office/drawing/2014/main" id="{B3659D17-7C36-1149-AA05-35268FC49A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44545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13" name="Picture 252">
              <a:extLst>
                <a:ext uri="{FF2B5EF4-FFF2-40B4-BE49-F238E27FC236}">
                  <a16:creationId xmlns:a16="http://schemas.microsoft.com/office/drawing/2014/main" id="{8CA91759-C74E-914F-A44C-E46206FAA8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3815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14" name="Rectangle 253">
              <a:extLst>
                <a:ext uri="{FF2B5EF4-FFF2-40B4-BE49-F238E27FC236}">
                  <a16:creationId xmlns:a16="http://schemas.microsoft.com/office/drawing/2014/main" id="{672350C9-AC23-7549-8AA8-3EB94D41C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43799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815" name="Picture 254">
              <a:extLst>
                <a:ext uri="{FF2B5EF4-FFF2-40B4-BE49-F238E27FC236}">
                  <a16:creationId xmlns:a16="http://schemas.microsoft.com/office/drawing/2014/main" id="{CDA4D1F6-BD13-334F-8F9A-C38E5B5BC5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44164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16" name="Picture 255">
              <a:extLst>
                <a:ext uri="{FF2B5EF4-FFF2-40B4-BE49-F238E27FC236}">
                  <a16:creationId xmlns:a16="http://schemas.microsoft.com/office/drawing/2014/main" id="{8D5EB491-6889-7E4D-9C7D-225B1E528F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44545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17" name="Picture 256">
              <a:extLst>
                <a:ext uri="{FF2B5EF4-FFF2-40B4-BE49-F238E27FC236}">
                  <a16:creationId xmlns:a16="http://schemas.microsoft.com/office/drawing/2014/main" id="{4DF58C5C-9347-2A45-AA03-D6BB662F08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43815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18" name="Picture 257">
              <a:extLst>
                <a:ext uri="{FF2B5EF4-FFF2-40B4-BE49-F238E27FC236}">
                  <a16:creationId xmlns:a16="http://schemas.microsoft.com/office/drawing/2014/main" id="{4D8843BD-261C-3D46-973B-54FFDA7169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44164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19" name="Picture 258">
              <a:extLst>
                <a:ext uri="{FF2B5EF4-FFF2-40B4-BE49-F238E27FC236}">
                  <a16:creationId xmlns:a16="http://schemas.microsoft.com/office/drawing/2014/main" id="{051B0FAA-F102-E54A-845A-85DAE2BD8E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4454525"/>
              <a:ext cx="82550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20" name="Picture 259">
              <a:extLst>
                <a:ext uri="{FF2B5EF4-FFF2-40B4-BE49-F238E27FC236}">
                  <a16:creationId xmlns:a16="http://schemas.microsoft.com/office/drawing/2014/main" id="{C0F699C8-656B-C040-8650-22478AE0DE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9850" y="4683125"/>
              <a:ext cx="114300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21" name="Rectangle 260">
              <a:extLst>
                <a:ext uri="{FF2B5EF4-FFF2-40B4-BE49-F238E27FC236}">
                  <a16:creationId xmlns:a16="http://schemas.microsoft.com/office/drawing/2014/main" id="{7F6B71B7-DC91-DB46-A757-9ED4DF91F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4624388"/>
              <a:ext cx="12700" cy="431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822" name="Picture 261">
              <a:extLst>
                <a:ext uri="{FF2B5EF4-FFF2-40B4-BE49-F238E27FC236}">
                  <a16:creationId xmlns:a16="http://schemas.microsoft.com/office/drawing/2014/main" id="{B9EEBA54-03E1-374B-8C0E-12D3A3430A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46863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23" name="Picture 262">
              <a:extLst>
                <a:ext uri="{FF2B5EF4-FFF2-40B4-BE49-F238E27FC236}">
                  <a16:creationId xmlns:a16="http://schemas.microsoft.com/office/drawing/2014/main" id="{D7435570-2B07-1A4B-9EC8-BF7C0742F8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468630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24" name="Picture 263">
              <a:extLst>
                <a:ext uri="{FF2B5EF4-FFF2-40B4-BE49-F238E27FC236}">
                  <a16:creationId xmlns:a16="http://schemas.microsoft.com/office/drawing/2014/main" id="{B0F5A687-9D2A-F142-BF4E-08B8DE7675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46863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25" name="Rectangle 264">
              <a:extLst>
                <a:ext uri="{FF2B5EF4-FFF2-40B4-BE49-F238E27FC236}">
                  <a16:creationId xmlns:a16="http://schemas.microsoft.com/office/drawing/2014/main" id="{7924F6D6-177F-1C49-AD7F-DBAF3F3E3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4624388"/>
              <a:ext cx="14287" cy="43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6826" name="Rectangle 265">
              <a:extLst>
                <a:ext uri="{FF2B5EF4-FFF2-40B4-BE49-F238E27FC236}">
                  <a16:creationId xmlns:a16="http://schemas.microsoft.com/office/drawing/2014/main" id="{13E07CA2-D18B-FD4D-8F09-DCBF838D57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4624388"/>
              <a:ext cx="12700" cy="43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827" name="Picture 266">
              <a:extLst>
                <a:ext uri="{FF2B5EF4-FFF2-40B4-BE49-F238E27FC236}">
                  <a16:creationId xmlns:a16="http://schemas.microsoft.com/office/drawing/2014/main" id="{E4261584-3399-EA4E-B0DC-D501B3E95C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47482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28" name="Picture 267">
              <a:extLst>
                <a:ext uri="{FF2B5EF4-FFF2-40B4-BE49-F238E27FC236}">
                  <a16:creationId xmlns:a16="http://schemas.microsoft.com/office/drawing/2014/main" id="{8A076EE1-C669-314C-93E5-222B02630E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4783138"/>
              <a:ext cx="87312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29" name="Picture 268">
              <a:extLst>
                <a:ext uri="{FF2B5EF4-FFF2-40B4-BE49-F238E27FC236}">
                  <a16:creationId xmlns:a16="http://schemas.microsoft.com/office/drawing/2014/main" id="{354D7B66-D691-4942-9F90-4E0F746B00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47656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30" name="Picture 269">
              <a:extLst>
                <a:ext uri="{FF2B5EF4-FFF2-40B4-BE49-F238E27FC236}">
                  <a16:creationId xmlns:a16="http://schemas.microsoft.com/office/drawing/2014/main" id="{CB2B4F4F-6F7F-D24C-BCB5-3B65151A36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4748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31" name="Picture 270">
              <a:extLst>
                <a:ext uri="{FF2B5EF4-FFF2-40B4-BE49-F238E27FC236}">
                  <a16:creationId xmlns:a16="http://schemas.microsoft.com/office/drawing/2014/main" id="{636D7021-3B5C-D841-9FE9-95577DE676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47847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32" name="Picture 271">
              <a:extLst>
                <a:ext uri="{FF2B5EF4-FFF2-40B4-BE49-F238E27FC236}">
                  <a16:creationId xmlns:a16="http://schemas.microsoft.com/office/drawing/2014/main" id="{98C1BBF4-1578-7E43-952B-565BE8EEC0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4748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33" name="Picture 272">
              <a:extLst>
                <a:ext uri="{FF2B5EF4-FFF2-40B4-BE49-F238E27FC236}">
                  <a16:creationId xmlns:a16="http://schemas.microsoft.com/office/drawing/2014/main" id="{F9C8AAEC-257C-0A47-98E9-326B2D19A1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47847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34" name="Picture 273">
              <a:extLst>
                <a:ext uri="{FF2B5EF4-FFF2-40B4-BE49-F238E27FC236}">
                  <a16:creationId xmlns:a16="http://schemas.microsoft.com/office/drawing/2014/main" id="{84C44AFD-2A88-5A4D-B10F-7F9F6DF901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4748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35" name="Picture 274">
              <a:extLst>
                <a:ext uri="{FF2B5EF4-FFF2-40B4-BE49-F238E27FC236}">
                  <a16:creationId xmlns:a16="http://schemas.microsoft.com/office/drawing/2014/main" id="{DFBEA893-2F9C-6B4E-9C00-7C94C1F366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47847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36" name="Rectangle 275">
              <a:extLst>
                <a:ext uri="{FF2B5EF4-FFF2-40B4-BE49-F238E27FC236}">
                  <a16:creationId xmlns:a16="http://schemas.microsoft.com/office/drawing/2014/main" id="{00296EFB-5E5E-164A-A4E9-C8EEAABD4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4624388"/>
              <a:ext cx="15875" cy="431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837" name="Picture 276">
              <a:extLst>
                <a:ext uri="{FF2B5EF4-FFF2-40B4-BE49-F238E27FC236}">
                  <a16:creationId xmlns:a16="http://schemas.microsoft.com/office/drawing/2014/main" id="{6AEF8BDB-A4B1-134E-BACD-FB547F2C16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4683125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38" name="Picture 277">
              <a:extLst>
                <a:ext uri="{FF2B5EF4-FFF2-40B4-BE49-F238E27FC236}">
                  <a16:creationId xmlns:a16="http://schemas.microsoft.com/office/drawing/2014/main" id="{FF83CE8C-05D8-604B-8A4A-77AC92F2ED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783138"/>
              <a:ext cx="87313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39" name="Picture 278">
              <a:extLst>
                <a:ext uri="{FF2B5EF4-FFF2-40B4-BE49-F238E27FC236}">
                  <a16:creationId xmlns:a16="http://schemas.microsoft.com/office/drawing/2014/main" id="{49763724-35AD-3A43-9652-ED582B7F5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47656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40" name="Rectangle 279">
              <a:extLst>
                <a:ext uri="{FF2B5EF4-FFF2-40B4-BE49-F238E27FC236}">
                  <a16:creationId xmlns:a16="http://schemas.microsoft.com/office/drawing/2014/main" id="{9D0C5CAE-E1F8-624D-A279-F335EB8A2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4710113"/>
              <a:ext cx="158750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841" name="Picture 280">
              <a:extLst>
                <a:ext uri="{FF2B5EF4-FFF2-40B4-BE49-F238E27FC236}">
                  <a16:creationId xmlns:a16="http://schemas.microsoft.com/office/drawing/2014/main" id="{14160764-F2F3-014E-A032-B6A0E6E2A2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47482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42" name="Picture 281">
              <a:extLst>
                <a:ext uri="{FF2B5EF4-FFF2-40B4-BE49-F238E27FC236}">
                  <a16:creationId xmlns:a16="http://schemas.microsoft.com/office/drawing/2014/main" id="{8D2D3DA9-5F05-7D4C-A2F0-4EE12B82FE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47847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43" name="Picture 282">
              <a:extLst>
                <a:ext uri="{FF2B5EF4-FFF2-40B4-BE49-F238E27FC236}">
                  <a16:creationId xmlns:a16="http://schemas.microsoft.com/office/drawing/2014/main" id="{4F239D10-B6E8-6947-A276-D15E9024BE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711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44" name="Rectangle 283">
              <a:extLst>
                <a:ext uri="{FF2B5EF4-FFF2-40B4-BE49-F238E27FC236}">
                  <a16:creationId xmlns:a16="http://schemas.microsoft.com/office/drawing/2014/main" id="{341C0664-6FD7-3542-89F3-C10554E92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47101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845" name="Picture 284">
              <a:extLst>
                <a:ext uri="{FF2B5EF4-FFF2-40B4-BE49-F238E27FC236}">
                  <a16:creationId xmlns:a16="http://schemas.microsoft.com/office/drawing/2014/main" id="{26E41C71-E834-E445-97E4-0A9DA865DF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4748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46" name="Picture 285">
              <a:extLst>
                <a:ext uri="{FF2B5EF4-FFF2-40B4-BE49-F238E27FC236}">
                  <a16:creationId xmlns:a16="http://schemas.microsoft.com/office/drawing/2014/main" id="{C90AC4D1-17F8-8F4E-A5B7-01042387EA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47847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47" name="Picture 286">
              <a:extLst>
                <a:ext uri="{FF2B5EF4-FFF2-40B4-BE49-F238E27FC236}">
                  <a16:creationId xmlns:a16="http://schemas.microsoft.com/office/drawing/2014/main" id="{D5EB2F08-70F4-6244-B2FE-E659509C35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4711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48" name="Rectangle 287">
              <a:extLst>
                <a:ext uri="{FF2B5EF4-FFF2-40B4-BE49-F238E27FC236}">
                  <a16:creationId xmlns:a16="http://schemas.microsoft.com/office/drawing/2014/main" id="{87299D98-177A-B240-AAD6-4F2E6F29E3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47101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849" name="Picture 288">
              <a:extLst>
                <a:ext uri="{FF2B5EF4-FFF2-40B4-BE49-F238E27FC236}">
                  <a16:creationId xmlns:a16="http://schemas.microsoft.com/office/drawing/2014/main" id="{B59699FF-FEE0-984E-A495-4F207337CE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4748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50" name="Picture 289">
              <a:extLst>
                <a:ext uri="{FF2B5EF4-FFF2-40B4-BE49-F238E27FC236}">
                  <a16:creationId xmlns:a16="http://schemas.microsoft.com/office/drawing/2014/main" id="{C1E20EF7-C98F-8D4D-B965-B7AB9F3B15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4784725"/>
              <a:ext cx="80962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51" name="Rectangle 290">
              <a:extLst>
                <a:ext uri="{FF2B5EF4-FFF2-40B4-BE49-F238E27FC236}">
                  <a16:creationId xmlns:a16="http://schemas.microsoft.com/office/drawing/2014/main" id="{4A00B440-DED6-3044-A20B-BD7C2429F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5068888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</p:grpSp>
      <p:sp>
        <p:nvSpPr>
          <p:cNvPr id="66563" name="TextBox 125">
            <a:extLst>
              <a:ext uri="{FF2B5EF4-FFF2-40B4-BE49-F238E27FC236}">
                <a16:creationId xmlns:a16="http://schemas.microsoft.com/office/drawing/2014/main" id="{6519125F-A5D1-474A-802A-0DEED2BF3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788" y="6477001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2.22 from the textbook ]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>
            <a:extLst>
              <a:ext uri="{FF2B5EF4-FFF2-40B4-BE49-F238E27FC236}">
                <a16:creationId xmlns:a16="http://schemas.microsoft.com/office/drawing/2014/main" id="{24996B63-4AED-6F4E-A24B-94424BCA7B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minterms and Maxterms</a:t>
            </a:r>
            <a:br>
              <a:rPr lang="en-US" altLang="en-US"/>
            </a:br>
            <a:r>
              <a:rPr lang="en-US" altLang="en-US"/>
              <a:t>(with three variables)</a:t>
            </a:r>
          </a:p>
        </p:txBody>
      </p:sp>
      <p:grpSp>
        <p:nvGrpSpPr>
          <p:cNvPr id="67586" name="Group 291">
            <a:extLst>
              <a:ext uri="{FF2B5EF4-FFF2-40B4-BE49-F238E27FC236}">
                <a16:creationId xmlns:a16="http://schemas.microsoft.com/office/drawing/2014/main" id="{517951A1-8D0D-0D45-B80B-E928163F2830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687514"/>
            <a:ext cx="7634288" cy="3875087"/>
            <a:chOff x="762000" y="1208088"/>
            <a:chExt cx="7634288" cy="3875087"/>
          </a:xfrm>
        </p:grpSpPr>
        <p:sp>
          <p:nvSpPr>
            <p:cNvPr id="67592" name="Rectangle 3">
              <a:extLst>
                <a:ext uri="{FF2B5EF4-FFF2-40B4-BE49-F238E27FC236}">
                  <a16:creationId xmlns:a16="http://schemas.microsoft.com/office/drawing/2014/main" id="{90F86AFB-D484-7D40-891B-040AF3EF7B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1208088"/>
              <a:ext cx="7634288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593" name="Picture 4">
              <a:extLst>
                <a:ext uri="{FF2B5EF4-FFF2-40B4-BE49-F238E27FC236}">
                  <a16:creationId xmlns:a16="http://schemas.microsoft.com/office/drawing/2014/main" id="{BD7A1D46-9B2B-0A4D-B36A-F45F57F349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688" y="1435100"/>
              <a:ext cx="188912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594" name="Picture 5">
              <a:extLst>
                <a:ext uri="{FF2B5EF4-FFF2-40B4-BE49-F238E27FC236}">
                  <a16:creationId xmlns:a16="http://schemas.microsoft.com/office/drawing/2014/main" id="{EF8DC21F-F38D-E148-A48C-95C4853529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713" y="1497013"/>
              <a:ext cx="1206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595" name="Picture 6">
              <a:extLst>
                <a:ext uri="{FF2B5EF4-FFF2-40B4-BE49-F238E27FC236}">
                  <a16:creationId xmlns:a16="http://schemas.microsoft.com/office/drawing/2014/main" id="{E8797184-CA93-7642-A6F7-C457503222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063" y="1504950"/>
              <a:ext cx="179387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596" name="Rectangle 7">
              <a:extLst>
                <a:ext uri="{FF2B5EF4-FFF2-40B4-BE49-F238E27FC236}">
                  <a16:creationId xmlns:a16="http://schemas.microsoft.com/office/drawing/2014/main" id="{8888ADA7-04FF-8B43-B027-4B6D81A5A9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1220788"/>
              <a:ext cx="12700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7597" name="Rectangle 8">
              <a:extLst>
                <a:ext uri="{FF2B5EF4-FFF2-40B4-BE49-F238E27FC236}">
                  <a16:creationId xmlns:a16="http://schemas.microsoft.com/office/drawing/2014/main" id="{5FCD09BF-4877-3545-B2C6-58C6FA8CE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1220788"/>
              <a:ext cx="14287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7598" name="Rectangle 9">
              <a:extLst>
                <a:ext uri="{FF2B5EF4-FFF2-40B4-BE49-F238E27FC236}">
                  <a16:creationId xmlns:a16="http://schemas.microsoft.com/office/drawing/2014/main" id="{F153B98D-398E-2240-94CE-2F1C56D33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1220788"/>
              <a:ext cx="12700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7599" name="Rectangle 10">
              <a:extLst>
                <a:ext uri="{FF2B5EF4-FFF2-40B4-BE49-F238E27FC236}">
                  <a16:creationId xmlns:a16="http://schemas.microsoft.com/office/drawing/2014/main" id="{2C4BE19B-A0A3-6843-A392-C506D208E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1220788"/>
              <a:ext cx="15875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00" name="Picture 11">
              <a:extLst>
                <a:ext uri="{FF2B5EF4-FFF2-40B4-BE49-F238E27FC236}">
                  <a16:creationId xmlns:a16="http://schemas.microsoft.com/office/drawing/2014/main" id="{BAA3F35E-6A38-1B4D-8FD9-6E177D0EF9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150" y="1833563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01" name="Picture 12">
              <a:extLst>
                <a:ext uri="{FF2B5EF4-FFF2-40B4-BE49-F238E27FC236}">
                  <a16:creationId xmlns:a16="http://schemas.microsoft.com/office/drawing/2014/main" id="{DD67A555-6983-B44E-8BE1-928A2215DD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613" y="183197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02" name="Picture 13">
              <a:extLst>
                <a:ext uri="{FF2B5EF4-FFF2-40B4-BE49-F238E27FC236}">
                  <a16:creationId xmlns:a16="http://schemas.microsoft.com/office/drawing/2014/main" id="{A882798A-4D19-F046-9773-05FD2CCB69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1833563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03" name="Picture 14">
              <a:extLst>
                <a:ext uri="{FF2B5EF4-FFF2-40B4-BE49-F238E27FC236}">
                  <a16:creationId xmlns:a16="http://schemas.microsoft.com/office/drawing/2014/main" id="{846D83FC-E4FC-A54A-A3B7-D1FDD1A81C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263" y="1762125"/>
              <a:ext cx="13017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04" name="Picture 15">
              <a:extLst>
                <a:ext uri="{FF2B5EF4-FFF2-40B4-BE49-F238E27FC236}">
                  <a16:creationId xmlns:a16="http://schemas.microsoft.com/office/drawing/2014/main" id="{B4B79867-F791-234D-8860-60C87AFF41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600" y="1828800"/>
              <a:ext cx="1063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05" name="Picture 16">
              <a:extLst>
                <a:ext uri="{FF2B5EF4-FFF2-40B4-BE49-F238E27FC236}">
                  <a16:creationId xmlns:a16="http://schemas.microsoft.com/office/drawing/2014/main" id="{6FA46EF7-9D49-9944-9573-2CC78BCB56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250" y="1833563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06" name="Rectangle 17">
              <a:extLst>
                <a:ext uri="{FF2B5EF4-FFF2-40B4-BE49-F238E27FC236}">
                  <a16:creationId xmlns:a16="http://schemas.microsoft.com/office/drawing/2014/main" id="{E540C3A2-60B6-2B46-8F41-59C815C7F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1728788"/>
              <a:ext cx="12700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07" name="Picture 18">
              <a:extLst>
                <a:ext uri="{FF2B5EF4-FFF2-40B4-BE49-F238E27FC236}">
                  <a16:creationId xmlns:a16="http://schemas.microsoft.com/office/drawing/2014/main" id="{D75D550F-A8FA-4C4C-919C-14BF7B48F9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400" y="183197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08" name="Picture 19">
              <a:extLst>
                <a:ext uri="{FF2B5EF4-FFF2-40B4-BE49-F238E27FC236}">
                  <a16:creationId xmlns:a16="http://schemas.microsoft.com/office/drawing/2014/main" id="{2A611B87-A86D-F94F-8CF2-7763FB111D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9500" y="1866900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09" name="Picture 20">
              <a:extLst>
                <a:ext uri="{FF2B5EF4-FFF2-40B4-BE49-F238E27FC236}">
                  <a16:creationId xmlns:a16="http://schemas.microsoft.com/office/drawing/2014/main" id="{00FF4B9F-1D26-A746-AC3A-4B48CCE35C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8763" y="1831975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10" name="Picture 21">
              <a:extLst>
                <a:ext uri="{FF2B5EF4-FFF2-40B4-BE49-F238E27FC236}">
                  <a16:creationId xmlns:a16="http://schemas.microsoft.com/office/drawing/2014/main" id="{235319B7-992E-9346-822B-4F12B551EA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7513" y="1866900"/>
              <a:ext cx="793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11" name="Picture 22">
              <a:extLst>
                <a:ext uri="{FF2B5EF4-FFF2-40B4-BE49-F238E27FC236}">
                  <a16:creationId xmlns:a16="http://schemas.microsoft.com/office/drawing/2014/main" id="{DAFAB088-DB42-3147-A544-92C2A6430F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363" y="183197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12" name="Picture 23">
              <a:extLst>
                <a:ext uri="{FF2B5EF4-FFF2-40B4-BE49-F238E27FC236}">
                  <a16:creationId xmlns:a16="http://schemas.microsoft.com/office/drawing/2014/main" id="{D3AA3131-C891-0F47-91D4-743F642A54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7113" y="1868488"/>
              <a:ext cx="825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13" name="Rectangle 24">
              <a:extLst>
                <a:ext uri="{FF2B5EF4-FFF2-40B4-BE49-F238E27FC236}">
                  <a16:creationId xmlns:a16="http://schemas.microsoft.com/office/drawing/2014/main" id="{9F382EA9-D94B-684C-AA8D-62CEA8C9E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1728788"/>
              <a:ext cx="14287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7614" name="Rectangle 25">
              <a:extLst>
                <a:ext uri="{FF2B5EF4-FFF2-40B4-BE49-F238E27FC236}">
                  <a16:creationId xmlns:a16="http://schemas.microsoft.com/office/drawing/2014/main" id="{C9097FA1-73BF-054B-825E-B5EBFECE1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1728788"/>
              <a:ext cx="12700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15" name="Picture 26">
              <a:extLst>
                <a:ext uri="{FF2B5EF4-FFF2-40B4-BE49-F238E27FC236}">
                  <a16:creationId xmlns:a16="http://schemas.microsoft.com/office/drawing/2014/main" id="{653C18B9-8872-9648-A52E-4338A3478D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1813" y="1766888"/>
              <a:ext cx="2286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16" name="Picture 27">
              <a:extLst>
                <a:ext uri="{FF2B5EF4-FFF2-40B4-BE49-F238E27FC236}">
                  <a16:creationId xmlns:a16="http://schemas.microsoft.com/office/drawing/2014/main" id="{E4261557-E89F-4942-9197-DFCF80E26F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1050" y="1770063"/>
              <a:ext cx="58738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17" name="Picture 28">
              <a:extLst>
                <a:ext uri="{FF2B5EF4-FFF2-40B4-BE49-F238E27FC236}">
                  <a16:creationId xmlns:a16="http://schemas.microsoft.com/office/drawing/2014/main" id="{97F8627A-3B07-884A-ADD6-5DC2DD6282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250" y="1833563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18" name="Picture 29">
              <a:extLst>
                <a:ext uri="{FF2B5EF4-FFF2-40B4-BE49-F238E27FC236}">
                  <a16:creationId xmlns:a16="http://schemas.microsoft.com/office/drawing/2014/main" id="{36DC262F-754A-3841-9D29-B68DCBF6A6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538" y="1785938"/>
              <a:ext cx="857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19" name="Picture 30">
              <a:extLst>
                <a:ext uri="{FF2B5EF4-FFF2-40B4-BE49-F238E27FC236}">
                  <a16:creationId xmlns:a16="http://schemas.microsoft.com/office/drawing/2014/main" id="{82516723-A1C0-C445-8D96-05ECD05FDC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9663" y="1828800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20" name="Picture 31">
              <a:extLst>
                <a:ext uri="{FF2B5EF4-FFF2-40B4-BE49-F238E27FC236}">
                  <a16:creationId xmlns:a16="http://schemas.microsoft.com/office/drawing/2014/main" id="{CD5920C1-4954-DB43-A1FB-F88A6D448F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313" y="1833563"/>
              <a:ext cx="95250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21" name="Picture 32">
              <a:extLst>
                <a:ext uri="{FF2B5EF4-FFF2-40B4-BE49-F238E27FC236}">
                  <a16:creationId xmlns:a16="http://schemas.microsoft.com/office/drawing/2014/main" id="{B9B1836A-7278-5243-8EB6-20ACC55255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9850" y="1833563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22" name="Rectangle 33">
              <a:extLst>
                <a:ext uri="{FF2B5EF4-FFF2-40B4-BE49-F238E27FC236}">
                  <a16:creationId xmlns:a16="http://schemas.microsoft.com/office/drawing/2014/main" id="{5E68A45B-9E8F-2246-8D1B-06A12484F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1728788"/>
              <a:ext cx="15875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23" name="Picture 34">
              <a:extLst>
                <a:ext uri="{FF2B5EF4-FFF2-40B4-BE49-F238E27FC236}">
                  <a16:creationId xmlns:a16="http://schemas.microsoft.com/office/drawing/2014/main" id="{EDE68071-54FE-BF43-BE64-D3314F051C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5900" y="1766888"/>
              <a:ext cx="22701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24" name="Picture 35">
              <a:extLst>
                <a:ext uri="{FF2B5EF4-FFF2-40B4-BE49-F238E27FC236}">
                  <a16:creationId xmlns:a16="http://schemas.microsoft.com/office/drawing/2014/main" id="{B77F665A-AFA4-1B4A-AC93-EBD90C03A6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8313" y="1828800"/>
              <a:ext cx="123825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25" name="Picture 36">
              <a:extLst>
                <a:ext uri="{FF2B5EF4-FFF2-40B4-BE49-F238E27FC236}">
                  <a16:creationId xmlns:a16="http://schemas.microsoft.com/office/drawing/2014/main" id="{A804D25F-E9C0-1F46-A22A-105753C5EA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488" y="1835150"/>
              <a:ext cx="136525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26" name="Picture 37">
              <a:extLst>
                <a:ext uri="{FF2B5EF4-FFF2-40B4-BE49-F238E27FC236}">
                  <a16:creationId xmlns:a16="http://schemas.microsoft.com/office/drawing/2014/main" id="{C1D9309F-E79C-7149-B422-6D82642479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713" y="1785938"/>
              <a:ext cx="84137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27" name="Picture 38">
              <a:extLst>
                <a:ext uri="{FF2B5EF4-FFF2-40B4-BE49-F238E27FC236}">
                  <a16:creationId xmlns:a16="http://schemas.microsoft.com/office/drawing/2014/main" id="{84FB2B5D-C67A-4145-AA44-201B9962E0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5663" y="1828800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28" name="Picture 39">
              <a:extLst>
                <a:ext uri="{FF2B5EF4-FFF2-40B4-BE49-F238E27FC236}">
                  <a16:creationId xmlns:a16="http://schemas.microsoft.com/office/drawing/2014/main" id="{C99066E1-D7C4-8849-B7E8-7D9AA95F13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900" y="1833563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29" name="Picture 40">
              <a:extLst>
                <a:ext uri="{FF2B5EF4-FFF2-40B4-BE49-F238E27FC236}">
                  <a16:creationId xmlns:a16="http://schemas.microsoft.com/office/drawing/2014/main" id="{950DEE34-A95B-CA42-B159-21823C32C3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7438" y="1833563"/>
              <a:ext cx="212725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30" name="Rectangle 41">
              <a:extLst>
                <a:ext uri="{FF2B5EF4-FFF2-40B4-BE49-F238E27FC236}">
                  <a16:creationId xmlns:a16="http://schemas.microsoft.com/office/drawing/2014/main" id="{8FBB83F6-F301-A84A-A65F-5081CF0DB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2144713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31" name="Picture 42">
              <a:extLst>
                <a:ext uri="{FF2B5EF4-FFF2-40B4-BE49-F238E27FC236}">
                  <a16:creationId xmlns:a16="http://schemas.microsoft.com/office/drawing/2014/main" id="{2ADDB87D-30E2-4D40-AD80-011D7779BD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32" name="Rectangle 43">
              <a:extLst>
                <a:ext uri="{FF2B5EF4-FFF2-40B4-BE49-F238E27FC236}">
                  <a16:creationId xmlns:a16="http://schemas.microsoft.com/office/drawing/2014/main" id="{BE311FCA-24B5-4D40-9030-CE4A0073D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159000"/>
              <a:ext cx="12700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33" name="Picture 44">
              <a:extLst>
                <a:ext uri="{FF2B5EF4-FFF2-40B4-BE49-F238E27FC236}">
                  <a16:creationId xmlns:a16="http://schemas.microsoft.com/office/drawing/2014/main" id="{3D7D054C-3CFA-9744-ACFB-3216346F6F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34" name="Picture 45">
              <a:extLst>
                <a:ext uri="{FF2B5EF4-FFF2-40B4-BE49-F238E27FC236}">
                  <a16:creationId xmlns:a16="http://schemas.microsoft.com/office/drawing/2014/main" id="{911A4A5C-2063-A843-9CE2-703D7A9A20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35" name="Picture 46">
              <a:extLst>
                <a:ext uri="{FF2B5EF4-FFF2-40B4-BE49-F238E27FC236}">
                  <a16:creationId xmlns:a16="http://schemas.microsoft.com/office/drawing/2014/main" id="{C414E6B6-9BB9-634C-8280-F3EC80F7E4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36" name="Rectangle 47">
              <a:extLst>
                <a:ext uri="{FF2B5EF4-FFF2-40B4-BE49-F238E27FC236}">
                  <a16:creationId xmlns:a16="http://schemas.microsoft.com/office/drawing/2014/main" id="{70914953-E95B-EA4D-98FD-1E62D9F19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159000"/>
              <a:ext cx="14287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7637" name="Rectangle 48">
              <a:extLst>
                <a:ext uri="{FF2B5EF4-FFF2-40B4-BE49-F238E27FC236}">
                  <a16:creationId xmlns:a16="http://schemas.microsoft.com/office/drawing/2014/main" id="{7314507A-8CB0-5E4A-AD31-B47EB1938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159000"/>
              <a:ext cx="12700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38" name="Picture 49">
              <a:extLst>
                <a:ext uri="{FF2B5EF4-FFF2-40B4-BE49-F238E27FC236}">
                  <a16:creationId xmlns:a16="http://schemas.microsoft.com/office/drawing/2014/main" id="{E8FC7ACD-5F0F-4840-98E9-3FFB5A4887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24368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39" name="Picture 50">
              <a:extLst>
                <a:ext uri="{FF2B5EF4-FFF2-40B4-BE49-F238E27FC236}">
                  <a16:creationId xmlns:a16="http://schemas.microsoft.com/office/drawing/2014/main" id="{24C0EE2F-5482-634D-86F3-874D65A935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413" y="2474913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40" name="Picture 51">
              <a:extLst>
                <a:ext uri="{FF2B5EF4-FFF2-40B4-BE49-F238E27FC236}">
                  <a16:creationId xmlns:a16="http://schemas.microsoft.com/office/drawing/2014/main" id="{950D4C4A-9DB9-004B-81B0-5C75D576C3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2455863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41" name="Rectangle 52">
              <a:extLst>
                <a:ext uri="{FF2B5EF4-FFF2-40B4-BE49-F238E27FC236}">
                  <a16:creationId xmlns:a16="http://schemas.microsoft.com/office/drawing/2014/main" id="{D3B3FE7A-682E-AB48-8B79-5DDEC5831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239236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42" name="Picture 53">
              <a:extLst>
                <a:ext uri="{FF2B5EF4-FFF2-40B4-BE49-F238E27FC236}">
                  <a16:creationId xmlns:a16="http://schemas.microsoft.com/office/drawing/2014/main" id="{02001F98-0245-D54D-B22B-B132D7F2DA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24368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43" name="Picture 54">
              <a:extLst>
                <a:ext uri="{FF2B5EF4-FFF2-40B4-BE49-F238E27FC236}">
                  <a16:creationId xmlns:a16="http://schemas.microsoft.com/office/drawing/2014/main" id="{5B0F42FD-8BED-6E4A-80ED-83EDFAA265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2474913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44" name="Rectangle 55">
              <a:extLst>
                <a:ext uri="{FF2B5EF4-FFF2-40B4-BE49-F238E27FC236}">
                  <a16:creationId xmlns:a16="http://schemas.microsoft.com/office/drawing/2014/main" id="{5B57CAE4-16CB-BA4C-846B-CB061316E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2392363"/>
              <a:ext cx="161925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45" name="Picture 56">
              <a:extLst>
                <a:ext uri="{FF2B5EF4-FFF2-40B4-BE49-F238E27FC236}">
                  <a16:creationId xmlns:a16="http://schemas.microsoft.com/office/drawing/2014/main" id="{975A5773-1AA7-BA4B-8696-5D267F4D22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24368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46" name="Picture 57">
              <a:extLst>
                <a:ext uri="{FF2B5EF4-FFF2-40B4-BE49-F238E27FC236}">
                  <a16:creationId xmlns:a16="http://schemas.microsoft.com/office/drawing/2014/main" id="{BC62C831-876A-E44B-8510-FF3301F9C6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2474913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47" name="Rectangle 58">
              <a:extLst>
                <a:ext uri="{FF2B5EF4-FFF2-40B4-BE49-F238E27FC236}">
                  <a16:creationId xmlns:a16="http://schemas.microsoft.com/office/drawing/2014/main" id="{687D4C55-0995-C943-B896-EB60549D5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239236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48" name="Picture 59">
              <a:extLst>
                <a:ext uri="{FF2B5EF4-FFF2-40B4-BE49-F238E27FC236}">
                  <a16:creationId xmlns:a16="http://schemas.microsoft.com/office/drawing/2014/main" id="{D79D3245-9802-AC40-A2C3-0A4D727A6A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24368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49" name="Picture 60">
              <a:extLst>
                <a:ext uri="{FF2B5EF4-FFF2-40B4-BE49-F238E27FC236}">
                  <a16:creationId xmlns:a16="http://schemas.microsoft.com/office/drawing/2014/main" id="{D2C8DEFF-5CD1-ED40-AC63-1F0BA7CE48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2474913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50" name="Rectangle 61">
              <a:extLst>
                <a:ext uri="{FF2B5EF4-FFF2-40B4-BE49-F238E27FC236}">
                  <a16:creationId xmlns:a16="http://schemas.microsoft.com/office/drawing/2014/main" id="{62558C36-FE7C-E243-8203-2796FAA99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159000"/>
              <a:ext cx="15875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51" name="Picture 62">
              <a:extLst>
                <a:ext uri="{FF2B5EF4-FFF2-40B4-BE49-F238E27FC236}">
                  <a16:creationId xmlns:a16="http://schemas.microsoft.com/office/drawing/2014/main" id="{B9D83FC0-E0D0-8742-B0D2-4FB829352A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2371725"/>
              <a:ext cx="266700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52" name="Picture 63">
              <a:extLst>
                <a:ext uri="{FF2B5EF4-FFF2-40B4-BE49-F238E27FC236}">
                  <a16:creationId xmlns:a16="http://schemas.microsoft.com/office/drawing/2014/main" id="{F9BE5B88-5E46-AD4A-962D-0872B289BB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3638" y="2474913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53" name="Picture 64">
              <a:extLst>
                <a:ext uri="{FF2B5EF4-FFF2-40B4-BE49-F238E27FC236}">
                  <a16:creationId xmlns:a16="http://schemas.microsoft.com/office/drawing/2014/main" id="{ED3CA82E-ABDB-E849-8BE9-301961AB8B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2455863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54" name="Picture 65">
              <a:extLst>
                <a:ext uri="{FF2B5EF4-FFF2-40B4-BE49-F238E27FC236}">
                  <a16:creationId xmlns:a16="http://schemas.microsoft.com/office/drawing/2014/main" id="{5DE43EBA-6DF8-E643-802B-6FCB287A74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24368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55" name="Picture 66">
              <a:extLst>
                <a:ext uri="{FF2B5EF4-FFF2-40B4-BE49-F238E27FC236}">
                  <a16:creationId xmlns:a16="http://schemas.microsoft.com/office/drawing/2014/main" id="{B79ED52C-0F57-BC43-B472-A1BADB6D32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2474913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56" name="Picture 67">
              <a:extLst>
                <a:ext uri="{FF2B5EF4-FFF2-40B4-BE49-F238E27FC236}">
                  <a16:creationId xmlns:a16="http://schemas.microsoft.com/office/drawing/2014/main" id="{9E469FA8-1D91-CB40-AD11-ECBC3648D5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24018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57" name="Picture 68">
              <a:extLst>
                <a:ext uri="{FF2B5EF4-FFF2-40B4-BE49-F238E27FC236}">
                  <a16:creationId xmlns:a16="http://schemas.microsoft.com/office/drawing/2014/main" id="{1C03D166-F2B0-404D-B276-3151C89811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24368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58" name="Picture 69">
              <a:extLst>
                <a:ext uri="{FF2B5EF4-FFF2-40B4-BE49-F238E27FC236}">
                  <a16:creationId xmlns:a16="http://schemas.microsoft.com/office/drawing/2014/main" id="{DF2E28E1-8EB6-2A41-B80C-54CDCC2BFB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2474913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59" name="Picture 70">
              <a:extLst>
                <a:ext uri="{FF2B5EF4-FFF2-40B4-BE49-F238E27FC236}">
                  <a16:creationId xmlns:a16="http://schemas.microsoft.com/office/drawing/2014/main" id="{5F7798DC-76AA-E740-9341-BE10FF97E4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24018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60" name="Picture 71">
              <a:extLst>
                <a:ext uri="{FF2B5EF4-FFF2-40B4-BE49-F238E27FC236}">
                  <a16:creationId xmlns:a16="http://schemas.microsoft.com/office/drawing/2014/main" id="{40DF1B25-F338-E540-B869-003DF2B627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24368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61" name="Picture 72">
              <a:extLst>
                <a:ext uri="{FF2B5EF4-FFF2-40B4-BE49-F238E27FC236}">
                  <a16:creationId xmlns:a16="http://schemas.microsoft.com/office/drawing/2014/main" id="{8CBA7212-FB80-B646-8B4D-BC5EA9F8DF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2474913"/>
              <a:ext cx="825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62" name="Picture 73">
              <a:extLst>
                <a:ext uri="{FF2B5EF4-FFF2-40B4-BE49-F238E27FC236}">
                  <a16:creationId xmlns:a16="http://schemas.microsoft.com/office/drawing/2014/main" id="{DDF1C74A-63CB-6D4F-AD10-6533D382EA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200" y="2706688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63" name="Rectangle 74">
              <a:extLst>
                <a:ext uri="{FF2B5EF4-FFF2-40B4-BE49-F238E27FC236}">
                  <a16:creationId xmlns:a16="http://schemas.microsoft.com/office/drawing/2014/main" id="{7922294F-9AD5-E644-BCDF-8983C9B8AA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655888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64" name="Picture 75">
              <a:extLst>
                <a:ext uri="{FF2B5EF4-FFF2-40B4-BE49-F238E27FC236}">
                  <a16:creationId xmlns:a16="http://schemas.microsoft.com/office/drawing/2014/main" id="{177C9EEE-78A2-A441-A744-CEF153661F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2706688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65" name="Picture 76">
              <a:extLst>
                <a:ext uri="{FF2B5EF4-FFF2-40B4-BE49-F238E27FC236}">
                  <a16:creationId xmlns:a16="http://schemas.microsoft.com/office/drawing/2014/main" id="{E16698AB-81EF-3A4A-AA20-231CE8EAD8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2706688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66" name="Picture 77">
              <a:extLst>
                <a:ext uri="{FF2B5EF4-FFF2-40B4-BE49-F238E27FC236}">
                  <a16:creationId xmlns:a16="http://schemas.microsoft.com/office/drawing/2014/main" id="{1F3B3C1B-7CEE-6A43-9B41-2B4B77AF7B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2706688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67" name="Rectangle 78">
              <a:extLst>
                <a:ext uri="{FF2B5EF4-FFF2-40B4-BE49-F238E27FC236}">
                  <a16:creationId xmlns:a16="http://schemas.microsoft.com/office/drawing/2014/main" id="{657C0241-E5A0-8141-AC02-0EFA19125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655888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7668" name="Rectangle 79">
              <a:extLst>
                <a:ext uri="{FF2B5EF4-FFF2-40B4-BE49-F238E27FC236}">
                  <a16:creationId xmlns:a16="http://schemas.microsoft.com/office/drawing/2014/main" id="{9B65888A-23B9-F94E-ADF7-11E3A23CF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655888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69" name="Picture 80">
              <a:extLst>
                <a:ext uri="{FF2B5EF4-FFF2-40B4-BE49-F238E27FC236}">
                  <a16:creationId xmlns:a16="http://schemas.microsoft.com/office/drawing/2014/main" id="{7C389BDA-7B38-984F-9E83-B64CAA75E2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2768600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70" name="Picture 81">
              <a:extLst>
                <a:ext uri="{FF2B5EF4-FFF2-40B4-BE49-F238E27FC236}">
                  <a16:creationId xmlns:a16="http://schemas.microsoft.com/office/drawing/2014/main" id="{02F29B76-0544-4D49-87E6-91A1B7FD5B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5938" y="2805113"/>
              <a:ext cx="682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71" name="Picture 82">
              <a:extLst>
                <a:ext uri="{FF2B5EF4-FFF2-40B4-BE49-F238E27FC236}">
                  <a16:creationId xmlns:a16="http://schemas.microsoft.com/office/drawing/2014/main" id="{24AFED0F-9E7C-FA47-BAFF-AC39FB0D24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2786063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72" name="Rectangle 83">
              <a:extLst>
                <a:ext uri="{FF2B5EF4-FFF2-40B4-BE49-F238E27FC236}">
                  <a16:creationId xmlns:a16="http://schemas.microsoft.com/office/drawing/2014/main" id="{CCBC66A9-89F9-6B4F-9416-0E9AFC29B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2724150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73" name="Picture 84">
              <a:extLst>
                <a:ext uri="{FF2B5EF4-FFF2-40B4-BE49-F238E27FC236}">
                  <a16:creationId xmlns:a16="http://schemas.microsoft.com/office/drawing/2014/main" id="{940E6814-DA0B-C142-9CFF-8D271055A2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27686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74" name="Picture 85">
              <a:extLst>
                <a:ext uri="{FF2B5EF4-FFF2-40B4-BE49-F238E27FC236}">
                  <a16:creationId xmlns:a16="http://schemas.microsoft.com/office/drawing/2014/main" id="{F1688233-2735-9D48-98DE-FFA4E4E662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2805113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75" name="Rectangle 86">
              <a:extLst>
                <a:ext uri="{FF2B5EF4-FFF2-40B4-BE49-F238E27FC236}">
                  <a16:creationId xmlns:a16="http://schemas.microsoft.com/office/drawing/2014/main" id="{F1A1D989-9B69-2C43-904E-6B90ED411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2724150"/>
              <a:ext cx="161925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76" name="Picture 87">
              <a:extLst>
                <a:ext uri="{FF2B5EF4-FFF2-40B4-BE49-F238E27FC236}">
                  <a16:creationId xmlns:a16="http://schemas.microsoft.com/office/drawing/2014/main" id="{E2BF05D2-95CF-4C4A-9315-EEAC8A0310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27686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77" name="Picture 88">
              <a:extLst>
                <a:ext uri="{FF2B5EF4-FFF2-40B4-BE49-F238E27FC236}">
                  <a16:creationId xmlns:a16="http://schemas.microsoft.com/office/drawing/2014/main" id="{7A89DC5B-1BCF-964A-A08E-7D820D5420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2805113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78" name="Picture 89">
              <a:extLst>
                <a:ext uri="{FF2B5EF4-FFF2-40B4-BE49-F238E27FC236}">
                  <a16:creationId xmlns:a16="http://schemas.microsoft.com/office/drawing/2014/main" id="{72051B58-F28A-EC40-8FB0-A0BA09A9E4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27686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79" name="Picture 90">
              <a:extLst>
                <a:ext uri="{FF2B5EF4-FFF2-40B4-BE49-F238E27FC236}">
                  <a16:creationId xmlns:a16="http://schemas.microsoft.com/office/drawing/2014/main" id="{DC7F6899-968D-FC4C-AA69-74B3A5EF72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2805113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80" name="Rectangle 91">
              <a:extLst>
                <a:ext uri="{FF2B5EF4-FFF2-40B4-BE49-F238E27FC236}">
                  <a16:creationId xmlns:a16="http://schemas.microsoft.com/office/drawing/2014/main" id="{7EFE3EDA-8F37-A442-BE5F-F9E5D9DB5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655888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81" name="Picture 92">
              <a:extLst>
                <a:ext uri="{FF2B5EF4-FFF2-40B4-BE49-F238E27FC236}">
                  <a16:creationId xmlns:a16="http://schemas.microsoft.com/office/drawing/2014/main" id="{76101EB9-755A-6E4C-A5E3-F3F5DE3B5F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2703513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82" name="Picture 93">
              <a:extLst>
                <a:ext uri="{FF2B5EF4-FFF2-40B4-BE49-F238E27FC236}">
                  <a16:creationId xmlns:a16="http://schemas.microsoft.com/office/drawing/2014/main" id="{EAA02D15-4ACC-1442-BF48-3A625E145B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3163" y="2805113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83" name="Picture 94">
              <a:extLst>
                <a:ext uri="{FF2B5EF4-FFF2-40B4-BE49-F238E27FC236}">
                  <a16:creationId xmlns:a16="http://schemas.microsoft.com/office/drawing/2014/main" id="{88101018-EB84-E54D-9A3E-3B0978C9B7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2786063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84" name="Picture 95">
              <a:extLst>
                <a:ext uri="{FF2B5EF4-FFF2-40B4-BE49-F238E27FC236}">
                  <a16:creationId xmlns:a16="http://schemas.microsoft.com/office/drawing/2014/main" id="{FAB6D228-8CE0-A641-97D8-F7D7E3716F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2768600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85" name="Picture 96">
              <a:extLst>
                <a:ext uri="{FF2B5EF4-FFF2-40B4-BE49-F238E27FC236}">
                  <a16:creationId xmlns:a16="http://schemas.microsoft.com/office/drawing/2014/main" id="{AC97245A-0321-F040-AF3E-C78C6F2E23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2805113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86" name="Picture 97">
              <a:extLst>
                <a:ext uri="{FF2B5EF4-FFF2-40B4-BE49-F238E27FC236}">
                  <a16:creationId xmlns:a16="http://schemas.microsoft.com/office/drawing/2014/main" id="{DDAF5F3A-19E6-4542-A683-B656D53677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27320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87" name="Picture 98">
              <a:extLst>
                <a:ext uri="{FF2B5EF4-FFF2-40B4-BE49-F238E27FC236}">
                  <a16:creationId xmlns:a16="http://schemas.microsoft.com/office/drawing/2014/main" id="{C4D6F85A-CF13-C241-AF4E-2AE6BE47A6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27686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88" name="Picture 99">
              <a:extLst>
                <a:ext uri="{FF2B5EF4-FFF2-40B4-BE49-F238E27FC236}">
                  <a16:creationId xmlns:a16="http://schemas.microsoft.com/office/drawing/2014/main" id="{B6656D0E-F29D-834F-83EF-AB9522A3E2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2805113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89" name="Picture 100">
              <a:extLst>
                <a:ext uri="{FF2B5EF4-FFF2-40B4-BE49-F238E27FC236}">
                  <a16:creationId xmlns:a16="http://schemas.microsoft.com/office/drawing/2014/main" id="{F8FC30D7-9D54-0947-951E-0E2837BEF0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27320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90" name="Rectangle 101">
              <a:extLst>
                <a:ext uri="{FF2B5EF4-FFF2-40B4-BE49-F238E27FC236}">
                  <a16:creationId xmlns:a16="http://schemas.microsoft.com/office/drawing/2014/main" id="{2D21FEC6-0D93-1648-B41C-BB9B66617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2724150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91" name="Picture 102">
              <a:extLst>
                <a:ext uri="{FF2B5EF4-FFF2-40B4-BE49-F238E27FC236}">
                  <a16:creationId xmlns:a16="http://schemas.microsoft.com/office/drawing/2014/main" id="{16D7137E-547C-0F48-904D-6A26BA5A3F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27686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92" name="Picture 103">
              <a:extLst>
                <a:ext uri="{FF2B5EF4-FFF2-40B4-BE49-F238E27FC236}">
                  <a16:creationId xmlns:a16="http://schemas.microsoft.com/office/drawing/2014/main" id="{B99BC6B6-B05B-9E44-9AFF-500199B3E6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2805113"/>
              <a:ext cx="80962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93" name="Picture 104">
              <a:extLst>
                <a:ext uri="{FF2B5EF4-FFF2-40B4-BE49-F238E27FC236}">
                  <a16:creationId xmlns:a16="http://schemas.microsoft.com/office/drawing/2014/main" id="{83E0C99C-8FEA-1440-8483-29339A4941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263" y="3033713"/>
              <a:ext cx="1079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94" name="Rectangle 105">
              <a:extLst>
                <a:ext uri="{FF2B5EF4-FFF2-40B4-BE49-F238E27FC236}">
                  <a16:creationId xmlns:a16="http://schemas.microsoft.com/office/drawing/2014/main" id="{EFB5C0CD-F5E3-334C-86B1-5BFC14FC1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986088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95" name="Picture 106">
              <a:extLst>
                <a:ext uri="{FF2B5EF4-FFF2-40B4-BE49-F238E27FC236}">
                  <a16:creationId xmlns:a16="http://schemas.microsoft.com/office/drawing/2014/main" id="{F0C18672-9B36-034A-89E8-82FBF1DBF6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3033713"/>
              <a:ext cx="1143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96" name="Picture 107">
              <a:extLst>
                <a:ext uri="{FF2B5EF4-FFF2-40B4-BE49-F238E27FC236}">
                  <a16:creationId xmlns:a16="http://schemas.microsoft.com/office/drawing/2014/main" id="{A2442198-BD67-EB49-A60A-839F485D82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3033713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97" name="Picture 108">
              <a:extLst>
                <a:ext uri="{FF2B5EF4-FFF2-40B4-BE49-F238E27FC236}">
                  <a16:creationId xmlns:a16="http://schemas.microsoft.com/office/drawing/2014/main" id="{94DD8CC0-6EDD-EC41-9A1D-3B1BFC59DE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3033713"/>
              <a:ext cx="1143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98" name="Rectangle 109">
              <a:extLst>
                <a:ext uri="{FF2B5EF4-FFF2-40B4-BE49-F238E27FC236}">
                  <a16:creationId xmlns:a16="http://schemas.microsoft.com/office/drawing/2014/main" id="{2209EE94-10F7-BB4A-8F7B-CC3A54BFE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986088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7699" name="Rectangle 110">
              <a:extLst>
                <a:ext uri="{FF2B5EF4-FFF2-40B4-BE49-F238E27FC236}">
                  <a16:creationId xmlns:a16="http://schemas.microsoft.com/office/drawing/2014/main" id="{22E2D9E9-E7CE-FA4B-89F9-FA9039AA8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986088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00" name="Picture 111">
              <a:extLst>
                <a:ext uri="{FF2B5EF4-FFF2-40B4-BE49-F238E27FC236}">
                  <a16:creationId xmlns:a16="http://schemas.microsoft.com/office/drawing/2014/main" id="{29744145-E164-614C-83AC-E6D66A430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0972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01" name="Picture 112">
              <a:extLst>
                <a:ext uri="{FF2B5EF4-FFF2-40B4-BE49-F238E27FC236}">
                  <a16:creationId xmlns:a16="http://schemas.microsoft.com/office/drawing/2014/main" id="{75B6E65D-102F-8D45-8E23-911904C371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3132138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02" name="Picture 113">
              <a:extLst>
                <a:ext uri="{FF2B5EF4-FFF2-40B4-BE49-F238E27FC236}">
                  <a16:creationId xmlns:a16="http://schemas.microsoft.com/office/drawing/2014/main" id="{D6C92B99-1640-A848-9F13-BAFFB1936C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113088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03" name="Rectangle 114">
              <a:extLst>
                <a:ext uri="{FF2B5EF4-FFF2-40B4-BE49-F238E27FC236}">
                  <a16:creationId xmlns:a16="http://schemas.microsoft.com/office/drawing/2014/main" id="{F7B65E2B-755D-5444-947F-1C628B5E8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3055938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04" name="Picture 115">
              <a:extLst>
                <a:ext uri="{FF2B5EF4-FFF2-40B4-BE49-F238E27FC236}">
                  <a16:creationId xmlns:a16="http://schemas.microsoft.com/office/drawing/2014/main" id="{46BD8493-6FC4-5A4F-87B2-FB7641D208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097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05" name="Picture 116">
              <a:extLst>
                <a:ext uri="{FF2B5EF4-FFF2-40B4-BE49-F238E27FC236}">
                  <a16:creationId xmlns:a16="http://schemas.microsoft.com/office/drawing/2014/main" id="{77C4F71A-65C2-8549-9C77-2C53F280F3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132138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06" name="Picture 117">
              <a:extLst>
                <a:ext uri="{FF2B5EF4-FFF2-40B4-BE49-F238E27FC236}">
                  <a16:creationId xmlns:a16="http://schemas.microsoft.com/office/drawing/2014/main" id="{94497063-00FE-EB40-9171-DC5FA8CD75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097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07" name="Picture 118">
              <a:extLst>
                <a:ext uri="{FF2B5EF4-FFF2-40B4-BE49-F238E27FC236}">
                  <a16:creationId xmlns:a16="http://schemas.microsoft.com/office/drawing/2014/main" id="{1518905E-70DF-214D-83E8-47E5150BC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31321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08" name="Rectangle 119">
              <a:extLst>
                <a:ext uri="{FF2B5EF4-FFF2-40B4-BE49-F238E27FC236}">
                  <a16:creationId xmlns:a16="http://schemas.microsoft.com/office/drawing/2014/main" id="{BDF92D23-DEC3-424A-9475-A5D3477A62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3055938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09" name="Picture 120">
              <a:extLst>
                <a:ext uri="{FF2B5EF4-FFF2-40B4-BE49-F238E27FC236}">
                  <a16:creationId xmlns:a16="http://schemas.microsoft.com/office/drawing/2014/main" id="{C3E18113-4C50-684A-9616-73D3AD1D1B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3097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10" name="Picture 121">
              <a:extLst>
                <a:ext uri="{FF2B5EF4-FFF2-40B4-BE49-F238E27FC236}">
                  <a16:creationId xmlns:a16="http://schemas.microsoft.com/office/drawing/2014/main" id="{89634CEA-A072-084C-988C-F47A6F60F1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31337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11" name="Rectangle 122">
              <a:extLst>
                <a:ext uri="{FF2B5EF4-FFF2-40B4-BE49-F238E27FC236}">
                  <a16:creationId xmlns:a16="http://schemas.microsoft.com/office/drawing/2014/main" id="{B5656B2D-878B-3D46-80C6-E6CAB2B58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986088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12" name="Picture 123">
              <a:extLst>
                <a:ext uri="{FF2B5EF4-FFF2-40B4-BE49-F238E27FC236}">
                  <a16:creationId xmlns:a16="http://schemas.microsoft.com/office/drawing/2014/main" id="{19F2A596-D5CA-1C47-976F-7D72F030D7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030538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13" name="Picture 124">
              <a:extLst>
                <a:ext uri="{FF2B5EF4-FFF2-40B4-BE49-F238E27FC236}">
                  <a16:creationId xmlns:a16="http://schemas.microsoft.com/office/drawing/2014/main" id="{702D496C-D44A-DD4B-B534-C546948B86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3132138"/>
              <a:ext cx="809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14" name="Picture 125">
              <a:extLst>
                <a:ext uri="{FF2B5EF4-FFF2-40B4-BE49-F238E27FC236}">
                  <a16:creationId xmlns:a16="http://schemas.microsoft.com/office/drawing/2014/main" id="{F3710B5C-FB05-4E4B-B0D7-C367A7D072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113088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15" name="Picture 126">
              <a:extLst>
                <a:ext uri="{FF2B5EF4-FFF2-40B4-BE49-F238E27FC236}">
                  <a16:creationId xmlns:a16="http://schemas.microsoft.com/office/drawing/2014/main" id="{36C9CCAF-85B2-FF40-ADBE-DBC10066D9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0972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16" name="Picture 127">
              <a:extLst>
                <a:ext uri="{FF2B5EF4-FFF2-40B4-BE49-F238E27FC236}">
                  <a16:creationId xmlns:a16="http://schemas.microsoft.com/office/drawing/2014/main" id="{9119C27F-9937-814D-A575-52506F848B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132138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17" name="Picture 128">
              <a:extLst>
                <a:ext uri="{FF2B5EF4-FFF2-40B4-BE49-F238E27FC236}">
                  <a16:creationId xmlns:a16="http://schemas.microsoft.com/office/drawing/2014/main" id="{48B9AF08-0E64-744B-9DE5-F127599109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060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18" name="Rectangle 129">
              <a:extLst>
                <a:ext uri="{FF2B5EF4-FFF2-40B4-BE49-F238E27FC236}">
                  <a16:creationId xmlns:a16="http://schemas.microsoft.com/office/drawing/2014/main" id="{84BE87E2-4F1A-E64B-81A3-F51A61B7B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3055938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19" name="Picture 130">
              <a:extLst>
                <a:ext uri="{FF2B5EF4-FFF2-40B4-BE49-F238E27FC236}">
                  <a16:creationId xmlns:a16="http://schemas.microsoft.com/office/drawing/2014/main" id="{123D2676-5CE0-954E-A6FC-8759F3F103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097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20" name="Picture 131">
              <a:extLst>
                <a:ext uri="{FF2B5EF4-FFF2-40B4-BE49-F238E27FC236}">
                  <a16:creationId xmlns:a16="http://schemas.microsoft.com/office/drawing/2014/main" id="{3EDE3621-AF58-C140-B5D2-CA9F24CA2C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1321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21" name="Picture 132">
              <a:extLst>
                <a:ext uri="{FF2B5EF4-FFF2-40B4-BE49-F238E27FC236}">
                  <a16:creationId xmlns:a16="http://schemas.microsoft.com/office/drawing/2014/main" id="{80FF2850-4D60-5941-AD2A-CF73AB2F3A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3060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22" name="Picture 133">
              <a:extLst>
                <a:ext uri="{FF2B5EF4-FFF2-40B4-BE49-F238E27FC236}">
                  <a16:creationId xmlns:a16="http://schemas.microsoft.com/office/drawing/2014/main" id="{678ED4CD-75C9-B948-B7D4-B05BDA0D14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3097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23" name="Picture 134">
              <a:extLst>
                <a:ext uri="{FF2B5EF4-FFF2-40B4-BE49-F238E27FC236}">
                  <a16:creationId xmlns:a16="http://schemas.microsoft.com/office/drawing/2014/main" id="{86518634-5151-994F-B0E7-244619F978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3133725"/>
              <a:ext cx="82550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24" name="Picture 135">
              <a:extLst>
                <a:ext uri="{FF2B5EF4-FFF2-40B4-BE49-F238E27FC236}">
                  <a16:creationId xmlns:a16="http://schemas.microsoft.com/office/drawing/2014/main" id="{D4F58574-E21B-4440-8324-5C141ED0E0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33639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25" name="Rectangle 136">
              <a:extLst>
                <a:ext uri="{FF2B5EF4-FFF2-40B4-BE49-F238E27FC236}">
                  <a16:creationId xmlns:a16="http://schemas.microsoft.com/office/drawing/2014/main" id="{2765A596-5FB6-AE44-B7D6-BB1365CD0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317875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26" name="Picture 137">
              <a:extLst>
                <a:ext uri="{FF2B5EF4-FFF2-40B4-BE49-F238E27FC236}">
                  <a16:creationId xmlns:a16="http://schemas.microsoft.com/office/drawing/2014/main" id="{C39618FB-7CE4-A145-8EE7-19B38E48DE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33639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27" name="Picture 138">
              <a:extLst>
                <a:ext uri="{FF2B5EF4-FFF2-40B4-BE49-F238E27FC236}">
                  <a16:creationId xmlns:a16="http://schemas.microsoft.com/office/drawing/2014/main" id="{E6B062A7-A187-1941-8A00-C09A94915A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3363913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28" name="Picture 139">
              <a:extLst>
                <a:ext uri="{FF2B5EF4-FFF2-40B4-BE49-F238E27FC236}">
                  <a16:creationId xmlns:a16="http://schemas.microsoft.com/office/drawing/2014/main" id="{EE32F5AE-0BC6-1A42-9AAF-BF3102FCB3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3363913"/>
              <a:ext cx="93663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29" name="Rectangle 140">
              <a:extLst>
                <a:ext uri="{FF2B5EF4-FFF2-40B4-BE49-F238E27FC236}">
                  <a16:creationId xmlns:a16="http://schemas.microsoft.com/office/drawing/2014/main" id="{D09036E0-65EB-9349-AEBC-A95D53271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317875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7730" name="Rectangle 141">
              <a:extLst>
                <a:ext uri="{FF2B5EF4-FFF2-40B4-BE49-F238E27FC236}">
                  <a16:creationId xmlns:a16="http://schemas.microsoft.com/office/drawing/2014/main" id="{F1E44331-67EB-EF4F-A1FB-C34AF998F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317875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31" name="Picture 142">
              <a:extLst>
                <a:ext uri="{FF2B5EF4-FFF2-40B4-BE49-F238E27FC236}">
                  <a16:creationId xmlns:a16="http://schemas.microsoft.com/office/drawing/2014/main" id="{C5AF8715-EB66-A647-A80C-91BB9A2982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4274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32" name="Picture 143">
              <a:extLst>
                <a:ext uri="{FF2B5EF4-FFF2-40B4-BE49-F238E27FC236}">
                  <a16:creationId xmlns:a16="http://schemas.microsoft.com/office/drawing/2014/main" id="{297C6D73-0DCD-B54E-A5E3-9C51565082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3465513"/>
              <a:ext cx="80962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33" name="Picture 144">
              <a:extLst>
                <a:ext uri="{FF2B5EF4-FFF2-40B4-BE49-F238E27FC236}">
                  <a16:creationId xmlns:a16="http://schemas.microsoft.com/office/drawing/2014/main" id="{ABAA22F3-4EFD-A14D-B49D-5ABEC4DFEE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4448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34" name="Rectangle 145">
              <a:extLst>
                <a:ext uri="{FF2B5EF4-FFF2-40B4-BE49-F238E27FC236}">
                  <a16:creationId xmlns:a16="http://schemas.microsoft.com/office/drawing/2014/main" id="{8AFCC001-8870-2240-A110-B3E08C955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3386138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35" name="Picture 146">
              <a:extLst>
                <a:ext uri="{FF2B5EF4-FFF2-40B4-BE49-F238E27FC236}">
                  <a16:creationId xmlns:a16="http://schemas.microsoft.com/office/drawing/2014/main" id="{6A32894B-FACE-D240-AEA9-48D02D8072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4274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36" name="Picture 147">
              <a:extLst>
                <a:ext uri="{FF2B5EF4-FFF2-40B4-BE49-F238E27FC236}">
                  <a16:creationId xmlns:a16="http://schemas.microsoft.com/office/drawing/2014/main" id="{A8EBD0AD-A34B-9947-B17E-C237C15C43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4639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37" name="Picture 148">
              <a:extLst>
                <a:ext uri="{FF2B5EF4-FFF2-40B4-BE49-F238E27FC236}">
                  <a16:creationId xmlns:a16="http://schemas.microsoft.com/office/drawing/2014/main" id="{3D743F9B-E1C8-3647-B9A0-00C5E6CB38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4274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38" name="Picture 149">
              <a:extLst>
                <a:ext uri="{FF2B5EF4-FFF2-40B4-BE49-F238E27FC236}">
                  <a16:creationId xmlns:a16="http://schemas.microsoft.com/office/drawing/2014/main" id="{1803056B-523F-FD40-BFA5-8C4646D75E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34639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39" name="Picture 150">
              <a:extLst>
                <a:ext uri="{FF2B5EF4-FFF2-40B4-BE49-F238E27FC236}">
                  <a16:creationId xmlns:a16="http://schemas.microsoft.com/office/drawing/2014/main" id="{9B0ED561-9970-2C40-A915-7EB5F8185A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34274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40" name="Picture 151">
              <a:extLst>
                <a:ext uri="{FF2B5EF4-FFF2-40B4-BE49-F238E27FC236}">
                  <a16:creationId xmlns:a16="http://schemas.microsoft.com/office/drawing/2014/main" id="{86327483-6FD7-4B48-8A1E-DB8DF95588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3465513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41" name="Rectangle 152">
              <a:extLst>
                <a:ext uri="{FF2B5EF4-FFF2-40B4-BE49-F238E27FC236}">
                  <a16:creationId xmlns:a16="http://schemas.microsoft.com/office/drawing/2014/main" id="{5AA24489-B624-624D-BBF5-3AE1BBFD0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317875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42" name="Picture 153">
              <a:extLst>
                <a:ext uri="{FF2B5EF4-FFF2-40B4-BE49-F238E27FC236}">
                  <a16:creationId xmlns:a16="http://schemas.microsoft.com/office/drawing/2014/main" id="{5EEE6649-EB49-924F-A292-15BAC35744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360738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43" name="Picture 154">
              <a:extLst>
                <a:ext uri="{FF2B5EF4-FFF2-40B4-BE49-F238E27FC236}">
                  <a16:creationId xmlns:a16="http://schemas.microsoft.com/office/drawing/2014/main" id="{40A6537F-C223-0649-AFFD-5AE6D222A2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3465513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44" name="Picture 155">
              <a:extLst>
                <a:ext uri="{FF2B5EF4-FFF2-40B4-BE49-F238E27FC236}">
                  <a16:creationId xmlns:a16="http://schemas.microsoft.com/office/drawing/2014/main" id="{1D388AED-A663-0E47-B18B-886DACEBD9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4448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45" name="Picture 156">
              <a:extLst>
                <a:ext uri="{FF2B5EF4-FFF2-40B4-BE49-F238E27FC236}">
                  <a16:creationId xmlns:a16="http://schemas.microsoft.com/office/drawing/2014/main" id="{313D98AB-B5E8-AB47-9585-0C4CCF52EE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4274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46" name="Picture 157">
              <a:extLst>
                <a:ext uri="{FF2B5EF4-FFF2-40B4-BE49-F238E27FC236}">
                  <a16:creationId xmlns:a16="http://schemas.microsoft.com/office/drawing/2014/main" id="{251395B3-E381-F54E-BCBA-2594094EAE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4639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47" name="Picture 158">
              <a:extLst>
                <a:ext uri="{FF2B5EF4-FFF2-40B4-BE49-F238E27FC236}">
                  <a16:creationId xmlns:a16="http://schemas.microsoft.com/office/drawing/2014/main" id="{0281B61F-B719-E544-BE5F-3FE156135D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3924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48" name="Rectangle 159">
              <a:extLst>
                <a:ext uri="{FF2B5EF4-FFF2-40B4-BE49-F238E27FC236}">
                  <a16:creationId xmlns:a16="http://schemas.microsoft.com/office/drawing/2014/main" id="{F620ADBE-0DA4-5A4F-9176-78CA7B30F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3386138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49" name="Picture 160">
              <a:extLst>
                <a:ext uri="{FF2B5EF4-FFF2-40B4-BE49-F238E27FC236}">
                  <a16:creationId xmlns:a16="http://schemas.microsoft.com/office/drawing/2014/main" id="{FAEC7047-0306-B443-B237-D1E158D55C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4274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50" name="Picture 161">
              <a:extLst>
                <a:ext uri="{FF2B5EF4-FFF2-40B4-BE49-F238E27FC236}">
                  <a16:creationId xmlns:a16="http://schemas.microsoft.com/office/drawing/2014/main" id="{D1F11BAF-D797-9741-A508-6188AB7D19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4639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51" name="Picture 162">
              <a:extLst>
                <a:ext uri="{FF2B5EF4-FFF2-40B4-BE49-F238E27FC236}">
                  <a16:creationId xmlns:a16="http://schemas.microsoft.com/office/drawing/2014/main" id="{77D2B8AD-8493-4344-9359-946FE5A05A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33924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52" name="Rectangle 163">
              <a:extLst>
                <a:ext uri="{FF2B5EF4-FFF2-40B4-BE49-F238E27FC236}">
                  <a16:creationId xmlns:a16="http://schemas.microsoft.com/office/drawing/2014/main" id="{1C21E5B9-16A9-6748-AE49-217FC44D1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3386138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53" name="Picture 164">
              <a:extLst>
                <a:ext uri="{FF2B5EF4-FFF2-40B4-BE49-F238E27FC236}">
                  <a16:creationId xmlns:a16="http://schemas.microsoft.com/office/drawing/2014/main" id="{3C4BCBA4-6ED5-124E-AFA7-92E1F8FF16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34274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54" name="Picture 165">
              <a:extLst>
                <a:ext uri="{FF2B5EF4-FFF2-40B4-BE49-F238E27FC236}">
                  <a16:creationId xmlns:a16="http://schemas.microsoft.com/office/drawing/2014/main" id="{163284E5-CF0C-0247-8DEC-4ABF1ED286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3465513"/>
              <a:ext cx="80962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55" name="Picture 166">
              <a:extLst>
                <a:ext uri="{FF2B5EF4-FFF2-40B4-BE49-F238E27FC236}">
                  <a16:creationId xmlns:a16="http://schemas.microsoft.com/office/drawing/2014/main" id="{FC2CFA9A-532C-7541-BB4B-12AB1FD0D2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8738" y="3692525"/>
              <a:ext cx="123825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56" name="Rectangle 167">
              <a:extLst>
                <a:ext uri="{FF2B5EF4-FFF2-40B4-BE49-F238E27FC236}">
                  <a16:creationId xmlns:a16="http://schemas.microsoft.com/office/drawing/2014/main" id="{CCA3F45D-B649-BE47-A290-C3BD4DA60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648075"/>
              <a:ext cx="12700" cy="3317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57" name="Picture 168">
              <a:extLst>
                <a:ext uri="{FF2B5EF4-FFF2-40B4-BE49-F238E27FC236}">
                  <a16:creationId xmlns:a16="http://schemas.microsoft.com/office/drawing/2014/main" id="{03E8C707-80CF-7F4E-8D47-0F1A7861B9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36957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58" name="Picture 169">
              <a:extLst>
                <a:ext uri="{FF2B5EF4-FFF2-40B4-BE49-F238E27FC236}">
                  <a16:creationId xmlns:a16="http://schemas.microsoft.com/office/drawing/2014/main" id="{68440F11-856B-D64D-B280-8411D986C1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36957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59" name="Picture 170">
              <a:extLst>
                <a:ext uri="{FF2B5EF4-FFF2-40B4-BE49-F238E27FC236}">
                  <a16:creationId xmlns:a16="http://schemas.microsoft.com/office/drawing/2014/main" id="{D1BC6B09-FF1B-8147-BF6F-F1A9B53B92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36957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60" name="Rectangle 171">
              <a:extLst>
                <a:ext uri="{FF2B5EF4-FFF2-40B4-BE49-F238E27FC236}">
                  <a16:creationId xmlns:a16="http://schemas.microsoft.com/office/drawing/2014/main" id="{0AA387E5-CD02-A047-993D-CC229E802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648075"/>
              <a:ext cx="14287" cy="3317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7761" name="Rectangle 172">
              <a:extLst>
                <a:ext uri="{FF2B5EF4-FFF2-40B4-BE49-F238E27FC236}">
                  <a16:creationId xmlns:a16="http://schemas.microsoft.com/office/drawing/2014/main" id="{3D45EF8D-0572-C54A-9C06-FEEDD28D2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648075"/>
              <a:ext cx="12700" cy="3317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62" name="Picture 173">
              <a:extLst>
                <a:ext uri="{FF2B5EF4-FFF2-40B4-BE49-F238E27FC236}">
                  <a16:creationId xmlns:a16="http://schemas.microsoft.com/office/drawing/2014/main" id="{486BE0AF-4A0D-684C-90CE-B4311FD9F2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759200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63" name="Picture 174">
              <a:extLst>
                <a:ext uri="{FF2B5EF4-FFF2-40B4-BE49-F238E27FC236}">
                  <a16:creationId xmlns:a16="http://schemas.microsoft.com/office/drawing/2014/main" id="{51CA19A6-C9F4-6241-AABA-A515B07BC3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413" y="3792538"/>
              <a:ext cx="889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64" name="Picture 175">
              <a:extLst>
                <a:ext uri="{FF2B5EF4-FFF2-40B4-BE49-F238E27FC236}">
                  <a16:creationId xmlns:a16="http://schemas.microsoft.com/office/drawing/2014/main" id="{49EBB409-99CD-8643-ACA8-E800D05F64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7750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65" name="Picture 176">
              <a:extLst>
                <a:ext uri="{FF2B5EF4-FFF2-40B4-BE49-F238E27FC236}">
                  <a16:creationId xmlns:a16="http://schemas.microsoft.com/office/drawing/2014/main" id="{4D0CF362-9F31-A74E-854D-F81570E12A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7592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66" name="Picture 177">
              <a:extLst>
                <a:ext uri="{FF2B5EF4-FFF2-40B4-BE49-F238E27FC236}">
                  <a16:creationId xmlns:a16="http://schemas.microsoft.com/office/drawing/2014/main" id="{79E9B16C-75B2-BA4C-9574-37B685D449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7941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67" name="Rectangle 178">
              <a:extLst>
                <a:ext uri="{FF2B5EF4-FFF2-40B4-BE49-F238E27FC236}">
                  <a16:creationId xmlns:a16="http://schemas.microsoft.com/office/drawing/2014/main" id="{A5C0D311-5D74-5344-A739-4C49DF100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3717925"/>
              <a:ext cx="161925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68" name="Picture 179">
              <a:extLst>
                <a:ext uri="{FF2B5EF4-FFF2-40B4-BE49-F238E27FC236}">
                  <a16:creationId xmlns:a16="http://schemas.microsoft.com/office/drawing/2014/main" id="{36A7AFF9-9205-9746-A654-171D592FF9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7592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69" name="Picture 180">
              <a:extLst>
                <a:ext uri="{FF2B5EF4-FFF2-40B4-BE49-F238E27FC236}">
                  <a16:creationId xmlns:a16="http://schemas.microsoft.com/office/drawing/2014/main" id="{AFA759E7-7D5D-2342-98F5-9E302A2714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3794125"/>
              <a:ext cx="80962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70" name="Rectangle 181">
              <a:extLst>
                <a:ext uri="{FF2B5EF4-FFF2-40B4-BE49-F238E27FC236}">
                  <a16:creationId xmlns:a16="http://schemas.microsoft.com/office/drawing/2014/main" id="{346F3AE8-C465-F74D-9E4E-E8DCD773F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3717925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71" name="Picture 182">
              <a:extLst>
                <a:ext uri="{FF2B5EF4-FFF2-40B4-BE49-F238E27FC236}">
                  <a16:creationId xmlns:a16="http://schemas.microsoft.com/office/drawing/2014/main" id="{66B4052B-599D-0D45-AE12-EDC0BA7A6E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37592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72" name="Picture 183">
              <a:extLst>
                <a:ext uri="{FF2B5EF4-FFF2-40B4-BE49-F238E27FC236}">
                  <a16:creationId xmlns:a16="http://schemas.microsoft.com/office/drawing/2014/main" id="{40F9461B-24A7-F741-93A0-5CE5C5318C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3795713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73" name="Rectangle 184">
              <a:extLst>
                <a:ext uri="{FF2B5EF4-FFF2-40B4-BE49-F238E27FC236}">
                  <a16:creationId xmlns:a16="http://schemas.microsoft.com/office/drawing/2014/main" id="{93517712-4E69-4546-B267-177167C5B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648075"/>
              <a:ext cx="15875" cy="3317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74" name="Picture 185">
              <a:extLst>
                <a:ext uri="{FF2B5EF4-FFF2-40B4-BE49-F238E27FC236}">
                  <a16:creationId xmlns:a16="http://schemas.microsoft.com/office/drawing/2014/main" id="{EC786DD9-D5B5-224B-9D04-02005B8C0C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692525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75" name="Picture 186">
              <a:extLst>
                <a:ext uri="{FF2B5EF4-FFF2-40B4-BE49-F238E27FC236}">
                  <a16:creationId xmlns:a16="http://schemas.microsoft.com/office/drawing/2014/main" id="{1E07B2AA-FF82-5144-96BC-6BD5101446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3638" y="3792538"/>
              <a:ext cx="889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76" name="Picture 187">
              <a:extLst>
                <a:ext uri="{FF2B5EF4-FFF2-40B4-BE49-F238E27FC236}">
                  <a16:creationId xmlns:a16="http://schemas.microsoft.com/office/drawing/2014/main" id="{92ACCF03-37D5-6C4C-A0F4-12C531EEB5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7750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77" name="Rectangle 188">
              <a:extLst>
                <a:ext uri="{FF2B5EF4-FFF2-40B4-BE49-F238E27FC236}">
                  <a16:creationId xmlns:a16="http://schemas.microsoft.com/office/drawing/2014/main" id="{79E544AD-0FB0-884A-97B6-1C1D5580F9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3717925"/>
              <a:ext cx="15875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78" name="Picture 189">
              <a:extLst>
                <a:ext uri="{FF2B5EF4-FFF2-40B4-BE49-F238E27FC236}">
                  <a16:creationId xmlns:a16="http://schemas.microsoft.com/office/drawing/2014/main" id="{17C32F28-1330-FE47-BC33-3035FA68CD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759200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79" name="Picture 190">
              <a:extLst>
                <a:ext uri="{FF2B5EF4-FFF2-40B4-BE49-F238E27FC236}">
                  <a16:creationId xmlns:a16="http://schemas.microsoft.com/office/drawing/2014/main" id="{5B9F69E1-D440-9A47-A784-F7C261B8BE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7941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80" name="Picture 191">
              <a:extLst>
                <a:ext uri="{FF2B5EF4-FFF2-40B4-BE49-F238E27FC236}">
                  <a16:creationId xmlns:a16="http://schemas.microsoft.com/office/drawing/2014/main" id="{FABCBB6E-8FA7-C049-9D0D-2867356C7F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7226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81" name="Picture 192">
              <a:extLst>
                <a:ext uri="{FF2B5EF4-FFF2-40B4-BE49-F238E27FC236}">
                  <a16:creationId xmlns:a16="http://schemas.microsoft.com/office/drawing/2014/main" id="{EA1126DA-5540-4D46-816B-898266AB39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7592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82" name="Picture 193">
              <a:extLst>
                <a:ext uri="{FF2B5EF4-FFF2-40B4-BE49-F238E27FC236}">
                  <a16:creationId xmlns:a16="http://schemas.microsoft.com/office/drawing/2014/main" id="{0A402F2B-11D5-3E4F-9472-547667582F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7941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83" name="Picture 194">
              <a:extLst>
                <a:ext uri="{FF2B5EF4-FFF2-40B4-BE49-F238E27FC236}">
                  <a16:creationId xmlns:a16="http://schemas.microsoft.com/office/drawing/2014/main" id="{99580E05-9CB1-FB45-851B-DA7D1B92A4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37226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84" name="Picture 195">
              <a:extLst>
                <a:ext uri="{FF2B5EF4-FFF2-40B4-BE49-F238E27FC236}">
                  <a16:creationId xmlns:a16="http://schemas.microsoft.com/office/drawing/2014/main" id="{96ABA10A-5263-F946-B05A-6285D0D458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37592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85" name="Picture 196">
              <a:extLst>
                <a:ext uri="{FF2B5EF4-FFF2-40B4-BE49-F238E27FC236}">
                  <a16:creationId xmlns:a16="http://schemas.microsoft.com/office/drawing/2014/main" id="{CAD0B0CD-E8AA-F34E-A965-EC5E9752C5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3795713"/>
              <a:ext cx="825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86" name="Picture 197">
              <a:extLst>
                <a:ext uri="{FF2B5EF4-FFF2-40B4-BE49-F238E27FC236}">
                  <a16:creationId xmlns:a16="http://schemas.microsoft.com/office/drawing/2014/main" id="{839B4108-7B96-D542-AAE8-7F9E7AC126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263" y="4024313"/>
              <a:ext cx="10795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87" name="Rectangle 198">
              <a:extLst>
                <a:ext uri="{FF2B5EF4-FFF2-40B4-BE49-F238E27FC236}">
                  <a16:creationId xmlns:a16="http://schemas.microsoft.com/office/drawing/2014/main" id="{F8B41083-C2B7-8149-8A4A-AB56529528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979863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88" name="Picture 199">
              <a:extLst>
                <a:ext uri="{FF2B5EF4-FFF2-40B4-BE49-F238E27FC236}">
                  <a16:creationId xmlns:a16="http://schemas.microsoft.com/office/drawing/2014/main" id="{D15BBD2A-AC70-3941-8B4F-890D8A6F71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402431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89" name="Picture 200">
              <a:extLst>
                <a:ext uri="{FF2B5EF4-FFF2-40B4-BE49-F238E27FC236}">
                  <a16:creationId xmlns:a16="http://schemas.microsoft.com/office/drawing/2014/main" id="{F7395A26-576A-1648-972E-324885C716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4024313"/>
              <a:ext cx="1143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90" name="Picture 201">
              <a:extLst>
                <a:ext uri="{FF2B5EF4-FFF2-40B4-BE49-F238E27FC236}">
                  <a16:creationId xmlns:a16="http://schemas.microsoft.com/office/drawing/2014/main" id="{2FE2D20E-C8E9-434B-AC22-F05FE5DFAA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402431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91" name="Rectangle 202">
              <a:extLst>
                <a:ext uri="{FF2B5EF4-FFF2-40B4-BE49-F238E27FC236}">
                  <a16:creationId xmlns:a16="http://schemas.microsoft.com/office/drawing/2014/main" id="{58D15046-B0B5-6F49-BE78-AC72F10BD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979863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7792" name="Rectangle 203">
              <a:extLst>
                <a:ext uri="{FF2B5EF4-FFF2-40B4-BE49-F238E27FC236}">
                  <a16:creationId xmlns:a16="http://schemas.microsoft.com/office/drawing/2014/main" id="{76C04307-326B-6741-94AD-C35E75B87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979863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93" name="Picture 204">
              <a:extLst>
                <a:ext uri="{FF2B5EF4-FFF2-40B4-BE49-F238E27FC236}">
                  <a16:creationId xmlns:a16="http://schemas.microsoft.com/office/drawing/2014/main" id="{4DEB5FDE-6445-D746-BF85-524A2BFB36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4086225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94" name="Picture 205">
              <a:extLst>
                <a:ext uri="{FF2B5EF4-FFF2-40B4-BE49-F238E27FC236}">
                  <a16:creationId xmlns:a16="http://schemas.microsoft.com/office/drawing/2014/main" id="{B07D1C7B-C374-C046-8CAD-2A553E4FD8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4122738"/>
              <a:ext cx="80962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95" name="Picture 206">
              <a:extLst>
                <a:ext uri="{FF2B5EF4-FFF2-40B4-BE49-F238E27FC236}">
                  <a16:creationId xmlns:a16="http://schemas.microsoft.com/office/drawing/2014/main" id="{FEC37DAD-9EA0-0B43-B140-DCB6F44468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4103688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96" name="Picture 207">
              <a:extLst>
                <a:ext uri="{FF2B5EF4-FFF2-40B4-BE49-F238E27FC236}">
                  <a16:creationId xmlns:a16="http://schemas.microsoft.com/office/drawing/2014/main" id="{154E4082-0782-494A-A843-3D68EB513D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40862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97" name="Picture 208">
              <a:extLst>
                <a:ext uri="{FF2B5EF4-FFF2-40B4-BE49-F238E27FC236}">
                  <a16:creationId xmlns:a16="http://schemas.microsoft.com/office/drawing/2014/main" id="{A500064A-193C-DA4C-AED3-35E46D1491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4122738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98" name="Rectangle 209">
              <a:extLst>
                <a:ext uri="{FF2B5EF4-FFF2-40B4-BE49-F238E27FC236}">
                  <a16:creationId xmlns:a16="http://schemas.microsoft.com/office/drawing/2014/main" id="{CC5CB150-B3B2-A943-B48E-6A7993F75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4048125"/>
              <a:ext cx="161925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99" name="Picture 210">
              <a:extLst>
                <a:ext uri="{FF2B5EF4-FFF2-40B4-BE49-F238E27FC236}">
                  <a16:creationId xmlns:a16="http://schemas.microsoft.com/office/drawing/2014/main" id="{94B271C4-C549-DB41-BF9A-48C92428DE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40862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00" name="Picture 211">
              <a:extLst>
                <a:ext uri="{FF2B5EF4-FFF2-40B4-BE49-F238E27FC236}">
                  <a16:creationId xmlns:a16="http://schemas.microsoft.com/office/drawing/2014/main" id="{932ABE7F-75C0-054D-8E82-F39BCBE9BE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4122738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01" name="Picture 212">
              <a:extLst>
                <a:ext uri="{FF2B5EF4-FFF2-40B4-BE49-F238E27FC236}">
                  <a16:creationId xmlns:a16="http://schemas.microsoft.com/office/drawing/2014/main" id="{17C74181-39A3-C149-B42F-DE8128198C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40862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02" name="Picture 213">
              <a:extLst>
                <a:ext uri="{FF2B5EF4-FFF2-40B4-BE49-F238E27FC236}">
                  <a16:creationId xmlns:a16="http://schemas.microsoft.com/office/drawing/2014/main" id="{7E4372D2-476F-124D-9874-D550404E05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4122738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03" name="Rectangle 214">
              <a:extLst>
                <a:ext uri="{FF2B5EF4-FFF2-40B4-BE49-F238E27FC236}">
                  <a16:creationId xmlns:a16="http://schemas.microsoft.com/office/drawing/2014/main" id="{FB9C6A61-636D-0043-A7BE-ACB467BD6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979863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804" name="Picture 215">
              <a:extLst>
                <a:ext uri="{FF2B5EF4-FFF2-40B4-BE49-F238E27FC236}">
                  <a16:creationId xmlns:a16="http://schemas.microsoft.com/office/drawing/2014/main" id="{8AA795B7-E591-8247-9AA1-8BC36251F2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4021138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05" name="Picture 216">
              <a:extLst>
                <a:ext uri="{FF2B5EF4-FFF2-40B4-BE49-F238E27FC236}">
                  <a16:creationId xmlns:a16="http://schemas.microsoft.com/office/drawing/2014/main" id="{9A42A237-4968-B349-B6EE-1AE3E8D94C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122738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06" name="Picture 217">
              <a:extLst>
                <a:ext uri="{FF2B5EF4-FFF2-40B4-BE49-F238E27FC236}">
                  <a16:creationId xmlns:a16="http://schemas.microsoft.com/office/drawing/2014/main" id="{77DCEBA3-695C-404C-9A6E-A3F8099B67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4103688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07" name="Rectangle 218">
              <a:extLst>
                <a:ext uri="{FF2B5EF4-FFF2-40B4-BE49-F238E27FC236}">
                  <a16:creationId xmlns:a16="http://schemas.microsoft.com/office/drawing/2014/main" id="{470BAF05-D2EC-E24A-97AB-E8DE7015F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4048125"/>
              <a:ext cx="158750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808" name="Picture 219">
              <a:extLst>
                <a:ext uri="{FF2B5EF4-FFF2-40B4-BE49-F238E27FC236}">
                  <a16:creationId xmlns:a16="http://schemas.microsoft.com/office/drawing/2014/main" id="{D763A0E3-E8FE-5E46-BC5B-C997539EDD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4086225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09" name="Picture 220">
              <a:extLst>
                <a:ext uri="{FF2B5EF4-FFF2-40B4-BE49-F238E27FC236}">
                  <a16:creationId xmlns:a16="http://schemas.microsoft.com/office/drawing/2014/main" id="{20D9F706-9549-D34C-876F-AF9F292C4F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4122738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10" name="Picture 221">
              <a:extLst>
                <a:ext uri="{FF2B5EF4-FFF2-40B4-BE49-F238E27FC236}">
                  <a16:creationId xmlns:a16="http://schemas.microsoft.com/office/drawing/2014/main" id="{EA47D774-2253-064E-A556-7914D22502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049713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11" name="Picture 222">
              <a:extLst>
                <a:ext uri="{FF2B5EF4-FFF2-40B4-BE49-F238E27FC236}">
                  <a16:creationId xmlns:a16="http://schemas.microsoft.com/office/drawing/2014/main" id="{3E5598A8-A6C2-B642-9DDA-7F284F8EE1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40862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12" name="Picture 223">
              <a:extLst>
                <a:ext uri="{FF2B5EF4-FFF2-40B4-BE49-F238E27FC236}">
                  <a16:creationId xmlns:a16="http://schemas.microsoft.com/office/drawing/2014/main" id="{CDF67B57-0538-984B-898B-C4ED9266C1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41227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13" name="Picture 224">
              <a:extLst>
                <a:ext uri="{FF2B5EF4-FFF2-40B4-BE49-F238E27FC236}">
                  <a16:creationId xmlns:a16="http://schemas.microsoft.com/office/drawing/2014/main" id="{19D044E7-E77B-694C-BA2A-EE391D2DB6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4049713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14" name="Rectangle 225">
              <a:extLst>
                <a:ext uri="{FF2B5EF4-FFF2-40B4-BE49-F238E27FC236}">
                  <a16:creationId xmlns:a16="http://schemas.microsoft.com/office/drawing/2014/main" id="{F8511EF4-109F-D048-A97F-6F2822A8C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4048125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815" name="Picture 226">
              <a:extLst>
                <a:ext uri="{FF2B5EF4-FFF2-40B4-BE49-F238E27FC236}">
                  <a16:creationId xmlns:a16="http://schemas.microsoft.com/office/drawing/2014/main" id="{0A0BB6BA-88D9-7943-AD28-F353EA0A33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40862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16" name="Picture 227">
              <a:extLst>
                <a:ext uri="{FF2B5EF4-FFF2-40B4-BE49-F238E27FC236}">
                  <a16:creationId xmlns:a16="http://schemas.microsoft.com/office/drawing/2014/main" id="{15CD460A-9D4C-DC48-A7A7-D46908BFC4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4122738"/>
              <a:ext cx="80962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17" name="Picture 228">
              <a:extLst>
                <a:ext uri="{FF2B5EF4-FFF2-40B4-BE49-F238E27FC236}">
                  <a16:creationId xmlns:a16="http://schemas.microsoft.com/office/drawing/2014/main" id="{0386E222-87C8-9D47-86AC-391F4611F7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43545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18" name="Rectangle 229">
              <a:extLst>
                <a:ext uri="{FF2B5EF4-FFF2-40B4-BE49-F238E27FC236}">
                  <a16:creationId xmlns:a16="http://schemas.microsoft.com/office/drawing/2014/main" id="{A50BBBAD-FD51-7B49-A866-9D9740FE1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4310063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819" name="Picture 230">
              <a:extLst>
                <a:ext uri="{FF2B5EF4-FFF2-40B4-BE49-F238E27FC236}">
                  <a16:creationId xmlns:a16="http://schemas.microsoft.com/office/drawing/2014/main" id="{63D5ECBD-05BD-3C4F-B877-98C683B8EA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4354513"/>
              <a:ext cx="93663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20" name="Picture 231">
              <a:extLst>
                <a:ext uri="{FF2B5EF4-FFF2-40B4-BE49-F238E27FC236}">
                  <a16:creationId xmlns:a16="http://schemas.microsoft.com/office/drawing/2014/main" id="{BC757A01-AB14-E148-8804-B999FB4435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4354513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21" name="Picture 232">
              <a:extLst>
                <a:ext uri="{FF2B5EF4-FFF2-40B4-BE49-F238E27FC236}">
                  <a16:creationId xmlns:a16="http://schemas.microsoft.com/office/drawing/2014/main" id="{EA27A7B7-DE9E-784C-B7C9-E93EB999F8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43545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22" name="Rectangle 233">
              <a:extLst>
                <a:ext uri="{FF2B5EF4-FFF2-40B4-BE49-F238E27FC236}">
                  <a16:creationId xmlns:a16="http://schemas.microsoft.com/office/drawing/2014/main" id="{7489D7BD-1C70-8B45-9FE7-8D9EB28BE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4310063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7823" name="Rectangle 234">
              <a:extLst>
                <a:ext uri="{FF2B5EF4-FFF2-40B4-BE49-F238E27FC236}">
                  <a16:creationId xmlns:a16="http://schemas.microsoft.com/office/drawing/2014/main" id="{E255D6DF-5E2F-0C42-8E0A-7A49F2019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4310063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824" name="Picture 235">
              <a:extLst>
                <a:ext uri="{FF2B5EF4-FFF2-40B4-BE49-F238E27FC236}">
                  <a16:creationId xmlns:a16="http://schemas.microsoft.com/office/drawing/2014/main" id="{5ACE34D7-735C-A84D-AF77-CF69B072FE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4416425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25" name="Picture 236">
              <a:extLst>
                <a:ext uri="{FF2B5EF4-FFF2-40B4-BE49-F238E27FC236}">
                  <a16:creationId xmlns:a16="http://schemas.microsoft.com/office/drawing/2014/main" id="{88680B8F-7334-C746-9CD7-8C1D5D45E9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4454525"/>
              <a:ext cx="80962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26" name="Picture 237">
              <a:extLst>
                <a:ext uri="{FF2B5EF4-FFF2-40B4-BE49-F238E27FC236}">
                  <a16:creationId xmlns:a16="http://schemas.microsoft.com/office/drawing/2014/main" id="{D3B3333C-44D9-6944-9AD6-53A40D4B8D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44354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27" name="Picture 238">
              <a:extLst>
                <a:ext uri="{FF2B5EF4-FFF2-40B4-BE49-F238E27FC236}">
                  <a16:creationId xmlns:a16="http://schemas.microsoft.com/office/drawing/2014/main" id="{7B80AD6C-09A5-6445-9721-68B87D4DA9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44164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28" name="Picture 239">
              <a:extLst>
                <a:ext uri="{FF2B5EF4-FFF2-40B4-BE49-F238E27FC236}">
                  <a16:creationId xmlns:a16="http://schemas.microsoft.com/office/drawing/2014/main" id="{B127051E-AE39-B142-99CE-45CD930027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44545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29" name="Picture 240">
              <a:extLst>
                <a:ext uri="{FF2B5EF4-FFF2-40B4-BE49-F238E27FC236}">
                  <a16:creationId xmlns:a16="http://schemas.microsoft.com/office/drawing/2014/main" id="{F20B1BCD-0DF9-544C-8C4E-6E94383DDF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44164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30" name="Picture 241">
              <a:extLst>
                <a:ext uri="{FF2B5EF4-FFF2-40B4-BE49-F238E27FC236}">
                  <a16:creationId xmlns:a16="http://schemas.microsoft.com/office/drawing/2014/main" id="{014545DE-896F-344D-A1B0-9F51B2F202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44545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31" name="Rectangle 242">
              <a:extLst>
                <a:ext uri="{FF2B5EF4-FFF2-40B4-BE49-F238E27FC236}">
                  <a16:creationId xmlns:a16="http://schemas.microsoft.com/office/drawing/2014/main" id="{42E4B331-060C-FA4E-9B44-F03675673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43799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832" name="Picture 243">
              <a:extLst>
                <a:ext uri="{FF2B5EF4-FFF2-40B4-BE49-F238E27FC236}">
                  <a16:creationId xmlns:a16="http://schemas.microsoft.com/office/drawing/2014/main" id="{AE09C34A-67F7-6D4E-89BB-0E676FC93D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44164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33" name="Picture 244">
              <a:extLst>
                <a:ext uri="{FF2B5EF4-FFF2-40B4-BE49-F238E27FC236}">
                  <a16:creationId xmlns:a16="http://schemas.microsoft.com/office/drawing/2014/main" id="{4C1B8CEE-A7A1-8044-9910-350A4EFC6C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44545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34" name="Rectangle 245">
              <a:extLst>
                <a:ext uri="{FF2B5EF4-FFF2-40B4-BE49-F238E27FC236}">
                  <a16:creationId xmlns:a16="http://schemas.microsoft.com/office/drawing/2014/main" id="{37932E7A-91F3-614A-BF4E-B62BAE56C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4310063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835" name="Picture 246">
              <a:extLst>
                <a:ext uri="{FF2B5EF4-FFF2-40B4-BE49-F238E27FC236}">
                  <a16:creationId xmlns:a16="http://schemas.microsoft.com/office/drawing/2014/main" id="{1F8CD8ED-2044-C34E-9674-F693227E65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4351338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36" name="Picture 247">
              <a:extLst>
                <a:ext uri="{FF2B5EF4-FFF2-40B4-BE49-F238E27FC236}">
                  <a16:creationId xmlns:a16="http://schemas.microsoft.com/office/drawing/2014/main" id="{6CB83D90-B14E-414F-A3D7-704B8AC0EC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4545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37" name="Picture 248">
              <a:extLst>
                <a:ext uri="{FF2B5EF4-FFF2-40B4-BE49-F238E27FC236}">
                  <a16:creationId xmlns:a16="http://schemas.microsoft.com/office/drawing/2014/main" id="{BBD29F0A-39D2-744E-B54A-1A00919844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44354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38" name="Rectangle 249">
              <a:extLst>
                <a:ext uri="{FF2B5EF4-FFF2-40B4-BE49-F238E27FC236}">
                  <a16:creationId xmlns:a16="http://schemas.microsoft.com/office/drawing/2014/main" id="{0BE5AB86-60E5-D749-8957-97B1931E7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4379913"/>
              <a:ext cx="158750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839" name="Picture 250">
              <a:extLst>
                <a:ext uri="{FF2B5EF4-FFF2-40B4-BE49-F238E27FC236}">
                  <a16:creationId xmlns:a16="http://schemas.microsoft.com/office/drawing/2014/main" id="{8E27A4D8-2726-7344-A911-F01962CB6D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4416425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40" name="Picture 251">
              <a:extLst>
                <a:ext uri="{FF2B5EF4-FFF2-40B4-BE49-F238E27FC236}">
                  <a16:creationId xmlns:a16="http://schemas.microsoft.com/office/drawing/2014/main" id="{8DF9ED36-F06E-4740-AF95-C031D65A72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44545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41" name="Picture 252">
              <a:extLst>
                <a:ext uri="{FF2B5EF4-FFF2-40B4-BE49-F238E27FC236}">
                  <a16:creationId xmlns:a16="http://schemas.microsoft.com/office/drawing/2014/main" id="{E96FD97C-EA7A-CA49-81CD-AD061434C9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3815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42" name="Rectangle 253">
              <a:extLst>
                <a:ext uri="{FF2B5EF4-FFF2-40B4-BE49-F238E27FC236}">
                  <a16:creationId xmlns:a16="http://schemas.microsoft.com/office/drawing/2014/main" id="{56815D29-BD82-EA48-9F9E-727F885A4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43799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843" name="Picture 254">
              <a:extLst>
                <a:ext uri="{FF2B5EF4-FFF2-40B4-BE49-F238E27FC236}">
                  <a16:creationId xmlns:a16="http://schemas.microsoft.com/office/drawing/2014/main" id="{20640EE9-EA48-474D-B00C-D48E04410C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44164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44" name="Picture 255">
              <a:extLst>
                <a:ext uri="{FF2B5EF4-FFF2-40B4-BE49-F238E27FC236}">
                  <a16:creationId xmlns:a16="http://schemas.microsoft.com/office/drawing/2014/main" id="{7AD0B1C5-99C8-2F45-A5ED-23B896BDE9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44545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45" name="Picture 256">
              <a:extLst>
                <a:ext uri="{FF2B5EF4-FFF2-40B4-BE49-F238E27FC236}">
                  <a16:creationId xmlns:a16="http://schemas.microsoft.com/office/drawing/2014/main" id="{DE94D8E9-F8BB-E649-BE19-B49221FB9B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43815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46" name="Picture 257">
              <a:extLst>
                <a:ext uri="{FF2B5EF4-FFF2-40B4-BE49-F238E27FC236}">
                  <a16:creationId xmlns:a16="http://schemas.microsoft.com/office/drawing/2014/main" id="{EABB5347-D3F4-4B4D-8FF5-E13B039ACA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44164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47" name="Picture 258">
              <a:extLst>
                <a:ext uri="{FF2B5EF4-FFF2-40B4-BE49-F238E27FC236}">
                  <a16:creationId xmlns:a16="http://schemas.microsoft.com/office/drawing/2014/main" id="{4E0B5A88-3E68-9949-9930-4CDE1D8C37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4454525"/>
              <a:ext cx="82550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48" name="Picture 259">
              <a:extLst>
                <a:ext uri="{FF2B5EF4-FFF2-40B4-BE49-F238E27FC236}">
                  <a16:creationId xmlns:a16="http://schemas.microsoft.com/office/drawing/2014/main" id="{9276FFB2-0E48-2942-B2F4-5D5C27DA02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9850" y="4683125"/>
              <a:ext cx="114300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49" name="Rectangle 260">
              <a:extLst>
                <a:ext uri="{FF2B5EF4-FFF2-40B4-BE49-F238E27FC236}">
                  <a16:creationId xmlns:a16="http://schemas.microsoft.com/office/drawing/2014/main" id="{E4F2DA29-2343-274A-BC6C-5CEC590A1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4624388"/>
              <a:ext cx="12700" cy="431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850" name="Picture 261">
              <a:extLst>
                <a:ext uri="{FF2B5EF4-FFF2-40B4-BE49-F238E27FC236}">
                  <a16:creationId xmlns:a16="http://schemas.microsoft.com/office/drawing/2014/main" id="{4261E71B-8C7B-5249-B9BE-EC252D9F9A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46863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51" name="Picture 262">
              <a:extLst>
                <a:ext uri="{FF2B5EF4-FFF2-40B4-BE49-F238E27FC236}">
                  <a16:creationId xmlns:a16="http://schemas.microsoft.com/office/drawing/2014/main" id="{D58B7452-3CF9-C749-A05C-EAD699A916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468630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52" name="Picture 263">
              <a:extLst>
                <a:ext uri="{FF2B5EF4-FFF2-40B4-BE49-F238E27FC236}">
                  <a16:creationId xmlns:a16="http://schemas.microsoft.com/office/drawing/2014/main" id="{A844CE07-45A1-004A-9D4B-112E31D014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46863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53" name="Rectangle 264">
              <a:extLst>
                <a:ext uri="{FF2B5EF4-FFF2-40B4-BE49-F238E27FC236}">
                  <a16:creationId xmlns:a16="http://schemas.microsoft.com/office/drawing/2014/main" id="{73841E62-5DE3-7B49-81F6-306068C2C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4624388"/>
              <a:ext cx="14287" cy="43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7854" name="Rectangle 265">
              <a:extLst>
                <a:ext uri="{FF2B5EF4-FFF2-40B4-BE49-F238E27FC236}">
                  <a16:creationId xmlns:a16="http://schemas.microsoft.com/office/drawing/2014/main" id="{7A778DC0-ACD7-C241-9AB9-F96C7145F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4624388"/>
              <a:ext cx="12700" cy="43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855" name="Picture 266">
              <a:extLst>
                <a:ext uri="{FF2B5EF4-FFF2-40B4-BE49-F238E27FC236}">
                  <a16:creationId xmlns:a16="http://schemas.microsoft.com/office/drawing/2014/main" id="{C00397F7-6F29-4E42-8ED1-F31DBB756C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47482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56" name="Picture 267">
              <a:extLst>
                <a:ext uri="{FF2B5EF4-FFF2-40B4-BE49-F238E27FC236}">
                  <a16:creationId xmlns:a16="http://schemas.microsoft.com/office/drawing/2014/main" id="{BE8446AA-7AE7-BB40-AB3F-E5B00D6C4B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4783138"/>
              <a:ext cx="87312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57" name="Picture 268">
              <a:extLst>
                <a:ext uri="{FF2B5EF4-FFF2-40B4-BE49-F238E27FC236}">
                  <a16:creationId xmlns:a16="http://schemas.microsoft.com/office/drawing/2014/main" id="{B9415A0D-E068-6249-BC85-12FF038922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47656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58" name="Picture 269">
              <a:extLst>
                <a:ext uri="{FF2B5EF4-FFF2-40B4-BE49-F238E27FC236}">
                  <a16:creationId xmlns:a16="http://schemas.microsoft.com/office/drawing/2014/main" id="{5EE8B983-B5CD-7F43-B09B-E550437BB9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4748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59" name="Picture 270">
              <a:extLst>
                <a:ext uri="{FF2B5EF4-FFF2-40B4-BE49-F238E27FC236}">
                  <a16:creationId xmlns:a16="http://schemas.microsoft.com/office/drawing/2014/main" id="{3D69C06B-803E-B14D-BF15-486879EF48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47847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60" name="Picture 271">
              <a:extLst>
                <a:ext uri="{FF2B5EF4-FFF2-40B4-BE49-F238E27FC236}">
                  <a16:creationId xmlns:a16="http://schemas.microsoft.com/office/drawing/2014/main" id="{9FD5480B-BC35-204F-8E65-449204925C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4748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61" name="Picture 272">
              <a:extLst>
                <a:ext uri="{FF2B5EF4-FFF2-40B4-BE49-F238E27FC236}">
                  <a16:creationId xmlns:a16="http://schemas.microsoft.com/office/drawing/2014/main" id="{75E3F633-B345-D24E-A8A9-9B79E006F3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47847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62" name="Picture 273">
              <a:extLst>
                <a:ext uri="{FF2B5EF4-FFF2-40B4-BE49-F238E27FC236}">
                  <a16:creationId xmlns:a16="http://schemas.microsoft.com/office/drawing/2014/main" id="{E4C2B74F-CDA9-A54C-AB6F-80AC1239A3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4748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63" name="Picture 274">
              <a:extLst>
                <a:ext uri="{FF2B5EF4-FFF2-40B4-BE49-F238E27FC236}">
                  <a16:creationId xmlns:a16="http://schemas.microsoft.com/office/drawing/2014/main" id="{4DE4E558-5715-E542-A13B-AC49ECE303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47847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64" name="Rectangle 275">
              <a:extLst>
                <a:ext uri="{FF2B5EF4-FFF2-40B4-BE49-F238E27FC236}">
                  <a16:creationId xmlns:a16="http://schemas.microsoft.com/office/drawing/2014/main" id="{8C0F3C34-0F4A-ED42-9372-5ABE03F7C4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4624388"/>
              <a:ext cx="15875" cy="431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865" name="Picture 276">
              <a:extLst>
                <a:ext uri="{FF2B5EF4-FFF2-40B4-BE49-F238E27FC236}">
                  <a16:creationId xmlns:a16="http://schemas.microsoft.com/office/drawing/2014/main" id="{4A47E58E-D561-0741-9944-D6501E1264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4683125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66" name="Picture 277">
              <a:extLst>
                <a:ext uri="{FF2B5EF4-FFF2-40B4-BE49-F238E27FC236}">
                  <a16:creationId xmlns:a16="http://schemas.microsoft.com/office/drawing/2014/main" id="{6FF636AA-F6F3-5448-9389-6EA6D2B736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783138"/>
              <a:ext cx="87313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67" name="Picture 278">
              <a:extLst>
                <a:ext uri="{FF2B5EF4-FFF2-40B4-BE49-F238E27FC236}">
                  <a16:creationId xmlns:a16="http://schemas.microsoft.com/office/drawing/2014/main" id="{03FF9A0E-5B8A-9149-9BB9-1F902D93BA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47656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68" name="Rectangle 279">
              <a:extLst>
                <a:ext uri="{FF2B5EF4-FFF2-40B4-BE49-F238E27FC236}">
                  <a16:creationId xmlns:a16="http://schemas.microsoft.com/office/drawing/2014/main" id="{E340965C-9F96-294A-9C14-6D9930A0F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4710113"/>
              <a:ext cx="158750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869" name="Picture 280">
              <a:extLst>
                <a:ext uri="{FF2B5EF4-FFF2-40B4-BE49-F238E27FC236}">
                  <a16:creationId xmlns:a16="http://schemas.microsoft.com/office/drawing/2014/main" id="{7FF350A2-F06E-AD45-AFBC-B8D6246382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47482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70" name="Picture 281">
              <a:extLst>
                <a:ext uri="{FF2B5EF4-FFF2-40B4-BE49-F238E27FC236}">
                  <a16:creationId xmlns:a16="http://schemas.microsoft.com/office/drawing/2014/main" id="{14B9755D-FEA1-B343-9C33-85FFD4608B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47847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71" name="Picture 282">
              <a:extLst>
                <a:ext uri="{FF2B5EF4-FFF2-40B4-BE49-F238E27FC236}">
                  <a16:creationId xmlns:a16="http://schemas.microsoft.com/office/drawing/2014/main" id="{53D6A489-F1E2-ED47-B6E1-DDE29E019B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711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72" name="Rectangle 283">
              <a:extLst>
                <a:ext uri="{FF2B5EF4-FFF2-40B4-BE49-F238E27FC236}">
                  <a16:creationId xmlns:a16="http://schemas.microsoft.com/office/drawing/2014/main" id="{944CBCA0-2669-8845-B43B-9FC11AC7F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47101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873" name="Picture 284">
              <a:extLst>
                <a:ext uri="{FF2B5EF4-FFF2-40B4-BE49-F238E27FC236}">
                  <a16:creationId xmlns:a16="http://schemas.microsoft.com/office/drawing/2014/main" id="{F44BE1A3-F975-8342-B037-F7BE0E78DB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4748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74" name="Picture 285">
              <a:extLst>
                <a:ext uri="{FF2B5EF4-FFF2-40B4-BE49-F238E27FC236}">
                  <a16:creationId xmlns:a16="http://schemas.microsoft.com/office/drawing/2014/main" id="{B4C17623-3096-1C43-8E74-A87C30DEBB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47847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75" name="Picture 286">
              <a:extLst>
                <a:ext uri="{FF2B5EF4-FFF2-40B4-BE49-F238E27FC236}">
                  <a16:creationId xmlns:a16="http://schemas.microsoft.com/office/drawing/2014/main" id="{B8AB7B35-DDFE-ED4D-9782-46FD85D501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4711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76" name="Rectangle 287">
              <a:extLst>
                <a:ext uri="{FF2B5EF4-FFF2-40B4-BE49-F238E27FC236}">
                  <a16:creationId xmlns:a16="http://schemas.microsoft.com/office/drawing/2014/main" id="{1A7AF496-BFBB-C34A-A21E-8455145D6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47101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877" name="Picture 288">
              <a:extLst>
                <a:ext uri="{FF2B5EF4-FFF2-40B4-BE49-F238E27FC236}">
                  <a16:creationId xmlns:a16="http://schemas.microsoft.com/office/drawing/2014/main" id="{84DFF22A-85B6-2A49-BE30-407DC2D0FC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4748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78" name="Picture 289">
              <a:extLst>
                <a:ext uri="{FF2B5EF4-FFF2-40B4-BE49-F238E27FC236}">
                  <a16:creationId xmlns:a16="http://schemas.microsoft.com/office/drawing/2014/main" id="{2BBA9721-9748-AB40-8076-453DFC6D61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4784725"/>
              <a:ext cx="80962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79" name="Rectangle 290">
              <a:extLst>
                <a:ext uri="{FF2B5EF4-FFF2-40B4-BE49-F238E27FC236}">
                  <a16:creationId xmlns:a16="http://schemas.microsoft.com/office/drawing/2014/main" id="{45356D34-2964-5E47-8F46-9545B645D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5068888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</p:grpSp>
      <p:sp>
        <p:nvSpPr>
          <p:cNvPr id="67587" name="Rectangle 9">
            <a:extLst>
              <a:ext uri="{FF2B5EF4-FFF2-40B4-BE49-F238E27FC236}">
                <a16:creationId xmlns:a16="http://schemas.microsoft.com/office/drawing/2014/main" id="{1380C38B-C7C2-C94A-9A39-7315196E9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1538" y="3446463"/>
            <a:ext cx="4411662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7588" name="Rectangle 9">
            <a:extLst>
              <a:ext uri="{FF2B5EF4-FFF2-40B4-BE49-F238E27FC236}">
                <a16:creationId xmlns:a16="http://schemas.microsoft.com/office/drawing/2014/main" id="{239BAE10-2354-A54B-A159-DEAD87832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1" y="3798888"/>
            <a:ext cx="4411663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7589" name="Rectangle 9">
            <a:extLst>
              <a:ext uri="{FF2B5EF4-FFF2-40B4-BE49-F238E27FC236}">
                <a16:creationId xmlns:a16="http://schemas.microsoft.com/office/drawing/2014/main" id="{FAAD10B0-0DFA-6B47-ADE6-0FF3CCD48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9950" y="4146550"/>
            <a:ext cx="4413250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7590" name="Rectangle 9">
            <a:extLst>
              <a:ext uri="{FF2B5EF4-FFF2-40B4-BE49-F238E27FC236}">
                <a16:creationId xmlns:a16="http://schemas.microsoft.com/office/drawing/2014/main" id="{A6EF2560-4A99-824A-B151-28BD2A743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1" y="4789488"/>
            <a:ext cx="4411663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7591" name="Rectangle 9">
            <a:extLst>
              <a:ext uri="{FF2B5EF4-FFF2-40B4-BE49-F238E27FC236}">
                <a16:creationId xmlns:a16="http://schemas.microsoft.com/office/drawing/2014/main" id="{ACF31704-00A8-B041-B45E-66655FF86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826" y="5148263"/>
            <a:ext cx="4411663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Content Placeholder 2">
            <a:extLst>
              <a:ext uri="{FF2B5EF4-FFF2-40B4-BE49-F238E27FC236}">
                <a16:creationId xmlns:a16="http://schemas.microsoft.com/office/drawing/2014/main" id="{8FA2804B-FC02-B24D-B590-9241640A53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219200"/>
            <a:ext cx="7924800" cy="5486400"/>
          </a:xfrm>
        </p:spPr>
        <p:txBody>
          <a:bodyPr/>
          <a:lstStyle/>
          <a:p>
            <a:endParaRPr lang="en-US" altLang="en-US"/>
          </a:p>
          <a:p>
            <a:r>
              <a:rPr lang="en-US" altLang="en-US"/>
              <a:t>The SOP expression is: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This could be simplified as follows:</a:t>
            </a:r>
          </a:p>
        </p:txBody>
      </p:sp>
      <p:pic>
        <p:nvPicPr>
          <p:cNvPr id="68610" name="Picture 3" descr="Screen shot 2014-09-08 at 2.19.40 PM.png">
            <a:extLst>
              <a:ext uri="{FF2B5EF4-FFF2-40B4-BE49-F238E27FC236}">
                <a16:creationId xmlns:a16="http://schemas.microsoft.com/office/drawing/2014/main" id="{392278B2-95A3-6641-85AC-7D52EECEB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98700"/>
            <a:ext cx="74676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4" descr="Screen shot 2014-09-08 at 2.19.49 PM.png">
            <a:extLst>
              <a:ext uri="{FF2B5EF4-FFF2-40B4-BE49-F238E27FC236}">
                <a16:creationId xmlns:a16="http://schemas.microsoft.com/office/drawing/2014/main" id="{B3D2F228-0364-5F40-8B69-CF5C6ACC4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4" y="4443414"/>
            <a:ext cx="7234237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5" descr="Screen shot 2014-09-08 at 2.27.37 PM.png">
            <a:extLst>
              <a:ext uri="{FF2B5EF4-FFF2-40B4-BE49-F238E27FC236}">
                <a16:creationId xmlns:a16="http://schemas.microsoft.com/office/drawing/2014/main" id="{AD0C5000-873E-9849-A04F-BE9FFADB50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0825"/>
            <a:ext cx="58674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>
            <a:extLst>
              <a:ext uri="{FF2B5EF4-FFF2-40B4-BE49-F238E27FC236}">
                <a16:creationId xmlns:a16="http://schemas.microsoft.com/office/drawing/2014/main" id="{9746ABF8-E4EF-524B-B479-C1548BC1FB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0275" y="0"/>
            <a:ext cx="9144000" cy="685800"/>
          </a:xfrm>
        </p:spPr>
        <p:txBody>
          <a:bodyPr/>
          <a:lstStyle/>
          <a:p>
            <a:r>
              <a:rPr lang="en-US" altLang="en-US"/>
              <a:t>Recall Property 14a</a:t>
            </a:r>
          </a:p>
        </p:txBody>
      </p:sp>
      <p:sp>
        <p:nvSpPr>
          <p:cNvPr id="69634" name="Content Placeholder 2">
            <a:extLst>
              <a:ext uri="{FF2B5EF4-FFF2-40B4-BE49-F238E27FC236}">
                <a16:creationId xmlns:a16="http://schemas.microsoft.com/office/drawing/2014/main" id="{301CD832-4314-034D-9591-367427A9CE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47800" y="2514600"/>
            <a:ext cx="7010400" cy="1524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14a.   x </a:t>
            </a:r>
            <a:r>
              <a:rPr lang="en-US" altLang="en-US">
                <a:latin typeface="Courier" pitchFamily="2" charset="0"/>
                <a:ea typeface="Wingdings" pitchFamily="2" charset="2"/>
                <a:cs typeface="Courier" pitchFamily="2" charset="0"/>
                <a:sym typeface="Wingdings" pitchFamily="2" charset="2"/>
              </a:rPr>
              <a:t>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 y + x</a:t>
            </a:r>
            <a:r>
              <a:rPr lang="en-US" altLang="en-US">
                <a:latin typeface="Courier" pitchFamily="2" charset="0"/>
              </a:rPr>
              <a:t>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14b.   (x + y)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(x +</a:t>
            </a: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 </a:t>
            </a:r>
          </a:p>
          <a:p>
            <a:pPr marL="0" indent="0">
              <a:buNone/>
            </a:pPr>
            <a:endParaRPr lang="en-US" altLang="en-US"/>
          </a:p>
        </p:txBody>
      </p:sp>
      <p:sp>
        <p:nvSpPr>
          <p:cNvPr id="69635" name="Content Placeholder 2">
            <a:extLst>
              <a:ext uri="{FF2B5EF4-FFF2-40B4-BE49-F238E27FC236}">
                <a16:creationId xmlns:a16="http://schemas.microsoft.com/office/drawing/2014/main" id="{FC988E54-9ECF-994E-8F43-ECF8595813C3}"/>
              </a:ext>
            </a:extLst>
          </p:cNvPr>
          <p:cNvSpPr txBox="1">
            <a:spLocks/>
          </p:cNvSpPr>
          <p:nvPr/>
        </p:nvSpPr>
        <p:spPr bwMode="auto">
          <a:xfrm>
            <a:off x="8077200" y="2514600"/>
            <a:ext cx="2133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3366FF"/>
                </a:solidFill>
                <a:latin typeface="Courier" pitchFamily="2" charset="0"/>
              </a:rPr>
              <a:t>Combining</a:t>
            </a:r>
          </a:p>
          <a:p>
            <a:pPr>
              <a:buFontTx/>
              <a:buNone/>
            </a:pPr>
            <a:endParaRPr lang="en-US" altLang="en-US">
              <a:solidFill>
                <a:srgbClr val="3366FF"/>
              </a:solidFill>
              <a:latin typeface="Courier" pitchFamily="2" charset="0"/>
            </a:endParaRPr>
          </a:p>
          <a:p>
            <a:pPr>
              <a:buFontTx/>
              <a:buNone/>
            </a:pPr>
            <a:endParaRPr lang="en-US" altLang="en-US">
              <a:solidFill>
                <a:srgbClr val="3366FF"/>
              </a:solidFill>
              <a:latin typeface="Courier" pitchFamily="2" charset="0"/>
            </a:endParaRPr>
          </a:p>
          <a:p>
            <a:pPr>
              <a:buFontTx/>
              <a:buNone/>
            </a:pPr>
            <a:endParaRPr lang="en-US" altLang="en-US"/>
          </a:p>
        </p:txBody>
      </p:sp>
      <p:grpSp>
        <p:nvGrpSpPr>
          <p:cNvPr id="69636" name="Group 5">
            <a:extLst>
              <a:ext uri="{FF2B5EF4-FFF2-40B4-BE49-F238E27FC236}">
                <a16:creationId xmlns:a16="http://schemas.microsoft.com/office/drawing/2014/main" id="{CF1B19CB-7DBB-224B-B556-C33FB673B175}"/>
              </a:ext>
            </a:extLst>
          </p:cNvPr>
          <p:cNvGrpSpPr>
            <a:grpSpLocks/>
          </p:cNvGrpSpPr>
          <p:nvPr/>
        </p:nvGrpSpPr>
        <p:grpSpPr bwMode="auto">
          <a:xfrm>
            <a:off x="4902201" y="2539999"/>
            <a:ext cx="1106072" cy="369332"/>
            <a:chOff x="4105720" y="4993680"/>
            <a:chExt cx="1105539" cy="370367"/>
          </a:xfrm>
        </p:grpSpPr>
        <p:sp>
          <p:nvSpPr>
            <p:cNvPr id="69640" name="Rectangle 34">
              <a:extLst>
                <a:ext uri="{FF2B5EF4-FFF2-40B4-BE49-F238E27FC236}">
                  <a16:creationId xmlns:a16="http://schemas.microsoft.com/office/drawing/2014/main" id="{A37CED1E-2FEA-2448-A36A-2A4BC398E87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05720" y="4993680"/>
              <a:ext cx="1105539" cy="370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000000"/>
                  </a:solidFill>
                  <a:latin typeface="Courier" pitchFamily="2" charset="0"/>
                </a:rPr>
                <a:t>y = x</a:t>
              </a:r>
              <a:r>
                <a:rPr lang="en-US" altLang="en-US" b="0">
                  <a:solidFill>
                    <a:srgbClr val="000000"/>
                  </a:solidFill>
                  <a:latin typeface="Courier" pitchFamily="2" charset="0"/>
                </a:rPr>
                <a:t> </a:t>
              </a:r>
              <a:endParaRPr lang="en-US" altLang="en-US" b="0">
                <a:latin typeface="Courier" pitchFamily="2" charset="0"/>
              </a:endParaRPr>
            </a:p>
          </p:txBody>
        </p:sp>
        <p:sp>
          <p:nvSpPr>
            <p:cNvPr id="69641" name="Line 36">
              <a:extLst>
                <a:ext uri="{FF2B5EF4-FFF2-40B4-BE49-F238E27FC236}">
                  <a16:creationId xmlns:a16="http://schemas.microsoft.com/office/drawing/2014/main" id="{454FFF02-B39A-5245-9ACB-01B2C70E839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105720" y="5069880"/>
              <a:ext cx="20116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637" name="Group 8">
            <a:extLst>
              <a:ext uri="{FF2B5EF4-FFF2-40B4-BE49-F238E27FC236}">
                <a16:creationId xmlns:a16="http://schemas.microsoft.com/office/drawing/2014/main" id="{ADF72B55-7024-E142-9DC2-ED353FB76EB6}"/>
              </a:ext>
            </a:extLst>
          </p:cNvPr>
          <p:cNvGrpSpPr>
            <a:grpSpLocks/>
          </p:cNvGrpSpPr>
          <p:nvPr/>
        </p:nvGrpSpPr>
        <p:grpSpPr bwMode="auto">
          <a:xfrm>
            <a:off x="5095874" y="2982911"/>
            <a:ext cx="1290418" cy="369332"/>
            <a:chOff x="4105720" y="4993680"/>
            <a:chExt cx="1290536" cy="368778"/>
          </a:xfrm>
        </p:grpSpPr>
        <p:sp>
          <p:nvSpPr>
            <p:cNvPr id="69638" name="Rectangle 34">
              <a:extLst>
                <a:ext uri="{FF2B5EF4-FFF2-40B4-BE49-F238E27FC236}">
                  <a16:creationId xmlns:a16="http://schemas.microsoft.com/office/drawing/2014/main" id="{FDA00493-5010-EA49-A460-D86EB90EB07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05720" y="4993680"/>
              <a:ext cx="1290536" cy="368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000000"/>
                  </a:solidFill>
                  <a:latin typeface="Courier" pitchFamily="2" charset="0"/>
                </a:rPr>
                <a:t>y) = x</a:t>
              </a:r>
              <a:r>
                <a:rPr lang="en-US" altLang="en-US" b="0">
                  <a:solidFill>
                    <a:srgbClr val="000000"/>
                  </a:solidFill>
                  <a:latin typeface="Courier" pitchFamily="2" charset="0"/>
                </a:rPr>
                <a:t> </a:t>
              </a:r>
              <a:endParaRPr lang="en-US" altLang="en-US" b="0">
                <a:latin typeface="Courier" pitchFamily="2" charset="0"/>
              </a:endParaRPr>
            </a:p>
          </p:txBody>
        </p:sp>
        <p:sp>
          <p:nvSpPr>
            <p:cNvPr id="69639" name="Line 36">
              <a:extLst>
                <a:ext uri="{FF2B5EF4-FFF2-40B4-BE49-F238E27FC236}">
                  <a16:creationId xmlns:a16="http://schemas.microsoft.com/office/drawing/2014/main" id="{14EAB146-312C-D74E-8F0F-3985F191E33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105720" y="5069880"/>
              <a:ext cx="20116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>
            <a:extLst>
              <a:ext uri="{FF2B5EF4-FFF2-40B4-BE49-F238E27FC236}">
                <a16:creationId xmlns:a16="http://schemas.microsoft.com/office/drawing/2014/main" id="{868F1401-DFE9-A245-BD21-397C8A1222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9144000" cy="685800"/>
          </a:xfrm>
        </p:spPr>
        <p:txBody>
          <a:bodyPr/>
          <a:lstStyle/>
          <a:p>
            <a:r>
              <a:rPr lang="en-US" altLang="en-US"/>
              <a:t>SOP realization of the function </a:t>
            </a:r>
          </a:p>
        </p:txBody>
      </p:sp>
      <p:sp>
        <p:nvSpPr>
          <p:cNvPr id="70658" name="TextBox 125">
            <a:extLst>
              <a:ext uri="{FF2B5EF4-FFF2-40B4-BE49-F238E27FC236}">
                <a16:creationId xmlns:a16="http://schemas.microsoft.com/office/drawing/2014/main" id="{81053DA9-400F-E940-AD33-3725AECA1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6477001"/>
            <a:ext cx="26304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2.30a from the textbook ]</a:t>
            </a:r>
          </a:p>
        </p:txBody>
      </p:sp>
      <p:grpSp>
        <p:nvGrpSpPr>
          <p:cNvPr id="70659" name="Group 1">
            <a:extLst>
              <a:ext uri="{FF2B5EF4-FFF2-40B4-BE49-F238E27FC236}">
                <a16:creationId xmlns:a16="http://schemas.microsoft.com/office/drawing/2014/main" id="{15C7E348-30B5-B84E-9665-5701EDD9CD4A}"/>
              </a:ext>
            </a:extLst>
          </p:cNvPr>
          <p:cNvGrpSpPr>
            <a:grpSpLocks/>
          </p:cNvGrpSpPr>
          <p:nvPr/>
        </p:nvGrpSpPr>
        <p:grpSpPr bwMode="auto">
          <a:xfrm>
            <a:off x="3603626" y="3149600"/>
            <a:ext cx="4168351" cy="1606550"/>
            <a:chOff x="2555875" y="1247775"/>
            <a:chExt cx="4168351" cy="1606550"/>
          </a:xfrm>
        </p:grpSpPr>
        <p:sp>
          <p:nvSpPr>
            <p:cNvPr id="70663" name="Line 4">
              <a:extLst>
                <a:ext uri="{FF2B5EF4-FFF2-40B4-BE49-F238E27FC236}">
                  <a16:creationId xmlns:a16="http://schemas.microsoft.com/office/drawing/2014/main" id="{76F08BE1-5094-1A4B-9B7A-B759962232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57788" y="1735138"/>
              <a:ext cx="312737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4" name="Line 5">
              <a:extLst>
                <a:ext uri="{FF2B5EF4-FFF2-40B4-BE49-F238E27FC236}">
                  <a16:creationId xmlns:a16="http://schemas.microsoft.com/office/drawing/2014/main" id="{BCBDCE39-72DC-2043-8993-5D8A23D5A8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57788" y="2049463"/>
              <a:ext cx="312737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5" name="Line 6">
              <a:extLst>
                <a:ext uri="{FF2B5EF4-FFF2-40B4-BE49-F238E27FC236}">
                  <a16:creationId xmlns:a16="http://schemas.microsoft.com/office/drawing/2014/main" id="{EF11FCD2-BF19-8442-BCC2-0C5085E003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7588" y="1892300"/>
              <a:ext cx="334962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6" name="Freeform 7">
              <a:extLst>
                <a:ext uri="{FF2B5EF4-FFF2-40B4-BE49-F238E27FC236}">
                  <a16:creationId xmlns:a16="http://schemas.microsoft.com/office/drawing/2014/main" id="{69995DA1-DA35-C84F-8809-5475C3FC1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9888" y="1622425"/>
              <a:ext cx="666750" cy="265113"/>
            </a:xfrm>
            <a:custGeom>
              <a:avLst/>
              <a:gdLst>
                <a:gd name="T0" fmla="*/ 2147483646 w 841"/>
                <a:gd name="T1" fmla="*/ 0 h 334"/>
                <a:gd name="T2" fmla="*/ 2147483646 w 841"/>
                <a:gd name="T3" fmla="*/ 0 h 334"/>
                <a:gd name="T4" fmla="*/ 2147483646 w 841"/>
                <a:gd name="T5" fmla="*/ 0 h 334"/>
                <a:gd name="T6" fmla="*/ 2147483646 w 841"/>
                <a:gd name="T7" fmla="*/ 0 h 334"/>
                <a:gd name="T8" fmla="*/ 2147483646 w 841"/>
                <a:gd name="T9" fmla="*/ 2147483646 h 334"/>
                <a:gd name="T10" fmla="*/ 2147483646 w 841"/>
                <a:gd name="T11" fmla="*/ 2147483646 h 334"/>
                <a:gd name="T12" fmla="*/ 2147483646 w 841"/>
                <a:gd name="T13" fmla="*/ 2147483646 h 334"/>
                <a:gd name="T14" fmla="*/ 2147483646 w 841"/>
                <a:gd name="T15" fmla="*/ 2147483646 h 334"/>
                <a:gd name="T16" fmla="*/ 2147483646 w 841"/>
                <a:gd name="T17" fmla="*/ 2147483646 h 334"/>
                <a:gd name="T18" fmla="*/ 2147483646 w 841"/>
                <a:gd name="T19" fmla="*/ 2147483646 h 334"/>
                <a:gd name="T20" fmla="*/ 2147483646 w 841"/>
                <a:gd name="T21" fmla="*/ 2147483646 h 334"/>
                <a:gd name="T22" fmla="*/ 2147483646 w 841"/>
                <a:gd name="T23" fmla="*/ 2147483646 h 334"/>
                <a:gd name="T24" fmla="*/ 2147483646 w 841"/>
                <a:gd name="T25" fmla="*/ 2147483646 h 334"/>
                <a:gd name="T26" fmla="*/ 2147483646 w 841"/>
                <a:gd name="T27" fmla="*/ 2147483646 h 334"/>
                <a:gd name="T28" fmla="*/ 2147483646 w 841"/>
                <a:gd name="T29" fmla="*/ 2147483646 h 334"/>
                <a:gd name="T30" fmla="*/ 2147483646 w 841"/>
                <a:gd name="T31" fmla="*/ 2147483646 h 334"/>
                <a:gd name="T32" fmla="*/ 2147483646 w 841"/>
                <a:gd name="T33" fmla="*/ 2147483646 h 334"/>
                <a:gd name="T34" fmla="*/ 2147483646 w 841"/>
                <a:gd name="T35" fmla="*/ 2147483646 h 334"/>
                <a:gd name="T36" fmla="*/ 2147483646 w 841"/>
                <a:gd name="T37" fmla="*/ 2147483646 h 334"/>
                <a:gd name="T38" fmla="*/ 2147483646 w 841"/>
                <a:gd name="T39" fmla="*/ 2147483646 h 334"/>
                <a:gd name="T40" fmla="*/ 2147483646 w 841"/>
                <a:gd name="T41" fmla="*/ 2147483646 h 334"/>
                <a:gd name="T42" fmla="*/ 2147483646 w 841"/>
                <a:gd name="T43" fmla="*/ 2147483646 h 334"/>
                <a:gd name="T44" fmla="*/ 2147483646 w 841"/>
                <a:gd name="T45" fmla="*/ 2147483646 h 334"/>
                <a:gd name="T46" fmla="*/ 2147483646 w 841"/>
                <a:gd name="T47" fmla="*/ 2147483646 h 334"/>
                <a:gd name="T48" fmla="*/ 2147483646 w 841"/>
                <a:gd name="T49" fmla="*/ 2147483646 h 334"/>
                <a:gd name="T50" fmla="*/ 2147483646 w 841"/>
                <a:gd name="T51" fmla="*/ 2147483646 h 334"/>
                <a:gd name="T52" fmla="*/ 2147483646 w 841"/>
                <a:gd name="T53" fmla="*/ 2147483646 h 334"/>
                <a:gd name="T54" fmla="*/ 2147483646 w 841"/>
                <a:gd name="T55" fmla="*/ 2147483646 h 334"/>
                <a:gd name="T56" fmla="*/ 2147483646 w 841"/>
                <a:gd name="T57" fmla="*/ 2147483646 h 334"/>
                <a:gd name="T58" fmla="*/ 2147483646 w 841"/>
                <a:gd name="T59" fmla="*/ 2147483646 h 334"/>
                <a:gd name="T60" fmla="*/ 2147483646 w 841"/>
                <a:gd name="T61" fmla="*/ 2147483646 h 334"/>
                <a:gd name="T62" fmla="*/ 2147483646 w 841"/>
                <a:gd name="T63" fmla="*/ 2147483646 h 334"/>
                <a:gd name="T64" fmla="*/ 2147483646 w 841"/>
                <a:gd name="T65" fmla="*/ 2147483646 h 334"/>
                <a:gd name="T66" fmla="*/ 2147483646 w 841"/>
                <a:gd name="T67" fmla="*/ 2147483646 h 334"/>
                <a:gd name="T68" fmla="*/ 2147483646 w 841"/>
                <a:gd name="T69" fmla="*/ 2147483646 h 334"/>
                <a:gd name="T70" fmla="*/ 2147483646 w 841"/>
                <a:gd name="T71" fmla="*/ 2147483646 h 334"/>
                <a:gd name="T72" fmla="*/ 2147483646 w 841"/>
                <a:gd name="T73" fmla="*/ 2147483646 h 334"/>
                <a:gd name="T74" fmla="*/ 2147483646 w 841"/>
                <a:gd name="T75" fmla="*/ 2147483646 h 334"/>
                <a:gd name="T76" fmla="*/ 2147483646 w 841"/>
                <a:gd name="T77" fmla="*/ 2147483646 h 334"/>
                <a:gd name="T78" fmla="*/ 2147483646 w 841"/>
                <a:gd name="T79" fmla="*/ 2147483646 h 334"/>
                <a:gd name="T80" fmla="*/ 2147483646 w 841"/>
                <a:gd name="T81" fmla="*/ 2147483646 h 334"/>
                <a:gd name="T82" fmla="*/ 2147483646 w 841"/>
                <a:gd name="T83" fmla="*/ 2147483646 h 334"/>
                <a:gd name="T84" fmla="*/ 2147483646 w 841"/>
                <a:gd name="T85" fmla="*/ 2147483646 h 334"/>
                <a:gd name="T86" fmla="*/ 2147483646 w 841"/>
                <a:gd name="T87" fmla="*/ 2147483646 h 334"/>
                <a:gd name="T88" fmla="*/ 2147483646 w 841"/>
                <a:gd name="T89" fmla="*/ 2147483646 h 334"/>
                <a:gd name="T90" fmla="*/ 2147483646 w 841"/>
                <a:gd name="T91" fmla="*/ 2147483646 h 334"/>
                <a:gd name="T92" fmla="*/ 2147483646 w 841"/>
                <a:gd name="T93" fmla="*/ 2147483646 h 334"/>
                <a:gd name="T94" fmla="*/ 2147483646 w 841"/>
                <a:gd name="T95" fmla="*/ 2147483646 h 334"/>
                <a:gd name="T96" fmla="*/ 2147483646 w 841"/>
                <a:gd name="T97" fmla="*/ 2147483646 h 334"/>
                <a:gd name="T98" fmla="*/ 2147483646 w 841"/>
                <a:gd name="T99" fmla="*/ 2147483646 h 334"/>
                <a:gd name="T100" fmla="*/ 2147483646 w 841"/>
                <a:gd name="T101" fmla="*/ 2147483646 h 334"/>
                <a:gd name="T102" fmla="*/ 2147483646 w 841"/>
                <a:gd name="T103" fmla="*/ 2147483646 h 334"/>
                <a:gd name="T104" fmla="*/ 2147483646 w 841"/>
                <a:gd name="T105" fmla="*/ 2147483646 h 334"/>
                <a:gd name="T106" fmla="*/ 2147483646 w 841"/>
                <a:gd name="T107" fmla="*/ 2147483646 h 334"/>
                <a:gd name="T108" fmla="*/ 2147483646 w 841"/>
                <a:gd name="T109" fmla="*/ 2147483646 h 334"/>
                <a:gd name="T110" fmla="*/ 2147483646 w 841"/>
                <a:gd name="T111" fmla="*/ 2147483646 h 334"/>
                <a:gd name="T112" fmla="*/ 2147483646 w 841"/>
                <a:gd name="T113" fmla="*/ 2147483646 h 334"/>
                <a:gd name="T114" fmla="*/ 2147483646 w 841"/>
                <a:gd name="T115" fmla="*/ 2147483646 h 334"/>
                <a:gd name="T116" fmla="*/ 2147483646 w 841"/>
                <a:gd name="T117" fmla="*/ 2147483646 h 334"/>
                <a:gd name="T118" fmla="*/ 2147483646 w 841"/>
                <a:gd name="T119" fmla="*/ 2147483646 h 334"/>
                <a:gd name="T120" fmla="*/ 2147483646 w 841"/>
                <a:gd name="T121" fmla="*/ 2147483646 h 3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41" h="334">
                  <a:moveTo>
                    <a:pt x="0" y="0"/>
                  </a:moveTo>
                  <a:lnTo>
                    <a:pt x="32" y="0"/>
                  </a:lnTo>
                  <a:lnTo>
                    <a:pt x="62" y="0"/>
                  </a:lnTo>
                  <a:lnTo>
                    <a:pt x="90" y="0"/>
                  </a:lnTo>
                  <a:lnTo>
                    <a:pt x="117" y="0"/>
                  </a:lnTo>
                  <a:lnTo>
                    <a:pt x="141" y="0"/>
                  </a:lnTo>
                  <a:lnTo>
                    <a:pt x="165" y="0"/>
                  </a:lnTo>
                  <a:lnTo>
                    <a:pt x="186" y="0"/>
                  </a:lnTo>
                  <a:lnTo>
                    <a:pt x="206" y="0"/>
                  </a:lnTo>
                  <a:lnTo>
                    <a:pt x="223" y="0"/>
                  </a:lnTo>
                  <a:lnTo>
                    <a:pt x="240" y="0"/>
                  </a:lnTo>
                  <a:lnTo>
                    <a:pt x="255" y="0"/>
                  </a:lnTo>
                  <a:lnTo>
                    <a:pt x="269" y="0"/>
                  </a:lnTo>
                  <a:lnTo>
                    <a:pt x="282" y="0"/>
                  </a:lnTo>
                  <a:lnTo>
                    <a:pt x="293" y="0"/>
                  </a:lnTo>
                  <a:lnTo>
                    <a:pt x="303" y="0"/>
                  </a:lnTo>
                  <a:lnTo>
                    <a:pt x="313" y="0"/>
                  </a:lnTo>
                  <a:lnTo>
                    <a:pt x="321" y="0"/>
                  </a:lnTo>
                  <a:lnTo>
                    <a:pt x="328" y="0"/>
                  </a:lnTo>
                  <a:lnTo>
                    <a:pt x="335" y="0"/>
                  </a:lnTo>
                  <a:lnTo>
                    <a:pt x="341" y="0"/>
                  </a:lnTo>
                  <a:lnTo>
                    <a:pt x="347" y="0"/>
                  </a:lnTo>
                  <a:lnTo>
                    <a:pt x="352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2" y="0"/>
                  </a:lnTo>
                  <a:lnTo>
                    <a:pt x="365" y="0"/>
                  </a:lnTo>
                  <a:lnTo>
                    <a:pt x="368" y="0"/>
                  </a:lnTo>
                  <a:lnTo>
                    <a:pt x="371" y="1"/>
                  </a:lnTo>
                  <a:lnTo>
                    <a:pt x="373" y="1"/>
                  </a:lnTo>
                  <a:lnTo>
                    <a:pt x="375" y="1"/>
                  </a:lnTo>
                  <a:lnTo>
                    <a:pt x="378" y="1"/>
                  </a:lnTo>
                  <a:lnTo>
                    <a:pt x="379" y="1"/>
                  </a:lnTo>
                  <a:lnTo>
                    <a:pt x="382" y="1"/>
                  </a:lnTo>
                  <a:lnTo>
                    <a:pt x="385" y="1"/>
                  </a:lnTo>
                  <a:lnTo>
                    <a:pt x="386" y="1"/>
                  </a:lnTo>
                  <a:lnTo>
                    <a:pt x="388" y="1"/>
                  </a:lnTo>
                  <a:lnTo>
                    <a:pt x="390" y="1"/>
                  </a:lnTo>
                  <a:lnTo>
                    <a:pt x="392" y="2"/>
                  </a:lnTo>
                  <a:lnTo>
                    <a:pt x="393" y="2"/>
                  </a:lnTo>
                  <a:lnTo>
                    <a:pt x="395" y="2"/>
                  </a:lnTo>
                  <a:lnTo>
                    <a:pt x="396" y="2"/>
                  </a:lnTo>
                  <a:lnTo>
                    <a:pt x="397" y="2"/>
                  </a:lnTo>
                  <a:lnTo>
                    <a:pt x="399" y="2"/>
                  </a:lnTo>
                  <a:lnTo>
                    <a:pt x="400" y="2"/>
                  </a:lnTo>
                  <a:lnTo>
                    <a:pt x="402" y="2"/>
                  </a:lnTo>
                  <a:lnTo>
                    <a:pt x="403" y="2"/>
                  </a:lnTo>
                  <a:lnTo>
                    <a:pt x="404" y="2"/>
                  </a:lnTo>
                  <a:lnTo>
                    <a:pt x="406" y="4"/>
                  </a:lnTo>
                  <a:lnTo>
                    <a:pt x="407" y="4"/>
                  </a:lnTo>
                  <a:lnTo>
                    <a:pt x="409" y="4"/>
                  </a:lnTo>
                  <a:lnTo>
                    <a:pt x="410" y="4"/>
                  </a:lnTo>
                  <a:lnTo>
                    <a:pt x="412" y="4"/>
                  </a:lnTo>
                  <a:lnTo>
                    <a:pt x="413" y="4"/>
                  </a:lnTo>
                  <a:lnTo>
                    <a:pt x="414" y="4"/>
                  </a:lnTo>
                  <a:lnTo>
                    <a:pt x="416" y="4"/>
                  </a:lnTo>
                  <a:lnTo>
                    <a:pt x="417" y="4"/>
                  </a:lnTo>
                  <a:lnTo>
                    <a:pt x="419" y="5"/>
                  </a:lnTo>
                  <a:lnTo>
                    <a:pt x="420" y="5"/>
                  </a:lnTo>
                  <a:lnTo>
                    <a:pt x="421" y="5"/>
                  </a:lnTo>
                  <a:lnTo>
                    <a:pt x="424" y="5"/>
                  </a:lnTo>
                  <a:lnTo>
                    <a:pt x="426" y="5"/>
                  </a:lnTo>
                  <a:lnTo>
                    <a:pt x="427" y="5"/>
                  </a:lnTo>
                  <a:lnTo>
                    <a:pt x="430" y="7"/>
                  </a:lnTo>
                  <a:lnTo>
                    <a:pt x="433" y="7"/>
                  </a:lnTo>
                  <a:lnTo>
                    <a:pt x="434" y="7"/>
                  </a:lnTo>
                  <a:lnTo>
                    <a:pt x="437" y="7"/>
                  </a:lnTo>
                  <a:lnTo>
                    <a:pt x="438" y="8"/>
                  </a:lnTo>
                  <a:lnTo>
                    <a:pt x="440" y="8"/>
                  </a:lnTo>
                  <a:lnTo>
                    <a:pt x="441" y="8"/>
                  </a:lnTo>
                  <a:lnTo>
                    <a:pt x="443" y="8"/>
                  </a:lnTo>
                  <a:lnTo>
                    <a:pt x="444" y="8"/>
                  </a:lnTo>
                  <a:lnTo>
                    <a:pt x="445" y="8"/>
                  </a:lnTo>
                  <a:lnTo>
                    <a:pt x="447" y="9"/>
                  </a:lnTo>
                  <a:lnTo>
                    <a:pt x="448" y="9"/>
                  </a:lnTo>
                  <a:lnTo>
                    <a:pt x="450" y="9"/>
                  </a:lnTo>
                  <a:lnTo>
                    <a:pt x="451" y="9"/>
                  </a:lnTo>
                  <a:lnTo>
                    <a:pt x="452" y="9"/>
                  </a:lnTo>
                  <a:lnTo>
                    <a:pt x="454" y="11"/>
                  </a:lnTo>
                  <a:lnTo>
                    <a:pt x="455" y="11"/>
                  </a:lnTo>
                  <a:lnTo>
                    <a:pt x="457" y="11"/>
                  </a:lnTo>
                  <a:lnTo>
                    <a:pt x="458" y="11"/>
                  </a:lnTo>
                  <a:lnTo>
                    <a:pt x="459" y="11"/>
                  </a:lnTo>
                  <a:lnTo>
                    <a:pt x="459" y="12"/>
                  </a:lnTo>
                  <a:lnTo>
                    <a:pt x="461" y="12"/>
                  </a:lnTo>
                  <a:lnTo>
                    <a:pt x="462" y="12"/>
                  </a:lnTo>
                  <a:lnTo>
                    <a:pt x="465" y="14"/>
                  </a:lnTo>
                  <a:lnTo>
                    <a:pt x="466" y="14"/>
                  </a:lnTo>
                  <a:lnTo>
                    <a:pt x="468" y="14"/>
                  </a:lnTo>
                  <a:lnTo>
                    <a:pt x="469" y="15"/>
                  </a:lnTo>
                  <a:lnTo>
                    <a:pt x="471" y="15"/>
                  </a:lnTo>
                  <a:lnTo>
                    <a:pt x="474" y="15"/>
                  </a:lnTo>
                  <a:lnTo>
                    <a:pt x="475" y="16"/>
                  </a:lnTo>
                  <a:lnTo>
                    <a:pt x="478" y="16"/>
                  </a:lnTo>
                  <a:lnTo>
                    <a:pt x="481" y="18"/>
                  </a:lnTo>
                  <a:lnTo>
                    <a:pt x="482" y="19"/>
                  </a:lnTo>
                  <a:lnTo>
                    <a:pt x="485" y="19"/>
                  </a:lnTo>
                  <a:lnTo>
                    <a:pt x="488" y="21"/>
                  </a:lnTo>
                  <a:lnTo>
                    <a:pt x="490" y="21"/>
                  </a:lnTo>
                  <a:lnTo>
                    <a:pt x="492" y="22"/>
                  </a:lnTo>
                  <a:lnTo>
                    <a:pt x="495" y="22"/>
                  </a:lnTo>
                  <a:lnTo>
                    <a:pt x="496" y="22"/>
                  </a:lnTo>
                  <a:lnTo>
                    <a:pt x="498" y="23"/>
                  </a:lnTo>
                  <a:lnTo>
                    <a:pt x="499" y="23"/>
                  </a:lnTo>
                  <a:lnTo>
                    <a:pt x="500" y="25"/>
                  </a:lnTo>
                  <a:lnTo>
                    <a:pt x="503" y="25"/>
                  </a:lnTo>
                  <a:lnTo>
                    <a:pt x="505" y="25"/>
                  </a:lnTo>
                  <a:lnTo>
                    <a:pt x="506" y="26"/>
                  </a:lnTo>
                  <a:lnTo>
                    <a:pt x="507" y="26"/>
                  </a:lnTo>
                  <a:lnTo>
                    <a:pt x="509" y="28"/>
                  </a:lnTo>
                  <a:lnTo>
                    <a:pt x="510" y="28"/>
                  </a:lnTo>
                  <a:lnTo>
                    <a:pt x="512" y="28"/>
                  </a:lnTo>
                  <a:lnTo>
                    <a:pt x="513" y="29"/>
                  </a:lnTo>
                  <a:lnTo>
                    <a:pt x="514" y="29"/>
                  </a:lnTo>
                  <a:lnTo>
                    <a:pt x="516" y="31"/>
                  </a:lnTo>
                  <a:lnTo>
                    <a:pt x="517" y="31"/>
                  </a:lnTo>
                  <a:lnTo>
                    <a:pt x="519" y="31"/>
                  </a:lnTo>
                  <a:lnTo>
                    <a:pt x="520" y="32"/>
                  </a:lnTo>
                  <a:lnTo>
                    <a:pt x="521" y="32"/>
                  </a:lnTo>
                  <a:lnTo>
                    <a:pt x="523" y="33"/>
                  </a:lnTo>
                  <a:lnTo>
                    <a:pt x="524" y="33"/>
                  </a:lnTo>
                  <a:lnTo>
                    <a:pt x="526" y="35"/>
                  </a:lnTo>
                  <a:lnTo>
                    <a:pt x="527" y="36"/>
                  </a:lnTo>
                  <a:lnTo>
                    <a:pt x="530" y="36"/>
                  </a:lnTo>
                  <a:lnTo>
                    <a:pt x="531" y="38"/>
                  </a:lnTo>
                  <a:lnTo>
                    <a:pt x="533" y="39"/>
                  </a:lnTo>
                  <a:lnTo>
                    <a:pt x="536" y="40"/>
                  </a:lnTo>
                  <a:lnTo>
                    <a:pt x="538" y="40"/>
                  </a:lnTo>
                  <a:lnTo>
                    <a:pt x="540" y="42"/>
                  </a:lnTo>
                  <a:lnTo>
                    <a:pt x="543" y="43"/>
                  </a:lnTo>
                  <a:lnTo>
                    <a:pt x="544" y="43"/>
                  </a:lnTo>
                  <a:lnTo>
                    <a:pt x="545" y="45"/>
                  </a:lnTo>
                  <a:lnTo>
                    <a:pt x="547" y="46"/>
                  </a:lnTo>
                  <a:lnTo>
                    <a:pt x="548" y="46"/>
                  </a:lnTo>
                  <a:lnTo>
                    <a:pt x="550" y="47"/>
                  </a:lnTo>
                  <a:lnTo>
                    <a:pt x="551" y="47"/>
                  </a:lnTo>
                  <a:lnTo>
                    <a:pt x="552" y="49"/>
                  </a:lnTo>
                  <a:lnTo>
                    <a:pt x="554" y="49"/>
                  </a:lnTo>
                  <a:lnTo>
                    <a:pt x="555" y="50"/>
                  </a:lnTo>
                  <a:lnTo>
                    <a:pt x="557" y="50"/>
                  </a:lnTo>
                  <a:lnTo>
                    <a:pt x="558" y="50"/>
                  </a:lnTo>
                  <a:lnTo>
                    <a:pt x="558" y="52"/>
                  </a:lnTo>
                  <a:lnTo>
                    <a:pt x="560" y="52"/>
                  </a:lnTo>
                  <a:lnTo>
                    <a:pt x="561" y="53"/>
                  </a:lnTo>
                  <a:lnTo>
                    <a:pt x="562" y="53"/>
                  </a:lnTo>
                  <a:lnTo>
                    <a:pt x="564" y="54"/>
                  </a:lnTo>
                  <a:lnTo>
                    <a:pt x="565" y="54"/>
                  </a:lnTo>
                  <a:lnTo>
                    <a:pt x="567" y="56"/>
                  </a:lnTo>
                  <a:lnTo>
                    <a:pt x="568" y="56"/>
                  </a:lnTo>
                  <a:lnTo>
                    <a:pt x="569" y="57"/>
                  </a:lnTo>
                  <a:lnTo>
                    <a:pt x="571" y="57"/>
                  </a:lnTo>
                  <a:lnTo>
                    <a:pt x="572" y="59"/>
                  </a:lnTo>
                  <a:lnTo>
                    <a:pt x="574" y="59"/>
                  </a:lnTo>
                  <a:lnTo>
                    <a:pt x="575" y="60"/>
                  </a:lnTo>
                  <a:lnTo>
                    <a:pt x="576" y="62"/>
                  </a:lnTo>
                  <a:lnTo>
                    <a:pt x="578" y="62"/>
                  </a:lnTo>
                  <a:lnTo>
                    <a:pt x="581" y="63"/>
                  </a:lnTo>
                  <a:lnTo>
                    <a:pt x="582" y="64"/>
                  </a:lnTo>
                  <a:lnTo>
                    <a:pt x="585" y="66"/>
                  </a:lnTo>
                  <a:lnTo>
                    <a:pt x="586" y="66"/>
                  </a:lnTo>
                  <a:lnTo>
                    <a:pt x="588" y="67"/>
                  </a:lnTo>
                  <a:lnTo>
                    <a:pt x="589" y="69"/>
                  </a:lnTo>
                  <a:lnTo>
                    <a:pt x="591" y="69"/>
                  </a:lnTo>
                  <a:lnTo>
                    <a:pt x="592" y="70"/>
                  </a:lnTo>
                  <a:lnTo>
                    <a:pt x="593" y="71"/>
                  </a:lnTo>
                  <a:lnTo>
                    <a:pt x="595" y="71"/>
                  </a:lnTo>
                  <a:lnTo>
                    <a:pt x="596" y="73"/>
                  </a:lnTo>
                  <a:lnTo>
                    <a:pt x="598" y="73"/>
                  </a:lnTo>
                  <a:lnTo>
                    <a:pt x="599" y="74"/>
                  </a:lnTo>
                  <a:lnTo>
                    <a:pt x="600" y="74"/>
                  </a:lnTo>
                  <a:lnTo>
                    <a:pt x="602" y="76"/>
                  </a:lnTo>
                  <a:lnTo>
                    <a:pt x="603" y="76"/>
                  </a:lnTo>
                  <a:lnTo>
                    <a:pt x="603" y="77"/>
                  </a:lnTo>
                  <a:lnTo>
                    <a:pt x="605" y="77"/>
                  </a:lnTo>
                  <a:lnTo>
                    <a:pt x="606" y="77"/>
                  </a:lnTo>
                  <a:lnTo>
                    <a:pt x="606" y="78"/>
                  </a:lnTo>
                  <a:lnTo>
                    <a:pt x="607" y="78"/>
                  </a:lnTo>
                  <a:lnTo>
                    <a:pt x="609" y="80"/>
                  </a:lnTo>
                  <a:lnTo>
                    <a:pt x="610" y="81"/>
                  </a:lnTo>
                  <a:lnTo>
                    <a:pt x="612" y="81"/>
                  </a:lnTo>
                  <a:lnTo>
                    <a:pt x="613" y="83"/>
                  </a:lnTo>
                  <a:lnTo>
                    <a:pt x="614" y="84"/>
                  </a:lnTo>
                  <a:lnTo>
                    <a:pt x="616" y="84"/>
                  </a:lnTo>
                  <a:lnTo>
                    <a:pt x="617" y="85"/>
                  </a:lnTo>
                  <a:lnTo>
                    <a:pt x="619" y="85"/>
                  </a:lnTo>
                  <a:lnTo>
                    <a:pt x="620" y="87"/>
                  </a:lnTo>
                  <a:lnTo>
                    <a:pt x="622" y="88"/>
                  </a:lnTo>
                  <a:lnTo>
                    <a:pt x="623" y="90"/>
                  </a:lnTo>
                  <a:lnTo>
                    <a:pt x="626" y="90"/>
                  </a:lnTo>
                  <a:lnTo>
                    <a:pt x="627" y="91"/>
                  </a:lnTo>
                  <a:lnTo>
                    <a:pt x="627" y="93"/>
                  </a:lnTo>
                  <a:lnTo>
                    <a:pt x="629" y="93"/>
                  </a:lnTo>
                  <a:lnTo>
                    <a:pt x="630" y="94"/>
                  </a:lnTo>
                  <a:lnTo>
                    <a:pt x="631" y="94"/>
                  </a:lnTo>
                  <a:lnTo>
                    <a:pt x="633" y="95"/>
                  </a:lnTo>
                  <a:lnTo>
                    <a:pt x="634" y="97"/>
                  </a:lnTo>
                  <a:lnTo>
                    <a:pt x="636" y="97"/>
                  </a:lnTo>
                  <a:lnTo>
                    <a:pt x="637" y="98"/>
                  </a:lnTo>
                  <a:lnTo>
                    <a:pt x="638" y="98"/>
                  </a:lnTo>
                  <a:lnTo>
                    <a:pt x="638" y="100"/>
                  </a:lnTo>
                  <a:lnTo>
                    <a:pt x="640" y="100"/>
                  </a:lnTo>
                  <a:lnTo>
                    <a:pt x="641" y="101"/>
                  </a:lnTo>
                  <a:lnTo>
                    <a:pt x="643" y="102"/>
                  </a:lnTo>
                  <a:lnTo>
                    <a:pt x="644" y="102"/>
                  </a:lnTo>
                  <a:lnTo>
                    <a:pt x="644" y="104"/>
                  </a:lnTo>
                  <a:lnTo>
                    <a:pt x="645" y="104"/>
                  </a:lnTo>
                  <a:lnTo>
                    <a:pt x="645" y="105"/>
                  </a:lnTo>
                  <a:lnTo>
                    <a:pt x="647" y="105"/>
                  </a:lnTo>
                  <a:lnTo>
                    <a:pt x="648" y="107"/>
                  </a:lnTo>
                  <a:lnTo>
                    <a:pt x="650" y="108"/>
                  </a:lnTo>
                  <a:lnTo>
                    <a:pt x="651" y="108"/>
                  </a:lnTo>
                  <a:lnTo>
                    <a:pt x="651" y="109"/>
                  </a:lnTo>
                  <a:lnTo>
                    <a:pt x="653" y="111"/>
                  </a:lnTo>
                  <a:lnTo>
                    <a:pt x="654" y="111"/>
                  </a:lnTo>
                  <a:lnTo>
                    <a:pt x="655" y="112"/>
                  </a:lnTo>
                  <a:lnTo>
                    <a:pt x="657" y="114"/>
                  </a:lnTo>
                  <a:lnTo>
                    <a:pt x="658" y="114"/>
                  </a:lnTo>
                  <a:lnTo>
                    <a:pt x="658" y="115"/>
                  </a:lnTo>
                  <a:lnTo>
                    <a:pt x="660" y="115"/>
                  </a:lnTo>
                  <a:lnTo>
                    <a:pt x="661" y="117"/>
                  </a:lnTo>
                  <a:lnTo>
                    <a:pt x="662" y="117"/>
                  </a:lnTo>
                  <a:lnTo>
                    <a:pt x="662" y="118"/>
                  </a:lnTo>
                  <a:lnTo>
                    <a:pt x="664" y="118"/>
                  </a:lnTo>
                  <a:lnTo>
                    <a:pt x="664" y="119"/>
                  </a:lnTo>
                  <a:lnTo>
                    <a:pt x="665" y="119"/>
                  </a:lnTo>
                  <a:lnTo>
                    <a:pt x="667" y="121"/>
                  </a:lnTo>
                  <a:lnTo>
                    <a:pt x="668" y="121"/>
                  </a:lnTo>
                  <a:lnTo>
                    <a:pt x="668" y="122"/>
                  </a:lnTo>
                  <a:lnTo>
                    <a:pt x="669" y="122"/>
                  </a:lnTo>
                  <a:lnTo>
                    <a:pt x="671" y="124"/>
                  </a:lnTo>
                  <a:lnTo>
                    <a:pt x="672" y="124"/>
                  </a:lnTo>
                  <a:lnTo>
                    <a:pt x="672" y="125"/>
                  </a:lnTo>
                  <a:lnTo>
                    <a:pt x="674" y="125"/>
                  </a:lnTo>
                  <a:lnTo>
                    <a:pt x="675" y="126"/>
                  </a:lnTo>
                  <a:lnTo>
                    <a:pt x="676" y="126"/>
                  </a:lnTo>
                  <a:lnTo>
                    <a:pt x="676" y="128"/>
                  </a:lnTo>
                  <a:lnTo>
                    <a:pt x="678" y="128"/>
                  </a:lnTo>
                  <a:lnTo>
                    <a:pt x="679" y="129"/>
                  </a:lnTo>
                  <a:lnTo>
                    <a:pt x="681" y="131"/>
                  </a:lnTo>
                  <a:lnTo>
                    <a:pt x="682" y="131"/>
                  </a:lnTo>
                  <a:lnTo>
                    <a:pt x="684" y="132"/>
                  </a:lnTo>
                  <a:lnTo>
                    <a:pt x="685" y="133"/>
                  </a:lnTo>
                  <a:lnTo>
                    <a:pt x="686" y="133"/>
                  </a:lnTo>
                  <a:lnTo>
                    <a:pt x="686" y="135"/>
                  </a:lnTo>
                  <a:lnTo>
                    <a:pt x="688" y="135"/>
                  </a:lnTo>
                  <a:lnTo>
                    <a:pt x="688" y="136"/>
                  </a:lnTo>
                  <a:lnTo>
                    <a:pt x="689" y="136"/>
                  </a:lnTo>
                  <a:lnTo>
                    <a:pt x="691" y="138"/>
                  </a:lnTo>
                  <a:lnTo>
                    <a:pt x="692" y="139"/>
                  </a:lnTo>
                  <a:lnTo>
                    <a:pt x="693" y="139"/>
                  </a:lnTo>
                  <a:lnTo>
                    <a:pt x="693" y="140"/>
                  </a:lnTo>
                  <a:lnTo>
                    <a:pt x="695" y="140"/>
                  </a:lnTo>
                  <a:lnTo>
                    <a:pt x="695" y="142"/>
                  </a:lnTo>
                  <a:lnTo>
                    <a:pt x="696" y="142"/>
                  </a:lnTo>
                  <a:lnTo>
                    <a:pt x="696" y="143"/>
                  </a:lnTo>
                  <a:lnTo>
                    <a:pt x="698" y="145"/>
                  </a:lnTo>
                  <a:lnTo>
                    <a:pt x="699" y="145"/>
                  </a:lnTo>
                  <a:lnTo>
                    <a:pt x="699" y="146"/>
                  </a:lnTo>
                  <a:lnTo>
                    <a:pt x="700" y="146"/>
                  </a:lnTo>
                  <a:lnTo>
                    <a:pt x="702" y="148"/>
                  </a:lnTo>
                  <a:lnTo>
                    <a:pt x="702" y="149"/>
                  </a:lnTo>
                  <a:lnTo>
                    <a:pt x="703" y="150"/>
                  </a:lnTo>
                  <a:lnTo>
                    <a:pt x="705" y="152"/>
                  </a:lnTo>
                  <a:lnTo>
                    <a:pt x="706" y="153"/>
                  </a:lnTo>
                  <a:lnTo>
                    <a:pt x="707" y="155"/>
                  </a:lnTo>
                  <a:lnTo>
                    <a:pt x="709" y="156"/>
                  </a:lnTo>
                  <a:lnTo>
                    <a:pt x="710" y="157"/>
                  </a:lnTo>
                  <a:lnTo>
                    <a:pt x="712" y="159"/>
                  </a:lnTo>
                  <a:lnTo>
                    <a:pt x="713" y="160"/>
                  </a:lnTo>
                  <a:lnTo>
                    <a:pt x="715" y="162"/>
                  </a:lnTo>
                  <a:lnTo>
                    <a:pt x="716" y="163"/>
                  </a:lnTo>
                  <a:lnTo>
                    <a:pt x="717" y="164"/>
                  </a:lnTo>
                  <a:lnTo>
                    <a:pt x="717" y="166"/>
                  </a:lnTo>
                  <a:lnTo>
                    <a:pt x="719" y="166"/>
                  </a:lnTo>
                  <a:lnTo>
                    <a:pt x="720" y="167"/>
                  </a:lnTo>
                  <a:lnTo>
                    <a:pt x="720" y="169"/>
                  </a:lnTo>
                  <a:lnTo>
                    <a:pt x="722" y="169"/>
                  </a:lnTo>
                  <a:lnTo>
                    <a:pt x="722" y="170"/>
                  </a:lnTo>
                  <a:lnTo>
                    <a:pt x="723" y="170"/>
                  </a:lnTo>
                  <a:lnTo>
                    <a:pt x="723" y="171"/>
                  </a:lnTo>
                  <a:lnTo>
                    <a:pt x="724" y="173"/>
                  </a:lnTo>
                  <a:lnTo>
                    <a:pt x="726" y="174"/>
                  </a:lnTo>
                  <a:lnTo>
                    <a:pt x="727" y="176"/>
                  </a:lnTo>
                  <a:lnTo>
                    <a:pt x="729" y="177"/>
                  </a:lnTo>
                  <a:lnTo>
                    <a:pt x="730" y="179"/>
                  </a:lnTo>
                  <a:lnTo>
                    <a:pt x="730" y="180"/>
                  </a:lnTo>
                  <a:lnTo>
                    <a:pt x="731" y="181"/>
                  </a:lnTo>
                  <a:lnTo>
                    <a:pt x="733" y="183"/>
                  </a:lnTo>
                  <a:lnTo>
                    <a:pt x="734" y="184"/>
                  </a:lnTo>
                  <a:lnTo>
                    <a:pt x="736" y="186"/>
                  </a:lnTo>
                  <a:lnTo>
                    <a:pt x="737" y="187"/>
                  </a:lnTo>
                  <a:lnTo>
                    <a:pt x="738" y="190"/>
                  </a:lnTo>
                  <a:lnTo>
                    <a:pt x="740" y="191"/>
                  </a:lnTo>
                  <a:lnTo>
                    <a:pt x="741" y="193"/>
                  </a:lnTo>
                  <a:lnTo>
                    <a:pt x="743" y="195"/>
                  </a:lnTo>
                  <a:lnTo>
                    <a:pt x="744" y="197"/>
                  </a:lnTo>
                  <a:lnTo>
                    <a:pt x="746" y="198"/>
                  </a:lnTo>
                  <a:lnTo>
                    <a:pt x="747" y="200"/>
                  </a:lnTo>
                  <a:lnTo>
                    <a:pt x="748" y="201"/>
                  </a:lnTo>
                  <a:lnTo>
                    <a:pt x="750" y="202"/>
                  </a:lnTo>
                  <a:lnTo>
                    <a:pt x="750" y="204"/>
                  </a:lnTo>
                  <a:lnTo>
                    <a:pt x="751" y="205"/>
                  </a:lnTo>
                  <a:lnTo>
                    <a:pt x="753" y="207"/>
                  </a:lnTo>
                  <a:lnTo>
                    <a:pt x="754" y="208"/>
                  </a:lnTo>
                  <a:lnTo>
                    <a:pt x="755" y="210"/>
                  </a:lnTo>
                  <a:lnTo>
                    <a:pt x="755" y="211"/>
                  </a:lnTo>
                  <a:lnTo>
                    <a:pt x="757" y="211"/>
                  </a:lnTo>
                  <a:lnTo>
                    <a:pt x="758" y="212"/>
                  </a:lnTo>
                  <a:lnTo>
                    <a:pt x="758" y="214"/>
                  </a:lnTo>
                  <a:lnTo>
                    <a:pt x="760" y="215"/>
                  </a:lnTo>
                  <a:lnTo>
                    <a:pt x="760" y="217"/>
                  </a:lnTo>
                  <a:lnTo>
                    <a:pt x="761" y="217"/>
                  </a:lnTo>
                  <a:lnTo>
                    <a:pt x="762" y="218"/>
                  </a:lnTo>
                  <a:lnTo>
                    <a:pt x="762" y="219"/>
                  </a:lnTo>
                  <a:lnTo>
                    <a:pt x="764" y="221"/>
                  </a:lnTo>
                  <a:lnTo>
                    <a:pt x="765" y="222"/>
                  </a:lnTo>
                  <a:lnTo>
                    <a:pt x="765" y="224"/>
                  </a:lnTo>
                  <a:lnTo>
                    <a:pt x="767" y="225"/>
                  </a:lnTo>
                  <a:lnTo>
                    <a:pt x="768" y="226"/>
                  </a:lnTo>
                  <a:lnTo>
                    <a:pt x="769" y="229"/>
                  </a:lnTo>
                  <a:lnTo>
                    <a:pt x="771" y="231"/>
                  </a:lnTo>
                  <a:lnTo>
                    <a:pt x="772" y="232"/>
                  </a:lnTo>
                  <a:lnTo>
                    <a:pt x="774" y="235"/>
                  </a:lnTo>
                  <a:lnTo>
                    <a:pt x="775" y="236"/>
                  </a:lnTo>
                  <a:lnTo>
                    <a:pt x="777" y="239"/>
                  </a:lnTo>
                  <a:lnTo>
                    <a:pt x="778" y="242"/>
                  </a:lnTo>
                  <a:lnTo>
                    <a:pt x="779" y="243"/>
                  </a:lnTo>
                  <a:lnTo>
                    <a:pt x="781" y="245"/>
                  </a:lnTo>
                  <a:lnTo>
                    <a:pt x="782" y="248"/>
                  </a:lnTo>
                  <a:lnTo>
                    <a:pt x="784" y="249"/>
                  </a:lnTo>
                  <a:lnTo>
                    <a:pt x="785" y="250"/>
                  </a:lnTo>
                  <a:lnTo>
                    <a:pt x="785" y="252"/>
                  </a:lnTo>
                  <a:lnTo>
                    <a:pt x="786" y="253"/>
                  </a:lnTo>
                  <a:lnTo>
                    <a:pt x="788" y="255"/>
                  </a:lnTo>
                  <a:lnTo>
                    <a:pt x="789" y="256"/>
                  </a:lnTo>
                  <a:lnTo>
                    <a:pt x="789" y="257"/>
                  </a:lnTo>
                  <a:lnTo>
                    <a:pt x="791" y="257"/>
                  </a:lnTo>
                  <a:lnTo>
                    <a:pt x="791" y="259"/>
                  </a:lnTo>
                  <a:lnTo>
                    <a:pt x="792" y="260"/>
                  </a:lnTo>
                  <a:lnTo>
                    <a:pt x="793" y="262"/>
                  </a:lnTo>
                  <a:lnTo>
                    <a:pt x="793" y="263"/>
                  </a:lnTo>
                  <a:lnTo>
                    <a:pt x="795" y="264"/>
                  </a:lnTo>
                  <a:lnTo>
                    <a:pt x="795" y="266"/>
                  </a:lnTo>
                  <a:lnTo>
                    <a:pt x="796" y="266"/>
                  </a:lnTo>
                  <a:lnTo>
                    <a:pt x="798" y="267"/>
                  </a:lnTo>
                  <a:lnTo>
                    <a:pt x="798" y="269"/>
                  </a:lnTo>
                  <a:lnTo>
                    <a:pt x="799" y="270"/>
                  </a:lnTo>
                  <a:lnTo>
                    <a:pt x="801" y="272"/>
                  </a:lnTo>
                  <a:lnTo>
                    <a:pt x="802" y="273"/>
                  </a:lnTo>
                  <a:lnTo>
                    <a:pt x="802" y="276"/>
                  </a:lnTo>
                  <a:lnTo>
                    <a:pt x="803" y="277"/>
                  </a:lnTo>
                  <a:lnTo>
                    <a:pt x="805" y="279"/>
                  </a:lnTo>
                  <a:lnTo>
                    <a:pt x="806" y="280"/>
                  </a:lnTo>
                  <a:lnTo>
                    <a:pt x="808" y="283"/>
                  </a:lnTo>
                  <a:lnTo>
                    <a:pt x="809" y="284"/>
                  </a:lnTo>
                  <a:lnTo>
                    <a:pt x="812" y="287"/>
                  </a:lnTo>
                  <a:lnTo>
                    <a:pt x="813" y="290"/>
                  </a:lnTo>
                  <a:lnTo>
                    <a:pt x="815" y="291"/>
                  </a:lnTo>
                  <a:lnTo>
                    <a:pt x="816" y="294"/>
                  </a:lnTo>
                  <a:lnTo>
                    <a:pt x="817" y="295"/>
                  </a:lnTo>
                  <a:lnTo>
                    <a:pt x="819" y="297"/>
                  </a:lnTo>
                  <a:lnTo>
                    <a:pt x="820" y="300"/>
                  </a:lnTo>
                  <a:lnTo>
                    <a:pt x="822" y="301"/>
                  </a:lnTo>
                  <a:lnTo>
                    <a:pt x="822" y="303"/>
                  </a:lnTo>
                  <a:lnTo>
                    <a:pt x="823" y="304"/>
                  </a:lnTo>
                  <a:lnTo>
                    <a:pt x="824" y="305"/>
                  </a:lnTo>
                  <a:lnTo>
                    <a:pt x="826" y="307"/>
                  </a:lnTo>
                  <a:lnTo>
                    <a:pt x="826" y="308"/>
                  </a:lnTo>
                  <a:lnTo>
                    <a:pt x="827" y="308"/>
                  </a:lnTo>
                  <a:lnTo>
                    <a:pt x="827" y="310"/>
                  </a:lnTo>
                  <a:lnTo>
                    <a:pt x="829" y="311"/>
                  </a:lnTo>
                  <a:lnTo>
                    <a:pt x="829" y="312"/>
                  </a:lnTo>
                  <a:lnTo>
                    <a:pt x="830" y="314"/>
                  </a:lnTo>
                  <a:lnTo>
                    <a:pt x="832" y="315"/>
                  </a:lnTo>
                  <a:lnTo>
                    <a:pt x="832" y="317"/>
                  </a:lnTo>
                  <a:lnTo>
                    <a:pt x="833" y="318"/>
                  </a:lnTo>
                  <a:lnTo>
                    <a:pt x="833" y="319"/>
                  </a:lnTo>
                  <a:lnTo>
                    <a:pt x="834" y="319"/>
                  </a:lnTo>
                  <a:lnTo>
                    <a:pt x="834" y="321"/>
                  </a:lnTo>
                  <a:lnTo>
                    <a:pt x="836" y="322"/>
                  </a:lnTo>
                  <a:lnTo>
                    <a:pt x="836" y="324"/>
                  </a:lnTo>
                  <a:lnTo>
                    <a:pt x="837" y="325"/>
                  </a:lnTo>
                  <a:lnTo>
                    <a:pt x="839" y="326"/>
                  </a:lnTo>
                  <a:lnTo>
                    <a:pt x="839" y="328"/>
                  </a:lnTo>
                  <a:lnTo>
                    <a:pt x="840" y="331"/>
                  </a:lnTo>
                  <a:lnTo>
                    <a:pt x="841" y="332"/>
                  </a:lnTo>
                  <a:lnTo>
                    <a:pt x="841" y="33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7" name="Freeform 8">
              <a:extLst>
                <a:ext uri="{FF2B5EF4-FFF2-40B4-BE49-F238E27FC236}">
                  <a16:creationId xmlns:a16="http://schemas.microsoft.com/office/drawing/2014/main" id="{672EEE2D-EC84-AA47-809E-B480DA5DC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9888" y="1889125"/>
              <a:ext cx="666750" cy="266700"/>
            </a:xfrm>
            <a:custGeom>
              <a:avLst/>
              <a:gdLst>
                <a:gd name="T0" fmla="*/ 2147483646 w 841"/>
                <a:gd name="T1" fmla="*/ 2147483646 h 335"/>
                <a:gd name="T2" fmla="*/ 2147483646 w 841"/>
                <a:gd name="T3" fmla="*/ 2147483646 h 335"/>
                <a:gd name="T4" fmla="*/ 2147483646 w 841"/>
                <a:gd name="T5" fmla="*/ 2147483646 h 335"/>
                <a:gd name="T6" fmla="*/ 2147483646 w 841"/>
                <a:gd name="T7" fmla="*/ 2147483646 h 335"/>
                <a:gd name="T8" fmla="*/ 2147483646 w 841"/>
                <a:gd name="T9" fmla="*/ 2147483646 h 335"/>
                <a:gd name="T10" fmla="*/ 2147483646 w 841"/>
                <a:gd name="T11" fmla="*/ 2147483646 h 335"/>
                <a:gd name="T12" fmla="*/ 2147483646 w 841"/>
                <a:gd name="T13" fmla="*/ 2147483646 h 335"/>
                <a:gd name="T14" fmla="*/ 2147483646 w 841"/>
                <a:gd name="T15" fmla="*/ 2147483646 h 335"/>
                <a:gd name="T16" fmla="*/ 2147483646 w 841"/>
                <a:gd name="T17" fmla="*/ 2147483646 h 335"/>
                <a:gd name="T18" fmla="*/ 2147483646 w 841"/>
                <a:gd name="T19" fmla="*/ 2147483646 h 335"/>
                <a:gd name="T20" fmla="*/ 2147483646 w 841"/>
                <a:gd name="T21" fmla="*/ 2147483646 h 335"/>
                <a:gd name="T22" fmla="*/ 2147483646 w 841"/>
                <a:gd name="T23" fmla="*/ 2147483646 h 335"/>
                <a:gd name="T24" fmla="*/ 2147483646 w 841"/>
                <a:gd name="T25" fmla="*/ 2147483646 h 335"/>
                <a:gd name="T26" fmla="*/ 2147483646 w 841"/>
                <a:gd name="T27" fmla="*/ 2147483646 h 335"/>
                <a:gd name="T28" fmla="*/ 2147483646 w 841"/>
                <a:gd name="T29" fmla="*/ 2147483646 h 335"/>
                <a:gd name="T30" fmla="*/ 2147483646 w 841"/>
                <a:gd name="T31" fmla="*/ 2147483646 h 335"/>
                <a:gd name="T32" fmla="*/ 2147483646 w 841"/>
                <a:gd name="T33" fmla="*/ 2147483646 h 335"/>
                <a:gd name="T34" fmla="*/ 2147483646 w 841"/>
                <a:gd name="T35" fmla="*/ 2147483646 h 335"/>
                <a:gd name="T36" fmla="*/ 2147483646 w 841"/>
                <a:gd name="T37" fmla="*/ 2147483646 h 335"/>
                <a:gd name="T38" fmla="*/ 2147483646 w 841"/>
                <a:gd name="T39" fmla="*/ 2147483646 h 335"/>
                <a:gd name="T40" fmla="*/ 2147483646 w 841"/>
                <a:gd name="T41" fmla="*/ 2147483646 h 335"/>
                <a:gd name="T42" fmla="*/ 2147483646 w 841"/>
                <a:gd name="T43" fmla="*/ 2147483646 h 335"/>
                <a:gd name="T44" fmla="*/ 2147483646 w 841"/>
                <a:gd name="T45" fmla="*/ 2147483646 h 335"/>
                <a:gd name="T46" fmla="*/ 2147483646 w 841"/>
                <a:gd name="T47" fmla="*/ 2147483646 h 335"/>
                <a:gd name="T48" fmla="*/ 2147483646 w 841"/>
                <a:gd name="T49" fmla="*/ 2147483646 h 335"/>
                <a:gd name="T50" fmla="*/ 2147483646 w 841"/>
                <a:gd name="T51" fmla="*/ 2147483646 h 335"/>
                <a:gd name="T52" fmla="*/ 2147483646 w 841"/>
                <a:gd name="T53" fmla="*/ 2147483646 h 335"/>
                <a:gd name="T54" fmla="*/ 2147483646 w 841"/>
                <a:gd name="T55" fmla="*/ 2147483646 h 335"/>
                <a:gd name="T56" fmla="*/ 2147483646 w 841"/>
                <a:gd name="T57" fmla="*/ 2147483646 h 335"/>
                <a:gd name="T58" fmla="*/ 2147483646 w 841"/>
                <a:gd name="T59" fmla="*/ 2147483646 h 335"/>
                <a:gd name="T60" fmla="*/ 2147483646 w 841"/>
                <a:gd name="T61" fmla="*/ 2147483646 h 335"/>
                <a:gd name="T62" fmla="*/ 2147483646 w 841"/>
                <a:gd name="T63" fmla="*/ 2147483646 h 335"/>
                <a:gd name="T64" fmla="*/ 2147483646 w 841"/>
                <a:gd name="T65" fmla="*/ 2147483646 h 335"/>
                <a:gd name="T66" fmla="*/ 2147483646 w 841"/>
                <a:gd name="T67" fmla="*/ 2147483646 h 335"/>
                <a:gd name="T68" fmla="*/ 2147483646 w 841"/>
                <a:gd name="T69" fmla="*/ 2147483646 h 335"/>
                <a:gd name="T70" fmla="*/ 2147483646 w 841"/>
                <a:gd name="T71" fmla="*/ 2147483646 h 335"/>
                <a:gd name="T72" fmla="*/ 2147483646 w 841"/>
                <a:gd name="T73" fmla="*/ 2147483646 h 335"/>
                <a:gd name="T74" fmla="*/ 2147483646 w 841"/>
                <a:gd name="T75" fmla="*/ 2147483646 h 335"/>
                <a:gd name="T76" fmla="*/ 2147483646 w 841"/>
                <a:gd name="T77" fmla="*/ 2147483646 h 335"/>
                <a:gd name="T78" fmla="*/ 2147483646 w 841"/>
                <a:gd name="T79" fmla="*/ 2147483646 h 335"/>
                <a:gd name="T80" fmla="*/ 2147483646 w 841"/>
                <a:gd name="T81" fmla="*/ 2147483646 h 335"/>
                <a:gd name="T82" fmla="*/ 2147483646 w 841"/>
                <a:gd name="T83" fmla="*/ 2147483646 h 335"/>
                <a:gd name="T84" fmla="*/ 2147483646 w 841"/>
                <a:gd name="T85" fmla="*/ 2147483646 h 335"/>
                <a:gd name="T86" fmla="*/ 2147483646 w 841"/>
                <a:gd name="T87" fmla="*/ 2147483646 h 335"/>
                <a:gd name="T88" fmla="*/ 2147483646 w 841"/>
                <a:gd name="T89" fmla="*/ 2147483646 h 335"/>
                <a:gd name="T90" fmla="*/ 2147483646 w 841"/>
                <a:gd name="T91" fmla="*/ 2147483646 h 335"/>
                <a:gd name="T92" fmla="*/ 2147483646 w 841"/>
                <a:gd name="T93" fmla="*/ 2147483646 h 335"/>
                <a:gd name="T94" fmla="*/ 2147483646 w 841"/>
                <a:gd name="T95" fmla="*/ 2147483646 h 335"/>
                <a:gd name="T96" fmla="*/ 2147483646 w 841"/>
                <a:gd name="T97" fmla="*/ 2147483646 h 335"/>
                <a:gd name="T98" fmla="*/ 2147483646 w 841"/>
                <a:gd name="T99" fmla="*/ 2147483646 h 335"/>
                <a:gd name="T100" fmla="*/ 2147483646 w 841"/>
                <a:gd name="T101" fmla="*/ 2147483646 h 335"/>
                <a:gd name="T102" fmla="*/ 2147483646 w 841"/>
                <a:gd name="T103" fmla="*/ 2147483646 h 335"/>
                <a:gd name="T104" fmla="*/ 2147483646 w 841"/>
                <a:gd name="T105" fmla="*/ 2147483646 h 335"/>
                <a:gd name="T106" fmla="*/ 2147483646 w 841"/>
                <a:gd name="T107" fmla="*/ 2147483646 h 335"/>
                <a:gd name="T108" fmla="*/ 2147483646 w 841"/>
                <a:gd name="T109" fmla="*/ 2147483646 h 335"/>
                <a:gd name="T110" fmla="*/ 2147483646 w 841"/>
                <a:gd name="T111" fmla="*/ 2147483646 h 335"/>
                <a:gd name="T112" fmla="*/ 2147483646 w 841"/>
                <a:gd name="T113" fmla="*/ 2147483646 h 335"/>
                <a:gd name="T114" fmla="*/ 2147483646 w 841"/>
                <a:gd name="T115" fmla="*/ 2147483646 h 335"/>
                <a:gd name="T116" fmla="*/ 2147483646 w 841"/>
                <a:gd name="T117" fmla="*/ 2147483646 h 335"/>
                <a:gd name="T118" fmla="*/ 2147483646 w 841"/>
                <a:gd name="T119" fmla="*/ 2147483646 h 335"/>
                <a:gd name="T120" fmla="*/ 2147483646 w 841"/>
                <a:gd name="T121" fmla="*/ 2147483646 h 3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41" h="335">
                  <a:moveTo>
                    <a:pt x="0" y="335"/>
                  </a:moveTo>
                  <a:lnTo>
                    <a:pt x="32" y="335"/>
                  </a:lnTo>
                  <a:lnTo>
                    <a:pt x="62" y="335"/>
                  </a:lnTo>
                  <a:lnTo>
                    <a:pt x="90" y="335"/>
                  </a:lnTo>
                  <a:lnTo>
                    <a:pt x="117" y="335"/>
                  </a:lnTo>
                  <a:lnTo>
                    <a:pt x="141" y="335"/>
                  </a:lnTo>
                  <a:lnTo>
                    <a:pt x="165" y="335"/>
                  </a:lnTo>
                  <a:lnTo>
                    <a:pt x="186" y="335"/>
                  </a:lnTo>
                  <a:lnTo>
                    <a:pt x="206" y="335"/>
                  </a:lnTo>
                  <a:lnTo>
                    <a:pt x="223" y="335"/>
                  </a:lnTo>
                  <a:lnTo>
                    <a:pt x="240" y="335"/>
                  </a:lnTo>
                  <a:lnTo>
                    <a:pt x="255" y="335"/>
                  </a:lnTo>
                  <a:lnTo>
                    <a:pt x="269" y="335"/>
                  </a:lnTo>
                  <a:lnTo>
                    <a:pt x="282" y="335"/>
                  </a:lnTo>
                  <a:lnTo>
                    <a:pt x="293" y="335"/>
                  </a:lnTo>
                  <a:lnTo>
                    <a:pt x="303" y="335"/>
                  </a:lnTo>
                  <a:lnTo>
                    <a:pt x="313" y="335"/>
                  </a:lnTo>
                  <a:lnTo>
                    <a:pt x="321" y="335"/>
                  </a:lnTo>
                  <a:lnTo>
                    <a:pt x="328" y="335"/>
                  </a:lnTo>
                  <a:lnTo>
                    <a:pt x="335" y="335"/>
                  </a:lnTo>
                  <a:lnTo>
                    <a:pt x="341" y="335"/>
                  </a:lnTo>
                  <a:lnTo>
                    <a:pt x="347" y="335"/>
                  </a:lnTo>
                  <a:lnTo>
                    <a:pt x="352" y="335"/>
                  </a:lnTo>
                  <a:lnTo>
                    <a:pt x="355" y="334"/>
                  </a:lnTo>
                  <a:lnTo>
                    <a:pt x="359" y="334"/>
                  </a:lnTo>
                  <a:lnTo>
                    <a:pt x="362" y="334"/>
                  </a:lnTo>
                  <a:lnTo>
                    <a:pt x="365" y="334"/>
                  </a:lnTo>
                  <a:lnTo>
                    <a:pt x="368" y="334"/>
                  </a:lnTo>
                  <a:lnTo>
                    <a:pt x="371" y="334"/>
                  </a:lnTo>
                  <a:lnTo>
                    <a:pt x="373" y="334"/>
                  </a:lnTo>
                  <a:lnTo>
                    <a:pt x="375" y="334"/>
                  </a:lnTo>
                  <a:lnTo>
                    <a:pt x="378" y="334"/>
                  </a:lnTo>
                  <a:lnTo>
                    <a:pt x="379" y="334"/>
                  </a:lnTo>
                  <a:lnTo>
                    <a:pt x="382" y="334"/>
                  </a:lnTo>
                  <a:lnTo>
                    <a:pt x="385" y="332"/>
                  </a:lnTo>
                  <a:lnTo>
                    <a:pt x="386" y="332"/>
                  </a:lnTo>
                  <a:lnTo>
                    <a:pt x="388" y="332"/>
                  </a:lnTo>
                  <a:lnTo>
                    <a:pt x="390" y="332"/>
                  </a:lnTo>
                  <a:lnTo>
                    <a:pt x="392" y="332"/>
                  </a:lnTo>
                  <a:lnTo>
                    <a:pt x="393" y="332"/>
                  </a:lnTo>
                  <a:lnTo>
                    <a:pt x="395" y="332"/>
                  </a:lnTo>
                  <a:lnTo>
                    <a:pt x="396" y="332"/>
                  </a:lnTo>
                  <a:lnTo>
                    <a:pt x="397" y="332"/>
                  </a:lnTo>
                  <a:lnTo>
                    <a:pt x="399" y="332"/>
                  </a:lnTo>
                  <a:lnTo>
                    <a:pt x="400" y="332"/>
                  </a:lnTo>
                  <a:lnTo>
                    <a:pt x="402" y="332"/>
                  </a:lnTo>
                  <a:lnTo>
                    <a:pt x="403" y="331"/>
                  </a:lnTo>
                  <a:lnTo>
                    <a:pt x="404" y="331"/>
                  </a:lnTo>
                  <a:lnTo>
                    <a:pt x="406" y="331"/>
                  </a:lnTo>
                  <a:lnTo>
                    <a:pt x="407" y="331"/>
                  </a:lnTo>
                  <a:lnTo>
                    <a:pt x="409" y="331"/>
                  </a:lnTo>
                  <a:lnTo>
                    <a:pt x="410" y="331"/>
                  </a:lnTo>
                  <a:lnTo>
                    <a:pt x="412" y="331"/>
                  </a:lnTo>
                  <a:lnTo>
                    <a:pt x="413" y="331"/>
                  </a:lnTo>
                  <a:lnTo>
                    <a:pt x="414" y="331"/>
                  </a:lnTo>
                  <a:lnTo>
                    <a:pt x="416" y="330"/>
                  </a:lnTo>
                  <a:lnTo>
                    <a:pt x="417" y="330"/>
                  </a:lnTo>
                  <a:lnTo>
                    <a:pt x="419" y="330"/>
                  </a:lnTo>
                  <a:lnTo>
                    <a:pt x="420" y="330"/>
                  </a:lnTo>
                  <a:lnTo>
                    <a:pt x="421" y="330"/>
                  </a:lnTo>
                  <a:lnTo>
                    <a:pt x="424" y="330"/>
                  </a:lnTo>
                  <a:lnTo>
                    <a:pt x="426" y="328"/>
                  </a:lnTo>
                  <a:lnTo>
                    <a:pt x="427" y="328"/>
                  </a:lnTo>
                  <a:lnTo>
                    <a:pt x="430" y="328"/>
                  </a:lnTo>
                  <a:lnTo>
                    <a:pt x="433" y="328"/>
                  </a:lnTo>
                  <a:lnTo>
                    <a:pt x="434" y="327"/>
                  </a:lnTo>
                  <a:lnTo>
                    <a:pt x="437" y="327"/>
                  </a:lnTo>
                  <a:lnTo>
                    <a:pt x="438" y="327"/>
                  </a:lnTo>
                  <a:lnTo>
                    <a:pt x="440" y="327"/>
                  </a:lnTo>
                  <a:lnTo>
                    <a:pt x="441" y="327"/>
                  </a:lnTo>
                  <a:lnTo>
                    <a:pt x="443" y="327"/>
                  </a:lnTo>
                  <a:lnTo>
                    <a:pt x="444" y="325"/>
                  </a:lnTo>
                  <a:lnTo>
                    <a:pt x="445" y="325"/>
                  </a:lnTo>
                  <a:lnTo>
                    <a:pt x="447" y="325"/>
                  </a:lnTo>
                  <a:lnTo>
                    <a:pt x="448" y="325"/>
                  </a:lnTo>
                  <a:lnTo>
                    <a:pt x="450" y="325"/>
                  </a:lnTo>
                  <a:lnTo>
                    <a:pt x="451" y="325"/>
                  </a:lnTo>
                  <a:lnTo>
                    <a:pt x="452" y="324"/>
                  </a:lnTo>
                  <a:lnTo>
                    <a:pt x="454" y="324"/>
                  </a:lnTo>
                  <a:lnTo>
                    <a:pt x="455" y="324"/>
                  </a:lnTo>
                  <a:lnTo>
                    <a:pt x="457" y="324"/>
                  </a:lnTo>
                  <a:lnTo>
                    <a:pt x="458" y="324"/>
                  </a:lnTo>
                  <a:lnTo>
                    <a:pt x="459" y="323"/>
                  </a:lnTo>
                  <a:lnTo>
                    <a:pt x="461" y="323"/>
                  </a:lnTo>
                  <a:lnTo>
                    <a:pt x="462" y="323"/>
                  </a:lnTo>
                  <a:lnTo>
                    <a:pt x="465" y="321"/>
                  </a:lnTo>
                  <a:lnTo>
                    <a:pt x="466" y="321"/>
                  </a:lnTo>
                  <a:lnTo>
                    <a:pt x="468" y="321"/>
                  </a:lnTo>
                  <a:lnTo>
                    <a:pt x="469" y="320"/>
                  </a:lnTo>
                  <a:lnTo>
                    <a:pt x="471" y="320"/>
                  </a:lnTo>
                  <a:lnTo>
                    <a:pt x="474" y="318"/>
                  </a:lnTo>
                  <a:lnTo>
                    <a:pt x="475" y="318"/>
                  </a:lnTo>
                  <a:lnTo>
                    <a:pt x="478" y="317"/>
                  </a:lnTo>
                  <a:lnTo>
                    <a:pt x="481" y="317"/>
                  </a:lnTo>
                  <a:lnTo>
                    <a:pt x="482" y="316"/>
                  </a:lnTo>
                  <a:lnTo>
                    <a:pt x="485" y="316"/>
                  </a:lnTo>
                  <a:lnTo>
                    <a:pt x="488" y="314"/>
                  </a:lnTo>
                  <a:lnTo>
                    <a:pt x="490" y="314"/>
                  </a:lnTo>
                  <a:lnTo>
                    <a:pt x="492" y="313"/>
                  </a:lnTo>
                  <a:lnTo>
                    <a:pt x="495" y="313"/>
                  </a:lnTo>
                  <a:lnTo>
                    <a:pt x="496" y="311"/>
                  </a:lnTo>
                  <a:lnTo>
                    <a:pt x="498" y="311"/>
                  </a:lnTo>
                  <a:lnTo>
                    <a:pt x="499" y="310"/>
                  </a:lnTo>
                  <a:lnTo>
                    <a:pt x="500" y="310"/>
                  </a:lnTo>
                  <a:lnTo>
                    <a:pt x="503" y="310"/>
                  </a:lnTo>
                  <a:lnTo>
                    <a:pt x="505" y="309"/>
                  </a:lnTo>
                  <a:lnTo>
                    <a:pt x="506" y="309"/>
                  </a:lnTo>
                  <a:lnTo>
                    <a:pt x="507" y="307"/>
                  </a:lnTo>
                  <a:lnTo>
                    <a:pt x="509" y="307"/>
                  </a:lnTo>
                  <a:lnTo>
                    <a:pt x="510" y="307"/>
                  </a:lnTo>
                  <a:lnTo>
                    <a:pt x="512" y="306"/>
                  </a:lnTo>
                  <a:lnTo>
                    <a:pt x="513" y="306"/>
                  </a:lnTo>
                  <a:lnTo>
                    <a:pt x="514" y="306"/>
                  </a:lnTo>
                  <a:lnTo>
                    <a:pt x="516" y="304"/>
                  </a:lnTo>
                  <a:lnTo>
                    <a:pt x="517" y="304"/>
                  </a:lnTo>
                  <a:lnTo>
                    <a:pt x="519" y="303"/>
                  </a:lnTo>
                  <a:lnTo>
                    <a:pt x="520" y="303"/>
                  </a:lnTo>
                  <a:lnTo>
                    <a:pt x="521" y="301"/>
                  </a:lnTo>
                  <a:lnTo>
                    <a:pt x="523" y="301"/>
                  </a:lnTo>
                  <a:lnTo>
                    <a:pt x="524" y="300"/>
                  </a:lnTo>
                  <a:lnTo>
                    <a:pt x="526" y="300"/>
                  </a:lnTo>
                  <a:lnTo>
                    <a:pt x="527" y="299"/>
                  </a:lnTo>
                  <a:lnTo>
                    <a:pt x="530" y="299"/>
                  </a:lnTo>
                  <a:lnTo>
                    <a:pt x="531" y="297"/>
                  </a:lnTo>
                  <a:lnTo>
                    <a:pt x="533" y="296"/>
                  </a:lnTo>
                  <a:lnTo>
                    <a:pt x="536" y="294"/>
                  </a:lnTo>
                  <a:lnTo>
                    <a:pt x="538" y="293"/>
                  </a:lnTo>
                  <a:lnTo>
                    <a:pt x="540" y="293"/>
                  </a:lnTo>
                  <a:lnTo>
                    <a:pt x="543" y="292"/>
                  </a:lnTo>
                  <a:lnTo>
                    <a:pt x="544" y="290"/>
                  </a:lnTo>
                  <a:lnTo>
                    <a:pt x="545" y="290"/>
                  </a:lnTo>
                  <a:lnTo>
                    <a:pt x="547" y="289"/>
                  </a:lnTo>
                  <a:lnTo>
                    <a:pt x="548" y="289"/>
                  </a:lnTo>
                  <a:lnTo>
                    <a:pt x="550" y="287"/>
                  </a:lnTo>
                  <a:lnTo>
                    <a:pt x="551" y="287"/>
                  </a:lnTo>
                  <a:lnTo>
                    <a:pt x="552" y="286"/>
                  </a:lnTo>
                  <a:lnTo>
                    <a:pt x="554" y="286"/>
                  </a:lnTo>
                  <a:lnTo>
                    <a:pt x="555" y="285"/>
                  </a:lnTo>
                  <a:lnTo>
                    <a:pt x="557" y="285"/>
                  </a:lnTo>
                  <a:lnTo>
                    <a:pt x="558" y="283"/>
                  </a:lnTo>
                  <a:lnTo>
                    <a:pt x="560" y="282"/>
                  </a:lnTo>
                  <a:lnTo>
                    <a:pt x="561" y="282"/>
                  </a:lnTo>
                  <a:lnTo>
                    <a:pt x="562" y="282"/>
                  </a:lnTo>
                  <a:lnTo>
                    <a:pt x="564" y="280"/>
                  </a:lnTo>
                  <a:lnTo>
                    <a:pt x="565" y="279"/>
                  </a:lnTo>
                  <a:lnTo>
                    <a:pt x="567" y="279"/>
                  </a:lnTo>
                  <a:lnTo>
                    <a:pt x="568" y="278"/>
                  </a:lnTo>
                  <a:lnTo>
                    <a:pt x="569" y="278"/>
                  </a:lnTo>
                  <a:lnTo>
                    <a:pt x="571" y="276"/>
                  </a:lnTo>
                  <a:lnTo>
                    <a:pt x="572" y="276"/>
                  </a:lnTo>
                  <a:lnTo>
                    <a:pt x="574" y="275"/>
                  </a:lnTo>
                  <a:lnTo>
                    <a:pt x="575" y="275"/>
                  </a:lnTo>
                  <a:lnTo>
                    <a:pt x="576" y="273"/>
                  </a:lnTo>
                  <a:lnTo>
                    <a:pt x="578" y="272"/>
                  </a:lnTo>
                  <a:lnTo>
                    <a:pt x="581" y="270"/>
                  </a:lnTo>
                  <a:lnTo>
                    <a:pt x="582" y="270"/>
                  </a:lnTo>
                  <a:lnTo>
                    <a:pt x="585" y="269"/>
                  </a:lnTo>
                  <a:lnTo>
                    <a:pt x="586" y="268"/>
                  </a:lnTo>
                  <a:lnTo>
                    <a:pt x="588" y="266"/>
                  </a:lnTo>
                  <a:lnTo>
                    <a:pt x="589" y="266"/>
                  </a:lnTo>
                  <a:lnTo>
                    <a:pt x="591" y="265"/>
                  </a:lnTo>
                  <a:lnTo>
                    <a:pt x="592" y="265"/>
                  </a:lnTo>
                  <a:lnTo>
                    <a:pt x="593" y="263"/>
                  </a:lnTo>
                  <a:lnTo>
                    <a:pt x="595" y="262"/>
                  </a:lnTo>
                  <a:lnTo>
                    <a:pt x="596" y="262"/>
                  </a:lnTo>
                  <a:lnTo>
                    <a:pt x="598" y="262"/>
                  </a:lnTo>
                  <a:lnTo>
                    <a:pt x="599" y="261"/>
                  </a:lnTo>
                  <a:lnTo>
                    <a:pt x="600" y="261"/>
                  </a:lnTo>
                  <a:lnTo>
                    <a:pt x="600" y="259"/>
                  </a:lnTo>
                  <a:lnTo>
                    <a:pt x="602" y="259"/>
                  </a:lnTo>
                  <a:lnTo>
                    <a:pt x="603" y="258"/>
                  </a:lnTo>
                  <a:lnTo>
                    <a:pt x="605" y="258"/>
                  </a:lnTo>
                  <a:lnTo>
                    <a:pt x="606" y="256"/>
                  </a:lnTo>
                  <a:lnTo>
                    <a:pt x="607" y="255"/>
                  </a:lnTo>
                  <a:lnTo>
                    <a:pt x="609" y="255"/>
                  </a:lnTo>
                  <a:lnTo>
                    <a:pt x="610" y="254"/>
                  </a:lnTo>
                  <a:lnTo>
                    <a:pt x="612" y="254"/>
                  </a:lnTo>
                  <a:lnTo>
                    <a:pt x="613" y="252"/>
                  </a:lnTo>
                  <a:lnTo>
                    <a:pt x="614" y="251"/>
                  </a:lnTo>
                  <a:lnTo>
                    <a:pt x="616" y="251"/>
                  </a:lnTo>
                  <a:lnTo>
                    <a:pt x="617" y="249"/>
                  </a:lnTo>
                  <a:lnTo>
                    <a:pt x="619" y="248"/>
                  </a:lnTo>
                  <a:lnTo>
                    <a:pt x="620" y="248"/>
                  </a:lnTo>
                  <a:lnTo>
                    <a:pt x="622" y="247"/>
                  </a:lnTo>
                  <a:lnTo>
                    <a:pt x="623" y="245"/>
                  </a:lnTo>
                  <a:lnTo>
                    <a:pt x="626" y="244"/>
                  </a:lnTo>
                  <a:lnTo>
                    <a:pt x="627" y="244"/>
                  </a:lnTo>
                  <a:lnTo>
                    <a:pt x="627" y="242"/>
                  </a:lnTo>
                  <a:lnTo>
                    <a:pt x="629" y="242"/>
                  </a:lnTo>
                  <a:lnTo>
                    <a:pt x="630" y="241"/>
                  </a:lnTo>
                  <a:lnTo>
                    <a:pt x="631" y="241"/>
                  </a:lnTo>
                  <a:lnTo>
                    <a:pt x="633" y="239"/>
                  </a:lnTo>
                  <a:lnTo>
                    <a:pt x="634" y="238"/>
                  </a:lnTo>
                  <a:lnTo>
                    <a:pt x="636" y="238"/>
                  </a:lnTo>
                  <a:lnTo>
                    <a:pt x="636" y="237"/>
                  </a:lnTo>
                  <a:lnTo>
                    <a:pt x="637" y="237"/>
                  </a:lnTo>
                  <a:lnTo>
                    <a:pt x="638" y="235"/>
                  </a:lnTo>
                  <a:lnTo>
                    <a:pt x="640" y="235"/>
                  </a:lnTo>
                  <a:lnTo>
                    <a:pt x="640" y="234"/>
                  </a:lnTo>
                  <a:lnTo>
                    <a:pt x="641" y="234"/>
                  </a:lnTo>
                  <a:lnTo>
                    <a:pt x="641" y="232"/>
                  </a:lnTo>
                  <a:lnTo>
                    <a:pt x="643" y="232"/>
                  </a:lnTo>
                  <a:lnTo>
                    <a:pt x="644" y="231"/>
                  </a:lnTo>
                  <a:lnTo>
                    <a:pt x="645" y="231"/>
                  </a:lnTo>
                  <a:lnTo>
                    <a:pt x="645" y="230"/>
                  </a:lnTo>
                  <a:lnTo>
                    <a:pt x="647" y="230"/>
                  </a:lnTo>
                  <a:lnTo>
                    <a:pt x="648" y="228"/>
                  </a:lnTo>
                  <a:lnTo>
                    <a:pt x="650" y="227"/>
                  </a:lnTo>
                  <a:lnTo>
                    <a:pt x="651" y="227"/>
                  </a:lnTo>
                  <a:lnTo>
                    <a:pt x="651" y="225"/>
                  </a:lnTo>
                  <a:lnTo>
                    <a:pt x="653" y="224"/>
                  </a:lnTo>
                  <a:lnTo>
                    <a:pt x="654" y="224"/>
                  </a:lnTo>
                  <a:lnTo>
                    <a:pt x="655" y="223"/>
                  </a:lnTo>
                  <a:lnTo>
                    <a:pt x="657" y="221"/>
                  </a:lnTo>
                  <a:lnTo>
                    <a:pt x="658" y="221"/>
                  </a:lnTo>
                  <a:lnTo>
                    <a:pt x="658" y="220"/>
                  </a:lnTo>
                  <a:lnTo>
                    <a:pt x="660" y="220"/>
                  </a:lnTo>
                  <a:lnTo>
                    <a:pt x="660" y="218"/>
                  </a:lnTo>
                  <a:lnTo>
                    <a:pt x="661" y="218"/>
                  </a:lnTo>
                  <a:lnTo>
                    <a:pt x="662" y="217"/>
                  </a:lnTo>
                  <a:lnTo>
                    <a:pt x="664" y="217"/>
                  </a:lnTo>
                  <a:lnTo>
                    <a:pt x="664" y="216"/>
                  </a:lnTo>
                  <a:lnTo>
                    <a:pt x="665" y="216"/>
                  </a:lnTo>
                  <a:lnTo>
                    <a:pt x="665" y="214"/>
                  </a:lnTo>
                  <a:lnTo>
                    <a:pt x="667" y="214"/>
                  </a:lnTo>
                  <a:lnTo>
                    <a:pt x="668" y="213"/>
                  </a:lnTo>
                  <a:lnTo>
                    <a:pt x="669" y="213"/>
                  </a:lnTo>
                  <a:lnTo>
                    <a:pt x="669" y="211"/>
                  </a:lnTo>
                  <a:lnTo>
                    <a:pt x="671" y="211"/>
                  </a:lnTo>
                  <a:lnTo>
                    <a:pt x="672" y="210"/>
                  </a:lnTo>
                  <a:lnTo>
                    <a:pt x="674" y="208"/>
                  </a:lnTo>
                  <a:lnTo>
                    <a:pt x="675" y="208"/>
                  </a:lnTo>
                  <a:lnTo>
                    <a:pt x="676" y="207"/>
                  </a:lnTo>
                  <a:lnTo>
                    <a:pt x="678" y="206"/>
                  </a:lnTo>
                  <a:lnTo>
                    <a:pt x="679" y="204"/>
                  </a:lnTo>
                  <a:lnTo>
                    <a:pt x="681" y="204"/>
                  </a:lnTo>
                  <a:lnTo>
                    <a:pt x="682" y="203"/>
                  </a:lnTo>
                  <a:lnTo>
                    <a:pt x="684" y="203"/>
                  </a:lnTo>
                  <a:lnTo>
                    <a:pt x="684" y="201"/>
                  </a:lnTo>
                  <a:lnTo>
                    <a:pt x="685" y="201"/>
                  </a:lnTo>
                  <a:lnTo>
                    <a:pt x="686" y="200"/>
                  </a:lnTo>
                  <a:lnTo>
                    <a:pt x="688" y="200"/>
                  </a:lnTo>
                  <a:lnTo>
                    <a:pt x="688" y="199"/>
                  </a:lnTo>
                  <a:lnTo>
                    <a:pt x="689" y="199"/>
                  </a:lnTo>
                  <a:lnTo>
                    <a:pt x="689" y="197"/>
                  </a:lnTo>
                  <a:lnTo>
                    <a:pt x="691" y="197"/>
                  </a:lnTo>
                  <a:lnTo>
                    <a:pt x="692" y="196"/>
                  </a:lnTo>
                  <a:lnTo>
                    <a:pt x="693" y="194"/>
                  </a:lnTo>
                  <a:lnTo>
                    <a:pt x="695" y="193"/>
                  </a:lnTo>
                  <a:lnTo>
                    <a:pt x="696" y="192"/>
                  </a:lnTo>
                  <a:lnTo>
                    <a:pt x="698" y="190"/>
                  </a:lnTo>
                  <a:lnTo>
                    <a:pt x="699" y="190"/>
                  </a:lnTo>
                  <a:lnTo>
                    <a:pt x="699" y="189"/>
                  </a:lnTo>
                  <a:lnTo>
                    <a:pt x="700" y="187"/>
                  </a:lnTo>
                  <a:lnTo>
                    <a:pt x="702" y="186"/>
                  </a:lnTo>
                  <a:lnTo>
                    <a:pt x="703" y="185"/>
                  </a:lnTo>
                  <a:lnTo>
                    <a:pt x="705" y="183"/>
                  </a:lnTo>
                  <a:lnTo>
                    <a:pt x="706" y="182"/>
                  </a:lnTo>
                  <a:lnTo>
                    <a:pt x="707" y="180"/>
                  </a:lnTo>
                  <a:lnTo>
                    <a:pt x="709" y="179"/>
                  </a:lnTo>
                  <a:lnTo>
                    <a:pt x="710" y="177"/>
                  </a:lnTo>
                  <a:lnTo>
                    <a:pt x="712" y="176"/>
                  </a:lnTo>
                  <a:lnTo>
                    <a:pt x="712" y="175"/>
                  </a:lnTo>
                  <a:lnTo>
                    <a:pt x="713" y="173"/>
                  </a:lnTo>
                  <a:lnTo>
                    <a:pt x="715" y="173"/>
                  </a:lnTo>
                  <a:lnTo>
                    <a:pt x="716" y="172"/>
                  </a:lnTo>
                  <a:lnTo>
                    <a:pt x="716" y="170"/>
                  </a:lnTo>
                  <a:lnTo>
                    <a:pt x="717" y="170"/>
                  </a:lnTo>
                  <a:lnTo>
                    <a:pt x="717" y="169"/>
                  </a:lnTo>
                  <a:lnTo>
                    <a:pt x="719" y="168"/>
                  </a:lnTo>
                  <a:lnTo>
                    <a:pt x="720" y="168"/>
                  </a:lnTo>
                  <a:lnTo>
                    <a:pt x="720" y="166"/>
                  </a:lnTo>
                  <a:lnTo>
                    <a:pt x="722" y="165"/>
                  </a:lnTo>
                  <a:lnTo>
                    <a:pt x="723" y="163"/>
                  </a:lnTo>
                  <a:lnTo>
                    <a:pt x="724" y="162"/>
                  </a:lnTo>
                  <a:lnTo>
                    <a:pt x="724" y="161"/>
                  </a:lnTo>
                  <a:lnTo>
                    <a:pt x="726" y="161"/>
                  </a:lnTo>
                  <a:lnTo>
                    <a:pt x="727" y="159"/>
                  </a:lnTo>
                  <a:lnTo>
                    <a:pt x="727" y="158"/>
                  </a:lnTo>
                  <a:lnTo>
                    <a:pt x="729" y="156"/>
                  </a:lnTo>
                  <a:lnTo>
                    <a:pt x="730" y="156"/>
                  </a:lnTo>
                  <a:lnTo>
                    <a:pt x="730" y="155"/>
                  </a:lnTo>
                  <a:lnTo>
                    <a:pt x="731" y="154"/>
                  </a:lnTo>
                  <a:lnTo>
                    <a:pt x="733" y="152"/>
                  </a:lnTo>
                  <a:lnTo>
                    <a:pt x="734" y="151"/>
                  </a:lnTo>
                  <a:lnTo>
                    <a:pt x="736" y="149"/>
                  </a:lnTo>
                  <a:lnTo>
                    <a:pt x="737" y="146"/>
                  </a:lnTo>
                  <a:lnTo>
                    <a:pt x="738" y="145"/>
                  </a:lnTo>
                  <a:lnTo>
                    <a:pt x="740" y="144"/>
                  </a:lnTo>
                  <a:lnTo>
                    <a:pt x="741" y="141"/>
                  </a:lnTo>
                  <a:lnTo>
                    <a:pt x="743" y="139"/>
                  </a:lnTo>
                  <a:lnTo>
                    <a:pt x="744" y="138"/>
                  </a:lnTo>
                  <a:lnTo>
                    <a:pt x="746" y="137"/>
                  </a:lnTo>
                  <a:lnTo>
                    <a:pt x="747" y="135"/>
                  </a:lnTo>
                  <a:lnTo>
                    <a:pt x="748" y="134"/>
                  </a:lnTo>
                  <a:lnTo>
                    <a:pt x="750" y="132"/>
                  </a:lnTo>
                  <a:lnTo>
                    <a:pt x="750" y="131"/>
                  </a:lnTo>
                  <a:lnTo>
                    <a:pt x="751" y="130"/>
                  </a:lnTo>
                  <a:lnTo>
                    <a:pt x="753" y="128"/>
                  </a:lnTo>
                  <a:lnTo>
                    <a:pt x="753" y="127"/>
                  </a:lnTo>
                  <a:lnTo>
                    <a:pt x="754" y="125"/>
                  </a:lnTo>
                  <a:lnTo>
                    <a:pt x="755" y="125"/>
                  </a:lnTo>
                  <a:lnTo>
                    <a:pt x="755" y="124"/>
                  </a:lnTo>
                  <a:lnTo>
                    <a:pt x="757" y="123"/>
                  </a:lnTo>
                  <a:lnTo>
                    <a:pt x="758" y="121"/>
                  </a:lnTo>
                  <a:lnTo>
                    <a:pt x="760" y="120"/>
                  </a:lnTo>
                  <a:lnTo>
                    <a:pt x="760" y="118"/>
                  </a:lnTo>
                  <a:lnTo>
                    <a:pt x="761" y="117"/>
                  </a:lnTo>
                  <a:lnTo>
                    <a:pt x="762" y="115"/>
                  </a:lnTo>
                  <a:lnTo>
                    <a:pt x="764" y="114"/>
                  </a:lnTo>
                  <a:lnTo>
                    <a:pt x="765" y="113"/>
                  </a:lnTo>
                  <a:lnTo>
                    <a:pt x="765" y="111"/>
                  </a:lnTo>
                  <a:lnTo>
                    <a:pt x="767" y="108"/>
                  </a:lnTo>
                  <a:lnTo>
                    <a:pt x="768" y="107"/>
                  </a:lnTo>
                  <a:lnTo>
                    <a:pt x="769" y="106"/>
                  </a:lnTo>
                  <a:lnTo>
                    <a:pt x="771" y="104"/>
                  </a:lnTo>
                  <a:lnTo>
                    <a:pt x="772" y="101"/>
                  </a:lnTo>
                  <a:lnTo>
                    <a:pt x="774" y="100"/>
                  </a:lnTo>
                  <a:lnTo>
                    <a:pt x="775" y="97"/>
                  </a:lnTo>
                  <a:lnTo>
                    <a:pt x="777" y="96"/>
                  </a:lnTo>
                  <a:lnTo>
                    <a:pt x="778" y="93"/>
                  </a:lnTo>
                  <a:lnTo>
                    <a:pt x="779" y="92"/>
                  </a:lnTo>
                  <a:lnTo>
                    <a:pt x="781" y="89"/>
                  </a:lnTo>
                  <a:lnTo>
                    <a:pt x="782" y="87"/>
                  </a:lnTo>
                  <a:lnTo>
                    <a:pt x="784" y="86"/>
                  </a:lnTo>
                  <a:lnTo>
                    <a:pt x="785" y="84"/>
                  </a:lnTo>
                  <a:lnTo>
                    <a:pt x="785" y="83"/>
                  </a:lnTo>
                  <a:lnTo>
                    <a:pt x="786" y="82"/>
                  </a:lnTo>
                  <a:lnTo>
                    <a:pt x="788" y="80"/>
                  </a:lnTo>
                  <a:lnTo>
                    <a:pt x="789" y="79"/>
                  </a:lnTo>
                  <a:lnTo>
                    <a:pt x="789" y="77"/>
                  </a:lnTo>
                  <a:lnTo>
                    <a:pt x="791" y="76"/>
                  </a:lnTo>
                  <a:lnTo>
                    <a:pt x="791" y="75"/>
                  </a:lnTo>
                  <a:lnTo>
                    <a:pt x="792" y="73"/>
                  </a:lnTo>
                  <a:lnTo>
                    <a:pt x="793" y="73"/>
                  </a:lnTo>
                  <a:lnTo>
                    <a:pt x="793" y="72"/>
                  </a:lnTo>
                  <a:lnTo>
                    <a:pt x="795" y="70"/>
                  </a:lnTo>
                  <a:lnTo>
                    <a:pt x="795" y="69"/>
                  </a:lnTo>
                  <a:lnTo>
                    <a:pt x="796" y="68"/>
                  </a:lnTo>
                  <a:lnTo>
                    <a:pt x="798" y="66"/>
                  </a:lnTo>
                  <a:lnTo>
                    <a:pt x="798" y="65"/>
                  </a:lnTo>
                  <a:lnTo>
                    <a:pt x="799" y="63"/>
                  </a:lnTo>
                  <a:lnTo>
                    <a:pt x="801" y="62"/>
                  </a:lnTo>
                  <a:lnTo>
                    <a:pt x="802" y="61"/>
                  </a:lnTo>
                  <a:lnTo>
                    <a:pt x="802" y="59"/>
                  </a:lnTo>
                  <a:lnTo>
                    <a:pt x="803" y="58"/>
                  </a:lnTo>
                  <a:lnTo>
                    <a:pt x="805" y="56"/>
                  </a:lnTo>
                  <a:lnTo>
                    <a:pt x="806" y="53"/>
                  </a:lnTo>
                  <a:lnTo>
                    <a:pt x="808" y="52"/>
                  </a:lnTo>
                  <a:lnTo>
                    <a:pt x="809" y="49"/>
                  </a:lnTo>
                  <a:lnTo>
                    <a:pt x="812" y="46"/>
                  </a:lnTo>
                  <a:lnTo>
                    <a:pt x="813" y="45"/>
                  </a:lnTo>
                  <a:lnTo>
                    <a:pt x="815" y="42"/>
                  </a:lnTo>
                  <a:lnTo>
                    <a:pt x="816" y="41"/>
                  </a:lnTo>
                  <a:lnTo>
                    <a:pt x="817" y="39"/>
                  </a:lnTo>
                  <a:lnTo>
                    <a:pt x="819" y="37"/>
                  </a:lnTo>
                  <a:lnTo>
                    <a:pt x="820" y="35"/>
                  </a:lnTo>
                  <a:lnTo>
                    <a:pt x="822" y="34"/>
                  </a:lnTo>
                  <a:lnTo>
                    <a:pt x="822" y="32"/>
                  </a:lnTo>
                  <a:lnTo>
                    <a:pt x="823" y="31"/>
                  </a:lnTo>
                  <a:lnTo>
                    <a:pt x="824" y="30"/>
                  </a:lnTo>
                  <a:lnTo>
                    <a:pt x="826" y="28"/>
                  </a:lnTo>
                  <a:lnTo>
                    <a:pt x="826" y="27"/>
                  </a:lnTo>
                  <a:lnTo>
                    <a:pt x="827" y="25"/>
                  </a:lnTo>
                  <a:lnTo>
                    <a:pt x="827" y="24"/>
                  </a:lnTo>
                  <a:lnTo>
                    <a:pt x="829" y="24"/>
                  </a:lnTo>
                  <a:lnTo>
                    <a:pt x="829" y="22"/>
                  </a:lnTo>
                  <a:lnTo>
                    <a:pt x="830" y="21"/>
                  </a:lnTo>
                  <a:lnTo>
                    <a:pt x="830" y="20"/>
                  </a:lnTo>
                  <a:lnTo>
                    <a:pt x="832" y="20"/>
                  </a:lnTo>
                  <a:lnTo>
                    <a:pt x="832" y="18"/>
                  </a:lnTo>
                  <a:lnTo>
                    <a:pt x="833" y="17"/>
                  </a:lnTo>
                  <a:lnTo>
                    <a:pt x="833" y="15"/>
                  </a:lnTo>
                  <a:lnTo>
                    <a:pt x="834" y="14"/>
                  </a:lnTo>
                  <a:lnTo>
                    <a:pt x="834" y="13"/>
                  </a:lnTo>
                  <a:lnTo>
                    <a:pt x="836" y="13"/>
                  </a:lnTo>
                  <a:lnTo>
                    <a:pt x="836" y="11"/>
                  </a:lnTo>
                  <a:lnTo>
                    <a:pt x="837" y="10"/>
                  </a:lnTo>
                  <a:lnTo>
                    <a:pt x="839" y="7"/>
                  </a:lnTo>
                  <a:lnTo>
                    <a:pt x="839" y="6"/>
                  </a:lnTo>
                  <a:lnTo>
                    <a:pt x="840" y="4"/>
                  </a:lnTo>
                  <a:lnTo>
                    <a:pt x="841" y="3"/>
                  </a:lnTo>
                  <a:lnTo>
                    <a:pt x="841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8" name="Freeform 9">
              <a:extLst>
                <a:ext uri="{FF2B5EF4-FFF2-40B4-BE49-F238E27FC236}">
                  <a16:creationId xmlns:a16="http://schemas.microsoft.com/office/drawing/2014/main" id="{6613DD37-5464-F747-BB20-3C7FBE9EB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1950" y="1622425"/>
              <a:ext cx="79375" cy="266700"/>
            </a:xfrm>
            <a:custGeom>
              <a:avLst/>
              <a:gdLst>
                <a:gd name="T0" fmla="*/ 2147483646 w 100"/>
                <a:gd name="T1" fmla="*/ 2147483646 h 335"/>
                <a:gd name="T2" fmla="*/ 2147483646 w 100"/>
                <a:gd name="T3" fmla="*/ 2147483646 h 335"/>
                <a:gd name="T4" fmla="*/ 2147483646 w 100"/>
                <a:gd name="T5" fmla="*/ 2147483646 h 335"/>
                <a:gd name="T6" fmla="*/ 2147483646 w 100"/>
                <a:gd name="T7" fmla="*/ 2147483646 h 335"/>
                <a:gd name="T8" fmla="*/ 2147483646 w 100"/>
                <a:gd name="T9" fmla="*/ 2147483646 h 335"/>
                <a:gd name="T10" fmla="*/ 2147483646 w 100"/>
                <a:gd name="T11" fmla="*/ 2147483646 h 335"/>
                <a:gd name="T12" fmla="*/ 2147483646 w 100"/>
                <a:gd name="T13" fmla="*/ 2147483646 h 335"/>
                <a:gd name="T14" fmla="*/ 2147483646 w 100"/>
                <a:gd name="T15" fmla="*/ 2147483646 h 335"/>
                <a:gd name="T16" fmla="*/ 2147483646 w 100"/>
                <a:gd name="T17" fmla="*/ 2147483646 h 335"/>
                <a:gd name="T18" fmla="*/ 2147483646 w 100"/>
                <a:gd name="T19" fmla="*/ 2147483646 h 335"/>
                <a:gd name="T20" fmla="*/ 2147483646 w 100"/>
                <a:gd name="T21" fmla="*/ 2147483646 h 335"/>
                <a:gd name="T22" fmla="*/ 2147483646 w 100"/>
                <a:gd name="T23" fmla="*/ 2147483646 h 335"/>
                <a:gd name="T24" fmla="*/ 2147483646 w 100"/>
                <a:gd name="T25" fmla="*/ 2147483646 h 335"/>
                <a:gd name="T26" fmla="*/ 2147483646 w 100"/>
                <a:gd name="T27" fmla="*/ 2147483646 h 335"/>
                <a:gd name="T28" fmla="*/ 2147483646 w 100"/>
                <a:gd name="T29" fmla="*/ 2147483646 h 335"/>
                <a:gd name="T30" fmla="*/ 2147483646 w 100"/>
                <a:gd name="T31" fmla="*/ 2147483646 h 335"/>
                <a:gd name="T32" fmla="*/ 2147483646 w 100"/>
                <a:gd name="T33" fmla="*/ 2147483646 h 335"/>
                <a:gd name="T34" fmla="*/ 2147483646 w 100"/>
                <a:gd name="T35" fmla="*/ 2147483646 h 335"/>
                <a:gd name="T36" fmla="*/ 2147483646 w 100"/>
                <a:gd name="T37" fmla="*/ 2147483646 h 335"/>
                <a:gd name="T38" fmla="*/ 2147483646 w 100"/>
                <a:gd name="T39" fmla="*/ 2147483646 h 335"/>
                <a:gd name="T40" fmla="*/ 2147483646 w 100"/>
                <a:gd name="T41" fmla="*/ 2147483646 h 335"/>
                <a:gd name="T42" fmla="*/ 2147483646 w 100"/>
                <a:gd name="T43" fmla="*/ 2147483646 h 335"/>
                <a:gd name="T44" fmla="*/ 2147483646 w 100"/>
                <a:gd name="T45" fmla="*/ 2147483646 h 335"/>
                <a:gd name="T46" fmla="*/ 2147483646 w 100"/>
                <a:gd name="T47" fmla="*/ 2147483646 h 335"/>
                <a:gd name="T48" fmla="*/ 2147483646 w 100"/>
                <a:gd name="T49" fmla="*/ 2147483646 h 335"/>
                <a:gd name="T50" fmla="*/ 2147483646 w 100"/>
                <a:gd name="T51" fmla="*/ 2147483646 h 335"/>
                <a:gd name="T52" fmla="*/ 2147483646 w 100"/>
                <a:gd name="T53" fmla="*/ 2147483646 h 335"/>
                <a:gd name="T54" fmla="*/ 2147483646 w 100"/>
                <a:gd name="T55" fmla="*/ 2147483646 h 335"/>
                <a:gd name="T56" fmla="*/ 2147483646 w 100"/>
                <a:gd name="T57" fmla="*/ 2147483646 h 335"/>
                <a:gd name="T58" fmla="*/ 2147483646 w 100"/>
                <a:gd name="T59" fmla="*/ 2147483646 h 335"/>
                <a:gd name="T60" fmla="*/ 2147483646 w 100"/>
                <a:gd name="T61" fmla="*/ 2147483646 h 335"/>
                <a:gd name="T62" fmla="*/ 2147483646 w 100"/>
                <a:gd name="T63" fmla="*/ 2147483646 h 335"/>
                <a:gd name="T64" fmla="*/ 2147483646 w 100"/>
                <a:gd name="T65" fmla="*/ 2147483646 h 335"/>
                <a:gd name="T66" fmla="*/ 2147483646 w 100"/>
                <a:gd name="T67" fmla="*/ 2147483646 h 335"/>
                <a:gd name="T68" fmla="*/ 2147483646 w 100"/>
                <a:gd name="T69" fmla="*/ 2147483646 h 335"/>
                <a:gd name="T70" fmla="*/ 2147483646 w 100"/>
                <a:gd name="T71" fmla="*/ 2147483646 h 335"/>
                <a:gd name="T72" fmla="*/ 2147483646 w 100"/>
                <a:gd name="T73" fmla="*/ 2147483646 h 335"/>
                <a:gd name="T74" fmla="*/ 2147483646 w 100"/>
                <a:gd name="T75" fmla="*/ 2147483646 h 335"/>
                <a:gd name="T76" fmla="*/ 2147483646 w 100"/>
                <a:gd name="T77" fmla="*/ 2147483646 h 335"/>
                <a:gd name="T78" fmla="*/ 2147483646 w 100"/>
                <a:gd name="T79" fmla="*/ 2147483646 h 335"/>
                <a:gd name="T80" fmla="*/ 2147483646 w 100"/>
                <a:gd name="T81" fmla="*/ 2147483646 h 335"/>
                <a:gd name="T82" fmla="*/ 2147483646 w 100"/>
                <a:gd name="T83" fmla="*/ 2147483646 h 335"/>
                <a:gd name="T84" fmla="*/ 2147483646 w 100"/>
                <a:gd name="T85" fmla="*/ 2147483646 h 335"/>
                <a:gd name="T86" fmla="*/ 2147483646 w 100"/>
                <a:gd name="T87" fmla="*/ 2147483646 h 335"/>
                <a:gd name="T88" fmla="*/ 2147483646 w 100"/>
                <a:gd name="T89" fmla="*/ 2147483646 h 335"/>
                <a:gd name="T90" fmla="*/ 2147483646 w 100"/>
                <a:gd name="T91" fmla="*/ 2147483646 h 335"/>
                <a:gd name="T92" fmla="*/ 2147483646 w 100"/>
                <a:gd name="T93" fmla="*/ 2147483646 h 335"/>
                <a:gd name="T94" fmla="*/ 2147483646 w 100"/>
                <a:gd name="T95" fmla="*/ 2147483646 h 335"/>
                <a:gd name="T96" fmla="*/ 2147483646 w 100"/>
                <a:gd name="T97" fmla="*/ 2147483646 h 335"/>
                <a:gd name="T98" fmla="*/ 2147483646 w 100"/>
                <a:gd name="T99" fmla="*/ 2147483646 h 335"/>
                <a:gd name="T100" fmla="*/ 2147483646 w 100"/>
                <a:gd name="T101" fmla="*/ 2147483646 h 335"/>
                <a:gd name="T102" fmla="*/ 2147483646 w 100"/>
                <a:gd name="T103" fmla="*/ 2147483646 h 335"/>
                <a:gd name="T104" fmla="*/ 2147483646 w 100"/>
                <a:gd name="T105" fmla="*/ 2147483646 h 335"/>
                <a:gd name="T106" fmla="*/ 2147483646 w 100"/>
                <a:gd name="T107" fmla="*/ 2147483646 h 335"/>
                <a:gd name="T108" fmla="*/ 2147483646 w 100"/>
                <a:gd name="T109" fmla="*/ 2147483646 h 335"/>
                <a:gd name="T110" fmla="*/ 2147483646 w 100"/>
                <a:gd name="T111" fmla="*/ 2147483646 h 335"/>
                <a:gd name="T112" fmla="*/ 2147483646 w 100"/>
                <a:gd name="T113" fmla="*/ 2147483646 h 33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0" h="335">
                  <a:moveTo>
                    <a:pt x="0" y="0"/>
                  </a:moveTo>
                  <a:lnTo>
                    <a:pt x="1" y="2"/>
                  </a:lnTo>
                  <a:lnTo>
                    <a:pt x="4" y="7"/>
                  </a:lnTo>
                  <a:lnTo>
                    <a:pt x="5" y="9"/>
                  </a:lnTo>
                  <a:lnTo>
                    <a:pt x="7" y="12"/>
                  </a:lnTo>
                  <a:lnTo>
                    <a:pt x="8" y="15"/>
                  </a:lnTo>
                  <a:lnTo>
                    <a:pt x="9" y="18"/>
                  </a:lnTo>
                  <a:lnTo>
                    <a:pt x="11" y="21"/>
                  </a:lnTo>
                  <a:lnTo>
                    <a:pt x="12" y="23"/>
                  </a:lnTo>
                  <a:lnTo>
                    <a:pt x="14" y="25"/>
                  </a:lnTo>
                  <a:lnTo>
                    <a:pt x="15" y="28"/>
                  </a:lnTo>
                  <a:lnTo>
                    <a:pt x="16" y="29"/>
                  </a:lnTo>
                  <a:lnTo>
                    <a:pt x="16" y="31"/>
                  </a:lnTo>
                  <a:lnTo>
                    <a:pt x="18" y="32"/>
                  </a:lnTo>
                  <a:lnTo>
                    <a:pt x="19" y="35"/>
                  </a:lnTo>
                  <a:lnTo>
                    <a:pt x="19" y="36"/>
                  </a:lnTo>
                  <a:lnTo>
                    <a:pt x="21" y="38"/>
                  </a:lnTo>
                  <a:lnTo>
                    <a:pt x="21" y="39"/>
                  </a:lnTo>
                  <a:lnTo>
                    <a:pt x="22" y="40"/>
                  </a:lnTo>
                  <a:lnTo>
                    <a:pt x="22" y="42"/>
                  </a:lnTo>
                  <a:lnTo>
                    <a:pt x="24" y="43"/>
                  </a:lnTo>
                  <a:lnTo>
                    <a:pt x="24" y="45"/>
                  </a:lnTo>
                  <a:lnTo>
                    <a:pt x="25" y="45"/>
                  </a:lnTo>
                  <a:lnTo>
                    <a:pt x="25" y="46"/>
                  </a:lnTo>
                  <a:lnTo>
                    <a:pt x="25" y="47"/>
                  </a:lnTo>
                  <a:lnTo>
                    <a:pt x="26" y="49"/>
                  </a:lnTo>
                  <a:lnTo>
                    <a:pt x="26" y="50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31" y="59"/>
                  </a:lnTo>
                  <a:lnTo>
                    <a:pt x="31" y="62"/>
                  </a:lnTo>
                  <a:lnTo>
                    <a:pt x="32" y="63"/>
                  </a:lnTo>
                  <a:lnTo>
                    <a:pt x="32" y="64"/>
                  </a:lnTo>
                  <a:lnTo>
                    <a:pt x="33" y="66"/>
                  </a:lnTo>
                  <a:lnTo>
                    <a:pt x="33" y="67"/>
                  </a:lnTo>
                  <a:lnTo>
                    <a:pt x="35" y="70"/>
                  </a:lnTo>
                  <a:lnTo>
                    <a:pt x="35" y="71"/>
                  </a:lnTo>
                  <a:lnTo>
                    <a:pt x="36" y="73"/>
                  </a:lnTo>
                  <a:lnTo>
                    <a:pt x="36" y="74"/>
                  </a:lnTo>
                  <a:lnTo>
                    <a:pt x="38" y="76"/>
                  </a:lnTo>
                  <a:lnTo>
                    <a:pt x="38" y="77"/>
                  </a:lnTo>
                  <a:lnTo>
                    <a:pt x="38" y="78"/>
                  </a:lnTo>
                  <a:lnTo>
                    <a:pt x="39" y="80"/>
                  </a:lnTo>
                  <a:lnTo>
                    <a:pt x="39" y="81"/>
                  </a:lnTo>
                  <a:lnTo>
                    <a:pt x="40" y="83"/>
                  </a:lnTo>
                  <a:lnTo>
                    <a:pt x="40" y="84"/>
                  </a:lnTo>
                  <a:lnTo>
                    <a:pt x="42" y="85"/>
                  </a:lnTo>
                  <a:lnTo>
                    <a:pt x="42" y="87"/>
                  </a:lnTo>
                  <a:lnTo>
                    <a:pt x="42" y="88"/>
                  </a:lnTo>
                  <a:lnTo>
                    <a:pt x="43" y="90"/>
                  </a:lnTo>
                  <a:lnTo>
                    <a:pt x="43" y="91"/>
                  </a:lnTo>
                  <a:lnTo>
                    <a:pt x="43" y="93"/>
                  </a:lnTo>
                  <a:lnTo>
                    <a:pt x="45" y="94"/>
                  </a:lnTo>
                  <a:lnTo>
                    <a:pt x="45" y="95"/>
                  </a:lnTo>
                  <a:lnTo>
                    <a:pt x="46" y="97"/>
                  </a:lnTo>
                  <a:lnTo>
                    <a:pt x="46" y="100"/>
                  </a:lnTo>
                  <a:lnTo>
                    <a:pt x="47" y="101"/>
                  </a:lnTo>
                  <a:lnTo>
                    <a:pt x="47" y="102"/>
                  </a:lnTo>
                  <a:lnTo>
                    <a:pt x="49" y="105"/>
                  </a:lnTo>
                  <a:lnTo>
                    <a:pt x="49" y="107"/>
                  </a:lnTo>
                  <a:lnTo>
                    <a:pt x="50" y="109"/>
                  </a:lnTo>
                  <a:lnTo>
                    <a:pt x="52" y="112"/>
                  </a:lnTo>
                  <a:lnTo>
                    <a:pt x="52" y="114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5" y="119"/>
                  </a:lnTo>
                  <a:lnTo>
                    <a:pt x="55" y="121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7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9" y="131"/>
                  </a:lnTo>
                  <a:lnTo>
                    <a:pt x="59" y="132"/>
                  </a:lnTo>
                  <a:lnTo>
                    <a:pt x="59" y="133"/>
                  </a:lnTo>
                  <a:lnTo>
                    <a:pt x="59" y="135"/>
                  </a:lnTo>
                  <a:lnTo>
                    <a:pt x="60" y="135"/>
                  </a:lnTo>
                  <a:lnTo>
                    <a:pt x="60" y="136"/>
                  </a:lnTo>
                  <a:lnTo>
                    <a:pt x="60" y="138"/>
                  </a:lnTo>
                  <a:lnTo>
                    <a:pt x="62" y="139"/>
                  </a:lnTo>
                  <a:lnTo>
                    <a:pt x="62" y="140"/>
                  </a:lnTo>
                  <a:lnTo>
                    <a:pt x="62" y="142"/>
                  </a:lnTo>
                  <a:lnTo>
                    <a:pt x="63" y="143"/>
                  </a:lnTo>
                  <a:lnTo>
                    <a:pt x="63" y="145"/>
                  </a:lnTo>
                  <a:lnTo>
                    <a:pt x="63" y="146"/>
                  </a:lnTo>
                  <a:lnTo>
                    <a:pt x="64" y="149"/>
                  </a:lnTo>
                  <a:lnTo>
                    <a:pt x="64" y="150"/>
                  </a:lnTo>
                  <a:lnTo>
                    <a:pt x="64" y="152"/>
                  </a:lnTo>
                  <a:lnTo>
                    <a:pt x="66" y="155"/>
                  </a:lnTo>
                  <a:lnTo>
                    <a:pt x="66" y="156"/>
                  </a:lnTo>
                  <a:lnTo>
                    <a:pt x="67" y="159"/>
                  </a:lnTo>
                  <a:lnTo>
                    <a:pt x="67" y="162"/>
                  </a:lnTo>
                  <a:lnTo>
                    <a:pt x="69" y="163"/>
                  </a:lnTo>
                  <a:lnTo>
                    <a:pt x="69" y="166"/>
                  </a:lnTo>
                  <a:lnTo>
                    <a:pt x="70" y="167"/>
                  </a:lnTo>
                  <a:lnTo>
                    <a:pt x="70" y="169"/>
                  </a:lnTo>
                  <a:lnTo>
                    <a:pt x="71" y="170"/>
                  </a:lnTo>
                  <a:lnTo>
                    <a:pt x="71" y="173"/>
                  </a:lnTo>
                  <a:lnTo>
                    <a:pt x="71" y="174"/>
                  </a:lnTo>
                  <a:lnTo>
                    <a:pt x="73" y="176"/>
                  </a:lnTo>
                  <a:lnTo>
                    <a:pt x="73" y="177"/>
                  </a:lnTo>
                  <a:lnTo>
                    <a:pt x="73" y="179"/>
                  </a:lnTo>
                  <a:lnTo>
                    <a:pt x="74" y="180"/>
                  </a:lnTo>
                  <a:lnTo>
                    <a:pt x="74" y="181"/>
                  </a:lnTo>
                  <a:lnTo>
                    <a:pt x="74" y="183"/>
                  </a:lnTo>
                  <a:lnTo>
                    <a:pt x="74" y="184"/>
                  </a:lnTo>
                  <a:lnTo>
                    <a:pt x="76" y="186"/>
                  </a:lnTo>
                  <a:lnTo>
                    <a:pt x="76" y="187"/>
                  </a:lnTo>
                  <a:lnTo>
                    <a:pt x="76" y="188"/>
                  </a:lnTo>
                  <a:lnTo>
                    <a:pt x="77" y="188"/>
                  </a:lnTo>
                  <a:lnTo>
                    <a:pt x="77" y="190"/>
                  </a:lnTo>
                  <a:lnTo>
                    <a:pt x="77" y="191"/>
                  </a:lnTo>
                  <a:lnTo>
                    <a:pt x="77" y="193"/>
                  </a:lnTo>
                  <a:lnTo>
                    <a:pt x="78" y="194"/>
                  </a:lnTo>
                  <a:lnTo>
                    <a:pt x="78" y="195"/>
                  </a:lnTo>
                  <a:lnTo>
                    <a:pt x="78" y="198"/>
                  </a:lnTo>
                  <a:lnTo>
                    <a:pt x="80" y="200"/>
                  </a:lnTo>
                  <a:lnTo>
                    <a:pt x="80" y="201"/>
                  </a:lnTo>
                  <a:lnTo>
                    <a:pt x="81" y="202"/>
                  </a:lnTo>
                  <a:lnTo>
                    <a:pt x="81" y="205"/>
                  </a:lnTo>
                  <a:lnTo>
                    <a:pt x="83" y="207"/>
                  </a:lnTo>
                  <a:lnTo>
                    <a:pt x="83" y="210"/>
                  </a:lnTo>
                  <a:lnTo>
                    <a:pt x="84" y="212"/>
                  </a:lnTo>
                  <a:lnTo>
                    <a:pt x="84" y="214"/>
                  </a:lnTo>
                  <a:lnTo>
                    <a:pt x="86" y="217"/>
                  </a:lnTo>
                  <a:lnTo>
                    <a:pt x="86" y="218"/>
                  </a:lnTo>
                  <a:lnTo>
                    <a:pt x="86" y="219"/>
                  </a:lnTo>
                  <a:lnTo>
                    <a:pt x="87" y="222"/>
                  </a:lnTo>
                  <a:lnTo>
                    <a:pt x="87" y="224"/>
                  </a:lnTo>
                  <a:lnTo>
                    <a:pt x="87" y="225"/>
                  </a:lnTo>
                  <a:lnTo>
                    <a:pt x="88" y="226"/>
                  </a:lnTo>
                  <a:lnTo>
                    <a:pt x="88" y="228"/>
                  </a:lnTo>
                  <a:lnTo>
                    <a:pt x="88" y="229"/>
                  </a:lnTo>
                  <a:lnTo>
                    <a:pt x="90" y="231"/>
                  </a:lnTo>
                  <a:lnTo>
                    <a:pt x="90" y="232"/>
                  </a:lnTo>
                  <a:lnTo>
                    <a:pt x="90" y="233"/>
                  </a:lnTo>
                  <a:lnTo>
                    <a:pt x="90" y="235"/>
                  </a:lnTo>
                  <a:lnTo>
                    <a:pt x="90" y="236"/>
                  </a:lnTo>
                  <a:lnTo>
                    <a:pt x="91" y="238"/>
                  </a:lnTo>
                  <a:lnTo>
                    <a:pt x="91" y="239"/>
                  </a:lnTo>
                  <a:lnTo>
                    <a:pt x="91" y="241"/>
                  </a:lnTo>
                  <a:lnTo>
                    <a:pt x="91" y="242"/>
                  </a:lnTo>
                  <a:lnTo>
                    <a:pt x="91" y="243"/>
                  </a:lnTo>
                  <a:lnTo>
                    <a:pt x="91" y="245"/>
                  </a:lnTo>
                  <a:lnTo>
                    <a:pt x="91" y="246"/>
                  </a:lnTo>
                  <a:lnTo>
                    <a:pt x="91" y="248"/>
                  </a:lnTo>
                  <a:lnTo>
                    <a:pt x="93" y="249"/>
                  </a:lnTo>
                  <a:lnTo>
                    <a:pt x="93" y="250"/>
                  </a:lnTo>
                  <a:lnTo>
                    <a:pt x="93" y="252"/>
                  </a:lnTo>
                  <a:lnTo>
                    <a:pt x="93" y="253"/>
                  </a:lnTo>
                  <a:lnTo>
                    <a:pt x="93" y="255"/>
                  </a:lnTo>
                  <a:lnTo>
                    <a:pt x="93" y="257"/>
                  </a:lnTo>
                  <a:lnTo>
                    <a:pt x="93" y="259"/>
                  </a:lnTo>
                  <a:lnTo>
                    <a:pt x="93" y="262"/>
                  </a:lnTo>
                  <a:lnTo>
                    <a:pt x="93" y="263"/>
                  </a:lnTo>
                  <a:lnTo>
                    <a:pt x="93" y="264"/>
                  </a:lnTo>
                  <a:lnTo>
                    <a:pt x="94" y="266"/>
                  </a:lnTo>
                  <a:lnTo>
                    <a:pt x="94" y="267"/>
                  </a:lnTo>
                  <a:lnTo>
                    <a:pt x="94" y="269"/>
                  </a:lnTo>
                  <a:lnTo>
                    <a:pt x="94" y="270"/>
                  </a:lnTo>
                  <a:lnTo>
                    <a:pt x="94" y="272"/>
                  </a:lnTo>
                  <a:lnTo>
                    <a:pt x="94" y="273"/>
                  </a:lnTo>
                  <a:lnTo>
                    <a:pt x="94" y="274"/>
                  </a:lnTo>
                  <a:lnTo>
                    <a:pt x="94" y="276"/>
                  </a:lnTo>
                  <a:lnTo>
                    <a:pt x="94" y="277"/>
                  </a:lnTo>
                  <a:lnTo>
                    <a:pt x="94" y="279"/>
                  </a:lnTo>
                  <a:lnTo>
                    <a:pt x="95" y="280"/>
                  </a:lnTo>
                  <a:lnTo>
                    <a:pt x="95" y="281"/>
                  </a:lnTo>
                  <a:lnTo>
                    <a:pt x="95" y="283"/>
                  </a:lnTo>
                  <a:lnTo>
                    <a:pt x="95" y="284"/>
                  </a:lnTo>
                  <a:lnTo>
                    <a:pt x="95" y="286"/>
                  </a:lnTo>
                  <a:lnTo>
                    <a:pt x="95" y="287"/>
                  </a:lnTo>
                  <a:lnTo>
                    <a:pt x="95" y="288"/>
                  </a:lnTo>
                  <a:lnTo>
                    <a:pt x="97" y="288"/>
                  </a:lnTo>
                  <a:lnTo>
                    <a:pt x="97" y="290"/>
                  </a:lnTo>
                  <a:lnTo>
                    <a:pt x="97" y="291"/>
                  </a:lnTo>
                  <a:lnTo>
                    <a:pt x="97" y="293"/>
                  </a:lnTo>
                  <a:lnTo>
                    <a:pt x="97" y="294"/>
                  </a:lnTo>
                  <a:lnTo>
                    <a:pt x="97" y="295"/>
                  </a:lnTo>
                  <a:lnTo>
                    <a:pt x="98" y="295"/>
                  </a:lnTo>
                  <a:lnTo>
                    <a:pt x="98" y="297"/>
                  </a:lnTo>
                  <a:lnTo>
                    <a:pt x="98" y="298"/>
                  </a:lnTo>
                  <a:lnTo>
                    <a:pt x="98" y="300"/>
                  </a:lnTo>
                  <a:lnTo>
                    <a:pt x="98" y="301"/>
                  </a:lnTo>
                  <a:lnTo>
                    <a:pt x="98" y="303"/>
                  </a:lnTo>
                  <a:lnTo>
                    <a:pt x="98" y="304"/>
                  </a:lnTo>
                  <a:lnTo>
                    <a:pt x="100" y="304"/>
                  </a:lnTo>
                  <a:lnTo>
                    <a:pt x="100" y="305"/>
                  </a:lnTo>
                  <a:lnTo>
                    <a:pt x="100" y="307"/>
                  </a:lnTo>
                  <a:lnTo>
                    <a:pt x="100" y="308"/>
                  </a:lnTo>
                  <a:lnTo>
                    <a:pt x="100" y="310"/>
                  </a:lnTo>
                  <a:lnTo>
                    <a:pt x="100" y="311"/>
                  </a:lnTo>
                  <a:lnTo>
                    <a:pt x="100" y="312"/>
                  </a:lnTo>
                  <a:lnTo>
                    <a:pt x="100" y="314"/>
                  </a:lnTo>
                  <a:lnTo>
                    <a:pt x="100" y="315"/>
                  </a:lnTo>
                  <a:lnTo>
                    <a:pt x="100" y="317"/>
                  </a:lnTo>
                  <a:lnTo>
                    <a:pt x="100" y="318"/>
                  </a:lnTo>
                  <a:lnTo>
                    <a:pt x="98" y="319"/>
                  </a:lnTo>
                  <a:lnTo>
                    <a:pt x="98" y="322"/>
                  </a:lnTo>
                  <a:lnTo>
                    <a:pt x="98" y="324"/>
                  </a:lnTo>
                  <a:lnTo>
                    <a:pt x="98" y="325"/>
                  </a:lnTo>
                  <a:lnTo>
                    <a:pt x="98" y="328"/>
                  </a:lnTo>
                  <a:lnTo>
                    <a:pt x="98" y="331"/>
                  </a:lnTo>
                  <a:lnTo>
                    <a:pt x="98" y="334"/>
                  </a:lnTo>
                  <a:lnTo>
                    <a:pt x="98" y="33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9" name="Freeform 10">
              <a:extLst>
                <a:ext uri="{FF2B5EF4-FFF2-40B4-BE49-F238E27FC236}">
                  <a16:creationId xmlns:a16="http://schemas.microsoft.com/office/drawing/2014/main" id="{949F497C-5DE7-DA4D-B186-037FCCA91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1950" y="1887538"/>
              <a:ext cx="79375" cy="268287"/>
            </a:xfrm>
            <a:custGeom>
              <a:avLst/>
              <a:gdLst>
                <a:gd name="T0" fmla="*/ 2147483646 w 100"/>
                <a:gd name="T1" fmla="*/ 2147483646 h 336"/>
                <a:gd name="T2" fmla="*/ 2147483646 w 100"/>
                <a:gd name="T3" fmla="*/ 2147483646 h 336"/>
                <a:gd name="T4" fmla="*/ 2147483646 w 100"/>
                <a:gd name="T5" fmla="*/ 2147483646 h 336"/>
                <a:gd name="T6" fmla="*/ 2147483646 w 100"/>
                <a:gd name="T7" fmla="*/ 2147483646 h 336"/>
                <a:gd name="T8" fmla="*/ 2147483646 w 100"/>
                <a:gd name="T9" fmla="*/ 2147483646 h 336"/>
                <a:gd name="T10" fmla="*/ 2147483646 w 100"/>
                <a:gd name="T11" fmla="*/ 2147483646 h 336"/>
                <a:gd name="T12" fmla="*/ 2147483646 w 100"/>
                <a:gd name="T13" fmla="*/ 2147483646 h 336"/>
                <a:gd name="T14" fmla="*/ 2147483646 w 100"/>
                <a:gd name="T15" fmla="*/ 2147483646 h 336"/>
                <a:gd name="T16" fmla="*/ 2147483646 w 100"/>
                <a:gd name="T17" fmla="*/ 2147483646 h 336"/>
                <a:gd name="T18" fmla="*/ 2147483646 w 100"/>
                <a:gd name="T19" fmla="*/ 2147483646 h 336"/>
                <a:gd name="T20" fmla="*/ 2147483646 w 100"/>
                <a:gd name="T21" fmla="*/ 2147483646 h 336"/>
                <a:gd name="T22" fmla="*/ 2147483646 w 100"/>
                <a:gd name="T23" fmla="*/ 2147483646 h 336"/>
                <a:gd name="T24" fmla="*/ 2147483646 w 100"/>
                <a:gd name="T25" fmla="*/ 2147483646 h 336"/>
                <a:gd name="T26" fmla="*/ 2147483646 w 100"/>
                <a:gd name="T27" fmla="*/ 2147483646 h 336"/>
                <a:gd name="T28" fmla="*/ 2147483646 w 100"/>
                <a:gd name="T29" fmla="*/ 2147483646 h 336"/>
                <a:gd name="T30" fmla="*/ 2147483646 w 100"/>
                <a:gd name="T31" fmla="*/ 2147483646 h 336"/>
                <a:gd name="T32" fmla="*/ 2147483646 w 100"/>
                <a:gd name="T33" fmla="*/ 2147483646 h 336"/>
                <a:gd name="T34" fmla="*/ 2147483646 w 100"/>
                <a:gd name="T35" fmla="*/ 2147483646 h 336"/>
                <a:gd name="T36" fmla="*/ 2147483646 w 100"/>
                <a:gd name="T37" fmla="*/ 2147483646 h 336"/>
                <a:gd name="T38" fmla="*/ 2147483646 w 100"/>
                <a:gd name="T39" fmla="*/ 2147483646 h 336"/>
                <a:gd name="T40" fmla="*/ 2147483646 w 100"/>
                <a:gd name="T41" fmla="*/ 2147483646 h 336"/>
                <a:gd name="T42" fmla="*/ 2147483646 w 100"/>
                <a:gd name="T43" fmla="*/ 2147483646 h 336"/>
                <a:gd name="T44" fmla="*/ 2147483646 w 100"/>
                <a:gd name="T45" fmla="*/ 2147483646 h 336"/>
                <a:gd name="T46" fmla="*/ 2147483646 w 100"/>
                <a:gd name="T47" fmla="*/ 2147483646 h 336"/>
                <a:gd name="T48" fmla="*/ 2147483646 w 100"/>
                <a:gd name="T49" fmla="*/ 2147483646 h 336"/>
                <a:gd name="T50" fmla="*/ 2147483646 w 100"/>
                <a:gd name="T51" fmla="*/ 2147483646 h 336"/>
                <a:gd name="T52" fmla="*/ 2147483646 w 100"/>
                <a:gd name="T53" fmla="*/ 2147483646 h 336"/>
                <a:gd name="T54" fmla="*/ 2147483646 w 100"/>
                <a:gd name="T55" fmla="*/ 2147483646 h 336"/>
                <a:gd name="T56" fmla="*/ 2147483646 w 100"/>
                <a:gd name="T57" fmla="*/ 2147483646 h 336"/>
                <a:gd name="T58" fmla="*/ 2147483646 w 100"/>
                <a:gd name="T59" fmla="*/ 2147483646 h 336"/>
                <a:gd name="T60" fmla="*/ 2147483646 w 100"/>
                <a:gd name="T61" fmla="*/ 2147483646 h 336"/>
                <a:gd name="T62" fmla="*/ 2147483646 w 100"/>
                <a:gd name="T63" fmla="*/ 2147483646 h 336"/>
                <a:gd name="T64" fmla="*/ 2147483646 w 100"/>
                <a:gd name="T65" fmla="*/ 2147483646 h 336"/>
                <a:gd name="T66" fmla="*/ 2147483646 w 100"/>
                <a:gd name="T67" fmla="*/ 2147483646 h 336"/>
                <a:gd name="T68" fmla="*/ 2147483646 w 100"/>
                <a:gd name="T69" fmla="*/ 2147483646 h 336"/>
                <a:gd name="T70" fmla="*/ 2147483646 w 100"/>
                <a:gd name="T71" fmla="*/ 2147483646 h 336"/>
                <a:gd name="T72" fmla="*/ 2147483646 w 100"/>
                <a:gd name="T73" fmla="*/ 2147483646 h 336"/>
                <a:gd name="T74" fmla="*/ 2147483646 w 100"/>
                <a:gd name="T75" fmla="*/ 2147483646 h 336"/>
                <a:gd name="T76" fmla="*/ 2147483646 w 100"/>
                <a:gd name="T77" fmla="*/ 2147483646 h 336"/>
                <a:gd name="T78" fmla="*/ 2147483646 w 100"/>
                <a:gd name="T79" fmla="*/ 2147483646 h 336"/>
                <a:gd name="T80" fmla="*/ 2147483646 w 100"/>
                <a:gd name="T81" fmla="*/ 2147483646 h 336"/>
                <a:gd name="T82" fmla="*/ 2147483646 w 100"/>
                <a:gd name="T83" fmla="*/ 2147483646 h 336"/>
                <a:gd name="T84" fmla="*/ 2147483646 w 100"/>
                <a:gd name="T85" fmla="*/ 2147483646 h 336"/>
                <a:gd name="T86" fmla="*/ 2147483646 w 100"/>
                <a:gd name="T87" fmla="*/ 2147483646 h 336"/>
                <a:gd name="T88" fmla="*/ 2147483646 w 100"/>
                <a:gd name="T89" fmla="*/ 2147483646 h 336"/>
                <a:gd name="T90" fmla="*/ 2147483646 w 100"/>
                <a:gd name="T91" fmla="*/ 2147483646 h 336"/>
                <a:gd name="T92" fmla="*/ 2147483646 w 100"/>
                <a:gd name="T93" fmla="*/ 2147483646 h 336"/>
                <a:gd name="T94" fmla="*/ 2147483646 w 100"/>
                <a:gd name="T95" fmla="*/ 2147483646 h 336"/>
                <a:gd name="T96" fmla="*/ 2147483646 w 100"/>
                <a:gd name="T97" fmla="*/ 2147483646 h 336"/>
                <a:gd name="T98" fmla="*/ 2147483646 w 100"/>
                <a:gd name="T99" fmla="*/ 2147483646 h 336"/>
                <a:gd name="T100" fmla="*/ 2147483646 w 100"/>
                <a:gd name="T101" fmla="*/ 2147483646 h 336"/>
                <a:gd name="T102" fmla="*/ 2147483646 w 100"/>
                <a:gd name="T103" fmla="*/ 2147483646 h 336"/>
                <a:gd name="T104" fmla="*/ 2147483646 w 100"/>
                <a:gd name="T105" fmla="*/ 2147483646 h 336"/>
                <a:gd name="T106" fmla="*/ 2147483646 w 100"/>
                <a:gd name="T107" fmla="*/ 2147483646 h 336"/>
                <a:gd name="T108" fmla="*/ 2147483646 w 100"/>
                <a:gd name="T109" fmla="*/ 2147483646 h 336"/>
                <a:gd name="T110" fmla="*/ 2147483646 w 100"/>
                <a:gd name="T111" fmla="*/ 2147483646 h 336"/>
                <a:gd name="T112" fmla="*/ 2147483646 w 100"/>
                <a:gd name="T113" fmla="*/ 2147483646 h 3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0" h="336">
                  <a:moveTo>
                    <a:pt x="0" y="336"/>
                  </a:moveTo>
                  <a:lnTo>
                    <a:pt x="1" y="332"/>
                  </a:lnTo>
                  <a:lnTo>
                    <a:pt x="4" y="329"/>
                  </a:lnTo>
                  <a:lnTo>
                    <a:pt x="5" y="326"/>
                  </a:lnTo>
                  <a:lnTo>
                    <a:pt x="7" y="322"/>
                  </a:lnTo>
                  <a:lnTo>
                    <a:pt x="8" y="319"/>
                  </a:lnTo>
                  <a:lnTo>
                    <a:pt x="9" y="318"/>
                  </a:lnTo>
                  <a:lnTo>
                    <a:pt x="11" y="315"/>
                  </a:lnTo>
                  <a:lnTo>
                    <a:pt x="12" y="312"/>
                  </a:lnTo>
                  <a:lnTo>
                    <a:pt x="14" y="311"/>
                  </a:lnTo>
                  <a:lnTo>
                    <a:pt x="15" y="308"/>
                  </a:lnTo>
                  <a:lnTo>
                    <a:pt x="16" y="307"/>
                  </a:lnTo>
                  <a:lnTo>
                    <a:pt x="16" y="304"/>
                  </a:lnTo>
                  <a:lnTo>
                    <a:pt x="18" y="302"/>
                  </a:lnTo>
                  <a:lnTo>
                    <a:pt x="19" y="301"/>
                  </a:lnTo>
                  <a:lnTo>
                    <a:pt x="19" y="300"/>
                  </a:lnTo>
                  <a:lnTo>
                    <a:pt x="21" y="298"/>
                  </a:lnTo>
                  <a:lnTo>
                    <a:pt x="21" y="297"/>
                  </a:lnTo>
                  <a:lnTo>
                    <a:pt x="22" y="295"/>
                  </a:lnTo>
                  <a:lnTo>
                    <a:pt x="22" y="294"/>
                  </a:lnTo>
                  <a:lnTo>
                    <a:pt x="24" y="293"/>
                  </a:lnTo>
                  <a:lnTo>
                    <a:pt x="24" y="291"/>
                  </a:lnTo>
                  <a:lnTo>
                    <a:pt x="25" y="290"/>
                  </a:lnTo>
                  <a:lnTo>
                    <a:pt x="25" y="288"/>
                  </a:lnTo>
                  <a:lnTo>
                    <a:pt x="25" y="287"/>
                  </a:lnTo>
                  <a:lnTo>
                    <a:pt x="26" y="286"/>
                  </a:lnTo>
                  <a:lnTo>
                    <a:pt x="26" y="284"/>
                  </a:lnTo>
                  <a:lnTo>
                    <a:pt x="28" y="283"/>
                  </a:lnTo>
                  <a:lnTo>
                    <a:pt x="28" y="281"/>
                  </a:lnTo>
                  <a:lnTo>
                    <a:pt x="29" y="280"/>
                  </a:lnTo>
                  <a:lnTo>
                    <a:pt x="29" y="279"/>
                  </a:lnTo>
                  <a:lnTo>
                    <a:pt x="31" y="277"/>
                  </a:lnTo>
                  <a:lnTo>
                    <a:pt x="31" y="274"/>
                  </a:lnTo>
                  <a:lnTo>
                    <a:pt x="32" y="273"/>
                  </a:lnTo>
                  <a:lnTo>
                    <a:pt x="32" y="271"/>
                  </a:lnTo>
                  <a:lnTo>
                    <a:pt x="33" y="269"/>
                  </a:lnTo>
                  <a:lnTo>
                    <a:pt x="33" y="267"/>
                  </a:lnTo>
                  <a:lnTo>
                    <a:pt x="35" y="266"/>
                  </a:lnTo>
                  <a:lnTo>
                    <a:pt x="35" y="264"/>
                  </a:lnTo>
                  <a:lnTo>
                    <a:pt x="36" y="263"/>
                  </a:lnTo>
                  <a:lnTo>
                    <a:pt x="36" y="262"/>
                  </a:lnTo>
                  <a:lnTo>
                    <a:pt x="36" y="260"/>
                  </a:lnTo>
                  <a:lnTo>
                    <a:pt x="38" y="260"/>
                  </a:lnTo>
                  <a:lnTo>
                    <a:pt x="38" y="259"/>
                  </a:lnTo>
                  <a:lnTo>
                    <a:pt x="38" y="257"/>
                  </a:lnTo>
                  <a:lnTo>
                    <a:pt x="39" y="256"/>
                  </a:lnTo>
                  <a:lnTo>
                    <a:pt x="39" y="255"/>
                  </a:lnTo>
                  <a:lnTo>
                    <a:pt x="40" y="253"/>
                  </a:lnTo>
                  <a:lnTo>
                    <a:pt x="40" y="252"/>
                  </a:lnTo>
                  <a:lnTo>
                    <a:pt x="40" y="250"/>
                  </a:lnTo>
                  <a:lnTo>
                    <a:pt x="42" y="249"/>
                  </a:lnTo>
                  <a:lnTo>
                    <a:pt x="42" y="248"/>
                  </a:lnTo>
                  <a:lnTo>
                    <a:pt x="43" y="246"/>
                  </a:lnTo>
                  <a:lnTo>
                    <a:pt x="43" y="245"/>
                  </a:lnTo>
                  <a:lnTo>
                    <a:pt x="43" y="243"/>
                  </a:lnTo>
                  <a:lnTo>
                    <a:pt x="45" y="242"/>
                  </a:lnTo>
                  <a:lnTo>
                    <a:pt x="45" y="240"/>
                  </a:lnTo>
                  <a:lnTo>
                    <a:pt x="46" y="238"/>
                  </a:lnTo>
                  <a:lnTo>
                    <a:pt x="46" y="236"/>
                  </a:lnTo>
                  <a:lnTo>
                    <a:pt x="47" y="235"/>
                  </a:lnTo>
                  <a:lnTo>
                    <a:pt x="47" y="232"/>
                  </a:lnTo>
                  <a:lnTo>
                    <a:pt x="49" y="231"/>
                  </a:lnTo>
                  <a:lnTo>
                    <a:pt x="49" y="228"/>
                  </a:lnTo>
                  <a:lnTo>
                    <a:pt x="50" y="225"/>
                  </a:lnTo>
                  <a:lnTo>
                    <a:pt x="52" y="224"/>
                  </a:lnTo>
                  <a:lnTo>
                    <a:pt x="52" y="221"/>
                  </a:lnTo>
                  <a:lnTo>
                    <a:pt x="53" y="219"/>
                  </a:lnTo>
                  <a:lnTo>
                    <a:pt x="53" y="218"/>
                  </a:lnTo>
                  <a:lnTo>
                    <a:pt x="55" y="217"/>
                  </a:lnTo>
                  <a:lnTo>
                    <a:pt x="55" y="214"/>
                  </a:lnTo>
                  <a:lnTo>
                    <a:pt x="56" y="212"/>
                  </a:lnTo>
                  <a:lnTo>
                    <a:pt x="56" y="211"/>
                  </a:lnTo>
                  <a:lnTo>
                    <a:pt x="56" y="209"/>
                  </a:lnTo>
                  <a:lnTo>
                    <a:pt x="57" y="208"/>
                  </a:lnTo>
                  <a:lnTo>
                    <a:pt x="57" y="207"/>
                  </a:lnTo>
                  <a:lnTo>
                    <a:pt x="59" y="205"/>
                  </a:lnTo>
                  <a:lnTo>
                    <a:pt x="59" y="204"/>
                  </a:lnTo>
                  <a:lnTo>
                    <a:pt x="59" y="202"/>
                  </a:lnTo>
                  <a:lnTo>
                    <a:pt x="59" y="201"/>
                  </a:lnTo>
                  <a:lnTo>
                    <a:pt x="60" y="200"/>
                  </a:lnTo>
                  <a:lnTo>
                    <a:pt x="60" y="198"/>
                  </a:lnTo>
                  <a:lnTo>
                    <a:pt x="60" y="197"/>
                  </a:lnTo>
                  <a:lnTo>
                    <a:pt x="62" y="197"/>
                  </a:lnTo>
                  <a:lnTo>
                    <a:pt x="62" y="195"/>
                  </a:lnTo>
                  <a:lnTo>
                    <a:pt x="62" y="194"/>
                  </a:lnTo>
                  <a:lnTo>
                    <a:pt x="63" y="193"/>
                  </a:lnTo>
                  <a:lnTo>
                    <a:pt x="63" y="191"/>
                  </a:lnTo>
                  <a:lnTo>
                    <a:pt x="63" y="188"/>
                  </a:lnTo>
                  <a:lnTo>
                    <a:pt x="64" y="187"/>
                  </a:lnTo>
                  <a:lnTo>
                    <a:pt x="64" y="186"/>
                  </a:lnTo>
                  <a:lnTo>
                    <a:pt x="64" y="184"/>
                  </a:lnTo>
                  <a:lnTo>
                    <a:pt x="66" y="181"/>
                  </a:lnTo>
                  <a:lnTo>
                    <a:pt x="66" y="180"/>
                  </a:lnTo>
                  <a:lnTo>
                    <a:pt x="67" y="177"/>
                  </a:lnTo>
                  <a:lnTo>
                    <a:pt x="67" y="174"/>
                  </a:lnTo>
                  <a:lnTo>
                    <a:pt x="69" y="173"/>
                  </a:lnTo>
                  <a:lnTo>
                    <a:pt x="69" y="170"/>
                  </a:lnTo>
                  <a:lnTo>
                    <a:pt x="70" y="169"/>
                  </a:lnTo>
                  <a:lnTo>
                    <a:pt x="70" y="167"/>
                  </a:lnTo>
                  <a:lnTo>
                    <a:pt x="71" y="164"/>
                  </a:lnTo>
                  <a:lnTo>
                    <a:pt x="71" y="163"/>
                  </a:lnTo>
                  <a:lnTo>
                    <a:pt x="71" y="162"/>
                  </a:lnTo>
                  <a:lnTo>
                    <a:pt x="73" y="160"/>
                  </a:lnTo>
                  <a:lnTo>
                    <a:pt x="73" y="159"/>
                  </a:lnTo>
                  <a:lnTo>
                    <a:pt x="73" y="157"/>
                  </a:lnTo>
                  <a:lnTo>
                    <a:pt x="73" y="156"/>
                  </a:lnTo>
                  <a:lnTo>
                    <a:pt x="74" y="155"/>
                  </a:lnTo>
                  <a:lnTo>
                    <a:pt x="74" y="153"/>
                  </a:lnTo>
                  <a:lnTo>
                    <a:pt x="74" y="152"/>
                  </a:lnTo>
                  <a:lnTo>
                    <a:pt x="76" y="150"/>
                  </a:lnTo>
                  <a:lnTo>
                    <a:pt x="76" y="149"/>
                  </a:lnTo>
                  <a:lnTo>
                    <a:pt x="76" y="147"/>
                  </a:lnTo>
                  <a:lnTo>
                    <a:pt x="77" y="146"/>
                  </a:lnTo>
                  <a:lnTo>
                    <a:pt x="77" y="145"/>
                  </a:lnTo>
                  <a:lnTo>
                    <a:pt x="77" y="143"/>
                  </a:lnTo>
                  <a:lnTo>
                    <a:pt x="77" y="142"/>
                  </a:lnTo>
                  <a:lnTo>
                    <a:pt x="78" y="140"/>
                  </a:lnTo>
                  <a:lnTo>
                    <a:pt x="78" y="139"/>
                  </a:lnTo>
                  <a:lnTo>
                    <a:pt x="78" y="138"/>
                  </a:lnTo>
                  <a:lnTo>
                    <a:pt x="80" y="136"/>
                  </a:lnTo>
                  <a:lnTo>
                    <a:pt x="80" y="135"/>
                  </a:lnTo>
                  <a:lnTo>
                    <a:pt x="81" y="132"/>
                  </a:lnTo>
                  <a:lnTo>
                    <a:pt x="81" y="131"/>
                  </a:lnTo>
                  <a:lnTo>
                    <a:pt x="83" y="128"/>
                  </a:lnTo>
                  <a:lnTo>
                    <a:pt x="83" y="125"/>
                  </a:lnTo>
                  <a:lnTo>
                    <a:pt x="84" y="124"/>
                  </a:lnTo>
                  <a:lnTo>
                    <a:pt x="84" y="121"/>
                  </a:lnTo>
                  <a:lnTo>
                    <a:pt x="86" y="119"/>
                  </a:lnTo>
                  <a:lnTo>
                    <a:pt x="86" y="118"/>
                  </a:lnTo>
                  <a:lnTo>
                    <a:pt x="86" y="115"/>
                  </a:lnTo>
                  <a:lnTo>
                    <a:pt x="87" y="114"/>
                  </a:lnTo>
                  <a:lnTo>
                    <a:pt x="87" y="112"/>
                  </a:lnTo>
                  <a:lnTo>
                    <a:pt x="87" y="111"/>
                  </a:lnTo>
                  <a:lnTo>
                    <a:pt x="88" y="109"/>
                  </a:lnTo>
                  <a:lnTo>
                    <a:pt x="88" y="108"/>
                  </a:lnTo>
                  <a:lnTo>
                    <a:pt x="88" y="107"/>
                  </a:lnTo>
                  <a:lnTo>
                    <a:pt x="90" y="105"/>
                  </a:lnTo>
                  <a:lnTo>
                    <a:pt x="90" y="104"/>
                  </a:lnTo>
                  <a:lnTo>
                    <a:pt x="90" y="102"/>
                  </a:lnTo>
                  <a:lnTo>
                    <a:pt x="90" y="101"/>
                  </a:lnTo>
                  <a:lnTo>
                    <a:pt x="90" y="100"/>
                  </a:lnTo>
                  <a:lnTo>
                    <a:pt x="91" y="98"/>
                  </a:lnTo>
                  <a:lnTo>
                    <a:pt x="91" y="97"/>
                  </a:lnTo>
                  <a:lnTo>
                    <a:pt x="91" y="95"/>
                  </a:lnTo>
                  <a:lnTo>
                    <a:pt x="91" y="94"/>
                  </a:lnTo>
                  <a:lnTo>
                    <a:pt x="91" y="93"/>
                  </a:lnTo>
                  <a:lnTo>
                    <a:pt x="91" y="91"/>
                  </a:lnTo>
                  <a:lnTo>
                    <a:pt x="91" y="90"/>
                  </a:lnTo>
                  <a:lnTo>
                    <a:pt x="91" y="88"/>
                  </a:lnTo>
                  <a:lnTo>
                    <a:pt x="93" y="87"/>
                  </a:lnTo>
                  <a:lnTo>
                    <a:pt x="93" y="85"/>
                  </a:lnTo>
                  <a:lnTo>
                    <a:pt x="93" y="84"/>
                  </a:lnTo>
                  <a:lnTo>
                    <a:pt x="93" y="83"/>
                  </a:lnTo>
                  <a:lnTo>
                    <a:pt x="93" y="80"/>
                  </a:lnTo>
                  <a:lnTo>
                    <a:pt x="93" y="78"/>
                  </a:lnTo>
                  <a:lnTo>
                    <a:pt x="93" y="76"/>
                  </a:lnTo>
                  <a:lnTo>
                    <a:pt x="93" y="74"/>
                  </a:lnTo>
                  <a:lnTo>
                    <a:pt x="93" y="73"/>
                  </a:lnTo>
                  <a:lnTo>
                    <a:pt x="93" y="71"/>
                  </a:lnTo>
                  <a:lnTo>
                    <a:pt x="94" y="70"/>
                  </a:lnTo>
                  <a:lnTo>
                    <a:pt x="94" y="69"/>
                  </a:lnTo>
                  <a:lnTo>
                    <a:pt x="94" y="67"/>
                  </a:lnTo>
                  <a:lnTo>
                    <a:pt x="94" y="66"/>
                  </a:lnTo>
                  <a:lnTo>
                    <a:pt x="94" y="64"/>
                  </a:lnTo>
                  <a:lnTo>
                    <a:pt x="94" y="63"/>
                  </a:lnTo>
                  <a:lnTo>
                    <a:pt x="94" y="62"/>
                  </a:lnTo>
                  <a:lnTo>
                    <a:pt x="94" y="60"/>
                  </a:lnTo>
                  <a:lnTo>
                    <a:pt x="94" y="59"/>
                  </a:lnTo>
                  <a:lnTo>
                    <a:pt x="94" y="57"/>
                  </a:lnTo>
                  <a:lnTo>
                    <a:pt x="94" y="56"/>
                  </a:lnTo>
                  <a:lnTo>
                    <a:pt x="95" y="56"/>
                  </a:lnTo>
                  <a:lnTo>
                    <a:pt x="95" y="54"/>
                  </a:lnTo>
                  <a:lnTo>
                    <a:pt x="95" y="53"/>
                  </a:lnTo>
                  <a:lnTo>
                    <a:pt x="95" y="52"/>
                  </a:lnTo>
                  <a:lnTo>
                    <a:pt x="95" y="50"/>
                  </a:lnTo>
                  <a:lnTo>
                    <a:pt x="95" y="49"/>
                  </a:lnTo>
                  <a:lnTo>
                    <a:pt x="95" y="47"/>
                  </a:lnTo>
                  <a:lnTo>
                    <a:pt x="97" y="46"/>
                  </a:lnTo>
                  <a:lnTo>
                    <a:pt x="97" y="45"/>
                  </a:lnTo>
                  <a:lnTo>
                    <a:pt x="97" y="43"/>
                  </a:lnTo>
                  <a:lnTo>
                    <a:pt x="97" y="42"/>
                  </a:lnTo>
                  <a:lnTo>
                    <a:pt x="97" y="40"/>
                  </a:lnTo>
                  <a:lnTo>
                    <a:pt x="98" y="39"/>
                  </a:lnTo>
                  <a:lnTo>
                    <a:pt x="98" y="38"/>
                  </a:lnTo>
                  <a:lnTo>
                    <a:pt x="98" y="36"/>
                  </a:lnTo>
                  <a:lnTo>
                    <a:pt x="98" y="35"/>
                  </a:lnTo>
                  <a:lnTo>
                    <a:pt x="98" y="33"/>
                  </a:lnTo>
                  <a:lnTo>
                    <a:pt x="98" y="32"/>
                  </a:lnTo>
                  <a:lnTo>
                    <a:pt x="100" y="32"/>
                  </a:lnTo>
                  <a:lnTo>
                    <a:pt x="100" y="31"/>
                  </a:lnTo>
                  <a:lnTo>
                    <a:pt x="100" y="29"/>
                  </a:lnTo>
                  <a:lnTo>
                    <a:pt x="100" y="28"/>
                  </a:lnTo>
                  <a:lnTo>
                    <a:pt x="100" y="26"/>
                  </a:lnTo>
                  <a:lnTo>
                    <a:pt x="100" y="25"/>
                  </a:lnTo>
                  <a:lnTo>
                    <a:pt x="100" y="23"/>
                  </a:lnTo>
                  <a:lnTo>
                    <a:pt x="100" y="22"/>
                  </a:lnTo>
                  <a:lnTo>
                    <a:pt x="100" y="21"/>
                  </a:lnTo>
                  <a:lnTo>
                    <a:pt x="100" y="19"/>
                  </a:lnTo>
                  <a:lnTo>
                    <a:pt x="100" y="18"/>
                  </a:lnTo>
                  <a:lnTo>
                    <a:pt x="98" y="15"/>
                  </a:lnTo>
                  <a:lnTo>
                    <a:pt x="98" y="14"/>
                  </a:lnTo>
                  <a:lnTo>
                    <a:pt x="98" y="12"/>
                  </a:lnTo>
                  <a:lnTo>
                    <a:pt x="98" y="9"/>
                  </a:lnTo>
                  <a:lnTo>
                    <a:pt x="98" y="8"/>
                  </a:lnTo>
                  <a:lnTo>
                    <a:pt x="98" y="5"/>
                  </a:lnTo>
                  <a:lnTo>
                    <a:pt x="98" y="2"/>
                  </a:lnTo>
                  <a:lnTo>
                    <a:pt x="98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0" name="Freeform 11">
              <a:extLst>
                <a:ext uri="{FF2B5EF4-FFF2-40B4-BE49-F238E27FC236}">
                  <a16:creationId xmlns:a16="http://schemas.microsoft.com/office/drawing/2014/main" id="{6B28C089-37E0-884A-B35D-A3E295346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063" y="1422400"/>
              <a:ext cx="2371725" cy="1588"/>
            </a:xfrm>
            <a:custGeom>
              <a:avLst/>
              <a:gdLst>
                <a:gd name="T0" fmla="*/ 2147483646 w 2988"/>
                <a:gd name="T1" fmla="*/ 0 h 1588"/>
                <a:gd name="T2" fmla="*/ 0 w 2988"/>
                <a:gd name="T3" fmla="*/ 0 h 1588"/>
                <a:gd name="T4" fmla="*/ 2147483646 w 2988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88" h="1588">
                  <a:moveTo>
                    <a:pt x="2988" y="0"/>
                  </a:moveTo>
                  <a:lnTo>
                    <a:pt x="0" y="0"/>
                  </a:lnTo>
                  <a:lnTo>
                    <a:pt x="29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1" name="Line 12">
              <a:extLst>
                <a:ext uri="{FF2B5EF4-FFF2-40B4-BE49-F238E27FC236}">
                  <a16:creationId xmlns:a16="http://schemas.microsoft.com/office/drawing/2014/main" id="{9B3C65E8-29AD-1744-9E90-6DE1D50447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6063" y="1422400"/>
              <a:ext cx="237172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2" name="Freeform 13">
              <a:extLst>
                <a:ext uri="{FF2B5EF4-FFF2-40B4-BE49-F238E27FC236}">
                  <a16:creationId xmlns:a16="http://schemas.microsoft.com/office/drawing/2014/main" id="{FBFF8298-6408-E040-BD81-48BF8AD45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238" y="2362200"/>
              <a:ext cx="336550" cy="1588"/>
            </a:xfrm>
            <a:custGeom>
              <a:avLst/>
              <a:gdLst>
                <a:gd name="T0" fmla="*/ 2147483646 w 423"/>
                <a:gd name="T1" fmla="*/ 0 h 1588"/>
                <a:gd name="T2" fmla="*/ 0 w 423"/>
                <a:gd name="T3" fmla="*/ 0 h 1588"/>
                <a:gd name="T4" fmla="*/ 2147483646 w 423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3" h="1588">
                  <a:moveTo>
                    <a:pt x="423" y="0"/>
                  </a:moveTo>
                  <a:lnTo>
                    <a:pt x="0" y="0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3" name="Line 14">
              <a:extLst>
                <a:ext uri="{FF2B5EF4-FFF2-40B4-BE49-F238E27FC236}">
                  <a16:creationId xmlns:a16="http://schemas.microsoft.com/office/drawing/2014/main" id="{13BEB29A-93CA-A143-911E-9283D3F42D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21238" y="2362200"/>
              <a:ext cx="336550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4" name="Freeform 15">
              <a:extLst>
                <a:ext uri="{FF2B5EF4-FFF2-40B4-BE49-F238E27FC236}">
                  <a16:creationId xmlns:a16="http://schemas.microsoft.com/office/drawing/2014/main" id="{8B2079C6-BB0A-C443-AAF8-73A45FD58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838" y="2097088"/>
              <a:ext cx="523875" cy="523875"/>
            </a:xfrm>
            <a:custGeom>
              <a:avLst/>
              <a:gdLst>
                <a:gd name="T0" fmla="*/ 2147483646 w 660"/>
                <a:gd name="T1" fmla="*/ 2147483646 h 660"/>
                <a:gd name="T2" fmla="*/ 2147483646 w 660"/>
                <a:gd name="T3" fmla="*/ 2147483646 h 660"/>
                <a:gd name="T4" fmla="*/ 2147483646 w 660"/>
                <a:gd name="T5" fmla="*/ 2147483646 h 660"/>
                <a:gd name="T6" fmla="*/ 2147483646 w 660"/>
                <a:gd name="T7" fmla="*/ 2147483646 h 660"/>
                <a:gd name="T8" fmla="*/ 2147483646 w 660"/>
                <a:gd name="T9" fmla="*/ 2147483646 h 660"/>
                <a:gd name="T10" fmla="*/ 2147483646 w 660"/>
                <a:gd name="T11" fmla="*/ 2147483646 h 660"/>
                <a:gd name="T12" fmla="*/ 2147483646 w 660"/>
                <a:gd name="T13" fmla="*/ 2147483646 h 660"/>
                <a:gd name="T14" fmla="*/ 2147483646 w 660"/>
                <a:gd name="T15" fmla="*/ 2147483646 h 660"/>
                <a:gd name="T16" fmla="*/ 2147483646 w 660"/>
                <a:gd name="T17" fmla="*/ 2147483646 h 660"/>
                <a:gd name="T18" fmla="*/ 2147483646 w 660"/>
                <a:gd name="T19" fmla="*/ 2147483646 h 660"/>
                <a:gd name="T20" fmla="*/ 0 w 660"/>
                <a:gd name="T21" fmla="*/ 2147483646 h 660"/>
                <a:gd name="T22" fmla="*/ 2147483646 w 660"/>
                <a:gd name="T23" fmla="*/ 2147483646 h 660"/>
                <a:gd name="T24" fmla="*/ 2147483646 w 660"/>
                <a:gd name="T25" fmla="*/ 2147483646 h 660"/>
                <a:gd name="T26" fmla="*/ 2147483646 w 660"/>
                <a:gd name="T27" fmla="*/ 2147483646 h 660"/>
                <a:gd name="T28" fmla="*/ 2147483646 w 660"/>
                <a:gd name="T29" fmla="*/ 2147483646 h 660"/>
                <a:gd name="T30" fmla="*/ 2147483646 w 660"/>
                <a:gd name="T31" fmla="*/ 2147483646 h 660"/>
                <a:gd name="T32" fmla="*/ 2147483646 w 660"/>
                <a:gd name="T33" fmla="*/ 2147483646 h 660"/>
                <a:gd name="T34" fmla="*/ 2147483646 w 660"/>
                <a:gd name="T35" fmla="*/ 2147483646 h 660"/>
                <a:gd name="T36" fmla="*/ 2147483646 w 660"/>
                <a:gd name="T37" fmla="*/ 2147483646 h 660"/>
                <a:gd name="T38" fmla="*/ 2147483646 w 660"/>
                <a:gd name="T39" fmla="*/ 2147483646 h 660"/>
                <a:gd name="T40" fmla="*/ 2147483646 w 660"/>
                <a:gd name="T41" fmla="*/ 2147483646 h 660"/>
                <a:gd name="T42" fmla="*/ 2147483646 w 660"/>
                <a:gd name="T43" fmla="*/ 2147483646 h 660"/>
                <a:gd name="T44" fmla="*/ 2147483646 w 660"/>
                <a:gd name="T45" fmla="*/ 2147483646 h 660"/>
                <a:gd name="T46" fmla="*/ 2147483646 w 660"/>
                <a:gd name="T47" fmla="*/ 2147483646 h 660"/>
                <a:gd name="T48" fmla="*/ 2147483646 w 660"/>
                <a:gd name="T49" fmla="*/ 2147483646 h 660"/>
                <a:gd name="T50" fmla="*/ 2147483646 w 660"/>
                <a:gd name="T51" fmla="*/ 2147483646 h 660"/>
                <a:gd name="T52" fmla="*/ 2147483646 w 660"/>
                <a:gd name="T53" fmla="*/ 2147483646 h 660"/>
                <a:gd name="T54" fmla="*/ 2147483646 w 660"/>
                <a:gd name="T55" fmla="*/ 2147483646 h 660"/>
                <a:gd name="T56" fmla="*/ 2147483646 w 660"/>
                <a:gd name="T57" fmla="*/ 2147483646 h 660"/>
                <a:gd name="T58" fmla="*/ 2147483646 w 660"/>
                <a:gd name="T59" fmla="*/ 2147483646 h 660"/>
                <a:gd name="T60" fmla="*/ 2147483646 w 660"/>
                <a:gd name="T61" fmla="*/ 2147483646 h 660"/>
                <a:gd name="T62" fmla="*/ 2147483646 w 660"/>
                <a:gd name="T63" fmla="*/ 2147483646 h 660"/>
                <a:gd name="T64" fmla="*/ 2147483646 w 660"/>
                <a:gd name="T65" fmla="*/ 2147483646 h 660"/>
                <a:gd name="T66" fmla="*/ 2147483646 w 660"/>
                <a:gd name="T67" fmla="*/ 2147483646 h 660"/>
                <a:gd name="T68" fmla="*/ 2147483646 w 660"/>
                <a:gd name="T69" fmla="*/ 2147483646 h 660"/>
                <a:gd name="T70" fmla="*/ 2147483646 w 660"/>
                <a:gd name="T71" fmla="*/ 2147483646 h 660"/>
                <a:gd name="T72" fmla="*/ 2147483646 w 660"/>
                <a:gd name="T73" fmla="*/ 2147483646 h 660"/>
                <a:gd name="T74" fmla="*/ 2147483646 w 660"/>
                <a:gd name="T75" fmla="*/ 2147483646 h 660"/>
                <a:gd name="T76" fmla="*/ 2147483646 w 660"/>
                <a:gd name="T77" fmla="*/ 2147483646 h 660"/>
                <a:gd name="T78" fmla="*/ 2147483646 w 660"/>
                <a:gd name="T79" fmla="*/ 2147483646 h 660"/>
                <a:gd name="T80" fmla="*/ 2147483646 w 660"/>
                <a:gd name="T81" fmla="*/ 2147483646 h 660"/>
                <a:gd name="T82" fmla="*/ 2147483646 w 660"/>
                <a:gd name="T83" fmla="*/ 2147483646 h 660"/>
                <a:gd name="T84" fmla="*/ 2147483646 w 660"/>
                <a:gd name="T85" fmla="*/ 2147483646 h 660"/>
                <a:gd name="T86" fmla="*/ 2147483646 w 660"/>
                <a:gd name="T87" fmla="*/ 0 h 6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60" h="660">
                  <a:moveTo>
                    <a:pt x="330" y="0"/>
                  </a:moveTo>
                  <a:lnTo>
                    <a:pt x="313" y="0"/>
                  </a:lnTo>
                  <a:lnTo>
                    <a:pt x="298" y="1"/>
                  </a:lnTo>
                  <a:lnTo>
                    <a:pt x="281" y="3"/>
                  </a:lnTo>
                  <a:lnTo>
                    <a:pt x="264" y="6"/>
                  </a:lnTo>
                  <a:lnTo>
                    <a:pt x="248" y="10"/>
                  </a:lnTo>
                  <a:lnTo>
                    <a:pt x="233" y="14"/>
                  </a:lnTo>
                  <a:lnTo>
                    <a:pt x="217" y="20"/>
                  </a:lnTo>
                  <a:lnTo>
                    <a:pt x="202" y="25"/>
                  </a:lnTo>
                  <a:lnTo>
                    <a:pt x="188" y="32"/>
                  </a:lnTo>
                  <a:lnTo>
                    <a:pt x="173" y="39"/>
                  </a:lnTo>
                  <a:lnTo>
                    <a:pt x="159" y="48"/>
                  </a:lnTo>
                  <a:lnTo>
                    <a:pt x="147" y="56"/>
                  </a:lnTo>
                  <a:lnTo>
                    <a:pt x="133" y="65"/>
                  </a:lnTo>
                  <a:lnTo>
                    <a:pt x="121" y="75"/>
                  </a:lnTo>
                  <a:lnTo>
                    <a:pt x="109" y="85"/>
                  </a:lnTo>
                  <a:lnTo>
                    <a:pt x="97" y="96"/>
                  </a:lnTo>
                  <a:lnTo>
                    <a:pt x="86" y="107"/>
                  </a:lnTo>
                  <a:lnTo>
                    <a:pt x="76" y="120"/>
                  </a:lnTo>
                  <a:lnTo>
                    <a:pt x="66" y="133"/>
                  </a:lnTo>
                  <a:lnTo>
                    <a:pt x="57" y="145"/>
                  </a:lnTo>
                  <a:lnTo>
                    <a:pt x="48" y="158"/>
                  </a:lnTo>
                  <a:lnTo>
                    <a:pt x="41" y="172"/>
                  </a:lnTo>
                  <a:lnTo>
                    <a:pt x="34" y="186"/>
                  </a:lnTo>
                  <a:lnTo>
                    <a:pt x="27" y="202"/>
                  </a:lnTo>
                  <a:lnTo>
                    <a:pt x="21" y="216"/>
                  </a:lnTo>
                  <a:lnTo>
                    <a:pt x="16" y="231"/>
                  </a:lnTo>
                  <a:lnTo>
                    <a:pt x="11" y="247"/>
                  </a:lnTo>
                  <a:lnTo>
                    <a:pt x="7" y="264"/>
                  </a:lnTo>
                  <a:lnTo>
                    <a:pt x="4" y="279"/>
                  </a:lnTo>
                  <a:lnTo>
                    <a:pt x="3" y="296"/>
                  </a:lnTo>
                  <a:lnTo>
                    <a:pt x="2" y="313"/>
                  </a:lnTo>
                  <a:lnTo>
                    <a:pt x="0" y="330"/>
                  </a:lnTo>
                  <a:lnTo>
                    <a:pt x="2" y="347"/>
                  </a:lnTo>
                  <a:lnTo>
                    <a:pt x="3" y="364"/>
                  </a:lnTo>
                  <a:lnTo>
                    <a:pt x="4" y="379"/>
                  </a:lnTo>
                  <a:lnTo>
                    <a:pt x="7" y="396"/>
                  </a:lnTo>
                  <a:lnTo>
                    <a:pt x="11" y="412"/>
                  </a:lnTo>
                  <a:lnTo>
                    <a:pt x="16" y="427"/>
                  </a:lnTo>
                  <a:lnTo>
                    <a:pt x="21" y="443"/>
                  </a:lnTo>
                  <a:lnTo>
                    <a:pt x="27" y="458"/>
                  </a:lnTo>
                  <a:lnTo>
                    <a:pt x="34" y="472"/>
                  </a:lnTo>
                  <a:lnTo>
                    <a:pt x="41" y="486"/>
                  </a:lnTo>
                  <a:lnTo>
                    <a:pt x="48" y="500"/>
                  </a:lnTo>
                  <a:lnTo>
                    <a:pt x="57" y="514"/>
                  </a:lnTo>
                  <a:lnTo>
                    <a:pt x="66" y="527"/>
                  </a:lnTo>
                  <a:lnTo>
                    <a:pt x="76" y="540"/>
                  </a:lnTo>
                  <a:lnTo>
                    <a:pt x="86" y="551"/>
                  </a:lnTo>
                  <a:lnTo>
                    <a:pt x="97" y="562"/>
                  </a:lnTo>
                  <a:lnTo>
                    <a:pt x="109" y="574"/>
                  </a:lnTo>
                  <a:lnTo>
                    <a:pt x="121" y="583"/>
                  </a:lnTo>
                  <a:lnTo>
                    <a:pt x="133" y="593"/>
                  </a:lnTo>
                  <a:lnTo>
                    <a:pt x="147" y="603"/>
                  </a:lnTo>
                  <a:lnTo>
                    <a:pt x="159" y="612"/>
                  </a:lnTo>
                  <a:lnTo>
                    <a:pt x="173" y="619"/>
                  </a:lnTo>
                  <a:lnTo>
                    <a:pt x="188" y="627"/>
                  </a:lnTo>
                  <a:lnTo>
                    <a:pt x="202" y="633"/>
                  </a:lnTo>
                  <a:lnTo>
                    <a:pt x="217" y="638"/>
                  </a:lnTo>
                  <a:lnTo>
                    <a:pt x="233" y="644"/>
                  </a:lnTo>
                  <a:lnTo>
                    <a:pt x="248" y="648"/>
                  </a:lnTo>
                  <a:lnTo>
                    <a:pt x="264" y="652"/>
                  </a:lnTo>
                  <a:lnTo>
                    <a:pt x="281" y="655"/>
                  </a:lnTo>
                  <a:lnTo>
                    <a:pt x="298" y="657"/>
                  </a:lnTo>
                  <a:lnTo>
                    <a:pt x="313" y="658"/>
                  </a:lnTo>
                  <a:lnTo>
                    <a:pt x="330" y="660"/>
                  </a:lnTo>
                  <a:lnTo>
                    <a:pt x="348" y="658"/>
                  </a:lnTo>
                  <a:lnTo>
                    <a:pt x="364" y="657"/>
                  </a:lnTo>
                  <a:lnTo>
                    <a:pt x="381" y="655"/>
                  </a:lnTo>
                  <a:lnTo>
                    <a:pt x="398" y="652"/>
                  </a:lnTo>
                  <a:lnTo>
                    <a:pt x="413" y="648"/>
                  </a:lnTo>
                  <a:lnTo>
                    <a:pt x="429" y="644"/>
                  </a:lnTo>
                  <a:lnTo>
                    <a:pt x="444" y="638"/>
                  </a:lnTo>
                  <a:lnTo>
                    <a:pt x="460" y="633"/>
                  </a:lnTo>
                  <a:lnTo>
                    <a:pt x="474" y="627"/>
                  </a:lnTo>
                  <a:lnTo>
                    <a:pt x="488" y="619"/>
                  </a:lnTo>
                  <a:lnTo>
                    <a:pt x="502" y="612"/>
                  </a:lnTo>
                  <a:lnTo>
                    <a:pt x="515" y="603"/>
                  </a:lnTo>
                  <a:lnTo>
                    <a:pt x="527" y="593"/>
                  </a:lnTo>
                  <a:lnTo>
                    <a:pt x="540" y="583"/>
                  </a:lnTo>
                  <a:lnTo>
                    <a:pt x="553" y="574"/>
                  </a:lnTo>
                  <a:lnTo>
                    <a:pt x="564" y="562"/>
                  </a:lnTo>
                  <a:lnTo>
                    <a:pt x="575" y="551"/>
                  </a:lnTo>
                  <a:lnTo>
                    <a:pt x="585" y="540"/>
                  </a:lnTo>
                  <a:lnTo>
                    <a:pt x="595" y="527"/>
                  </a:lnTo>
                  <a:lnTo>
                    <a:pt x="605" y="514"/>
                  </a:lnTo>
                  <a:lnTo>
                    <a:pt x="613" y="500"/>
                  </a:lnTo>
                  <a:lnTo>
                    <a:pt x="620" y="486"/>
                  </a:lnTo>
                  <a:lnTo>
                    <a:pt x="627" y="472"/>
                  </a:lnTo>
                  <a:lnTo>
                    <a:pt x="634" y="458"/>
                  </a:lnTo>
                  <a:lnTo>
                    <a:pt x="640" y="443"/>
                  </a:lnTo>
                  <a:lnTo>
                    <a:pt x="646" y="427"/>
                  </a:lnTo>
                  <a:lnTo>
                    <a:pt x="650" y="412"/>
                  </a:lnTo>
                  <a:lnTo>
                    <a:pt x="654" y="396"/>
                  </a:lnTo>
                  <a:lnTo>
                    <a:pt x="657" y="379"/>
                  </a:lnTo>
                  <a:lnTo>
                    <a:pt x="658" y="364"/>
                  </a:lnTo>
                  <a:lnTo>
                    <a:pt x="660" y="347"/>
                  </a:lnTo>
                  <a:lnTo>
                    <a:pt x="660" y="330"/>
                  </a:lnTo>
                  <a:lnTo>
                    <a:pt x="660" y="313"/>
                  </a:lnTo>
                  <a:lnTo>
                    <a:pt x="658" y="296"/>
                  </a:lnTo>
                  <a:lnTo>
                    <a:pt x="657" y="279"/>
                  </a:lnTo>
                  <a:lnTo>
                    <a:pt x="654" y="264"/>
                  </a:lnTo>
                  <a:lnTo>
                    <a:pt x="650" y="247"/>
                  </a:lnTo>
                  <a:lnTo>
                    <a:pt x="646" y="231"/>
                  </a:lnTo>
                  <a:lnTo>
                    <a:pt x="640" y="216"/>
                  </a:lnTo>
                  <a:lnTo>
                    <a:pt x="634" y="202"/>
                  </a:lnTo>
                  <a:lnTo>
                    <a:pt x="627" y="186"/>
                  </a:lnTo>
                  <a:lnTo>
                    <a:pt x="620" y="172"/>
                  </a:lnTo>
                  <a:lnTo>
                    <a:pt x="613" y="158"/>
                  </a:lnTo>
                  <a:lnTo>
                    <a:pt x="605" y="145"/>
                  </a:lnTo>
                  <a:lnTo>
                    <a:pt x="595" y="133"/>
                  </a:lnTo>
                  <a:lnTo>
                    <a:pt x="585" y="120"/>
                  </a:lnTo>
                  <a:lnTo>
                    <a:pt x="575" y="107"/>
                  </a:lnTo>
                  <a:lnTo>
                    <a:pt x="564" y="96"/>
                  </a:lnTo>
                  <a:lnTo>
                    <a:pt x="553" y="85"/>
                  </a:lnTo>
                  <a:lnTo>
                    <a:pt x="540" y="75"/>
                  </a:lnTo>
                  <a:lnTo>
                    <a:pt x="527" y="65"/>
                  </a:lnTo>
                  <a:lnTo>
                    <a:pt x="515" y="56"/>
                  </a:lnTo>
                  <a:lnTo>
                    <a:pt x="502" y="48"/>
                  </a:lnTo>
                  <a:lnTo>
                    <a:pt x="488" y="39"/>
                  </a:lnTo>
                  <a:lnTo>
                    <a:pt x="474" y="32"/>
                  </a:lnTo>
                  <a:lnTo>
                    <a:pt x="460" y="25"/>
                  </a:lnTo>
                  <a:lnTo>
                    <a:pt x="444" y="20"/>
                  </a:lnTo>
                  <a:lnTo>
                    <a:pt x="429" y="14"/>
                  </a:lnTo>
                  <a:lnTo>
                    <a:pt x="413" y="10"/>
                  </a:lnTo>
                  <a:lnTo>
                    <a:pt x="398" y="6"/>
                  </a:lnTo>
                  <a:lnTo>
                    <a:pt x="381" y="3"/>
                  </a:lnTo>
                  <a:lnTo>
                    <a:pt x="364" y="1"/>
                  </a:lnTo>
                  <a:lnTo>
                    <a:pt x="348" y="0"/>
                  </a:lnTo>
                  <a:lnTo>
                    <a:pt x="330" y="0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5" name="Freeform 16">
              <a:extLst>
                <a:ext uri="{FF2B5EF4-FFF2-40B4-BE49-F238E27FC236}">
                  <a16:creationId xmlns:a16="http://schemas.microsoft.com/office/drawing/2014/main" id="{51E06C9B-2B7F-BA42-B933-A61104892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438" y="2519363"/>
              <a:ext cx="314325" cy="1587"/>
            </a:xfrm>
            <a:custGeom>
              <a:avLst/>
              <a:gdLst>
                <a:gd name="T0" fmla="*/ 2147483646 w 394"/>
                <a:gd name="T1" fmla="*/ 0 h 1587"/>
                <a:gd name="T2" fmla="*/ 0 w 394"/>
                <a:gd name="T3" fmla="*/ 0 h 1587"/>
                <a:gd name="T4" fmla="*/ 2147483646 w 394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4" h="1587">
                  <a:moveTo>
                    <a:pt x="394" y="0"/>
                  </a:moveTo>
                  <a:lnTo>
                    <a:pt x="0" y="0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6" name="Line 17">
              <a:extLst>
                <a:ext uri="{FF2B5EF4-FFF2-40B4-BE49-F238E27FC236}">
                  <a16:creationId xmlns:a16="http://schemas.microsoft.com/office/drawing/2014/main" id="{B2C58904-B632-0B48-A544-7D9A49C345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81438" y="2519363"/>
              <a:ext cx="314325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7" name="Freeform 18">
              <a:extLst>
                <a:ext uri="{FF2B5EF4-FFF2-40B4-BE49-F238E27FC236}">
                  <a16:creationId xmlns:a16="http://schemas.microsoft.com/office/drawing/2014/main" id="{57349823-E0E1-9146-8101-B282E6761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438" y="2205038"/>
              <a:ext cx="314325" cy="1587"/>
            </a:xfrm>
            <a:custGeom>
              <a:avLst/>
              <a:gdLst>
                <a:gd name="T0" fmla="*/ 2147483646 w 394"/>
                <a:gd name="T1" fmla="*/ 0 h 1587"/>
                <a:gd name="T2" fmla="*/ 0 w 394"/>
                <a:gd name="T3" fmla="*/ 0 h 1587"/>
                <a:gd name="T4" fmla="*/ 2147483646 w 394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4" h="1587">
                  <a:moveTo>
                    <a:pt x="394" y="0"/>
                  </a:moveTo>
                  <a:lnTo>
                    <a:pt x="0" y="0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8" name="Line 19">
              <a:extLst>
                <a:ext uri="{FF2B5EF4-FFF2-40B4-BE49-F238E27FC236}">
                  <a16:creationId xmlns:a16="http://schemas.microsoft.com/office/drawing/2014/main" id="{BD185FB5-6A1F-F74B-8138-C075BA5C80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81438" y="2205038"/>
              <a:ext cx="314325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9" name="Rectangle 20">
              <a:extLst>
                <a:ext uri="{FF2B5EF4-FFF2-40B4-BE49-F238E27FC236}">
                  <a16:creationId xmlns:a16="http://schemas.microsoft.com/office/drawing/2014/main" id="{7D6ED449-A16B-3E44-B2AE-2E35F2BB8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763" y="2093913"/>
              <a:ext cx="357187" cy="536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70680" name="Freeform 21">
              <a:extLst>
                <a:ext uri="{FF2B5EF4-FFF2-40B4-BE49-F238E27FC236}">
                  <a16:creationId xmlns:a16="http://schemas.microsoft.com/office/drawing/2014/main" id="{70315983-C676-E54B-A398-B01719C90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763" y="2093913"/>
              <a:ext cx="357187" cy="536575"/>
            </a:xfrm>
            <a:custGeom>
              <a:avLst/>
              <a:gdLst>
                <a:gd name="T0" fmla="*/ 2147483646 w 451"/>
                <a:gd name="T1" fmla="*/ 2147483646 h 676"/>
                <a:gd name="T2" fmla="*/ 0 w 451"/>
                <a:gd name="T3" fmla="*/ 2147483646 h 676"/>
                <a:gd name="T4" fmla="*/ 0 w 451"/>
                <a:gd name="T5" fmla="*/ 0 h 676"/>
                <a:gd name="T6" fmla="*/ 2147483646 w 451"/>
                <a:gd name="T7" fmla="*/ 0 h 67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1" h="676">
                  <a:moveTo>
                    <a:pt x="451" y="676"/>
                  </a:moveTo>
                  <a:lnTo>
                    <a:pt x="0" y="676"/>
                  </a:lnTo>
                  <a:lnTo>
                    <a:pt x="0" y="0"/>
                  </a:lnTo>
                  <a:lnTo>
                    <a:pt x="451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1" name="Line 22">
              <a:extLst>
                <a:ext uri="{FF2B5EF4-FFF2-40B4-BE49-F238E27FC236}">
                  <a16:creationId xmlns:a16="http://schemas.microsoft.com/office/drawing/2014/main" id="{8CD8DBAC-7E03-1847-A7ED-32F2D75294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57788" y="1422400"/>
              <a:ext cx="1587" cy="31273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2" name="Line 23">
              <a:extLst>
                <a:ext uri="{FF2B5EF4-FFF2-40B4-BE49-F238E27FC236}">
                  <a16:creationId xmlns:a16="http://schemas.microsoft.com/office/drawing/2014/main" id="{B317FE94-BCBB-424C-8356-E1FA6C3AA1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57788" y="2049463"/>
              <a:ext cx="1587" cy="31273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3" name="Freeform 58">
              <a:extLst>
                <a:ext uri="{FF2B5EF4-FFF2-40B4-BE49-F238E27FC236}">
                  <a16:creationId xmlns:a16="http://schemas.microsoft.com/office/drawing/2014/main" id="{8CCFB18A-8D29-B245-8D06-6FA8B0787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063" y="2049463"/>
              <a:ext cx="1095375" cy="155575"/>
            </a:xfrm>
            <a:custGeom>
              <a:avLst/>
              <a:gdLst>
                <a:gd name="T0" fmla="*/ 0 w 1382"/>
                <a:gd name="T1" fmla="*/ 0 h 198"/>
                <a:gd name="T2" fmla="*/ 2147483646 w 1382"/>
                <a:gd name="T3" fmla="*/ 0 h 198"/>
                <a:gd name="T4" fmla="*/ 2147483646 w 1382"/>
                <a:gd name="T5" fmla="*/ 2147483646 h 1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82" h="198">
                  <a:moveTo>
                    <a:pt x="0" y="0"/>
                  </a:moveTo>
                  <a:lnTo>
                    <a:pt x="1382" y="0"/>
                  </a:lnTo>
                  <a:lnTo>
                    <a:pt x="1382" y="198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4" name="Freeform 59">
              <a:extLst>
                <a:ext uri="{FF2B5EF4-FFF2-40B4-BE49-F238E27FC236}">
                  <a16:creationId xmlns:a16="http://schemas.microsoft.com/office/drawing/2014/main" id="{6EA3F822-01B0-F04F-BF77-810978300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0" y="2519363"/>
              <a:ext cx="312738" cy="155575"/>
            </a:xfrm>
            <a:custGeom>
              <a:avLst/>
              <a:gdLst>
                <a:gd name="T0" fmla="*/ 0 w 395"/>
                <a:gd name="T1" fmla="*/ 2147483646 h 198"/>
                <a:gd name="T2" fmla="*/ 2147483646 w 395"/>
                <a:gd name="T3" fmla="*/ 2147483646 h 198"/>
                <a:gd name="T4" fmla="*/ 2147483646 w 395"/>
                <a:gd name="T5" fmla="*/ 0 h 1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5" h="198">
                  <a:moveTo>
                    <a:pt x="0" y="198"/>
                  </a:moveTo>
                  <a:lnTo>
                    <a:pt x="395" y="198"/>
                  </a:lnTo>
                  <a:lnTo>
                    <a:pt x="39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5" name="Line 67">
              <a:extLst>
                <a:ext uri="{FF2B5EF4-FFF2-40B4-BE49-F238E27FC236}">
                  <a16:creationId xmlns:a16="http://schemas.microsoft.com/office/drawing/2014/main" id="{D778A3B4-8973-E64C-AAD7-D663EAE93B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1775" y="2674938"/>
              <a:ext cx="357188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6" name="Freeform 68">
              <a:extLst>
                <a:ext uri="{FF2B5EF4-FFF2-40B4-BE49-F238E27FC236}">
                  <a16:creationId xmlns:a16="http://schemas.microsoft.com/office/drawing/2014/main" id="{3ADB81B6-2B0E-094C-9FA1-C5DA87DD7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0" y="2519363"/>
              <a:ext cx="314325" cy="334962"/>
            </a:xfrm>
            <a:custGeom>
              <a:avLst/>
              <a:gdLst>
                <a:gd name="T0" fmla="*/ 2147483646 w 395"/>
                <a:gd name="T1" fmla="*/ 2147483646 h 423"/>
                <a:gd name="T2" fmla="*/ 0 w 395"/>
                <a:gd name="T3" fmla="*/ 2147483646 h 423"/>
                <a:gd name="T4" fmla="*/ 0 w 395"/>
                <a:gd name="T5" fmla="*/ 0 h 423"/>
                <a:gd name="T6" fmla="*/ 2147483646 w 395"/>
                <a:gd name="T7" fmla="*/ 2147483646 h 4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5" h="423">
                  <a:moveTo>
                    <a:pt x="395" y="198"/>
                  </a:moveTo>
                  <a:lnTo>
                    <a:pt x="0" y="423"/>
                  </a:lnTo>
                  <a:lnTo>
                    <a:pt x="0" y="0"/>
                  </a:lnTo>
                  <a:lnTo>
                    <a:pt x="395" y="198"/>
                  </a:lnTo>
                  <a:close/>
                </a:path>
              </a:pathLst>
            </a:custGeom>
            <a:solidFill>
              <a:srgbClr val="FFFFFF"/>
            </a:solidFill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7" name="Freeform 69">
              <a:extLst>
                <a:ext uri="{FF2B5EF4-FFF2-40B4-BE49-F238E27FC236}">
                  <a16:creationId xmlns:a16="http://schemas.microsoft.com/office/drawing/2014/main" id="{1A1B9E54-363B-4849-9A07-942A85F72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800" y="2630488"/>
              <a:ext cx="88900" cy="88900"/>
            </a:xfrm>
            <a:custGeom>
              <a:avLst/>
              <a:gdLst>
                <a:gd name="T0" fmla="*/ 2147483646 w 113"/>
                <a:gd name="T1" fmla="*/ 0 h 113"/>
                <a:gd name="T2" fmla="*/ 2147483646 w 113"/>
                <a:gd name="T3" fmla="*/ 2147483646 h 113"/>
                <a:gd name="T4" fmla="*/ 2147483646 w 113"/>
                <a:gd name="T5" fmla="*/ 2147483646 h 113"/>
                <a:gd name="T6" fmla="*/ 2147483646 w 113"/>
                <a:gd name="T7" fmla="*/ 2147483646 h 113"/>
                <a:gd name="T8" fmla="*/ 2147483646 w 113"/>
                <a:gd name="T9" fmla="*/ 2147483646 h 113"/>
                <a:gd name="T10" fmla="*/ 2147483646 w 113"/>
                <a:gd name="T11" fmla="*/ 2147483646 h 113"/>
                <a:gd name="T12" fmla="*/ 2147483646 w 113"/>
                <a:gd name="T13" fmla="*/ 2147483646 h 113"/>
                <a:gd name="T14" fmla="*/ 2147483646 w 113"/>
                <a:gd name="T15" fmla="*/ 2147483646 h 113"/>
                <a:gd name="T16" fmla="*/ 2147483646 w 113"/>
                <a:gd name="T17" fmla="*/ 2147483646 h 113"/>
                <a:gd name="T18" fmla="*/ 2147483646 w 113"/>
                <a:gd name="T19" fmla="*/ 2147483646 h 113"/>
                <a:gd name="T20" fmla="*/ 2147483646 w 113"/>
                <a:gd name="T21" fmla="*/ 2147483646 h 113"/>
                <a:gd name="T22" fmla="*/ 2147483646 w 113"/>
                <a:gd name="T23" fmla="*/ 2147483646 h 113"/>
                <a:gd name="T24" fmla="*/ 2147483646 w 113"/>
                <a:gd name="T25" fmla="*/ 2147483646 h 113"/>
                <a:gd name="T26" fmla="*/ 2147483646 w 113"/>
                <a:gd name="T27" fmla="*/ 2147483646 h 113"/>
                <a:gd name="T28" fmla="*/ 2147483646 w 113"/>
                <a:gd name="T29" fmla="*/ 2147483646 h 113"/>
                <a:gd name="T30" fmla="*/ 2147483646 w 113"/>
                <a:gd name="T31" fmla="*/ 2147483646 h 113"/>
                <a:gd name="T32" fmla="*/ 2147483646 w 113"/>
                <a:gd name="T33" fmla="*/ 2147483646 h 113"/>
                <a:gd name="T34" fmla="*/ 2147483646 w 113"/>
                <a:gd name="T35" fmla="*/ 2147483646 h 113"/>
                <a:gd name="T36" fmla="*/ 2147483646 w 113"/>
                <a:gd name="T37" fmla="*/ 2147483646 h 113"/>
                <a:gd name="T38" fmla="*/ 2147483646 w 113"/>
                <a:gd name="T39" fmla="*/ 2147483646 h 113"/>
                <a:gd name="T40" fmla="*/ 2147483646 w 113"/>
                <a:gd name="T41" fmla="*/ 2147483646 h 113"/>
                <a:gd name="T42" fmla="*/ 2147483646 w 113"/>
                <a:gd name="T43" fmla="*/ 2147483646 h 113"/>
                <a:gd name="T44" fmla="*/ 2147483646 w 113"/>
                <a:gd name="T45" fmla="*/ 2147483646 h 113"/>
                <a:gd name="T46" fmla="*/ 2147483646 w 113"/>
                <a:gd name="T47" fmla="*/ 2147483646 h 113"/>
                <a:gd name="T48" fmla="*/ 2147483646 w 113"/>
                <a:gd name="T49" fmla="*/ 2147483646 h 113"/>
                <a:gd name="T50" fmla="*/ 2147483646 w 113"/>
                <a:gd name="T51" fmla="*/ 2147483646 h 113"/>
                <a:gd name="T52" fmla="*/ 2147483646 w 113"/>
                <a:gd name="T53" fmla="*/ 2147483646 h 113"/>
                <a:gd name="T54" fmla="*/ 2147483646 w 113"/>
                <a:gd name="T55" fmla="*/ 2147483646 h 113"/>
                <a:gd name="T56" fmla="*/ 2147483646 w 113"/>
                <a:gd name="T57" fmla="*/ 2147483646 h 113"/>
                <a:gd name="T58" fmla="*/ 2147483646 w 113"/>
                <a:gd name="T59" fmla="*/ 2147483646 h 113"/>
                <a:gd name="T60" fmla="*/ 2147483646 w 113"/>
                <a:gd name="T61" fmla="*/ 2147483646 h 113"/>
                <a:gd name="T62" fmla="*/ 2147483646 w 113"/>
                <a:gd name="T63" fmla="*/ 2147483646 h 113"/>
                <a:gd name="T64" fmla="*/ 2147483646 w 113"/>
                <a:gd name="T65" fmla="*/ 2147483646 h 113"/>
                <a:gd name="T66" fmla="*/ 2147483646 w 113"/>
                <a:gd name="T67" fmla="*/ 2147483646 h 113"/>
                <a:gd name="T68" fmla="*/ 2147483646 w 113"/>
                <a:gd name="T69" fmla="*/ 2147483646 h 113"/>
                <a:gd name="T70" fmla="*/ 2147483646 w 113"/>
                <a:gd name="T71" fmla="*/ 2147483646 h 113"/>
                <a:gd name="T72" fmla="*/ 2147483646 w 113"/>
                <a:gd name="T73" fmla="*/ 2147483646 h 113"/>
                <a:gd name="T74" fmla="*/ 2147483646 w 113"/>
                <a:gd name="T75" fmla="*/ 2147483646 h 113"/>
                <a:gd name="T76" fmla="*/ 2147483646 w 113"/>
                <a:gd name="T77" fmla="*/ 2147483646 h 113"/>
                <a:gd name="T78" fmla="*/ 2147483646 w 113"/>
                <a:gd name="T79" fmla="*/ 2147483646 h 113"/>
                <a:gd name="T80" fmla="*/ 2147483646 w 113"/>
                <a:gd name="T81" fmla="*/ 2147483646 h 113"/>
                <a:gd name="T82" fmla="*/ 2147483646 w 113"/>
                <a:gd name="T83" fmla="*/ 2147483646 h 113"/>
                <a:gd name="T84" fmla="*/ 2147483646 w 113"/>
                <a:gd name="T85" fmla="*/ 2147483646 h 113"/>
                <a:gd name="T86" fmla="*/ 2147483646 w 113"/>
                <a:gd name="T87" fmla="*/ 0 h 113"/>
                <a:gd name="T88" fmla="*/ 2147483646 w 113"/>
                <a:gd name="T89" fmla="*/ 2147483646 h 11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13" h="113">
                  <a:moveTo>
                    <a:pt x="57" y="57"/>
                  </a:moveTo>
                  <a:lnTo>
                    <a:pt x="57" y="0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5" y="2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38" y="3"/>
                  </a:lnTo>
                  <a:lnTo>
                    <a:pt x="35" y="4"/>
                  </a:lnTo>
                  <a:lnTo>
                    <a:pt x="33" y="6"/>
                  </a:lnTo>
                  <a:lnTo>
                    <a:pt x="30" y="7"/>
                  </a:lnTo>
                  <a:lnTo>
                    <a:pt x="28" y="7"/>
                  </a:lnTo>
                  <a:lnTo>
                    <a:pt x="26" y="10"/>
                  </a:lnTo>
                  <a:lnTo>
                    <a:pt x="24" y="11"/>
                  </a:lnTo>
                  <a:lnTo>
                    <a:pt x="21" y="13"/>
                  </a:lnTo>
                  <a:lnTo>
                    <a:pt x="20" y="14"/>
                  </a:lnTo>
                  <a:lnTo>
                    <a:pt x="17" y="16"/>
                  </a:lnTo>
                  <a:lnTo>
                    <a:pt x="16" y="19"/>
                  </a:lnTo>
                  <a:lnTo>
                    <a:pt x="14" y="20"/>
                  </a:lnTo>
                  <a:lnTo>
                    <a:pt x="11" y="23"/>
                  </a:lnTo>
                  <a:lnTo>
                    <a:pt x="10" y="24"/>
                  </a:lnTo>
                  <a:lnTo>
                    <a:pt x="9" y="27"/>
                  </a:lnTo>
                  <a:lnTo>
                    <a:pt x="7" y="30"/>
                  </a:lnTo>
                  <a:lnTo>
                    <a:pt x="6" y="31"/>
                  </a:lnTo>
                  <a:lnTo>
                    <a:pt x="6" y="34"/>
                  </a:lnTo>
                  <a:lnTo>
                    <a:pt x="4" y="37"/>
                  </a:lnTo>
                  <a:lnTo>
                    <a:pt x="3" y="40"/>
                  </a:lnTo>
                  <a:lnTo>
                    <a:pt x="3" y="43"/>
                  </a:lnTo>
                  <a:lnTo>
                    <a:pt x="2" y="45"/>
                  </a:lnTo>
                  <a:lnTo>
                    <a:pt x="2" y="48"/>
                  </a:lnTo>
                  <a:lnTo>
                    <a:pt x="2" y="51"/>
                  </a:lnTo>
                  <a:lnTo>
                    <a:pt x="2" y="54"/>
                  </a:lnTo>
                  <a:lnTo>
                    <a:pt x="0" y="57"/>
                  </a:lnTo>
                  <a:lnTo>
                    <a:pt x="2" y="59"/>
                  </a:lnTo>
                  <a:lnTo>
                    <a:pt x="2" y="62"/>
                  </a:lnTo>
                  <a:lnTo>
                    <a:pt x="2" y="65"/>
                  </a:lnTo>
                  <a:lnTo>
                    <a:pt x="2" y="68"/>
                  </a:lnTo>
                  <a:lnTo>
                    <a:pt x="3" y="71"/>
                  </a:lnTo>
                  <a:lnTo>
                    <a:pt x="3" y="74"/>
                  </a:lnTo>
                  <a:lnTo>
                    <a:pt x="4" y="75"/>
                  </a:lnTo>
                  <a:lnTo>
                    <a:pt x="6" y="78"/>
                  </a:lnTo>
                  <a:lnTo>
                    <a:pt x="6" y="81"/>
                  </a:lnTo>
                  <a:lnTo>
                    <a:pt x="7" y="83"/>
                  </a:lnTo>
                  <a:lnTo>
                    <a:pt x="9" y="85"/>
                  </a:lnTo>
                  <a:lnTo>
                    <a:pt x="10" y="88"/>
                  </a:lnTo>
                  <a:lnTo>
                    <a:pt x="11" y="90"/>
                  </a:lnTo>
                  <a:lnTo>
                    <a:pt x="14" y="92"/>
                  </a:lnTo>
                  <a:lnTo>
                    <a:pt x="16" y="95"/>
                  </a:lnTo>
                  <a:lnTo>
                    <a:pt x="17" y="96"/>
                  </a:lnTo>
                  <a:lnTo>
                    <a:pt x="20" y="97"/>
                  </a:lnTo>
                  <a:lnTo>
                    <a:pt x="21" y="100"/>
                  </a:lnTo>
                  <a:lnTo>
                    <a:pt x="24" y="102"/>
                  </a:lnTo>
                  <a:lnTo>
                    <a:pt x="26" y="103"/>
                  </a:lnTo>
                  <a:lnTo>
                    <a:pt x="28" y="105"/>
                  </a:lnTo>
                  <a:lnTo>
                    <a:pt x="30" y="106"/>
                  </a:lnTo>
                  <a:lnTo>
                    <a:pt x="33" y="107"/>
                  </a:lnTo>
                  <a:lnTo>
                    <a:pt x="35" y="109"/>
                  </a:lnTo>
                  <a:lnTo>
                    <a:pt x="38" y="109"/>
                  </a:lnTo>
                  <a:lnTo>
                    <a:pt x="41" y="110"/>
                  </a:lnTo>
                  <a:lnTo>
                    <a:pt x="42" y="110"/>
                  </a:lnTo>
                  <a:lnTo>
                    <a:pt x="45" y="112"/>
                  </a:lnTo>
                  <a:lnTo>
                    <a:pt x="48" y="112"/>
                  </a:lnTo>
                  <a:lnTo>
                    <a:pt x="51" y="112"/>
                  </a:lnTo>
                  <a:lnTo>
                    <a:pt x="54" y="113"/>
                  </a:lnTo>
                  <a:lnTo>
                    <a:pt x="57" y="113"/>
                  </a:lnTo>
                  <a:lnTo>
                    <a:pt x="61" y="113"/>
                  </a:lnTo>
                  <a:lnTo>
                    <a:pt x="64" y="112"/>
                  </a:lnTo>
                  <a:lnTo>
                    <a:pt x="66" y="112"/>
                  </a:lnTo>
                  <a:lnTo>
                    <a:pt x="69" y="112"/>
                  </a:lnTo>
                  <a:lnTo>
                    <a:pt x="71" y="110"/>
                  </a:lnTo>
                  <a:lnTo>
                    <a:pt x="74" y="110"/>
                  </a:lnTo>
                  <a:lnTo>
                    <a:pt x="76" y="109"/>
                  </a:lnTo>
                  <a:lnTo>
                    <a:pt x="79" y="109"/>
                  </a:lnTo>
                  <a:lnTo>
                    <a:pt x="82" y="107"/>
                  </a:lnTo>
                  <a:lnTo>
                    <a:pt x="85" y="106"/>
                  </a:lnTo>
                  <a:lnTo>
                    <a:pt x="86" y="105"/>
                  </a:lnTo>
                  <a:lnTo>
                    <a:pt x="89" y="103"/>
                  </a:lnTo>
                  <a:lnTo>
                    <a:pt x="90" y="102"/>
                  </a:lnTo>
                  <a:lnTo>
                    <a:pt x="93" y="100"/>
                  </a:lnTo>
                  <a:lnTo>
                    <a:pt x="95" y="97"/>
                  </a:lnTo>
                  <a:lnTo>
                    <a:pt x="97" y="96"/>
                  </a:lnTo>
                  <a:lnTo>
                    <a:pt x="99" y="95"/>
                  </a:lnTo>
                  <a:lnTo>
                    <a:pt x="100" y="92"/>
                  </a:lnTo>
                  <a:lnTo>
                    <a:pt x="103" y="90"/>
                  </a:lnTo>
                  <a:lnTo>
                    <a:pt x="105" y="88"/>
                  </a:lnTo>
                  <a:lnTo>
                    <a:pt x="106" y="85"/>
                  </a:lnTo>
                  <a:lnTo>
                    <a:pt x="107" y="83"/>
                  </a:lnTo>
                  <a:lnTo>
                    <a:pt x="109" y="81"/>
                  </a:lnTo>
                  <a:lnTo>
                    <a:pt x="109" y="78"/>
                  </a:lnTo>
                  <a:lnTo>
                    <a:pt x="110" y="75"/>
                  </a:lnTo>
                  <a:lnTo>
                    <a:pt x="112" y="74"/>
                  </a:lnTo>
                  <a:lnTo>
                    <a:pt x="112" y="71"/>
                  </a:lnTo>
                  <a:lnTo>
                    <a:pt x="113" y="68"/>
                  </a:lnTo>
                  <a:lnTo>
                    <a:pt x="113" y="65"/>
                  </a:lnTo>
                  <a:lnTo>
                    <a:pt x="113" y="62"/>
                  </a:lnTo>
                  <a:lnTo>
                    <a:pt x="113" y="59"/>
                  </a:lnTo>
                  <a:lnTo>
                    <a:pt x="113" y="57"/>
                  </a:lnTo>
                  <a:lnTo>
                    <a:pt x="113" y="54"/>
                  </a:lnTo>
                  <a:lnTo>
                    <a:pt x="113" y="51"/>
                  </a:lnTo>
                  <a:lnTo>
                    <a:pt x="113" y="48"/>
                  </a:lnTo>
                  <a:lnTo>
                    <a:pt x="113" y="45"/>
                  </a:lnTo>
                  <a:lnTo>
                    <a:pt x="112" y="43"/>
                  </a:lnTo>
                  <a:lnTo>
                    <a:pt x="112" y="40"/>
                  </a:lnTo>
                  <a:lnTo>
                    <a:pt x="110" y="37"/>
                  </a:lnTo>
                  <a:lnTo>
                    <a:pt x="109" y="34"/>
                  </a:lnTo>
                  <a:lnTo>
                    <a:pt x="109" y="31"/>
                  </a:lnTo>
                  <a:lnTo>
                    <a:pt x="107" y="30"/>
                  </a:lnTo>
                  <a:lnTo>
                    <a:pt x="106" y="27"/>
                  </a:lnTo>
                  <a:lnTo>
                    <a:pt x="105" y="24"/>
                  </a:lnTo>
                  <a:lnTo>
                    <a:pt x="103" y="23"/>
                  </a:lnTo>
                  <a:lnTo>
                    <a:pt x="100" y="20"/>
                  </a:lnTo>
                  <a:lnTo>
                    <a:pt x="99" y="19"/>
                  </a:lnTo>
                  <a:lnTo>
                    <a:pt x="97" y="16"/>
                  </a:lnTo>
                  <a:lnTo>
                    <a:pt x="95" y="14"/>
                  </a:lnTo>
                  <a:lnTo>
                    <a:pt x="93" y="13"/>
                  </a:lnTo>
                  <a:lnTo>
                    <a:pt x="90" y="11"/>
                  </a:lnTo>
                  <a:lnTo>
                    <a:pt x="89" y="10"/>
                  </a:lnTo>
                  <a:lnTo>
                    <a:pt x="86" y="7"/>
                  </a:lnTo>
                  <a:lnTo>
                    <a:pt x="85" y="7"/>
                  </a:lnTo>
                  <a:lnTo>
                    <a:pt x="82" y="6"/>
                  </a:lnTo>
                  <a:lnTo>
                    <a:pt x="79" y="4"/>
                  </a:lnTo>
                  <a:lnTo>
                    <a:pt x="76" y="3"/>
                  </a:lnTo>
                  <a:lnTo>
                    <a:pt x="74" y="2"/>
                  </a:lnTo>
                  <a:lnTo>
                    <a:pt x="71" y="2"/>
                  </a:lnTo>
                  <a:lnTo>
                    <a:pt x="69" y="2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7" y="0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8" name="Freeform 70">
              <a:extLst>
                <a:ext uri="{FF2B5EF4-FFF2-40B4-BE49-F238E27FC236}">
                  <a16:creationId xmlns:a16="http://schemas.microsoft.com/office/drawing/2014/main" id="{CCDDABF2-F197-E342-9C6F-830D2E844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625" y="2627313"/>
              <a:ext cx="101600" cy="101600"/>
            </a:xfrm>
            <a:custGeom>
              <a:avLst/>
              <a:gdLst>
                <a:gd name="T0" fmla="*/ 2147483646 w 129"/>
                <a:gd name="T1" fmla="*/ 0 h 128"/>
                <a:gd name="T2" fmla="*/ 2147483646 w 129"/>
                <a:gd name="T3" fmla="*/ 2147483646 h 128"/>
                <a:gd name="T4" fmla="*/ 2147483646 w 129"/>
                <a:gd name="T5" fmla="*/ 2147483646 h 128"/>
                <a:gd name="T6" fmla="*/ 2147483646 w 129"/>
                <a:gd name="T7" fmla="*/ 2147483646 h 128"/>
                <a:gd name="T8" fmla="*/ 2147483646 w 129"/>
                <a:gd name="T9" fmla="*/ 2147483646 h 128"/>
                <a:gd name="T10" fmla="*/ 2147483646 w 129"/>
                <a:gd name="T11" fmla="*/ 2147483646 h 128"/>
                <a:gd name="T12" fmla="*/ 2147483646 w 129"/>
                <a:gd name="T13" fmla="*/ 2147483646 h 128"/>
                <a:gd name="T14" fmla="*/ 2147483646 w 129"/>
                <a:gd name="T15" fmla="*/ 2147483646 h 128"/>
                <a:gd name="T16" fmla="*/ 2147483646 w 129"/>
                <a:gd name="T17" fmla="*/ 2147483646 h 128"/>
                <a:gd name="T18" fmla="*/ 0 w 129"/>
                <a:gd name="T19" fmla="*/ 2147483646 h 128"/>
                <a:gd name="T20" fmla="*/ 0 w 129"/>
                <a:gd name="T21" fmla="*/ 2147483646 h 128"/>
                <a:gd name="T22" fmla="*/ 0 w 129"/>
                <a:gd name="T23" fmla="*/ 2147483646 h 128"/>
                <a:gd name="T24" fmla="*/ 2147483646 w 129"/>
                <a:gd name="T25" fmla="*/ 2147483646 h 128"/>
                <a:gd name="T26" fmla="*/ 2147483646 w 129"/>
                <a:gd name="T27" fmla="*/ 2147483646 h 128"/>
                <a:gd name="T28" fmla="*/ 2147483646 w 129"/>
                <a:gd name="T29" fmla="*/ 2147483646 h 128"/>
                <a:gd name="T30" fmla="*/ 2147483646 w 129"/>
                <a:gd name="T31" fmla="*/ 2147483646 h 128"/>
                <a:gd name="T32" fmla="*/ 2147483646 w 129"/>
                <a:gd name="T33" fmla="*/ 2147483646 h 128"/>
                <a:gd name="T34" fmla="*/ 2147483646 w 129"/>
                <a:gd name="T35" fmla="*/ 2147483646 h 128"/>
                <a:gd name="T36" fmla="*/ 2147483646 w 129"/>
                <a:gd name="T37" fmla="*/ 2147483646 h 128"/>
                <a:gd name="T38" fmla="*/ 2147483646 w 129"/>
                <a:gd name="T39" fmla="*/ 2147483646 h 128"/>
                <a:gd name="T40" fmla="*/ 2147483646 w 129"/>
                <a:gd name="T41" fmla="*/ 2147483646 h 128"/>
                <a:gd name="T42" fmla="*/ 2147483646 w 129"/>
                <a:gd name="T43" fmla="*/ 2147483646 h 128"/>
                <a:gd name="T44" fmla="*/ 2147483646 w 129"/>
                <a:gd name="T45" fmla="*/ 2147483646 h 128"/>
                <a:gd name="T46" fmla="*/ 2147483646 w 129"/>
                <a:gd name="T47" fmla="*/ 2147483646 h 128"/>
                <a:gd name="T48" fmla="*/ 2147483646 w 129"/>
                <a:gd name="T49" fmla="*/ 2147483646 h 128"/>
                <a:gd name="T50" fmla="*/ 2147483646 w 129"/>
                <a:gd name="T51" fmla="*/ 2147483646 h 128"/>
                <a:gd name="T52" fmla="*/ 2147483646 w 129"/>
                <a:gd name="T53" fmla="*/ 2147483646 h 128"/>
                <a:gd name="T54" fmla="*/ 2147483646 w 129"/>
                <a:gd name="T55" fmla="*/ 2147483646 h 128"/>
                <a:gd name="T56" fmla="*/ 2147483646 w 129"/>
                <a:gd name="T57" fmla="*/ 2147483646 h 128"/>
                <a:gd name="T58" fmla="*/ 2147483646 w 129"/>
                <a:gd name="T59" fmla="*/ 2147483646 h 128"/>
                <a:gd name="T60" fmla="*/ 2147483646 w 129"/>
                <a:gd name="T61" fmla="*/ 2147483646 h 128"/>
                <a:gd name="T62" fmla="*/ 2147483646 w 129"/>
                <a:gd name="T63" fmla="*/ 2147483646 h 128"/>
                <a:gd name="T64" fmla="*/ 2147483646 w 129"/>
                <a:gd name="T65" fmla="*/ 2147483646 h 128"/>
                <a:gd name="T66" fmla="*/ 2147483646 w 129"/>
                <a:gd name="T67" fmla="*/ 2147483646 h 128"/>
                <a:gd name="T68" fmla="*/ 2147483646 w 129"/>
                <a:gd name="T69" fmla="*/ 2147483646 h 128"/>
                <a:gd name="T70" fmla="*/ 2147483646 w 129"/>
                <a:gd name="T71" fmla="*/ 2147483646 h 128"/>
                <a:gd name="T72" fmla="*/ 2147483646 w 129"/>
                <a:gd name="T73" fmla="*/ 2147483646 h 128"/>
                <a:gd name="T74" fmla="*/ 2147483646 w 129"/>
                <a:gd name="T75" fmla="*/ 2147483646 h 128"/>
                <a:gd name="T76" fmla="*/ 2147483646 w 129"/>
                <a:gd name="T77" fmla="*/ 2147483646 h 128"/>
                <a:gd name="T78" fmla="*/ 2147483646 w 129"/>
                <a:gd name="T79" fmla="*/ 2147483646 h 128"/>
                <a:gd name="T80" fmla="*/ 2147483646 w 129"/>
                <a:gd name="T81" fmla="*/ 2147483646 h 128"/>
                <a:gd name="T82" fmla="*/ 2147483646 w 129"/>
                <a:gd name="T83" fmla="*/ 2147483646 h 128"/>
                <a:gd name="T84" fmla="*/ 2147483646 w 129"/>
                <a:gd name="T85" fmla="*/ 2147483646 h 128"/>
                <a:gd name="T86" fmla="*/ 2147483646 w 129"/>
                <a:gd name="T87" fmla="*/ 0 h 12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9" h="128">
                  <a:moveTo>
                    <a:pt x="64" y="0"/>
                  </a:moveTo>
                  <a:lnTo>
                    <a:pt x="61" y="0"/>
                  </a:lnTo>
                  <a:lnTo>
                    <a:pt x="58" y="0"/>
                  </a:lnTo>
                  <a:lnTo>
                    <a:pt x="54" y="1"/>
                  </a:lnTo>
                  <a:lnTo>
                    <a:pt x="51" y="1"/>
                  </a:lnTo>
                  <a:lnTo>
                    <a:pt x="48" y="1"/>
                  </a:lnTo>
                  <a:lnTo>
                    <a:pt x="45" y="3"/>
                  </a:lnTo>
                  <a:lnTo>
                    <a:pt x="43" y="4"/>
                  </a:lnTo>
                  <a:lnTo>
                    <a:pt x="40" y="6"/>
                  </a:lnTo>
                  <a:lnTo>
                    <a:pt x="37" y="6"/>
                  </a:lnTo>
                  <a:lnTo>
                    <a:pt x="34" y="7"/>
                  </a:lnTo>
                  <a:lnTo>
                    <a:pt x="31" y="10"/>
                  </a:lnTo>
                  <a:lnTo>
                    <a:pt x="29" y="11"/>
                  </a:lnTo>
                  <a:lnTo>
                    <a:pt x="26" y="13"/>
                  </a:lnTo>
                  <a:lnTo>
                    <a:pt x="23" y="14"/>
                  </a:lnTo>
                  <a:lnTo>
                    <a:pt x="22" y="17"/>
                  </a:lnTo>
                  <a:lnTo>
                    <a:pt x="19" y="18"/>
                  </a:lnTo>
                  <a:lnTo>
                    <a:pt x="17" y="21"/>
                  </a:lnTo>
                  <a:lnTo>
                    <a:pt x="14" y="24"/>
                  </a:lnTo>
                  <a:lnTo>
                    <a:pt x="13" y="25"/>
                  </a:lnTo>
                  <a:lnTo>
                    <a:pt x="12" y="28"/>
                  </a:lnTo>
                  <a:lnTo>
                    <a:pt x="9" y="31"/>
                  </a:lnTo>
                  <a:lnTo>
                    <a:pt x="7" y="34"/>
                  </a:lnTo>
                  <a:lnTo>
                    <a:pt x="6" y="37"/>
                  </a:lnTo>
                  <a:lnTo>
                    <a:pt x="5" y="39"/>
                  </a:lnTo>
                  <a:lnTo>
                    <a:pt x="5" y="42"/>
                  </a:lnTo>
                  <a:lnTo>
                    <a:pt x="3" y="45"/>
                  </a:lnTo>
                  <a:lnTo>
                    <a:pt x="2" y="48"/>
                  </a:lnTo>
                  <a:lnTo>
                    <a:pt x="2" y="51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0" y="73"/>
                  </a:lnTo>
                  <a:lnTo>
                    <a:pt x="2" y="78"/>
                  </a:lnTo>
                  <a:lnTo>
                    <a:pt x="2" y="80"/>
                  </a:lnTo>
                  <a:lnTo>
                    <a:pt x="3" y="83"/>
                  </a:lnTo>
                  <a:lnTo>
                    <a:pt x="5" y="86"/>
                  </a:lnTo>
                  <a:lnTo>
                    <a:pt x="5" y="89"/>
                  </a:lnTo>
                  <a:lnTo>
                    <a:pt x="6" y="92"/>
                  </a:lnTo>
                  <a:lnTo>
                    <a:pt x="7" y="94"/>
                  </a:lnTo>
                  <a:lnTo>
                    <a:pt x="9" y="97"/>
                  </a:lnTo>
                  <a:lnTo>
                    <a:pt x="12" y="100"/>
                  </a:lnTo>
                  <a:lnTo>
                    <a:pt x="13" y="103"/>
                  </a:lnTo>
                  <a:lnTo>
                    <a:pt x="14" y="104"/>
                  </a:lnTo>
                  <a:lnTo>
                    <a:pt x="17" y="107"/>
                  </a:lnTo>
                  <a:lnTo>
                    <a:pt x="19" y="110"/>
                  </a:lnTo>
                  <a:lnTo>
                    <a:pt x="22" y="111"/>
                  </a:lnTo>
                  <a:lnTo>
                    <a:pt x="23" y="113"/>
                  </a:lnTo>
                  <a:lnTo>
                    <a:pt x="26" y="116"/>
                  </a:lnTo>
                  <a:lnTo>
                    <a:pt x="29" y="117"/>
                  </a:lnTo>
                  <a:lnTo>
                    <a:pt x="31" y="118"/>
                  </a:lnTo>
                  <a:lnTo>
                    <a:pt x="34" y="120"/>
                  </a:lnTo>
                  <a:lnTo>
                    <a:pt x="37" y="121"/>
                  </a:lnTo>
                  <a:lnTo>
                    <a:pt x="40" y="123"/>
                  </a:lnTo>
                  <a:lnTo>
                    <a:pt x="43" y="124"/>
                  </a:lnTo>
                  <a:lnTo>
                    <a:pt x="45" y="125"/>
                  </a:lnTo>
                  <a:lnTo>
                    <a:pt x="48" y="125"/>
                  </a:lnTo>
                  <a:lnTo>
                    <a:pt x="51" y="127"/>
                  </a:lnTo>
                  <a:lnTo>
                    <a:pt x="54" y="127"/>
                  </a:lnTo>
                  <a:lnTo>
                    <a:pt x="58" y="128"/>
                  </a:lnTo>
                  <a:lnTo>
                    <a:pt x="61" y="128"/>
                  </a:lnTo>
                  <a:lnTo>
                    <a:pt x="64" y="128"/>
                  </a:lnTo>
                  <a:lnTo>
                    <a:pt x="68" y="128"/>
                  </a:lnTo>
                  <a:lnTo>
                    <a:pt x="71" y="128"/>
                  </a:lnTo>
                  <a:lnTo>
                    <a:pt x="74" y="127"/>
                  </a:lnTo>
                  <a:lnTo>
                    <a:pt x="77" y="127"/>
                  </a:lnTo>
                  <a:lnTo>
                    <a:pt x="81" y="125"/>
                  </a:lnTo>
                  <a:lnTo>
                    <a:pt x="84" y="125"/>
                  </a:lnTo>
                  <a:lnTo>
                    <a:pt x="86" y="124"/>
                  </a:lnTo>
                  <a:lnTo>
                    <a:pt x="89" y="123"/>
                  </a:lnTo>
                  <a:lnTo>
                    <a:pt x="92" y="121"/>
                  </a:lnTo>
                  <a:lnTo>
                    <a:pt x="95" y="120"/>
                  </a:lnTo>
                  <a:lnTo>
                    <a:pt x="98" y="118"/>
                  </a:lnTo>
                  <a:lnTo>
                    <a:pt x="100" y="117"/>
                  </a:lnTo>
                  <a:lnTo>
                    <a:pt x="102" y="116"/>
                  </a:lnTo>
                  <a:lnTo>
                    <a:pt x="105" y="113"/>
                  </a:lnTo>
                  <a:lnTo>
                    <a:pt x="108" y="111"/>
                  </a:lnTo>
                  <a:lnTo>
                    <a:pt x="109" y="110"/>
                  </a:lnTo>
                  <a:lnTo>
                    <a:pt x="112" y="107"/>
                  </a:lnTo>
                  <a:lnTo>
                    <a:pt x="113" y="104"/>
                  </a:lnTo>
                  <a:lnTo>
                    <a:pt x="116" y="103"/>
                  </a:lnTo>
                  <a:lnTo>
                    <a:pt x="117" y="100"/>
                  </a:lnTo>
                  <a:lnTo>
                    <a:pt x="119" y="97"/>
                  </a:lnTo>
                  <a:lnTo>
                    <a:pt x="120" y="94"/>
                  </a:lnTo>
                  <a:lnTo>
                    <a:pt x="122" y="92"/>
                  </a:lnTo>
                  <a:lnTo>
                    <a:pt x="123" y="89"/>
                  </a:lnTo>
                  <a:lnTo>
                    <a:pt x="124" y="86"/>
                  </a:lnTo>
                  <a:lnTo>
                    <a:pt x="126" y="83"/>
                  </a:lnTo>
                  <a:lnTo>
                    <a:pt x="126" y="80"/>
                  </a:lnTo>
                  <a:lnTo>
                    <a:pt x="127" y="78"/>
                  </a:lnTo>
                  <a:lnTo>
                    <a:pt x="127" y="73"/>
                  </a:lnTo>
                  <a:lnTo>
                    <a:pt x="127" y="70"/>
                  </a:lnTo>
                  <a:lnTo>
                    <a:pt x="129" y="68"/>
                  </a:lnTo>
                  <a:lnTo>
                    <a:pt x="129" y="63"/>
                  </a:lnTo>
                  <a:lnTo>
                    <a:pt x="129" y="61"/>
                  </a:lnTo>
                  <a:lnTo>
                    <a:pt x="127" y="58"/>
                  </a:lnTo>
                  <a:lnTo>
                    <a:pt x="127" y="54"/>
                  </a:lnTo>
                  <a:lnTo>
                    <a:pt x="127" y="51"/>
                  </a:lnTo>
                  <a:lnTo>
                    <a:pt x="126" y="48"/>
                  </a:lnTo>
                  <a:lnTo>
                    <a:pt x="126" y="45"/>
                  </a:lnTo>
                  <a:lnTo>
                    <a:pt x="124" y="42"/>
                  </a:lnTo>
                  <a:lnTo>
                    <a:pt x="123" y="39"/>
                  </a:lnTo>
                  <a:lnTo>
                    <a:pt x="122" y="37"/>
                  </a:lnTo>
                  <a:lnTo>
                    <a:pt x="120" y="34"/>
                  </a:lnTo>
                  <a:lnTo>
                    <a:pt x="119" y="31"/>
                  </a:lnTo>
                  <a:lnTo>
                    <a:pt x="117" y="28"/>
                  </a:lnTo>
                  <a:lnTo>
                    <a:pt x="116" y="25"/>
                  </a:lnTo>
                  <a:lnTo>
                    <a:pt x="113" y="24"/>
                  </a:lnTo>
                  <a:lnTo>
                    <a:pt x="112" y="21"/>
                  </a:lnTo>
                  <a:lnTo>
                    <a:pt x="109" y="18"/>
                  </a:lnTo>
                  <a:lnTo>
                    <a:pt x="108" y="17"/>
                  </a:lnTo>
                  <a:lnTo>
                    <a:pt x="105" y="14"/>
                  </a:lnTo>
                  <a:lnTo>
                    <a:pt x="102" y="13"/>
                  </a:lnTo>
                  <a:lnTo>
                    <a:pt x="100" y="11"/>
                  </a:lnTo>
                  <a:lnTo>
                    <a:pt x="98" y="10"/>
                  </a:lnTo>
                  <a:lnTo>
                    <a:pt x="95" y="7"/>
                  </a:lnTo>
                  <a:lnTo>
                    <a:pt x="92" y="6"/>
                  </a:lnTo>
                  <a:lnTo>
                    <a:pt x="89" y="6"/>
                  </a:lnTo>
                  <a:lnTo>
                    <a:pt x="86" y="4"/>
                  </a:lnTo>
                  <a:lnTo>
                    <a:pt x="84" y="3"/>
                  </a:lnTo>
                  <a:lnTo>
                    <a:pt x="81" y="1"/>
                  </a:lnTo>
                  <a:lnTo>
                    <a:pt x="77" y="1"/>
                  </a:lnTo>
                  <a:lnTo>
                    <a:pt x="74" y="1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4" y="0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9" name="Rectangle 82">
              <a:extLst>
                <a:ext uri="{FF2B5EF4-FFF2-40B4-BE49-F238E27FC236}">
                  <a16:creationId xmlns:a16="http://schemas.microsoft.com/office/drawing/2014/main" id="{86C7054C-B373-0E49-98C5-7A8E6C54F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4000" y="1765300"/>
              <a:ext cx="12022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f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0690" name="Rectangle 92">
              <a:extLst>
                <a:ext uri="{FF2B5EF4-FFF2-40B4-BE49-F238E27FC236}">
                  <a16:creationId xmlns:a16="http://schemas.microsoft.com/office/drawing/2014/main" id="{2418E404-C8EE-B247-88FF-5221FAC8A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1750" y="1247775"/>
              <a:ext cx="25167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 i="1">
                  <a:solidFill>
                    <a:srgbClr val="000000"/>
                  </a:solidFill>
                  <a:latin typeface="Times" pitchFamily="2" charset="0"/>
                </a:rPr>
                <a:t>x</a:t>
              </a:r>
              <a:r>
                <a:rPr lang="en-US" altLang="en-US" sz="1400" b="0" baseline="-25000">
                  <a:solidFill>
                    <a:srgbClr val="000000"/>
                  </a:solidFill>
                  <a:latin typeface="Times" pitchFamily="2" charset="0"/>
                </a:rPr>
                <a:t>2</a:t>
              </a:r>
              <a:r>
                <a:rPr lang="en-US" altLang="en-US" sz="1400" b="0">
                  <a:solidFill>
                    <a:srgbClr val="000000"/>
                  </a:solidFill>
                  <a:latin typeface="Times" pitchFamily="2" charset="0"/>
                </a:rPr>
                <a:t> 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0691" name="Rectangle 93">
              <a:extLst>
                <a:ext uri="{FF2B5EF4-FFF2-40B4-BE49-F238E27FC236}">
                  <a16:creationId xmlns:a16="http://schemas.microsoft.com/office/drawing/2014/main" id="{CD0F915A-4F59-234D-9E47-CBD2200C3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1275" y="2514600"/>
              <a:ext cx="2067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 i="1">
                  <a:solidFill>
                    <a:srgbClr val="000000"/>
                  </a:solidFill>
                  <a:latin typeface="Times" pitchFamily="2" charset="0"/>
                </a:rPr>
                <a:t>x</a:t>
              </a:r>
              <a:r>
                <a:rPr lang="en-US" altLang="en-US" sz="1400" b="0" baseline="-25000">
                  <a:solidFill>
                    <a:srgbClr val="000000"/>
                  </a:solidFill>
                  <a:latin typeface="Times" pitchFamily="2" charset="0"/>
                </a:rPr>
                <a:t>3</a:t>
              </a:r>
              <a:r>
                <a:rPr lang="en-US" altLang="en-US" sz="1400" b="0">
                  <a:solidFill>
                    <a:srgbClr val="000000"/>
                  </a:solidFill>
                  <a:latin typeface="Times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0692" name="Rectangle 94">
              <a:extLst>
                <a:ext uri="{FF2B5EF4-FFF2-40B4-BE49-F238E27FC236}">
                  <a16:creationId xmlns:a16="http://schemas.microsoft.com/office/drawing/2014/main" id="{6A328ACA-A5E1-2D42-BFBC-1EF9FF204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875" y="1905000"/>
              <a:ext cx="25167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 i="1">
                  <a:solidFill>
                    <a:srgbClr val="000000"/>
                  </a:solidFill>
                  <a:latin typeface="Times" pitchFamily="2" charset="0"/>
                </a:rPr>
                <a:t>x</a:t>
              </a:r>
              <a:r>
                <a:rPr lang="en-US" altLang="en-US" sz="1400" b="0" baseline="-25000">
                  <a:solidFill>
                    <a:srgbClr val="000000"/>
                  </a:solidFill>
                  <a:latin typeface="Times" pitchFamily="2" charset="0"/>
                </a:rPr>
                <a:t>1</a:t>
              </a:r>
              <a:r>
                <a:rPr lang="en-US" altLang="en-US" sz="1400" b="0">
                  <a:solidFill>
                    <a:srgbClr val="000000"/>
                  </a:solidFill>
                  <a:latin typeface="Times" pitchFamily="2" charset="0"/>
                </a:rPr>
                <a:t>  </a:t>
              </a:r>
              <a:endParaRPr lang="en-US" altLang="en-US" b="0">
                <a:latin typeface="Times" pitchFamily="2" charset="0"/>
              </a:endParaRPr>
            </a:p>
          </p:txBody>
        </p:sp>
      </p:grpSp>
      <p:grpSp>
        <p:nvGrpSpPr>
          <p:cNvPr id="70660" name="Group 3">
            <a:extLst>
              <a:ext uri="{FF2B5EF4-FFF2-40B4-BE49-F238E27FC236}">
                <a16:creationId xmlns:a16="http://schemas.microsoft.com/office/drawing/2014/main" id="{17AD5C2C-76F1-DD4F-AE75-FD0B11BD5803}"/>
              </a:ext>
            </a:extLst>
          </p:cNvPr>
          <p:cNvGrpSpPr>
            <a:grpSpLocks/>
          </p:cNvGrpSpPr>
          <p:nvPr/>
        </p:nvGrpSpPr>
        <p:grpSpPr bwMode="auto">
          <a:xfrm>
            <a:off x="2135188" y="1635125"/>
            <a:ext cx="7467600" cy="584200"/>
            <a:chOff x="2667000" y="5715000"/>
            <a:chExt cx="3810000" cy="1095084"/>
          </a:xfrm>
        </p:grpSpPr>
        <p:sp>
          <p:nvSpPr>
            <p:cNvPr id="70661" name="TextBox 4">
              <a:extLst>
                <a:ext uri="{FF2B5EF4-FFF2-40B4-BE49-F238E27FC236}">
                  <a16:creationId xmlns:a16="http://schemas.microsoft.com/office/drawing/2014/main" id="{9600FFFA-D2C0-854E-B860-C428E8771D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7000" y="5715000"/>
              <a:ext cx="3810000" cy="1095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The SOP expression is:   f = x</a:t>
              </a:r>
              <a:r>
                <a:rPr lang="en-US" altLang="en-US" sz="3200" b="0" baseline="-25000">
                  <a:latin typeface="Times" pitchFamily="2" charset="0"/>
                </a:rPr>
                <a:t>2</a:t>
              </a:r>
              <a:r>
                <a:rPr lang="en-US" altLang="en-US" sz="3200" b="0">
                  <a:latin typeface="Times" pitchFamily="2" charset="0"/>
                </a:rPr>
                <a:t> + x</a:t>
              </a:r>
              <a:r>
                <a:rPr lang="en-US" altLang="en-US" sz="3200" b="0" baseline="-25000">
                  <a:latin typeface="Times" pitchFamily="2" charset="0"/>
                </a:rPr>
                <a:t>1</a:t>
              </a:r>
              <a:r>
                <a:rPr lang="en-US" altLang="en-US" sz="3200" b="0">
                  <a:latin typeface="Times" pitchFamily="2" charset="0"/>
                </a:rPr>
                <a:t>x</a:t>
              </a:r>
              <a:r>
                <a:rPr lang="en-US" altLang="en-US" sz="3200" b="0" baseline="-25000">
                  <a:latin typeface="Times" pitchFamily="2" charset="0"/>
                </a:rPr>
                <a:t>3</a:t>
              </a:r>
              <a:endParaRPr lang="en-US" altLang="en-US" sz="3200" b="0">
                <a:latin typeface="Times" pitchFamily="2" charset="0"/>
              </a:endParaRPr>
            </a:p>
          </p:txBody>
        </p:sp>
        <p:cxnSp>
          <p:nvCxnSpPr>
            <p:cNvPr id="70662" name="Straight Connector 5">
              <a:extLst>
                <a:ext uri="{FF2B5EF4-FFF2-40B4-BE49-F238E27FC236}">
                  <a16:creationId xmlns:a16="http://schemas.microsoft.com/office/drawing/2014/main" id="{722251AB-5C53-8A41-AC63-688C38E66D8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660571" y="6000674"/>
              <a:ext cx="117443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>
            <a:extLst>
              <a:ext uri="{FF2B5EF4-FFF2-40B4-BE49-F238E27FC236}">
                <a16:creationId xmlns:a16="http://schemas.microsoft.com/office/drawing/2014/main" id="{DCB1D8A7-0D45-8E44-82D9-205E6F8D03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2.12</a:t>
            </a:r>
          </a:p>
        </p:txBody>
      </p:sp>
      <p:sp>
        <p:nvSpPr>
          <p:cNvPr id="71682" name="TextBox 2">
            <a:extLst>
              <a:ext uri="{FF2B5EF4-FFF2-40B4-BE49-F238E27FC236}">
                <a16:creationId xmlns:a16="http://schemas.microsoft.com/office/drawing/2014/main" id="{4CA79649-703F-4D4C-B7DB-D7AF48A1C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1" y="1219200"/>
            <a:ext cx="78771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Times" pitchFamily="2" charset="0"/>
              </a:rPr>
              <a:t>Implement the function f(x</a:t>
            </a:r>
            <a:r>
              <a:rPr lang="en-US" altLang="en-US" sz="2800" b="0" baseline="-25000">
                <a:latin typeface="Times" pitchFamily="2" charset="0"/>
              </a:rPr>
              <a:t>1</a:t>
            </a:r>
            <a:r>
              <a:rPr lang="en-US" altLang="en-US" sz="2800" b="0">
                <a:latin typeface="Times" pitchFamily="2" charset="0"/>
              </a:rPr>
              <a:t>, x</a:t>
            </a:r>
            <a:r>
              <a:rPr lang="en-US" altLang="en-US" sz="2800" b="0" baseline="-25000">
                <a:latin typeface="Times" pitchFamily="2" charset="0"/>
              </a:rPr>
              <a:t>2</a:t>
            </a:r>
            <a:r>
              <a:rPr lang="en-US" altLang="en-US" sz="2800" b="0">
                <a:latin typeface="Times" pitchFamily="2" charset="0"/>
              </a:rPr>
              <a:t>, x</a:t>
            </a:r>
            <a:r>
              <a:rPr lang="en-US" altLang="en-US" sz="2800" b="0" baseline="-25000">
                <a:latin typeface="Times" pitchFamily="2" charset="0"/>
              </a:rPr>
              <a:t>3</a:t>
            </a:r>
            <a:r>
              <a:rPr lang="en-US" altLang="en-US" sz="2800" b="0">
                <a:latin typeface="Times" pitchFamily="2" charset="0"/>
              </a:rPr>
              <a:t>) = Π M(0, 1, 5),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b="0"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Times" pitchFamily="2" charset="0"/>
              </a:rPr>
              <a:t>which is equivalent to f(x</a:t>
            </a:r>
            <a:r>
              <a:rPr lang="en-US" altLang="en-US" sz="2800" b="0" baseline="-25000">
                <a:latin typeface="Times" pitchFamily="2" charset="0"/>
              </a:rPr>
              <a:t>1</a:t>
            </a:r>
            <a:r>
              <a:rPr lang="en-US" altLang="en-US" sz="2800" b="0">
                <a:latin typeface="Times" pitchFamily="2" charset="0"/>
              </a:rPr>
              <a:t>, x</a:t>
            </a:r>
            <a:r>
              <a:rPr lang="en-US" altLang="en-US" sz="2800" b="0" baseline="-25000">
                <a:latin typeface="Times" pitchFamily="2" charset="0"/>
              </a:rPr>
              <a:t>2</a:t>
            </a:r>
            <a:r>
              <a:rPr lang="en-US" altLang="en-US" sz="2800" b="0">
                <a:latin typeface="Times" pitchFamily="2" charset="0"/>
              </a:rPr>
              <a:t>, x</a:t>
            </a:r>
            <a:r>
              <a:rPr lang="en-US" altLang="en-US" sz="2800" b="0" baseline="-25000">
                <a:latin typeface="Times" pitchFamily="2" charset="0"/>
              </a:rPr>
              <a:t>3</a:t>
            </a:r>
            <a:r>
              <a:rPr lang="en-US" altLang="en-US" sz="2800" b="0">
                <a:latin typeface="Times" pitchFamily="2" charset="0"/>
              </a:rPr>
              <a:t>) = Σ m(2, 3, 4, 6, 7)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>
            <a:extLst>
              <a:ext uri="{FF2B5EF4-FFF2-40B4-BE49-F238E27FC236}">
                <a16:creationId xmlns:a16="http://schemas.microsoft.com/office/drawing/2014/main" id="{80C60158-B06D-2445-AB69-E7DEDD0767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minterms and Maxterms</a:t>
            </a:r>
            <a:br>
              <a:rPr lang="en-US" altLang="en-US"/>
            </a:br>
            <a:r>
              <a:rPr lang="en-US" altLang="en-US"/>
              <a:t>(with three variables)</a:t>
            </a:r>
          </a:p>
        </p:txBody>
      </p:sp>
      <p:grpSp>
        <p:nvGrpSpPr>
          <p:cNvPr id="72706" name="Group 291">
            <a:extLst>
              <a:ext uri="{FF2B5EF4-FFF2-40B4-BE49-F238E27FC236}">
                <a16:creationId xmlns:a16="http://schemas.microsoft.com/office/drawing/2014/main" id="{E2EEC162-9CD7-7C41-90E9-C4430548CA8F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687514"/>
            <a:ext cx="7634288" cy="3875087"/>
            <a:chOff x="762000" y="1208088"/>
            <a:chExt cx="7634288" cy="3875087"/>
          </a:xfrm>
        </p:grpSpPr>
        <p:sp>
          <p:nvSpPr>
            <p:cNvPr id="72715" name="Rectangle 3">
              <a:extLst>
                <a:ext uri="{FF2B5EF4-FFF2-40B4-BE49-F238E27FC236}">
                  <a16:creationId xmlns:a16="http://schemas.microsoft.com/office/drawing/2014/main" id="{07B08BE3-363F-EC42-88A1-4C22404E3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1208088"/>
              <a:ext cx="7634288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716" name="Picture 4">
              <a:extLst>
                <a:ext uri="{FF2B5EF4-FFF2-40B4-BE49-F238E27FC236}">
                  <a16:creationId xmlns:a16="http://schemas.microsoft.com/office/drawing/2014/main" id="{A4D60D5E-5C46-5344-BF4A-FBF0FC2F64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688" y="1435100"/>
              <a:ext cx="188912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17" name="Picture 5">
              <a:extLst>
                <a:ext uri="{FF2B5EF4-FFF2-40B4-BE49-F238E27FC236}">
                  <a16:creationId xmlns:a16="http://schemas.microsoft.com/office/drawing/2014/main" id="{DEB9C4DD-892B-B840-BE95-3F074E9C11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713" y="1497013"/>
              <a:ext cx="1206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18" name="Picture 6">
              <a:extLst>
                <a:ext uri="{FF2B5EF4-FFF2-40B4-BE49-F238E27FC236}">
                  <a16:creationId xmlns:a16="http://schemas.microsoft.com/office/drawing/2014/main" id="{A9479E95-0D73-0B44-866F-6C021CE2FA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063" y="1504950"/>
              <a:ext cx="179387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19" name="Rectangle 7">
              <a:extLst>
                <a:ext uri="{FF2B5EF4-FFF2-40B4-BE49-F238E27FC236}">
                  <a16:creationId xmlns:a16="http://schemas.microsoft.com/office/drawing/2014/main" id="{17EFD49F-E8A0-5047-B367-FA548C01F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1220788"/>
              <a:ext cx="12700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72720" name="Rectangle 8">
              <a:extLst>
                <a:ext uri="{FF2B5EF4-FFF2-40B4-BE49-F238E27FC236}">
                  <a16:creationId xmlns:a16="http://schemas.microsoft.com/office/drawing/2014/main" id="{79B1A0CA-6199-CC45-910C-CC9E49AE6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1220788"/>
              <a:ext cx="14287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72721" name="Rectangle 9">
              <a:extLst>
                <a:ext uri="{FF2B5EF4-FFF2-40B4-BE49-F238E27FC236}">
                  <a16:creationId xmlns:a16="http://schemas.microsoft.com/office/drawing/2014/main" id="{F4373C1C-52CD-7A41-8E17-F9935CB9E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1220788"/>
              <a:ext cx="12700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72722" name="Rectangle 10">
              <a:extLst>
                <a:ext uri="{FF2B5EF4-FFF2-40B4-BE49-F238E27FC236}">
                  <a16:creationId xmlns:a16="http://schemas.microsoft.com/office/drawing/2014/main" id="{359DD901-51A9-154F-8C06-8CB2D0674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1220788"/>
              <a:ext cx="15875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723" name="Picture 11">
              <a:extLst>
                <a:ext uri="{FF2B5EF4-FFF2-40B4-BE49-F238E27FC236}">
                  <a16:creationId xmlns:a16="http://schemas.microsoft.com/office/drawing/2014/main" id="{D0F4C58E-F5E3-CA40-B477-CD2C71E12B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150" y="1833563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24" name="Picture 12">
              <a:extLst>
                <a:ext uri="{FF2B5EF4-FFF2-40B4-BE49-F238E27FC236}">
                  <a16:creationId xmlns:a16="http://schemas.microsoft.com/office/drawing/2014/main" id="{531EA8D7-6654-4B4F-9C84-CFEAA65706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613" y="183197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25" name="Picture 13">
              <a:extLst>
                <a:ext uri="{FF2B5EF4-FFF2-40B4-BE49-F238E27FC236}">
                  <a16:creationId xmlns:a16="http://schemas.microsoft.com/office/drawing/2014/main" id="{68ECBAC6-7070-BD49-A447-D400B9ADED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1833563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26" name="Picture 14">
              <a:extLst>
                <a:ext uri="{FF2B5EF4-FFF2-40B4-BE49-F238E27FC236}">
                  <a16:creationId xmlns:a16="http://schemas.microsoft.com/office/drawing/2014/main" id="{31934397-CC1C-894A-A291-F3B2C818F3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263" y="1762125"/>
              <a:ext cx="13017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27" name="Picture 15">
              <a:extLst>
                <a:ext uri="{FF2B5EF4-FFF2-40B4-BE49-F238E27FC236}">
                  <a16:creationId xmlns:a16="http://schemas.microsoft.com/office/drawing/2014/main" id="{1C1897CE-FC78-814C-AA0C-EA1FF936A0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600" y="1828800"/>
              <a:ext cx="1063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28" name="Picture 16">
              <a:extLst>
                <a:ext uri="{FF2B5EF4-FFF2-40B4-BE49-F238E27FC236}">
                  <a16:creationId xmlns:a16="http://schemas.microsoft.com/office/drawing/2014/main" id="{A547F753-7318-3C4C-9F70-72D13D0C4C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250" y="1833563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29" name="Rectangle 17">
              <a:extLst>
                <a:ext uri="{FF2B5EF4-FFF2-40B4-BE49-F238E27FC236}">
                  <a16:creationId xmlns:a16="http://schemas.microsoft.com/office/drawing/2014/main" id="{18852B7C-8ED7-3B4C-B940-7757D190E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1728788"/>
              <a:ext cx="12700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730" name="Picture 18">
              <a:extLst>
                <a:ext uri="{FF2B5EF4-FFF2-40B4-BE49-F238E27FC236}">
                  <a16:creationId xmlns:a16="http://schemas.microsoft.com/office/drawing/2014/main" id="{65AD278C-ABEC-7043-B7C7-C0BE7B219A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400" y="183197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31" name="Picture 19">
              <a:extLst>
                <a:ext uri="{FF2B5EF4-FFF2-40B4-BE49-F238E27FC236}">
                  <a16:creationId xmlns:a16="http://schemas.microsoft.com/office/drawing/2014/main" id="{B1755136-1FA0-0942-9AEB-ABE0D02846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9500" y="1866900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32" name="Picture 20">
              <a:extLst>
                <a:ext uri="{FF2B5EF4-FFF2-40B4-BE49-F238E27FC236}">
                  <a16:creationId xmlns:a16="http://schemas.microsoft.com/office/drawing/2014/main" id="{69335B11-60A0-7E44-AECB-9D651378A3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8763" y="1831975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33" name="Picture 21">
              <a:extLst>
                <a:ext uri="{FF2B5EF4-FFF2-40B4-BE49-F238E27FC236}">
                  <a16:creationId xmlns:a16="http://schemas.microsoft.com/office/drawing/2014/main" id="{43B1060D-DA5A-4E47-AF50-7C5C82666E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7513" y="1866900"/>
              <a:ext cx="793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34" name="Picture 22">
              <a:extLst>
                <a:ext uri="{FF2B5EF4-FFF2-40B4-BE49-F238E27FC236}">
                  <a16:creationId xmlns:a16="http://schemas.microsoft.com/office/drawing/2014/main" id="{CF962CEF-F2FB-BE42-9F10-113836470C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363" y="183197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35" name="Picture 23">
              <a:extLst>
                <a:ext uri="{FF2B5EF4-FFF2-40B4-BE49-F238E27FC236}">
                  <a16:creationId xmlns:a16="http://schemas.microsoft.com/office/drawing/2014/main" id="{250C0F77-1B08-7C4D-990C-2D43B00E87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7113" y="1868488"/>
              <a:ext cx="825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6" name="Rectangle 24">
              <a:extLst>
                <a:ext uri="{FF2B5EF4-FFF2-40B4-BE49-F238E27FC236}">
                  <a16:creationId xmlns:a16="http://schemas.microsoft.com/office/drawing/2014/main" id="{F37110C3-DD76-E841-A16F-930E375B8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1728788"/>
              <a:ext cx="14287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72737" name="Rectangle 25">
              <a:extLst>
                <a:ext uri="{FF2B5EF4-FFF2-40B4-BE49-F238E27FC236}">
                  <a16:creationId xmlns:a16="http://schemas.microsoft.com/office/drawing/2014/main" id="{0480F6D6-0315-6345-BEE6-35A6739F7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1728788"/>
              <a:ext cx="12700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738" name="Picture 26">
              <a:extLst>
                <a:ext uri="{FF2B5EF4-FFF2-40B4-BE49-F238E27FC236}">
                  <a16:creationId xmlns:a16="http://schemas.microsoft.com/office/drawing/2014/main" id="{C61A6BB1-38F4-FF49-A7D3-7B6EDB8266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1813" y="1766888"/>
              <a:ext cx="2286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39" name="Picture 27">
              <a:extLst>
                <a:ext uri="{FF2B5EF4-FFF2-40B4-BE49-F238E27FC236}">
                  <a16:creationId xmlns:a16="http://schemas.microsoft.com/office/drawing/2014/main" id="{293C0628-BB3E-8747-81DC-C752D2E660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1050" y="1770063"/>
              <a:ext cx="58738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40" name="Picture 28">
              <a:extLst>
                <a:ext uri="{FF2B5EF4-FFF2-40B4-BE49-F238E27FC236}">
                  <a16:creationId xmlns:a16="http://schemas.microsoft.com/office/drawing/2014/main" id="{18DE65DD-543E-C544-A792-01934C3BD2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250" y="1833563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41" name="Picture 29">
              <a:extLst>
                <a:ext uri="{FF2B5EF4-FFF2-40B4-BE49-F238E27FC236}">
                  <a16:creationId xmlns:a16="http://schemas.microsoft.com/office/drawing/2014/main" id="{7F103B7B-71E4-A440-972E-337DD4D63F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538" y="1785938"/>
              <a:ext cx="857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42" name="Picture 30">
              <a:extLst>
                <a:ext uri="{FF2B5EF4-FFF2-40B4-BE49-F238E27FC236}">
                  <a16:creationId xmlns:a16="http://schemas.microsoft.com/office/drawing/2014/main" id="{B9ADC450-1B1C-744F-AD69-82F30E5C02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9663" y="1828800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43" name="Picture 31">
              <a:extLst>
                <a:ext uri="{FF2B5EF4-FFF2-40B4-BE49-F238E27FC236}">
                  <a16:creationId xmlns:a16="http://schemas.microsoft.com/office/drawing/2014/main" id="{C3ABFD48-5477-8E49-9497-6A9935BB35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313" y="1833563"/>
              <a:ext cx="95250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44" name="Picture 32">
              <a:extLst>
                <a:ext uri="{FF2B5EF4-FFF2-40B4-BE49-F238E27FC236}">
                  <a16:creationId xmlns:a16="http://schemas.microsoft.com/office/drawing/2014/main" id="{742F55D8-E264-C046-B8D5-1A8F6FB5CF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9850" y="1833563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5" name="Rectangle 33">
              <a:extLst>
                <a:ext uri="{FF2B5EF4-FFF2-40B4-BE49-F238E27FC236}">
                  <a16:creationId xmlns:a16="http://schemas.microsoft.com/office/drawing/2014/main" id="{85C5C91F-9E38-4840-AB7D-D51E4BE8E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1728788"/>
              <a:ext cx="15875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746" name="Picture 34">
              <a:extLst>
                <a:ext uri="{FF2B5EF4-FFF2-40B4-BE49-F238E27FC236}">
                  <a16:creationId xmlns:a16="http://schemas.microsoft.com/office/drawing/2014/main" id="{476883A7-E536-CF4F-885A-1512E9A23E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5900" y="1766888"/>
              <a:ext cx="22701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47" name="Picture 35">
              <a:extLst>
                <a:ext uri="{FF2B5EF4-FFF2-40B4-BE49-F238E27FC236}">
                  <a16:creationId xmlns:a16="http://schemas.microsoft.com/office/drawing/2014/main" id="{D5ABE3B0-1A13-4A4F-998F-FCCA8BD8C8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8313" y="1828800"/>
              <a:ext cx="123825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48" name="Picture 36">
              <a:extLst>
                <a:ext uri="{FF2B5EF4-FFF2-40B4-BE49-F238E27FC236}">
                  <a16:creationId xmlns:a16="http://schemas.microsoft.com/office/drawing/2014/main" id="{51377B51-C71E-3744-8D0F-ADF2B2BE8E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488" y="1835150"/>
              <a:ext cx="136525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49" name="Picture 37">
              <a:extLst>
                <a:ext uri="{FF2B5EF4-FFF2-40B4-BE49-F238E27FC236}">
                  <a16:creationId xmlns:a16="http://schemas.microsoft.com/office/drawing/2014/main" id="{F993FFE3-CEEF-2848-ACBF-1AC144293B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713" y="1785938"/>
              <a:ext cx="84137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50" name="Picture 38">
              <a:extLst>
                <a:ext uri="{FF2B5EF4-FFF2-40B4-BE49-F238E27FC236}">
                  <a16:creationId xmlns:a16="http://schemas.microsoft.com/office/drawing/2014/main" id="{46821189-85A3-B143-BD7E-D381D4429D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5663" y="1828800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51" name="Picture 39">
              <a:extLst>
                <a:ext uri="{FF2B5EF4-FFF2-40B4-BE49-F238E27FC236}">
                  <a16:creationId xmlns:a16="http://schemas.microsoft.com/office/drawing/2014/main" id="{B4ABB705-F9C2-AF4D-878D-CE50053345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900" y="1833563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52" name="Picture 40">
              <a:extLst>
                <a:ext uri="{FF2B5EF4-FFF2-40B4-BE49-F238E27FC236}">
                  <a16:creationId xmlns:a16="http://schemas.microsoft.com/office/drawing/2014/main" id="{2BCB1FF6-F7BB-764C-B00E-8E8A91BD73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7438" y="1833563"/>
              <a:ext cx="212725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53" name="Rectangle 41">
              <a:extLst>
                <a:ext uri="{FF2B5EF4-FFF2-40B4-BE49-F238E27FC236}">
                  <a16:creationId xmlns:a16="http://schemas.microsoft.com/office/drawing/2014/main" id="{C835AC9B-8823-644C-B107-BA3CCDEE8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2144713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754" name="Picture 42">
              <a:extLst>
                <a:ext uri="{FF2B5EF4-FFF2-40B4-BE49-F238E27FC236}">
                  <a16:creationId xmlns:a16="http://schemas.microsoft.com/office/drawing/2014/main" id="{DD336E98-E9C8-BC40-AF23-C56AB78072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55" name="Rectangle 43">
              <a:extLst>
                <a:ext uri="{FF2B5EF4-FFF2-40B4-BE49-F238E27FC236}">
                  <a16:creationId xmlns:a16="http://schemas.microsoft.com/office/drawing/2014/main" id="{3942ACFE-478E-BE4C-9A16-339C84681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159000"/>
              <a:ext cx="12700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756" name="Picture 44">
              <a:extLst>
                <a:ext uri="{FF2B5EF4-FFF2-40B4-BE49-F238E27FC236}">
                  <a16:creationId xmlns:a16="http://schemas.microsoft.com/office/drawing/2014/main" id="{0773E788-7AC3-F54B-A374-0B0A4D9624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57" name="Picture 45">
              <a:extLst>
                <a:ext uri="{FF2B5EF4-FFF2-40B4-BE49-F238E27FC236}">
                  <a16:creationId xmlns:a16="http://schemas.microsoft.com/office/drawing/2014/main" id="{6B958E1F-E241-9D44-93EF-ECD9FCD285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58" name="Picture 46">
              <a:extLst>
                <a:ext uri="{FF2B5EF4-FFF2-40B4-BE49-F238E27FC236}">
                  <a16:creationId xmlns:a16="http://schemas.microsoft.com/office/drawing/2014/main" id="{60278182-0F40-394E-9DAA-930606FB71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59" name="Rectangle 47">
              <a:extLst>
                <a:ext uri="{FF2B5EF4-FFF2-40B4-BE49-F238E27FC236}">
                  <a16:creationId xmlns:a16="http://schemas.microsoft.com/office/drawing/2014/main" id="{DF6FDD9C-8026-1444-B255-7A8FC4E4D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159000"/>
              <a:ext cx="14287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72760" name="Rectangle 48">
              <a:extLst>
                <a:ext uri="{FF2B5EF4-FFF2-40B4-BE49-F238E27FC236}">
                  <a16:creationId xmlns:a16="http://schemas.microsoft.com/office/drawing/2014/main" id="{6A64A71A-157C-0D42-947D-83AFB8C61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159000"/>
              <a:ext cx="12700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761" name="Picture 49">
              <a:extLst>
                <a:ext uri="{FF2B5EF4-FFF2-40B4-BE49-F238E27FC236}">
                  <a16:creationId xmlns:a16="http://schemas.microsoft.com/office/drawing/2014/main" id="{547C7767-79D5-4046-8A8A-6AAC1CB3F3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24368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62" name="Picture 50">
              <a:extLst>
                <a:ext uri="{FF2B5EF4-FFF2-40B4-BE49-F238E27FC236}">
                  <a16:creationId xmlns:a16="http://schemas.microsoft.com/office/drawing/2014/main" id="{C3202170-73A4-BB47-A684-C20E4A7D0E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413" y="2474913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63" name="Picture 51">
              <a:extLst>
                <a:ext uri="{FF2B5EF4-FFF2-40B4-BE49-F238E27FC236}">
                  <a16:creationId xmlns:a16="http://schemas.microsoft.com/office/drawing/2014/main" id="{BC6724A6-AC0F-B540-92C1-85FF556BA8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2455863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64" name="Rectangle 52">
              <a:extLst>
                <a:ext uri="{FF2B5EF4-FFF2-40B4-BE49-F238E27FC236}">
                  <a16:creationId xmlns:a16="http://schemas.microsoft.com/office/drawing/2014/main" id="{FDB4306D-0886-CA43-8235-B14C22881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239236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765" name="Picture 53">
              <a:extLst>
                <a:ext uri="{FF2B5EF4-FFF2-40B4-BE49-F238E27FC236}">
                  <a16:creationId xmlns:a16="http://schemas.microsoft.com/office/drawing/2014/main" id="{1B21BD8F-D13E-FE4A-B7F7-15FEFD9C81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24368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66" name="Picture 54">
              <a:extLst>
                <a:ext uri="{FF2B5EF4-FFF2-40B4-BE49-F238E27FC236}">
                  <a16:creationId xmlns:a16="http://schemas.microsoft.com/office/drawing/2014/main" id="{780E3F98-25B0-EB4D-BC42-3D730AA814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2474913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67" name="Rectangle 55">
              <a:extLst>
                <a:ext uri="{FF2B5EF4-FFF2-40B4-BE49-F238E27FC236}">
                  <a16:creationId xmlns:a16="http://schemas.microsoft.com/office/drawing/2014/main" id="{818A6565-108C-7E49-9C45-2C4905C437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2392363"/>
              <a:ext cx="161925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768" name="Picture 56">
              <a:extLst>
                <a:ext uri="{FF2B5EF4-FFF2-40B4-BE49-F238E27FC236}">
                  <a16:creationId xmlns:a16="http://schemas.microsoft.com/office/drawing/2014/main" id="{59CAC0B4-5414-3A43-A1C1-C8C56C05A3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24368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69" name="Picture 57">
              <a:extLst>
                <a:ext uri="{FF2B5EF4-FFF2-40B4-BE49-F238E27FC236}">
                  <a16:creationId xmlns:a16="http://schemas.microsoft.com/office/drawing/2014/main" id="{689632CE-BF0E-AB49-9FF1-477157C5D4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2474913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70" name="Rectangle 58">
              <a:extLst>
                <a:ext uri="{FF2B5EF4-FFF2-40B4-BE49-F238E27FC236}">
                  <a16:creationId xmlns:a16="http://schemas.microsoft.com/office/drawing/2014/main" id="{C3E2DA3F-5A81-3244-BE8C-BE00765665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239236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771" name="Picture 59">
              <a:extLst>
                <a:ext uri="{FF2B5EF4-FFF2-40B4-BE49-F238E27FC236}">
                  <a16:creationId xmlns:a16="http://schemas.microsoft.com/office/drawing/2014/main" id="{2BEC6D28-316C-504B-B6BE-E0BE6ACC1E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24368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72" name="Picture 60">
              <a:extLst>
                <a:ext uri="{FF2B5EF4-FFF2-40B4-BE49-F238E27FC236}">
                  <a16:creationId xmlns:a16="http://schemas.microsoft.com/office/drawing/2014/main" id="{9F04F8D3-9584-8C4C-B358-5F93D86E01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2474913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73" name="Rectangle 61">
              <a:extLst>
                <a:ext uri="{FF2B5EF4-FFF2-40B4-BE49-F238E27FC236}">
                  <a16:creationId xmlns:a16="http://schemas.microsoft.com/office/drawing/2014/main" id="{889772D8-01DE-6F40-91B2-2A4C18FD75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159000"/>
              <a:ext cx="15875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774" name="Picture 62">
              <a:extLst>
                <a:ext uri="{FF2B5EF4-FFF2-40B4-BE49-F238E27FC236}">
                  <a16:creationId xmlns:a16="http://schemas.microsoft.com/office/drawing/2014/main" id="{CDC01D3F-F25B-BC44-A047-2B0CE89FCE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2371725"/>
              <a:ext cx="266700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75" name="Picture 63">
              <a:extLst>
                <a:ext uri="{FF2B5EF4-FFF2-40B4-BE49-F238E27FC236}">
                  <a16:creationId xmlns:a16="http://schemas.microsoft.com/office/drawing/2014/main" id="{ADF9AEBE-1268-884F-BE80-A6380FE4E0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3638" y="2474913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76" name="Picture 64">
              <a:extLst>
                <a:ext uri="{FF2B5EF4-FFF2-40B4-BE49-F238E27FC236}">
                  <a16:creationId xmlns:a16="http://schemas.microsoft.com/office/drawing/2014/main" id="{106E4E56-7D08-A545-8BCC-7E83B26811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2455863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77" name="Picture 65">
              <a:extLst>
                <a:ext uri="{FF2B5EF4-FFF2-40B4-BE49-F238E27FC236}">
                  <a16:creationId xmlns:a16="http://schemas.microsoft.com/office/drawing/2014/main" id="{275B39C3-5E53-6649-B852-673F3D20C4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24368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78" name="Picture 66">
              <a:extLst>
                <a:ext uri="{FF2B5EF4-FFF2-40B4-BE49-F238E27FC236}">
                  <a16:creationId xmlns:a16="http://schemas.microsoft.com/office/drawing/2014/main" id="{4848614F-2003-1D4F-9A19-B6572A21C2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2474913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79" name="Picture 67">
              <a:extLst>
                <a:ext uri="{FF2B5EF4-FFF2-40B4-BE49-F238E27FC236}">
                  <a16:creationId xmlns:a16="http://schemas.microsoft.com/office/drawing/2014/main" id="{4EF9F8C7-46C8-7E4F-BB27-38F79E6321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24018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80" name="Picture 68">
              <a:extLst>
                <a:ext uri="{FF2B5EF4-FFF2-40B4-BE49-F238E27FC236}">
                  <a16:creationId xmlns:a16="http://schemas.microsoft.com/office/drawing/2014/main" id="{3DB7E3D5-5B6A-E04C-B9A0-1FFBD47D2B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24368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81" name="Picture 69">
              <a:extLst>
                <a:ext uri="{FF2B5EF4-FFF2-40B4-BE49-F238E27FC236}">
                  <a16:creationId xmlns:a16="http://schemas.microsoft.com/office/drawing/2014/main" id="{0C97A332-A269-E04C-B262-471B303968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2474913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82" name="Picture 70">
              <a:extLst>
                <a:ext uri="{FF2B5EF4-FFF2-40B4-BE49-F238E27FC236}">
                  <a16:creationId xmlns:a16="http://schemas.microsoft.com/office/drawing/2014/main" id="{59393C44-733D-964F-B9A1-3BC4A49431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24018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83" name="Picture 71">
              <a:extLst>
                <a:ext uri="{FF2B5EF4-FFF2-40B4-BE49-F238E27FC236}">
                  <a16:creationId xmlns:a16="http://schemas.microsoft.com/office/drawing/2014/main" id="{D8C7F21B-F714-3741-B7A8-4E2445C172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24368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84" name="Picture 72">
              <a:extLst>
                <a:ext uri="{FF2B5EF4-FFF2-40B4-BE49-F238E27FC236}">
                  <a16:creationId xmlns:a16="http://schemas.microsoft.com/office/drawing/2014/main" id="{C58590BE-C786-0849-856D-7AAEC732F5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2474913"/>
              <a:ext cx="825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85" name="Picture 73">
              <a:extLst>
                <a:ext uri="{FF2B5EF4-FFF2-40B4-BE49-F238E27FC236}">
                  <a16:creationId xmlns:a16="http://schemas.microsoft.com/office/drawing/2014/main" id="{185D89E7-6472-164A-9C2B-BEE68B66CD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200" y="2706688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86" name="Rectangle 74">
              <a:extLst>
                <a:ext uri="{FF2B5EF4-FFF2-40B4-BE49-F238E27FC236}">
                  <a16:creationId xmlns:a16="http://schemas.microsoft.com/office/drawing/2014/main" id="{9EB23EB9-640A-5045-A569-B77971F98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655888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787" name="Picture 75">
              <a:extLst>
                <a:ext uri="{FF2B5EF4-FFF2-40B4-BE49-F238E27FC236}">
                  <a16:creationId xmlns:a16="http://schemas.microsoft.com/office/drawing/2014/main" id="{40FAAE5F-8D27-F247-893F-AACD9CF162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2706688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88" name="Picture 76">
              <a:extLst>
                <a:ext uri="{FF2B5EF4-FFF2-40B4-BE49-F238E27FC236}">
                  <a16:creationId xmlns:a16="http://schemas.microsoft.com/office/drawing/2014/main" id="{3EC45AF1-C627-DE44-A820-CD37444812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2706688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89" name="Picture 77">
              <a:extLst>
                <a:ext uri="{FF2B5EF4-FFF2-40B4-BE49-F238E27FC236}">
                  <a16:creationId xmlns:a16="http://schemas.microsoft.com/office/drawing/2014/main" id="{E5683504-DC49-C042-B5BD-FFE769265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2706688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90" name="Rectangle 78">
              <a:extLst>
                <a:ext uri="{FF2B5EF4-FFF2-40B4-BE49-F238E27FC236}">
                  <a16:creationId xmlns:a16="http://schemas.microsoft.com/office/drawing/2014/main" id="{A5845760-53D0-3A46-9AC6-10CF2DB0C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655888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72791" name="Rectangle 79">
              <a:extLst>
                <a:ext uri="{FF2B5EF4-FFF2-40B4-BE49-F238E27FC236}">
                  <a16:creationId xmlns:a16="http://schemas.microsoft.com/office/drawing/2014/main" id="{7DDE66D0-C0B4-4D48-917A-C1A955D03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655888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792" name="Picture 80">
              <a:extLst>
                <a:ext uri="{FF2B5EF4-FFF2-40B4-BE49-F238E27FC236}">
                  <a16:creationId xmlns:a16="http://schemas.microsoft.com/office/drawing/2014/main" id="{A518C8C0-3232-9C44-BD82-358E4442C2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2768600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93" name="Picture 81">
              <a:extLst>
                <a:ext uri="{FF2B5EF4-FFF2-40B4-BE49-F238E27FC236}">
                  <a16:creationId xmlns:a16="http://schemas.microsoft.com/office/drawing/2014/main" id="{24C6F9A0-ACDA-1C4D-BD65-1D0E9317A5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5938" y="2805113"/>
              <a:ext cx="682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94" name="Picture 82">
              <a:extLst>
                <a:ext uri="{FF2B5EF4-FFF2-40B4-BE49-F238E27FC236}">
                  <a16:creationId xmlns:a16="http://schemas.microsoft.com/office/drawing/2014/main" id="{7ECE3AE7-BBB1-F24A-ABAA-4CF51B142C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2786063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95" name="Rectangle 83">
              <a:extLst>
                <a:ext uri="{FF2B5EF4-FFF2-40B4-BE49-F238E27FC236}">
                  <a16:creationId xmlns:a16="http://schemas.microsoft.com/office/drawing/2014/main" id="{A01BCB5B-0C02-9947-97ED-A1663B0F2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2724150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796" name="Picture 84">
              <a:extLst>
                <a:ext uri="{FF2B5EF4-FFF2-40B4-BE49-F238E27FC236}">
                  <a16:creationId xmlns:a16="http://schemas.microsoft.com/office/drawing/2014/main" id="{AED39B51-AB92-D142-A1B2-C684DA8455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27686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97" name="Picture 85">
              <a:extLst>
                <a:ext uri="{FF2B5EF4-FFF2-40B4-BE49-F238E27FC236}">
                  <a16:creationId xmlns:a16="http://schemas.microsoft.com/office/drawing/2014/main" id="{C5EFE9A3-3264-654E-B580-76D0A83B5A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2805113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98" name="Rectangle 86">
              <a:extLst>
                <a:ext uri="{FF2B5EF4-FFF2-40B4-BE49-F238E27FC236}">
                  <a16:creationId xmlns:a16="http://schemas.microsoft.com/office/drawing/2014/main" id="{2E1751DB-89DF-0B41-B690-E8843E9C0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2724150"/>
              <a:ext cx="161925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799" name="Picture 87">
              <a:extLst>
                <a:ext uri="{FF2B5EF4-FFF2-40B4-BE49-F238E27FC236}">
                  <a16:creationId xmlns:a16="http://schemas.microsoft.com/office/drawing/2014/main" id="{DC8A75DB-373E-9247-BE41-8A31C17603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27686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00" name="Picture 88">
              <a:extLst>
                <a:ext uri="{FF2B5EF4-FFF2-40B4-BE49-F238E27FC236}">
                  <a16:creationId xmlns:a16="http://schemas.microsoft.com/office/drawing/2014/main" id="{58ED4ED6-6FB7-7942-B098-E8D8926555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2805113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01" name="Picture 89">
              <a:extLst>
                <a:ext uri="{FF2B5EF4-FFF2-40B4-BE49-F238E27FC236}">
                  <a16:creationId xmlns:a16="http://schemas.microsoft.com/office/drawing/2014/main" id="{BE259E00-F5AD-E043-84DD-F048DD967D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27686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02" name="Picture 90">
              <a:extLst>
                <a:ext uri="{FF2B5EF4-FFF2-40B4-BE49-F238E27FC236}">
                  <a16:creationId xmlns:a16="http://schemas.microsoft.com/office/drawing/2014/main" id="{1F5C0912-A878-A846-8F07-CED1588484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2805113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03" name="Rectangle 91">
              <a:extLst>
                <a:ext uri="{FF2B5EF4-FFF2-40B4-BE49-F238E27FC236}">
                  <a16:creationId xmlns:a16="http://schemas.microsoft.com/office/drawing/2014/main" id="{711B6599-D8AD-9149-9A50-1F02B4FD4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655888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804" name="Picture 92">
              <a:extLst>
                <a:ext uri="{FF2B5EF4-FFF2-40B4-BE49-F238E27FC236}">
                  <a16:creationId xmlns:a16="http://schemas.microsoft.com/office/drawing/2014/main" id="{59135D7A-37AE-B242-924F-D13ACA2250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2703513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05" name="Picture 93">
              <a:extLst>
                <a:ext uri="{FF2B5EF4-FFF2-40B4-BE49-F238E27FC236}">
                  <a16:creationId xmlns:a16="http://schemas.microsoft.com/office/drawing/2014/main" id="{FA31886D-8023-7C42-BD62-EB42B81E07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3163" y="2805113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06" name="Picture 94">
              <a:extLst>
                <a:ext uri="{FF2B5EF4-FFF2-40B4-BE49-F238E27FC236}">
                  <a16:creationId xmlns:a16="http://schemas.microsoft.com/office/drawing/2014/main" id="{76EF9203-0444-DA4A-9C95-C5D197CBF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2786063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07" name="Picture 95">
              <a:extLst>
                <a:ext uri="{FF2B5EF4-FFF2-40B4-BE49-F238E27FC236}">
                  <a16:creationId xmlns:a16="http://schemas.microsoft.com/office/drawing/2014/main" id="{ED5CA0AB-2D43-A443-A658-48CD089F34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2768600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08" name="Picture 96">
              <a:extLst>
                <a:ext uri="{FF2B5EF4-FFF2-40B4-BE49-F238E27FC236}">
                  <a16:creationId xmlns:a16="http://schemas.microsoft.com/office/drawing/2014/main" id="{80459D23-E290-2841-9A13-C0DE9777F3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2805113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09" name="Picture 97">
              <a:extLst>
                <a:ext uri="{FF2B5EF4-FFF2-40B4-BE49-F238E27FC236}">
                  <a16:creationId xmlns:a16="http://schemas.microsoft.com/office/drawing/2014/main" id="{0560BA46-02C0-4442-9919-BAA3646375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27320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10" name="Picture 98">
              <a:extLst>
                <a:ext uri="{FF2B5EF4-FFF2-40B4-BE49-F238E27FC236}">
                  <a16:creationId xmlns:a16="http://schemas.microsoft.com/office/drawing/2014/main" id="{F90D0916-22BF-684C-A1E8-2EF9BC62F1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27686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11" name="Picture 99">
              <a:extLst>
                <a:ext uri="{FF2B5EF4-FFF2-40B4-BE49-F238E27FC236}">
                  <a16:creationId xmlns:a16="http://schemas.microsoft.com/office/drawing/2014/main" id="{F4A64A89-D1CD-2F43-9073-CC202DA2B4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2805113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12" name="Picture 100">
              <a:extLst>
                <a:ext uri="{FF2B5EF4-FFF2-40B4-BE49-F238E27FC236}">
                  <a16:creationId xmlns:a16="http://schemas.microsoft.com/office/drawing/2014/main" id="{129EAFBF-0CBB-4046-8C3B-9ABD72D5AD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27320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13" name="Rectangle 101">
              <a:extLst>
                <a:ext uri="{FF2B5EF4-FFF2-40B4-BE49-F238E27FC236}">
                  <a16:creationId xmlns:a16="http://schemas.microsoft.com/office/drawing/2014/main" id="{8E0ADEB7-AEAE-1744-B6B6-138CBF8C2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2724150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814" name="Picture 102">
              <a:extLst>
                <a:ext uri="{FF2B5EF4-FFF2-40B4-BE49-F238E27FC236}">
                  <a16:creationId xmlns:a16="http://schemas.microsoft.com/office/drawing/2014/main" id="{5C73E18A-FE81-B14A-8822-EB7E042DBD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27686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15" name="Picture 103">
              <a:extLst>
                <a:ext uri="{FF2B5EF4-FFF2-40B4-BE49-F238E27FC236}">
                  <a16:creationId xmlns:a16="http://schemas.microsoft.com/office/drawing/2014/main" id="{5AFC0D7A-BEE0-6A4D-9EE1-300A3778CA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2805113"/>
              <a:ext cx="80962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16" name="Picture 104">
              <a:extLst>
                <a:ext uri="{FF2B5EF4-FFF2-40B4-BE49-F238E27FC236}">
                  <a16:creationId xmlns:a16="http://schemas.microsoft.com/office/drawing/2014/main" id="{EC0B7D2F-1200-ED4B-B3AD-5DBB17C29F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263" y="3033713"/>
              <a:ext cx="1079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17" name="Rectangle 105">
              <a:extLst>
                <a:ext uri="{FF2B5EF4-FFF2-40B4-BE49-F238E27FC236}">
                  <a16:creationId xmlns:a16="http://schemas.microsoft.com/office/drawing/2014/main" id="{840B1315-629D-CB4A-9B19-56A5A34FA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986088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818" name="Picture 106">
              <a:extLst>
                <a:ext uri="{FF2B5EF4-FFF2-40B4-BE49-F238E27FC236}">
                  <a16:creationId xmlns:a16="http://schemas.microsoft.com/office/drawing/2014/main" id="{CD974C86-F792-D34B-8206-9561BA1C5B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3033713"/>
              <a:ext cx="1143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19" name="Picture 107">
              <a:extLst>
                <a:ext uri="{FF2B5EF4-FFF2-40B4-BE49-F238E27FC236}">
                  <a16:creationId xmlns:a16="http://schemas.microsoft.com/office/drawing/2014/main" id="{4B65B046-0353-A846-9E46-AB1847A60E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3033713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20" name="Picture 108">
              <a:extLst>
                <a:ext uri="{FF2B5EF4-FFF2-40B4-BE49-F238E27FC236}">
                  <a16:creationId xmlns:a16="http://schemas.microsoft.com/office/drawing/2014/main" id="{EB286636-02CF-324F-8200-6BC142A0F0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3033713"/>
              <a:ext cx="1143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21" name="Rectangle 109">
              <a:extLst>
                <a:ext uri="{FF2B5EF4-FFF2-40B4-BE49-F238E27FC236}">
                  <a16:creationId xmlns:a16="http://schemas.microsoft.com/office/drawing/2014/main" id="{EB7F7F3C-3948-9A4F-B6DF-B9559C137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986088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72822" name="Rectangle 110">
              <a:extLst>
                <a:ext uri="{FF2B5EF4-FFF2-40B4-BE49-F238E27FC236}">
                  <a16:creationId xmlns:a16="http://schemas.microsoft.com/office/drawing/2014/main" id="{02E00009-49DE-B242-B1B9-7F917377B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986088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823" name="Picture 111">
              <a:extLst>
                <a:ext uri="{FF2B5EF4-FFF2-40B4-BE49-F238E27FC236}">
                  <a16:creationId xmlns:a16="http://schemas.microsoft.com/office/drawing/2014/main" id="{FD17B044-84A7-BB4D-9CA3-13A6051482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0972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24" name="Picture 112">
              <a:extLst>
                <a:ext uri="{FF2B5EF4-FFF2-40B4-BE49-F238E27FC236}">
                  <a16:creationId xmlns:a16="http://schemas.microsoft.com/office/drawing/2014/main" id="{04341149-DCA2-354F-9F0C-AB5E137E4A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3132138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25" name="Picture 113">
              <a:extLst>
                <a:ext uri="{FF2B5EF4-FFF2-40B4-BE49-F238E27FC236}">
                  <a16:creationId xmlns:a16="http://schemas.microsoft.com/office/drawing/2014/main" id="{61FE1D66-6F33-0743-BA33-856DB89A2E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113088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26" name="Rectangle 114">
              <a:extLst>
                <a:ext uri="{FF2B5EF4-FFF2-40B4-BE49-F238E27FC236}">
                  <a16:creationId xmlns:a16="http://schemas.microsoft.com/office/drawing/2014/main" id="{DD5DF7E4-22E9-084D-B470-AF5450CED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3055938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827" name="Picture 115">
              <a:extLst>
                <a:ext uri="{FF2B5EF4-FFF2-40B4-BE49-F238E27FC236}">
                  <a16:creationId xmlns:a16="http://schemas.microsoft.com/office/drawing/2014/main" id="{992198D6-41C8-B340-A242-FA011C48D2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097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28" name="Picture 116">
              <a:extLst>
                <a:ext uri="{FF2B5EF4-FFF2-40B4-BE49-F238E27FC236}">
                  <a16:creationId xmlns:a16="http://schemas.microsoft.com/office/drawing/2014/main" id="{9901724D-8C13-8D4C-AA94-0256B4B268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132138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29" name="Picture 117">
              <a:extLst>
                <a:ext uri="{FF2B5EF4-FFF2-40B4-BE49-F238E27FC236}">
                  <a16:creationId xmlns:a16="http://schemas.microsoft.com/office/drawing/2014/main" id="{CCB5AC33-7C2B-E744-8E5B-57A80A6599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097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30" name="Picture 118">
              <a:extLst>
                <a:ext uri="{FF2B5EF4-FFF2-40B4-BE49-F238E27FC236}">
                  <a16:creationId xmlns:a16="http://schemas.microsoft.com/office/drawing/2014/main" id="{2D50D4BD-6BB8-3545-B062-A8C9508705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31321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31" name="Rectangle 119">
              <a:extLst>
                <a:ext uri="{FF2B5EF4-FFF2-40B4-BE49-F238E27FC236}">
                  <a16:creationId xmlns:a16="http://schemas.microsoft.com/office/drawing/2014/main" id="{BBE7F9D5-861C-D04C-A0CD-A16F02E68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3055938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832" name="Picture 120">
              <a:extLst>
                <a:ext uri="{FF2B5EF4-FFF2-40B4-BE49-F238E27FC236}">
                  <a16:creationId xmlns:a16="http://schemas.microsoft.com/office/drawing/2014/main" id="{7422F10F-431F-E54F-B072-C5BE704891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3097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33" name="Picture 121">
              <a:extLst>
                <a:ext uri="{FF2B5EF4-FFF2-40B4-BE49-F238E27FC236}">
                  <a16:creationId xmlns:a16="http://schemas.microsoft.com/office/drawing/2014/main" id="{10FED170-B7B1-EF49-BAA1-75046A5AB2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31337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34" name="Rectangle 122">
              <a:extLst>
                <a:ext uri="{FF2B5EF4-FFF2-40B4-BE49-F238E27FC236}">
                  <a16:creationId xmlns:a16="http://schemas.microsoft.com/office/drawing/2014/main" id="{876806B0-81CE-9942-8BD7-4E62D2251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986088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835" name="Picture 123">
              <a:extLst>
                <a:ext uri="{FF2B5EF4-FFF2-40B4-BE49-F238E27FC236}">
                  <a16:creationId xmlns:a16="http://schemas.microsoft.com/office/drawing/2014/main" id="{A5928B24-A653-1843-A511-0206D3C756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030538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36" name="Picture 124">
              <a:extLst>
                <a:ext uri="{FF2B5EF4-FFF2-40B4-BE49-F238E27FC236}">
                  <a16:creationId xmlns:a16="http://schemas.microsoft.com/office/drawing/2014/main" id="{1ECF89FF-44B5-714A-8EEA-1077469054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3132138"/>
              <a:ext cx="809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37" name="Picture 125">
              <a:extLst>
                <a:ext uri="{FF2B5EF4-FFF2-40B4-BE49-F238E27FC236}">
                  <a16:creationId xmlns:a16="http://schemas.microsoft.com/office/drawing/2014/main" id="{3F816E44-D896-CD41-9F67-099CA53174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113088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38" name="Picture 126">
              <a:extLst>
                <a:ext uri="{FF2B5EF4-FFF2-40B4-BE49-F238E27FC236}">
                  <a16:creationId xmlns:a16="http://schemas.microsoft.com/office/drawing/2014/main" id="{90F660F3-68AD-5C4C-8CA8-69A963182B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0972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39" name="Picture 127">
              <a:extLst>
                <a:ext uri="{FF2B5EF4-FFF2-40B4-BE49-F238E27FC236}">
                  <a16:creationId xmlns:a16="http://schemas.microsoft.com/office/drawing/2014/main" id="{C211B9B8-59DC-D84F-BF4F-590BD72B0B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132138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40" name="Picture 128">
              <a:extLst>
                <a:ext uri="{FF2B5EF4-FFF2-40B4-BE49-F238E27FC236}">
                  <a16:creationId xmlns:a16="http://schemas.microsoft.com/office/drawing/2014/main" id="{B7818F3C-AB74-8443-BD02-84ECE98156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060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41" name="Rectangle 129">
              <a:extLst>
                <a:ext uri="{FF2B5EF4-FFF2-40B4-BE49-F238E27FC236}">
                  <a16:creationId xmlns:a16="http://schemas.microsoft.com/office/drawing/2014/main" id="{9780C906-0CA5-BF46-A44F-4AC7FEC49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3055938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842" name="Picture 130">
              <a:extLst>
                <a:ext uri="{FF2B5EF4-FFF2-40B4-BE49-F238E27FC236}">
                  <a16:creationId xmlns:a16="http://schemas.microsoft.com/office/drawing/2014/main" id="{70F6C2BB-919D-834A-BBD7-36B0E71D8E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097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43" name="Picture 131">
              <a:extLst>
                <a:ext uri="{FF2B5EF4-FFF2-40B4-BE49-F238E27FC236}">
                  <a16:creationId xmlns:a16="http://schemas.microsoft.com/office/drawing/2014/main" id="{B69D329B-6B30-5C47-BA76-CE1A7B9CDF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1321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44" name="Picture 132">
              <a:extLst>
                <a:ext uri="{FF2B5EF4-FFF2-40B4-BE49-F238E27FC236}">
                  <a16:creationId xmlns:a16="http://schemas.microsoft.com/office/drawing/2014/main" id="{A6BA90F0-0747-8046-92D2-82D852BC64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3060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45" name="Picture 133">
              <a:extLst>
                <a:ext uri="{FF2B5EF4-FFF2-40B4-BE49-F238E27FC236}">
                  <a16:creationId xmlns:a16="http://schemas.microsoft.com/office/drawing/2014/main" id="{8590E9C9-3B3F-9844-B48B-E58B61048F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3097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46" name="Picture 134">
              <a:extLst>
                <a:ext uri="{FF2B5EF4-FFF2-40B4-BE49-F238E27FC236}">
                  <a16:creationId xmlns:a16="http://schemas.microsoft.com/office/drawing/2014/main" id="{9962A1B0-9C4C-0143-885C-1B73272403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3133725"/>
              <a:ext cx="82550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47" name="Picture 135">
              <a:extLst>
                <a:ext uri="{FF2B5EF4-FFF2-40B4-BE49-F238E27FC236}">
                  <a16:creationId xmlns:a16="http://schemas.microsoft.com/office/drawing/2014/main" id="{878BB3B7-6D9C-F748-90E9-5908152FC7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33639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48" name="Rectangle 136">
              <a:extLst>
                <a:ext uri="{FF2B5EF4-FFF2-40B4-BE49-F238E27FC236}">
                  <a16:creationId xmlns:a16="http://schemas.microsoft.com/office/drawing/2014/main" id="{222204BA-3222-9E41-92D7-E1FCA96F8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317875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849" name="Picture 137">
              <a:extLst>
                <a:ext uri="{FF2B5EF4-FFF2-40B4-BE49-F238E27FC236}">
                  <a16:creationId xmlns:a16="http://schemas.microsoft.com/office/drawing/2014/main" id="{8DC0596F-F7E0-E94D-9CD5-80B6E97565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33639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50" name="Picture 138">
              <a:extLst>
                <a:ext uri="{FF2B5EF4-FFF2-40B4-BE49-F238E27FC236}">
                  <a16:creationId xmlns:a16="http://schemas.microsoft.com/office/drawing/2014/main" id="{D366B0A9-358C-2247-B09C-9A95C318D0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3363913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51" name="Picture 139">
              <a:extLst>
                <a:ext uri="{FF2B5EF4-FFF2-40B4-BE49-F238E27FC236}">
                  <a16:creationId xmlns:a16="http://schemas.microsoft.com/office/drawing/2014/main" id="{03EBF795-D0D8-914B-B824-71E3BB1D0F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3363913"/>
              <a:ext cx="93663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52" name="Rectangle 140">
              <a:extLst>
                <a:ext uri="{FF2B5EF4-FFF2-40B4-BE49-F238E27FC236}">
                  <a16:creationId xmlns:a16="http://schemas.microsoft.com/office/drawing/2014/main" id="{CD905BE1-6AC1-C44A-AFBE-90BB8E04F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317875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72853" name="Rectangle 141">
              <a:extLst>
                <a:ext uri="{FF2B5EF4-FFF2-40B4-BE49-F238E27FC236}">
                  <a16:creationId xmlns:a16="http://schemas.microsoft.com/office/drawing/2014/main" id="{CB894BA2-8988-5C42-8046-CDA24CC44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317875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854" name="Picture 142">
              <a:extLst>
                <a:ext uri="{FF2B5EF4-FFF2-40B4-BE49-F238E27FC236}">
                  <a16:creationId xmlns:a16="http://schemas.microsoft.com/office/drawing/2014/main" id="{8C4165BD-6E36-3B4A-8E2F-30827F24A3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4274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55" name="Picture 143">
              <a:extLst>
                <a:ext uri="{FF2B5EF4-FFF2-40B4-BE49-F238E27FC236}">
                  <a16:creationId xmlns:a16="http://schemas.microsoft.com/office/drawing/2014/main" id="{B46E6DCC-9094-A44E-A0D5-F95FD15A25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3465513"/>
              <a:ext cx="80962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56" name="Picture 144">
              <a:extLst>
                <a:ext uri="{FF2B5EF4-FFF2-40B4-BE49-F238E27FC236}">
                  <a16:creationId xmlns:a16="http://schemas.microsoft.com/office/drawing/2014/main" id="{9C43163C-DBF1-EC44-8EC7-A8A5962AD7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4448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57" name="Rectangle 145">
              <a:extLst>
                <a:ext uri="{FF2B5EF4-FFF2-40B4-BE49-F238E27FC236}">
                  <a16:creationId xmlns:a16="http://schemas.microsoft.com/office/drawing/2014/main" id="{C21577D2-6CEA-D842-98B0-ED7A494A9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3386138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858" name="Picture 146">
              <a:extLst>
                <a:ext uri="{FF2B5EF4-FFF2-40B4-BE49-F238E27FC236}">
                  <a16:creationId xmlns:a16="http://schemas.microsoft.com/office/drawing/2014/main" id="{8C0954DD-6D1B-C247-A9E8-0828D45518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4274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59" name="Picture 147">
              <a:extLst>
                <a:ext uri="{FF2B5EF4-FFF2-40B4-BE49-F238E27FC236}">
                  <a16:creationId xmlns:a16="http://schemas.microsoft.com/office/drawing/2014/main" id="{C3DFE34F-8839-CE4E-8C11-7C0247913A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4639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60" name="Picture 148">
              <a:extLst>
                <a:ext uri="{FF2B5EF4-FFF2-40B4-BE49-F238E27FC236}">
                  <a16:creationId xmlns:a16="http://schemas.microsoft.com/office/drawing/2014/main" id="{63C64280-CF92-F24C-BE74-2FF70D4CF5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4274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61" name="Picture 149">
              <a:extLst>
                <a:ext uri="{FF2B5EF4-FFF2-40B4-BE49-F238E27FC236}">
                  <a16:creationId xmlns:a16="http://schemas.microsoft.com/office/drawing/2014/main" id="{D27CDAAF-ABFF-C448-A73E-59560D870C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34639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62" name="Picture 150">
              <a:extLst>
                <a:ext uri="{FF2B5EF4-FFF2-40B4-BE49-F238E27FC236}">
                  <a16:creationId xmlns:a16="http://schemas.microsoft.com/office/drawing/2014/main" id="{731FC347-3D12-7A45-9FC6-624C2A9BD3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34274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63" name="Picture 151">
              <a:extLst>
                <a:ext uri="{FF2B5EF4-FFF2-40B4-BE49-F238E27FC236}">
                  <a16:creationId xmlns:a16="http://schemas.microsoft.com/office/drawing/2014/main" id="{475765BF-6F6A-784F-840E-93148EEB83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3465513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64" name="Rectangle 152">
              <a:extLst>
                <a:ext uri="{FF2B5EF4-FFF2-40B4-BE49-F238E27FC236}">
                  <a16:creationId xmlns:a16="http://schemas.microsoft.com/office/drawing/2014/main" id="{0326451F-1269-9B40-AA55-AEFB119A4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317875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865" name="Picture 153">
              <a:extLst>
                <a:ext uri="{FF2B5EF4-FFF2-40B4-BE49-F238E27FC236}">
                  <a16:creationId xmlns:a16="http://schemas.microsoft.com/office/drawing/2014/main" id="{057D91A4-7522-7D49-83FE-A55233F939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360738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66" name="Picture 154">
              <a:extLst>
                <a:ext uri="{FF2B5EF4-FFF2-40B4-BE49-F238E27FC236}">
                  <a16:creationId xmlns:a16="http://schemas.microsoft.com/office/drawing/2014/main" id="{C16BB727-9C4D-AE40-A10D-AC9AE870CC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3465513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67" name="Picture 155">
              <a:extLst>
                <a:ext uri="{FF2B5EF4-FFF2-40B4-BE49-F238E27FC236}">
                  <a16:creationId xmlns:a16="http://schemas.microsoft.com/office/drawing/2014/main" id="{484108FC-A1E4-8542-BC57-41112D776C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4448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68" name="Picture 156">
              <a:extLst>
                <a:ext uri="{FF2B5EF4-FFF2-40B4-BE49-F238E27FC236}">
                  <a16:creationId xmlns:a16="http://schemas.microsoft.com/office/drawing/2014/main" id="{E251F5F6-D65B-164F-94C2-B63D3DEF25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4274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69" name="Picture 157">
              <a:extLst>
                <a:ext uri="{FF2B5EF4-FFF2-40B4-BE49-F238E27FC236}">
                  <a16:creationId xmlns:a16="http://schemas.microsoft.com/office/drawing/2014/main" id="{2EC69AA1-7D2D-BE4F-AF52-8CBCE93AF1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4639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70" name="Picture 158">
              <a:extLst>
                <a:ext uri="{FF2B5EF4-FFF2-40B4-BE49-F238E27FC236}">
                  <a16:creationId xmlns:a16="http://schemas.microsoft.com/office/drawing/2014/main" id="{D1E9B8F8-CDE8-844A-889F-E7E0F01F58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3924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71" name="Rectangle 159">
              <a:extLst>
                <a:ext uri="{FF2B5EF4-FFF2-40B4-BE49-F238E27FC236}">
                  <a16:creationId xmlns:a16="http://schemas.microsoft.com/office/drawing/2014/main" id="{D1091EB5-5F9F-4B49-B9B7-D56780E4E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3386138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872" name="Picture 160">
              <a:extLst>
                <a:ext uri="{FF2B5EF4-FFF2-40B4-BE49-F238E27FC236}">
                  <a16:creationId xmlns:a16="http://schemas.microsoft.com/office/drawing/2014/main" id="{52E32B8E-54C5-034D-9472-B74B348A90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4274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73" name="Picture 161">
              <a:extLst>
                <a:ext uri="{FF2B5EF4-FFF2-40B4-BE49-F238E27FC236}">
                  <a16:creationId xmlns:a16="http://schemas.microsoft.com/office/drawing/2014/main" id="{45661433-A460-EB49-926D-EE243FA691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4639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74" name="Picture 162">
              <a:extLst>
                <a:ext uri="{FF2B5EF4-FFF2-40B4-BE49-F238E27FC236}">
                  <a16:creationId xmlns:a16="http://schemas.microsoft.com/office/drawing/2014/main" id="{8791EC40-E3E7-BF41-884E-D45230C670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33924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75" name="Rectangle 163">
              <a:extLst>
                <a:ext uri="{FF2B5EF4-FFF2-40B4-BE49-F238E27FC236}">
                  <a16:creationId xmlns:a16="http://schemas.microsoft.com/office/drawing/2014/main" id="{44E011B6-738F-3443-AE26-0EEA4FE41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3386138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876" name="Picture 164">
              <a:extLst>
                <a:ext uri="{FF2B5EF4-FFF2-40B4-BE49-F238E27FC236}">
                  <a16:creationId xmlns:a16="http://schemas.microsoft.com/office/drawing/2014/main" id="{09F190D3-C0FD-0242-BAC3-12928E295C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34274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77" name="Picture 165">
              <a:extLst>
                <a:ext uri="{FF2B5EF4-FFF2-40B4-BE49-F238E27FC236}">
                  <a16:creationId xmlns:a16="http://schemas.microsoft.com/office/drawing/2014/main" id="{3504AA54-322A-AE46-B9DF-58D6ADE1DA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3465513"/>
              <a:ext cx="80962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78" name="Picture 166">
              <a:extLst>
                <a:ext uri="{FF2B5EF4-FFF2-40B4-BE49-F238E27FC236}">
                  <a16:creationId xmlns:a16="http://schemas.microsoft.com/office/drawing/2014/main" id="{11316367-6CA4-3C44-B445-19C2DFCC3B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8738" y="3692525"/>
              <a:ext cx="123825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79" name="Rectangle 167">
              <a:extLst>
                <a:ext uri="{FF2B5EF4-FFF2-40B4-BE49-F238E27FC236}">
                  <a16:creationId xmlns:a16="http://schemas.microsoft.com/office/drawing/2014/main" id="{BFF3519D-6979-6B42-BB58-8117C299B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648075"/>
              <a:ext cx="12700" cy="3317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880" name="Picture 168">
              <a:extLst>
                <a:ext uri="{FF2B5EF4-FFF2-40B4-BE49-F238E27FC236}">
                  <a16:creationId xmlns:a16="http://schemas.microsoft.com/office/drawing/2014/main" id="{05D298CA-DA96-1246-BC8A-9BF17BB79C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36957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81" name="Picture 169">
              <a:extLst>
                <a:ext uri="{FF2B5EF4-FFF2-40B4-BE49-F238E27FC236}">
                  <a16:creationId xmlns:a16="http://schemas.microsoft.com/office/drawing/2014/main" id="{89E72792-62B0-9541-8316-70EA4CB5D3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36957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82" name="Picture 170">
              <a:extLst>
                <a:ext uri="{FF2B5EF4-FFF2-40B4-BE49-F238E27FC236}">
                  <a16:creationId xmlns:a16="http://schemas.microsoft.com/office/drawing/2014/main" id="{33C7341B-0DF9-FC4C-80D0-140311F5A8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36957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83" name="Rectangle 171">
              <a:extLst>
                <a:ext uri="{FF2B5EF4-FFF2-40B4-BE49-F238E27FC236}">
                  <a16:creationId xmlns:a16="http://schemas.microsoft.com/office/drawing/2014/main" id="{F2DEB378-EA78-5A47-BB14-F124A20D1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648075"/>
              <a:ext cx="14287" cy="3317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72884" name="Rectangle 172">
              <a:extLst>
                <a:ext uri="{FF2B5EF4-FFF2-40B4-BE49-F238E27FC236}">
                  <a16:creationId xmlns:a16="http://schemas.microsoft.com/office/drawing/2014/main" id="{B7A15994-5CB2-E644-A6C5-2B6E4499B2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648075"/>
              <a:ext cx="12700" cy="3317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885" name="Picture 173">
              <a:extLst>
                <a:ext uri="{FF2B5EF4-FFF2-40B4-BE49-F238E27FC236}">
                  <a16:creationId xmlns:a16="http://schemas.microsoft.com/office/drawing/2014/main" id="{3BC115BD-1DE4-8147-9AEB-7D383A706E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759200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86" name="Picture 174">
              <a:extLst>
                <a:ext uri="{FF2B5EF4-FFF2-40B4-BE49-F238E27FC236}">
                  <a16:creationId xmlns:a16="http://schemas.microsoft.com/office/drawing/2014/main" id="{B86D8CFF-2659-054E-BE01-80862CDEDC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413" y="3792538"/>
              <a:ext cx="889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87" name="Picture 175">
              <a:extLst>
                <a:ext uri="{FF2B5EF4-FFF2-40B4-BE49-F238E27FC236}">
                  <a16:creationId xmlns:a16="http://schemas.microsoft.com/office/drawing/2014/main" id="{96AF1DDB-9576-914A-AF51-5D474CB06F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7750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88" name="Picture 176">
              <a:extLst>
                <a:ext uri="{FF2B5EF4-FFF2-40B4-BE49-F238E27FC236}">
                  <a16:creationId xmlns:a16="http://schemas.microsoft.com/office/drawing/2014/main" id="{301C3E08-7B27-3C41-9B05-2284DA1E94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7592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89" name="Picture 177">
              <a:extLst>
                <a:ext uri="{FF2B5EF4-FFF2-40B4-BE49-F238E27FC236}">
                  <a16:creationId xmlns:a16="http://schemas.microsoft.com/office/drawing/2014/main" id="{858B4610-CF86-EC43-A598-25668264D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7941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90" name="Rectangle 178">
              <a:extLst>
                <a:ext uri="{FF2B5EF4-FFF2-40B4-BE49-F238E27FC236}">
                  <a16:creationId xmlns:a16="http://schemas.microsoft.com/office/drawing/2014/main" id="{BCA9DB55-5328-0F43-AC69-37609E1C2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3717925"/>
              <a:ext cx="161925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891" name="Picture 179">
              <a:extLst>
                <a:ext uri="{FF2B5EF4-FFF2-40B4-BE49-F238E27FC236}">
                  <a16:creationId xmlns:a16="http://schemas.microsoft.com/office/drawing/2014/main" id="{6E07AA9C-B012-6E49-BFF7-611282965F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7592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92" name="Picture 180">
              <a:extLst>
                <a:ext uri="{FF2B5EF4-FFF2-40B4-BE49-F238E27FC236}">
                  <a16:creationId xmlns:a16="http://schemas.microsoft.com/office/drawing/2014/main" id="{77480301-8B4E-994E-89F7-789C6DE6AE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3794125"/>
              <a:ext cx="80962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93" name="Rectangle 181">
              <a:extLst>
                <a:ext uri="{FF2B5EF4-FFF2-40B4-BE49-F238E27FC236}">
                  <a16:creationId xmlns:a16="http://schemas.microsoft.com/office/drawing/2014/main" id="{60009DB7-DEDD-4244-9DDF-1EB4230DF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3717925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894" name="Picture 182">
              <a:extLst>
                <a:ext uri="{FF2B5EF4-FFF2-40B4-BE49-F238E27FC236}">
                  <a16:creationId xmlns:a16="http://schemas.microsoft.com/office/drawing/2014/main" id="{144E4BD5-1CD3-9D46-8ECC-14DAF52023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37592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95" name="Picture 183">
              <a:extLst>
                <a:ext uri="{FF2B5EF4-FFF2-40B4-BE49-F238E27FC236}">
                  <a16:creationId xmlns:a16="http://schemas.microsoft.com/office/drawing/2014/main" id="{EC0AAB20-A213-2D4D-B829-F3A2D99B04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3795713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96" name="Rectangle 184">
              <a:extLst>
                <a:ext uri="{FF2B5EF4-FFF2-40B4-BE49-F238E27FC236}">
                  <a16:creationId xmlns:a16="http://schemas.microsoft.com/office/drawing/2014/main" id="{AF3644A5-8572-924B-B934-2BAA3A25D2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648075"/>
              <a:ext cx="15875" cy="3317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897" name="Picture 185">
              <a:extLst>
                <a:ext uri="{FF2B5EF4-FFF2-40B4-BE49-F238E27FC236}">
                  <a16:creationId xmlns:a16="http://schemas.microsoft.com/office/drawing/2014/main" id="{B9BCA022-A384-2D4C-8DC8-A7DD95EFE4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692525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98" name="Picture 186">
              <a:extLst>
                <a:ext uri="{FF2B5EF4-FFF2-40B4-BE49-F238E27FC236}">
                  <a16:creationId xmlns:a16="http://schemas.microsoft.com/office/drawing/2014/main" id="{50A65010-E051-DE46-9D7D-64D95133DF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3638" y="3792538"/>
              <a:ext cx="889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99" name="Picture 187">
              <a:extLst>
                <a:ext uri="{FF2B5EF4-FFF2-40B4-BE49-F238E27FC236}">
                  <a16:creationId xmlns:a16="http://schemas.microsoft.com/office/drawing/2014/main" id="{19AE36E6-BA3C-6E42-8895-60F9856643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7750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900" name="Rectangle 188">
              <a:extLst>
                <a:ext uri="{FF2B5EF4-FFF2-40B4-BE49-F238E27FC236}">
                  <a16:creationId xmlns:a16="http://schemas.microsoft.com/office/drawing/2014/main" id="{3D375E5D-8840-9E49-A1D6-0788EF6B8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3717925"/>
              <a:ext cx="15875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901" name="Picture 189">
              <a:extLst>
                <a:ext uri="{FF2B5EF4-FFF2-40B4-BE49-F238E27FC236}">
                  <a16:creationId xmlns:a16="http://schemas.microsoft.com/office/drawing/2014/main" id="{C7A628E6-9FBC-B340-ADED-8A1BD90F38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759200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02" name="Picture 190">
              <a:extLst>
                <a:ext uri="{FF2B5EF4-FFF2-40B4-BE49-F238E27FC236}">
                  <a16:creationId xmlns:a16="http://schemas.microsoft.com/office/drawing/2014/main" id="{82761015-4D0D-4247-897E-18A6804C79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7941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03" name="Picture 191">
              <a:extLst>
                <a:ext uri="{FF2B5EF4-FFF2-40B4-BE49-F238E27FC236}">
                  <a16:creationId xmlns:a16="http://schemas.microsoft.com/office/drawing/2014/main" id="{9F9114A1-4AB0-FE42-B007-A6EF35B0F4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7226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04" name="Picture 192">
              <a:extLst>
                <a:ext uri="{FF2B5EF4-FFF2-40B4-BE49-F238E27FC236}">
                  <a16:creationId xmlns:a16="http://schemas.microsoft.com/office/drawing/2014/main" id="{DC2BAAC9-3FA9-7540-BCB7-4241DBAF46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7592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05" name="Picture 193">
              <a:extLst>
                <a:ext uri="{FF2B5EF4-FFF2-40B4-BE49-F238E27FC236}">
                  <a16:creationId xmlns:a16="http://schemas.microsoft.com/office/drawing/2014/main" id="{72E780F7-D7CE-BA48-90A4-4CAD4814F5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7941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06" name="Picture 194">
              <a:extLst>
                <a:ext uri="{FF2B5EF4-FFF2-40B4-BE49-F238E27FC236}">
                  <a16:creationId xmlns:a16="http://schemas.microsoft.com/office/drawing/2014/main" id="{61230878-B9E7-6144-8420-182990563E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37226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07" name="Picture 195">
              <a:extLst>
                <a:ext uri="{FF2B5EF4-FFF2-40B4-BE49-F238E27FC236}">
                  <a16:creationId xmlns:a16="http://schemas.microsoft.com/office/drawing/2014/main" id="{E7B80757-3222-BA4A-8A1B-52DD5A8EEA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37592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08" name="Picture 196">
              <a:extLst>
                <a:ext uri="{FF2B5EF4-FFF2-40B4-BE49-F238E27FC236}">
                  <a16:creationId xmlns:a16="http://schemas.microsoft.com/office/drawing/2014/main" id="{4671EE81-7AB4-9544-9989-B3A32B9CCE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3795713"/>
              <a:ext cx="825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09" name="Picture 197">
              <a:extLst>
                <a:ext uri="{FF2B5EF4-FFF2-40B4-BE49-F238E27FC236}">
                  <a16:creationId xmlns:a16="http://schemas.microsoft.com/office/drawing/2014/main" id="{6C09E172-4E81-5E45-A35E-A811D34D59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263" y="4024313"/>
              <a:ext cx="10795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910" name="Rectangle 198">
              <a:extLst>
                <a:ext uri="{FF2B5EF4-FFF2-40B4-BE49-F238E27FC236}">
                  <a16:creationId xmlns:a16="http://schemas.microsoft.com/office/drawing/2014/main" id="{F4FBBBDC-8427-B74E-A335-95CCF29CB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979863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911" name="Picture 199">
              <a:extLst>
                <a:ext uri="{FF2B5EF4-FFF2-40B4-BE49-F238E27FC236}">
                  <a16:creationId xmlns:a16="http://schemas.microsoft.com/office/drawing/2014/main" id="{4D0961C7-7CB2-EB4E-8328-2C8B7924EF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402431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12" name="Picture 200">
              <a:extLst>
                <a:ext uri="{FF2B5EF4-FFF2-40B4-BE49-F238E27FC236}">
                  <a16:creationId xmlns:a16="http://schemas.microsoft.com/office/drawing/2014/main" id="{3207D3B7-5854-A245-9D08-9DED41DCF4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4024313"/>
              <a:ext cx="1143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13" name="Picture 201">
              <a:extLst>
                <a:ext uri="{FF2B5EF4-FFF2-40B4-BE49-F238E27FC236}">
                  <a16:creationId xmlns:a16="http://schemas.microsoft.com/office/drawing/2014/main" id="{14E725A3-7CE5-DD49-9785-0F4B5B8B9C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402431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914" name="Rectangle 202">
              <a:extLst>
                <a:ext uri="{FF2B5EF4-FFF2-40B4-BE49-F238E27FC236}">
                  <a16:creationId xmlns:a16="http://schemas.microsoft.com/office/drawing/2014/main" id="{ED2ECA06-8D1C-254F-86AD-2C7AAB562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979863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72915" name="Rectangle 203">
              <a:extLst>
                <a:ext uri="{FF2B5EF4-FFF2-40B4-BE49-F238E27FC236}">
                  <a16:creationId xmlns:a16="http://schemas.microsoft.com/office/drawing/2014/main" id="{DE0E13BF-92B6-634F-876E-DA30B0E63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979863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916" name="Picture 204">
              <a:extLst>
                <a:ext uri="{FF2B5EF4-FFF2-40B4-BE49-F238E27FC236}">
                  <a16:creationId xmlns:a16="http://schemas.microsoft.com/office/drawing/2014/main" id="{D8943087-FEC9-4742-B409-DBF770B27F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4086225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17" name="Picture 205">
              <a:extLst>
                <a:ext uri="{FF2B5EF4-FFF2-40B4-BE49-F238E27FC236}">
                  <a16:creationId xmlns:a16="http://schemas.microsoft.com/office/drawing/2014/main" id="{2BE945AD-7C54-BD4A-A4C1-8F375DC4BF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4122738"/>
              <a:ext cx="80962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18" name="Picture 206">
              <a:extLst>
                <a:ext uri="{FF2B5EF4-FFF2-40B4-BE49-F238E27FC236}">
                  <a16:creationId xmlns:a16="http://schemas.microsoft.com/office/drawing/2014/main" id="{98058E8F-2FDA-3D4A-9A77-56664F9607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4103688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19" name="Picture 207">
              <a:extLst>
                <a:ext uri="{FF2B5EF4-FFF2-40B4-BE49-F238E27FC236}">
                  <a16:creationId xmlns:a16="http://schemas.microsoft.com/office/drawing/2014/main" id="{E09A21D2-88BF-E141-ADF2-773FCBB9DE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40862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20" name="Picture 208">
              <a:extLst>
                <a:ext uri="{FF2B5EF4-FFF2-40B4-BE49-F238E27FC236}">
                  <a16:creationId xmlns:a16="http://schemas.microsoft.com/office/drawing/2014/main" id="{7D2D3141-3CD5-354E-91A4-D945A8E132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4122738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921" name="Rectangle 209">
              <a:extLst>
                <a:ext uri="{FF2B5EF4-FFF2-40B4-BE49-F238E27FC236}">
                  <a16:creationId xmlns:a16="http://schemas.microsoft.com/office/drawing/2014/main" id="{6C74BA4B-54D2-A84B-841F-CF8719C72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4048125"/>
              <a:ext cx="161925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922" name="Picture 210">
              <a:extLst>
                <a:ext uri="{FF2B5EF4-FFF2-40B4-BE49-F238E27FC236}">
                  <a16:creationId xmlns:a16="http://schemas.microsoft.com/office/drawing/2014/main" id="{922E3AA0-A128-874A-9042-D3652BBD60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40862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23" name="Picture 211">
              <a:extLst>
                <a:ext uri="{FF2B5EF4-FFF2-40B4-BE49-F238E27FC236}">
                  <a16:creationId xmlns:a16="http://schemas.microsoft.com/office/drawing/2014/main" id="{C2884524-37D6-BC45-B49C-A28AA386B7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4122738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24" name="Picture 212">
              <a:extLst>
                <a:ext uri="{FF2B5EF4-FFF2-40B4-BE49-F238E27FC236}">
                  <a16:creationId xmlns:a16="http://schemas.microsoft.com/office/drawing/2014/main" id="{BA201773-DFBC-A44F-845D-993C753D9A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40862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25" name="Picture 213">
              <a:extLst>
                <a:ext uri="{FF2B5EF4-FFF2-40B4-BE49-F238E27FC236}">
                  <a16:creationId xmlns:a16="http://schemas.microsoft.com/office/drawing/2014/main" id="{D6B12CD7-B52E-754E-9A25-EF7E2DB070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4122738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926" name="Rectangle 214">
              <a:extLst>
                <a:ext uri="{FF2B5EF4-FFF2-40B4-BE49-F238E27FC236}">
                  <a16:creationId xmlns:a16="http://schemas.microsoft.com/office/drawing/2014/main" id="{D509B643-C0B5-1548-94FD-28F07258B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979863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927" name="Picture 215">
              <a:extLst>
                <a:ext uri="{FF2B5EF4-FFF2-40B4-BE49-F238E27FC236}">
                  <a16:creationId xmlns:a16="http://schemas.microsoft.com/office/drawing/2014/main" id="{B6A1FA3D-2EB6-5C42-9970-9A9FF15489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4021138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28" name="Picture 216">
              <a:extLst>
                <a:ext uri="{FF2B5EF4-FFF2-40B4-BE49-F238E27FC236}">
                  <a16:creationId xmlns:a16="http://schemas.microsoft.com/office/drawing/2014/main" id="{5B2117FC-D0AD-5549-A69C-57BAE1BD74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122738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29" name="Picture 217">
              <a:extLst>
                <a:ext uri="{FF2B5EF4-FFF2-40B4-BE49-F238E27FC236}">
                  <a16:creationId xmlns:a16="http://schemas.microsoft.com/office/drawing/2014/main" id="{225933F5-BD85-F84A-A8E3-B0B2A1073D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4103688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930" name="Rectangle 218">
              <a:extLst>
                <a:ext uri="{FF2B5EF4-FFF2-40B4-BE49-F238E27FC236}">
                  <a16:creationId xmlns:a16="http://schemas.microsoft.com/office/drawing/2014/main" id="{4A1096BD-AA2C-164D-A799-B4B94B58F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4048125"/>
              <a:ext cx="158750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931" name="Picture 219">
              <a:extLst>
                <a:ext uri="{FF2B5EF4-FFF2-40B4-BE49-F238E27FC236}">
                  <a16:creationId xmlns:a16="http://schemas.microsoft.com/office/drawing/2014/main" id="{842C4F48-2229-DD4E-82B5-A82F9A8EB0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4086225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32" name="Picture 220">
              <a:extLst>
                <a:ext uri="{FF2B5EF4-FFF2-40B4-BE49-F238E27FC236}">
                  <a16:creationId xmlns:a16="http://schemas.microsoft.com/office/drawing/2014/main" id="{3CDFDA5B-ED77-6446-B248-FAA3A70E3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4122738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33" name="Picture 221">
              <a:extLst>
                <a:ext uri="{FF2B5EF4-FFF2-40B4-BE49-F238E27FC236}">
                  <a16:creationId xmlns:a16="http://schemas.microsoft.com/office/drawing/2014/main" id="{72FE9BC7-0AF3-D84E-BBA9-9998E75C55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049713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34" name="Picture 222">
              <a:extLst>
                <a:ext uri="{FF2B5EF4-FFF2-40B4-BE49-F238E27FC236}">
                  <a16:creationId xmlns:a16="http://schemas.microsoft.com/office/drawing/2014/main" id="{A298A943-4405-234E-BD04-09762DD378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40862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35" name="Picture 223">
              <a:extLst>
                <a:ext uri="{FF2B5EF4-FFF2-40B4-BE49-F238E27FC236}">
                  <a16:creationId xmlns:a16="http://schemas.microsoft.com/office/drawing/2014/main" id="{60B9DFDB-C0C5-7344-ABF0-109D93E0F1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41227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36" name="Picture 224">
              <a:extLst>
                <a:ext uri="{FF2B5EF4-FFF2-40B4-BE49-F238E27FC236}">
                  <a16:creationId xmlns:a16="http://schemas.microsoft.com/office/drawing/2014/main" id="{B26E5E2D-1E35-1B4E-8C50-A227AA92B6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4049713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937" name="Rectangle 225">
              <a:extLst>
                <a:ext uri="{FF2B5EF4-FFF2-40B4-BE49-F238E27FC236}">
                  <a16:creationId xmlns:a16="http://schemas.microsoft.com/office/drawing/2014/main" id="{6F85C1C1-8F8A-6F4A-BDEA-4190A2F67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4048125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938" name="Picture 226">
              <a:extLst>
                <a:ext uri="{FF2B5EF4-FFF2-40B4-BE49-F238E27FC236}">
                  <a16:creationId xmlns:a16="http://schemas.microsoft.com/office/drawing/2014/main" id="{5C20D4A2-EFFB-4640-A727-E35B0334AB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40862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39" name="Picture 227">
              <a:extLst>
                <a:ext uri="{FF2B5EF4-FFF2-40B4-BE49-F238E27FC236}">
                  <a16:creationId xmlns:a16="http://schemas.microsoft.com/office/drawing/2014/main" id="{EDED3F8C-43F4-E540-92D4-ACA956E4FF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4122738"/>
              <a:ext cx="80962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40" name="Picture 228">
              <a:extLst>
                <a:ext uri="{FF2B5EF4-FFF2-40B4-BE49-F238E27FC236}">
                  <a16:creationId xmlns:a16="http://schemas.microsoft.com/office/drawing/2014/main" id="{5A8D4C37-D700-8248-9B72-BFBD7AE381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43545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941" name="Rectangle 229">
              <a:extLst>
                <a:ext uri="{FF2B5EF4-FFF2-40B4-BE49-F238E27FC236}">
                  <a16:creationId xmlns:a16="http://schemas.microsoft.com/office/drawing/2014/main" id="{4E7DBABC-1ADC-C04F-B3D2-8D94A3B5E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4310063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942" name="Picture 230">
              <a:extLst>
                <a:ext uri="{FF2B5EF4-FFF2-40B4-BE49-F238E27FC236}">
                  <a16:creationId xmlns:a16="http://schemas.microsoft.com/office/drawing/2014/main" id="{B13155A4-4892-2548-AA46-FE949F3FB9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4354513"/>
              <a:ext cx="93663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43" name="Picture 231">
              <a:extLst>
                <a:ext uri="{FF2B5EF4-FFF2-40B4-BE49-F238E27FC236}">
                  <a16:creationId xmlns:a16="http://schemas.microsoft.com/office/drawing/2014/main" id="{ACB56378-068A-7C4A-AF53-C743768044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4354513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44" name="Picture 232">
              <a:extLst>
                <a:ext uri="{FF2B5EF4-FFF2-40B4-BE49-F238E27FC236}">
                  <a16:creationId xmlns:a16="http://schemas.microsoft.com/office/drawing/2014/main" id="{7E5D3615-728A-CD4F-9E5B-3ECF0C2837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43545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945" name="Rectangle 233">
              <a:extLst>
                <a:ext uri="{FF2B5EF4-FFF2-40B4-BE49-F238E27FC236}">
                  <a16:creationId xmlns:a16="http://schemas.microsoft.com/office/drawing/2014/main" id="{6632E675-CA42-304E-8BB6-DB96D7FCF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4310063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72946" name="Rectangle 234">
              <a:extLst>
                <a:ext uri="{FF2B5EF4-FFF2-40B4-BE49-F238E27FC236}">
                  <a16:creationId xmlns:a16="http://schemas.microsoft.com/office/drawing/2014/main" id="{67D33C8E-3A6D-8543-B729-6D83A4D2B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4310063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947" name="Picture 235">
              <a:extLst>
                <a:ext uri="{FF2B5EF4-FFF2-40B4-BE49-F238E27FC236}">
                  <a16:creationId xmlns:a16="http://schemas.microsoft.com/office/drawing/2014/main" id="{7CA1829A-D6DC-D04B-B261-D80F03DCAD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4416425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48" name="Picture 236">
              <a:extLst>
                <a:ext uri="{FF2B5EF4-FFF2-40B4-BE49-F238E27FC236}">
                  <a16:creationId xmlns:a16="http://schemas.microsoft.com/office/drawing/2014/main" id="{7301C614-5C41-204E-8036-C2E60FBE55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4454525"/>
              <a:ext cx="80962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49" name="Picture 237">
              <a:extLst>
                <a:ext uri="{FF2B5EF4-FFF2-40B4-BE49-F238E27FC236}">
                  <a16:creationId xmlns:a16="http://schemas.microsoft.com/office/drawing/2014/main" id="{B7578978-905D-7744-ACA6-807C37ABC2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44354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50" name="Picture 238">
              <a:extLst>
                <a:ext uri="{FF2B5EF4-FFF2-40B4-BE49-F238E27FC236}">
                  <a16:creationId xmlns:a16="http://schemas.microsoft.com/office/drawing/2014/main" id="{7B512DDF-8E25-6C4E-A1F7-A44BE11A3B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44164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51" name="Picture 239">
              <a:extLst>
                <a:ext uri="{FF2B5EF4-FFF2-40B4-BE49-F238E27FC236}">
                  <a16:creationId xmlns:a16="http://schemas.microsoft.com/office/drawing/2014/main" id="{27A5CCCC-C935-724B-850C-18192EADC2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44545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52" name="Picture 240">
              <a:extLst>
                <a:ext uri="{FF2B5EF4-FFF2-40B4-BE49-F238E27FC236}">
                  <a16:creationId xmlns:a16="http://schemas.microsoft.com/office/drawing/2014/main" id="{58A56DA0-E65D-0D4A-995A-54294EE2B6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44164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53" name="Picture 241">
              <a:extLst>
                <a:ext uri="{FF2B5EF4-FFF2-40B4-BE49-F238E27FC236}">
                  <a16:creationId xmlns:a16="http://schemas.microsoft.com/office/drawing/2014/main" id="{32531746-FA6E-854A-B28B-A46B6DDF1B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44545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954" name="Rectangle 242">
              <a:extLst>
                <a:ext uri="{FF2B5EF4-FFF2-40B4-BE49-F238E27FC236}">
                  <a16:creationId xmlns:a16="http://schemas.microsoft.com/office/drawing/2014/main" id="{1B81ACF3-9EFC-3C43-805E-111502DD5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43799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955" name="Picture 243">
              <a:extLst>
                <a:ext uri="{FF2B5EF4-FFF2-40B4-BE49-F238E27FC236}">
                  <a16:creationId xmlns:a16="http://schemas.microsoft.com/office/drawing/2014/main" id="{0393CA12-CB75-934D-96A8-6C49484035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44164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56" name="Picture 244">
              <a:extLst>
                <a:ext uri="{FF2B5EF4-FFF2-40B4-BE49-F238E27FC236}">
                  <a16:creationId xmlns:a16="http://schemas.microsoft.com/office/drawing/2014/main" id="{4218C822-7EFE-6745-BE0C-F0EA67FA8E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44545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957" name="Rectangle 245">
              <a:extLst>
                <a:ext uri="{FF2B5EF4-FFF2-40B4-BE49-F238E27FC236}">
                  <a16:creationId xmlns:a16="http://schemas.microsoft.com/office/drawing/2014/main" id="{E9F32DB2-5559-9C40-8BDB-01FB9D176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4310063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958" name="Picture 246">
              <a:extLst>
                <a:ext uri="{FF2B5EF4-FFF2-40B4-BE49-F238E27FC236}">
                  <a16:creationId xmlns:a16="http://schemas.microsoft.com/office/drawing/2014/main" id="{42654627-1DA1-2442-BBC3-AA4DD77243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4351338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59" name="Picture 247">
              <a:extLst>
                <a:ext uri="{FF2B5EF4-FFF2-40B4-BE49-F238E27FC236}">
                  <a16:creationId xmlns:a16="http://schemas.microsoft.com/office/drawing/2014/main" id="{2B16DC35-6D68-0746-98E8-17C41D1E81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4545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60" name="Picture 248">
              <a:extLst>
                <a:ext uri="{FF2B5EF4-FFF2-40B4-BE49-F238E27FC236}">
                  <a16:creationId xmlns:a16="http://schemas.microsoft.com/office/drawing/2014/main" id="{4A7F07C6-773B-3943-9994-34E6942ECB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44354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961" name="Rectangle 249">
              <a:extLst>
                <a:ext uri="{FF2B5EF4-FFF2-40B4-BE49-F238E27FC236}">
                  <a16:creationId xmlns:a16="http://schemas.microsoft.com/office/drawing/2014/main" id="{F3E4EE4B-50FE-0844-94C2-4458BCB43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4379913"/>
              <a:ext cx="158750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962" name="Picture 250">
              <a:extLst>
                <a:ext uri="{FF2B5EF4-FFF2-40B4-BE49-F238E27FC236}">
                  <a16:creationId xmlns:a16="http://schemas.microsoft.com/office/drawing/2014/main" id="{C9032EF3-B6A3-664B-8F99-89260267A5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4416425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63" name="Picture 251">
              <a:extLst>
                <a:ext uri="{FF2B5EF4-FFF2-40B4-BE49-F238E27FC236}">
                  <a16:creationId xmlns:a16="http://schemas.microsoft.com/office/drawing/2014/main" id="{F3D95138-3E3E-914F-804F-C11CA0F5C5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44545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64" name="Picture 252">
              <a:extLst>
                <a:ext uri="{FF2B5EF4-FFF2-40B4-BE49-F238E27FC236}">
                  <a16:creationId xmlns:a16="http://schemas.microsoft.com/office/drawing/2014/main" id="{4D71C5CB-0487-EE4C-98A3-1D62704F31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3815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965" name="Rectangle 253">
              <a:extLst>
                <a:ext uri="{FF2B5EF4-FFF2-40B4-BE49-F238E27FC236}">
                  <a16:creationId xmlns:a16="http://schemas.microsoft.com/office/drawing/2014/main" id="{B1B127CF-B9EE-F840-969A-8768944C8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43799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966" name="Picture 254">
              <a:extLst>
                <a:ext uri="{FF2B5EF4-FFF2-40B4-BE49-F238E27FC236}">
                  <a16:creationId xmlns:a16="http://schemas.microsoft.com/office/drawing/2014/main" id="{7EA362A2-8813-0742-B8AF-6A904692A3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44164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67" name="Picture 255">
              <a:extLst>
                <a:ext uri="{FF2B5EF4-FFF2-40B4-BE49-F238E27FC236}">
                  <a16:creationId xmlns:a16="http://schemas.microsoft.com/office/drawing/2014/main" id="{8C23FE65-12A4-ED43-8504-A8D6D74277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44545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68" name="Picture 256">
              <a:extLst>
                <a:ext uri="{FF2B5EF4-FFF2-40B4-BE49-F238E27FC236}">
                  <a16:creationId xmlns:a16="http://schemas.microsoft.com/office/drawing/2014/main" id="{E61D77CB-7931-6147-B6E2-64A5477291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43815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69" name="Picture 257">
              <a:extLst>
                <a:ext uri="{FF2B5EF4-FFF2-40B4-BE49-F238E27FC236}">
                  <a16:creationId xmlns:a16="http://schemas.microsoft.com/office/drawing/2014/main" id="{23FA774C-3D35-4C4B-A648-821F9EDEC3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44164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70" name="Picture 258">
              <a:extLst>
                <a:ext uri="{FF2B5EF4-FFF2-40B4-BE49-F238E27FC236}">
                  <a16:creationId xmlns:a16="http://schemas.microsoft.com/office/drawing/2014/main" id="{E27C9B45-040A-FD43-9210-C56E2B333C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4454525"/>
              <a:ext cx="82550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71" name="Picture 259">
              <a:extLst>
                <a:ext uri="{FF2B5EF4-FFF2-40B4-BE49-F238E27FC236}">
                  <a16:creationId xmlns:a16="http://schemas.microsoft.com/office/drawing/2014/main" id="{14682318-2B8C-B948-A43C-E250D2F46E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9850" y="4683125"/>
              <a:ext cx="114300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972" name="Rectangle 260">
              <a:extLst>
                <a:ext uri="{FF2B5EF4-FFF2-40B4-BE49-F238E27FC236}">
                  <a16:creationId xmlns:a16="http://schemas.microsoft.com/office/drawing/2014/main" id="{E3A37C49-9FE8-C24F-BABC-A4BDC9D3B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4624388"/>
              <a:ext cx="12700" cy="431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973" name="Picture 261">
              <a:extLst>
                <a:ext uri="{FF2B5EF4-FFF2-40B4-BE49-F238E27FC236}">
                  <a16:creationId xmlns:a16="http://schemas.microsoft.com/office/drawing/2014/main" id="{9B904C2F-D097-CA4B-BAC4-BD8F98A1FC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46863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74" name="Picture 262">
              <a:extLst>
                <a:ext uri="{FF2B5EF4-FFF2-40B4-BE49-F238E27FC236}">
                  <a16:creationId xmlns:a16="http://schemas.microsoft.com/office/drawing/2014/main" id="{03360F83-C3D9-B947-9D11-EED1BEAD05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468630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75" name="Picture 263">
              <a:extLst>
                <a:ext uri="{FF2B5EF4-FFF2-40B4-BE49-F238E27FC236}">
                  <a16:creationId xmlns:a16="http://schemas.microsoft.com/office/drawing/2014/main" id="{A8667F62-0CB9-BF4E-868E-09A8671C17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46863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976" name="Rectangle 264">
              <a:extLst>
                <a:ext uri="{FF2B5EF4-FFF2-40B4-BE49-F238E27FC236}">
                  <a16:creationId xmlns:a16="http://schemas.microsoft.com/office/drawing/2014/main" id="{9EC46453-BE32-654B-8B20-F69A15577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4624388"/>
              <a:ext cx="14287" cy="43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72977" name="Rectangle 265">
              <a:extLst>
                <a:ext uri="{FF2B5EF4-FFF2-40B4-BE49-F238E27FC236}">
                  <a16:creationId xmlns:a16="http://schemas.microsoft.com/office/drawing/2014/main" id="{C19FF4D9-8367-AD40-A938-3ED42D3EE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4624388"/>
              <a:ext cx="12700" cy="43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978" name="Picture 266">
              <a:extLst>
                <a:ext uri="{FF2B5EF4-FFF2-40B4-BE49-F238E27FC236}">
                  <a16:creationId xmlns:a16="http://schemas.microsoft.com/office/drawing/2014/main" id="{02D8C715-0E19-4040-AA1D-008EEDF525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47482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79" name="Picture 267">
              <a:extLst>
                <a:ext uri="{FF2B5EF4-FFF2-40B4-BE49-F238E27FC236}">
                  <a16:creationId xmlns:a16="http://schemas.microsoft.com/office/drawing/2014/main" id="{0DF1B3CC-68EB-DA43-9165-01105DFDC1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4783138"/>
              <a:ext cx="87312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80" name="Picture 268">
              <a:extLst>
                <a:ext uri="{FF2B5EF4-FFF2-40B4-BE49-F238E27FC236}">
                  <a16:creationId xmlns:a16="http://schemas.microsoft.com/office/drawing/2014/main" id="{C1E5C183-849E-3C4F-ACEB-700AE4636D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47656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81" name="Picture 269">
              <a:extLst>
                <a:ext uri="{FF2B5EF4-FFF2-40B4-BE49-F238E27FC236}">
                  <a16:creationId xmlns:a16="http://schemas.microsoft.com/office/drawing/2014/main" id="{2035CB28-F378-CC43-A689-A8E24AB36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4748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82" name="Picture 270">
              <a:extLst>
                <a:ext uri="{FF2B5EF4-FFF2-40B4-BE49-F238E27FC236}">
                  <a16:creationId xmlns:a16="http://schemas.microsoft.com/office/drawing/2014/main" id="{DDFEE7BE-CD5F-3849-ABBD-56801A6D0E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47847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83" name="Picture 271">
              <a:extLst>
                <a:ext uri="{FF2B5EF4-FFF2-40B4-BE49-F238E27FC236}">
                  <a16:creationId xmlns:a16="http://schemas.microsoft.com/office/drawing/2014/main" id="{B3BAE2F2-41EA-DF48-AE28-EEA958B120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4748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84" name="Picture 272">
              <a:extLst>
                <a:ext uri="{FF2B5EF4-FFF2-40B4-BE49-F238E27FC236}">
                  <a16:creationId xmlns:a16="http://schemas.microsoft.com/office/drawing/2014/main" id="{0A3C7F78-F99D-6248-A866-57927E8467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47847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85" name="Picture 273">
              <a:extLst>
                <a:ext uri="{FF2B5EF4-FFF2-40B4-BE49-F238E27FC236}">
                  <a16:creationId xmlns:a16="http://schemas.microsoft.com/office/drawing/2014/main" id="{EB0FA5A6-C7AC-F14B-BA4D-65C71474C9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4748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86" name="Picture 274">
              <a:extLst>
                <a:ext uri="{FF2B5EF4-FFF2-40B4-BE49-F238E27FC236}">
                  <a16:creationId xmlns:a16="http://schemas.microsoft.com/office/drawing/2014/main" id="{CB48E542-BC14-9048-B623-9EBA988918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47847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987" name="Rectangle 275">
              <a:extLst>
                <a:ext uri="{FF2B5EF4-FFF2-40B4-BE49-F238E27FC236}">
                  <a16:creationId xmlns:a16="http://schemas.microsoft.com/office/drawing/2014/main" id="{BECB19C8-F8F9-544B-B69B-2E1A6E505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4624388"/>
              <a:ext cx="15875" cy="431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988" name="Picture 276">
              <a:extLst>
                <a:ext uri="{FF2B5EF4-FFF2-40B4-BE49-F238E27FC236}">
                  <a16:creationId xmlns:a16="http://schemas.microsoft.com/office/drawing/2014/main" id="{E34CED79-9D83-C14F-B5F8-3BB0223F93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4683125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89" name="Picture 277">
              <a:extLst>
                <a:ext uri="{FF2B5EF4-FFF2-40B4-BE49-F238E27FC236}">
                  <a16:creationId xmlns:a16="http://schemas.microsoft.com/office/drawing/2014/main" id="{38AEF91E-D33C-484D-A64A-EB87C155CF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783138"/>
              <a:ext cx="87313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90" name="Picture 278">
              <a:extLst>
                <a:ext uri="{FF2B5EF4-FFF2-40B4-BE49-F238E27FC236}">
                  <a16:creationId xmlns:a16="http://schemas.microsoft.com/office/drawing/2014/main" id="{ACE3F39A-896C-0B46-B32C-58F168E574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47656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991" name="Rectangle 279">
              <a:extLst>
                <a:ext uri="{FF2B5EF4-FFF2-40B4-BE49-F238E27FC236}">
                  <a16:creationId xmlns:a16="http://schemas.microsoft.com/office/drawing/2014/main" id="{1CDE1D10-F84C-0644-BBF3-54CCD22AA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4710113"/>
              <a:ext cx="158750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992" name="Picture 280">
              <a:extLst>
                <a:ext uri="{FF2B5EF4-FFF2-40B4-BE49-F238E27FC236}">
                  <a16:creationId xmlns:a16="http://schemas.microsoft.com/office/drawing/2014/main" id="{3C406E29-D346-8745-9EFA-4335C7BEF3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47482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93" name="Picture 281">
              <a:extLst>
                <a:ext uri="{FF2B5EF4-FFF2-40B4-BE49-F238E27FC236}">
                  <a16:creationId xmlns:a16="http://schemas.microsoft.com/office/drawing/2014/main" id="{D6DAB370-780D-B84E-B816-278D44697C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47847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94" name="Picture 282">
              <a:extLst>
                <a:ext uri="{FF2B5EF4-FFF2-40B4-BE49-F238E27FC236}">
                  <a16:creationId xmlns:a16="http://schemas.microsoft.com/office/drawing/2014/main" id="{92A37036-C535-FA47-A5A2-65666E37A5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711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995" name="Rectangle 283">
              <a:extLst>
                <a:ext uri="{FF2B5EF4-FFF2-40B4-BE49-F238E27FC236}">
                  <a16:creationId xmlns:a16="http://schemas.microsoft.com/office/drawing/2014/main" id="{6A703492-27EC-AA42-9401-640798160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47101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996" name="Picture 284">
              <a:extLst>
                <a:ext uri="{FF2B5EF4-FFF2-40B4-BE49-F238E27FC236}">
                  <a16:creationId xmlns:a16="http://schemas.microsoft.com/office/drawing/2014/main" id="{67E318B1-BA24-744A-B1BB-58BB6EE85D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4748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97" name="Picture 285">
              <a:extLst>
                <a:ext uri="{FF2B5EF4-FFF2-40B4-BE49-F238E27FC236}">
                  <a16:creationId xmlns:a16="http://schemas.microsoft.com/office/drawing/2014/main" id="{5240E50E-E0DE-0044-B43B-995E921B8A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47847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98" name="Picture 286">
              <a:extLst>
                <a:ext uri="{FF2B5EF4-FFF2-40B4-BE49-F238E27FC236}">
                  <a16:creationId xmlns:a16="http://schemas.microsoft.com/office/drawing/2014/main" id="{57A42419-6928-9A42-8D37-FC9842F098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4711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999" name="Rectangle 287">
              <a:extLst>
                <a:ext uri="{FF2B5EF4-FFF2-40B4-BE49-F238E27FC236}">
                  <a16:creationId xmlns:a16="http://schemas.microsoft.com/office/drawing/2014/main" id="{926ED9B8-4E5A-0D40-AEEB-FAE55BDFB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47101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3000" name="Picture 288">
              <a:extLst>
                <a:ext uri="{FF2B5EF4-FFF2-40B4-BE49-F238E27FC236}">
                  <a16:creationId xmlns:a16="http://schemas.microsoft.com/office/drawing/2014/main" id="{F1CB4240-7C6A-6B4D-B5AD-E81267E455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4748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001" name="Picture 289">
              <a:extLst>
                <a:ext uri="{FF2B5EF4-FFF2-40B4-BE49-F238E27FC236}">
                  <a16:creationId xmlns:a16="http://schemas.microsoft.com/office/drawing/2014/main" id="{A2E6B4BD-D015-304D-A227-68EADFE670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4784725"/>
              <a:ext cx="80962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002" name="Rectangle 290">
              <a:extLst>
                <a:ext uri="{FF2B5EF4-FFF2-40B4-BE49-F238E27FC236}">
                  <a16:creationId xmlns:a16="http://schemas.microsoft.com/office/drawing/2014/main" id="{1D8F4733-CBD6-9E43-AFF5-A1764C703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5068888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</p:grpSp>
      <p:sp>
        <p:nvSpPr>
          <p:cNvPr id="72707" name="Rectangle 9">
            <a:extLst>
              <a:ext uri="{FF2B5EF4-FFF2-40B4-BE49-F238E27FC236}">
                <a16:creationId xmlns:a16="http://schemas.microsoft.com/office/drawing/2014/main" id="{F7EB41FF-D2A5-1947-A486-1F0569B1F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1538" y="3446463"/>
            <a:ext cx="4411662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72708" name="Rectangle 9">
            <a:extLst>
              <a:ext uri="{FF2B5EF4-FFF2-40B4-BE49-F238E27FC236}">
                <a16:creationId xmlns:a16="http://schemas.microsoft.com/office/drawing/2014/main" id="{6945F59F-0099-024D-838D-174698F8E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1" y="3798888"/>
            <a:ext cx="4411663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72709" name="Rectangle 9">
            <a:extLst>
              <a:ext uri="{FF2B5EF4-FFF2-40B4-BE49-F238E27FC236}">
                <a16:creationId xmlns:a16="http://schemas.microsoft.com/office/drawing/2014/main" id="{3499D7DD-6818-944F-987B-388059F1E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9950" y="4146550"/>
            <a:ext cx="4413250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72710" name="Rectangle 9">
            <a:extLst>
              <a:ext uri="{FF2B5EF4-FFF2-40B4-BE49-F238E27FC236}">
                <a16:creationId xmlns:a16="http://schemas.microsoft.com/office/drawing/2014/main" id="{50B37505-664A-4F4F-8C9E-DD35402E3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1" y="4789488"/>
            <a:ext cx="4411663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72711" name="Rectangle 9">
            <a:extLst>
              <a:ext uri="{FF2B5EF4-FFF2-40B4-BE49-F238E27FC236}">
                <a16:creationId xmlns:a16="http://schemas.microsoft.com/office/drawing/2014/main" id="{94A9CD73-C4EE-B349-9D7D-789B70A3D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826" y="5148263"/>
            <a:ext cx="4411663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72712" name="Rectangle 9">
            <a:extLst>
              <a:ext uri="{FF2B5EF4-FFF2-40B4-BE49-F238E27FC236}">
                <a16:creationId xmlns:a16="http://schemas.microsoft.com/office/drawing/2014/main" id="{91484206-706D-1840-A4D7-404A504A5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6414" y="2798763"/>
            <a:ext cx="2363787" cy="30480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72713" name="Rectangle 9">
            <a:extLst>
              <a:ext uri="{FF2B5EF4-FFF2-40B4-BE49-F238E27FC236}">
                <a16:creationId xmlns:a16="http://schemas.microsoft.com/office/drawing/2014/main" id="{DA65B170-4D47-3043-9862-ED2F3EE88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146425"/>
            <a:ext cx="2363788" cy="30480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72714" name="Rectangle 9">
            <a:extLst>
              <a:ext uri="{FF2B5EF4-FFF2-40B4-BE49-F238E27FC236}">
                <a16:creationId xmlns:a16="http://schemas.microsoft.com/office/drawing/2014/main" id="{4BE4E7B3-B5A4-6440-84CC-CB6CEE579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4452938"/>
            <a:ext cx="2363788" cy="30480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Content Placeholder 2">
            <a:extLst>
              <a:ext uri="{FF2B5EF4-FFF2-40B4-BE49-F238E27FC236}">
                <a16:creationId xmlns:a16="http://schemas.microsoft.com/office/drawing/2014/main" id="{27C7171C-0844-1941-AC69-38295F8CB8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219200"/>
            <a:ext cx="7924800" cy="5486400"/>
          </a:xfrm>
        </p:spPr>
        <p:txBody>
          <a:bodyPr/>
          <a:lstStyle/>
          <a:p>
            <a:endParaRPr lang="en-US" altLang="en-US"/>
          </a:p>
          <a:p>
            <a:r>
              <a:rPr lang="en-US" altLang="en-US"/>
              <a:t>The POS expression is: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This could be simplified as follows:</a:t>
            </a:r>
          </a:p>
        </p:txBody>
      </p:sp>
      <p:pic>
        <p:nvPicPr>
          <p:cNvPr id="73730" name="Picture 5" descr="Screen shot 2014-09-08 at 2.26.59 PM.png">
            <a:extLst>
              <a:ext uri="{FF2B5EF4-FFF2-40B4-BE49-F238E27FC236}">
                <a16:creationId xmlns:a16="http://schemas.microsoft.com/office/drawing/2014/main" id="{3F21909C-ED60-4C45-80DA-6160A7D23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54250"/>
            <a:ext cx="800100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7" descr="Screen shot 2014-09-08 at 2.27.30 PM.png">
            <a:extLst>
              <a:ext uri="{FF2B5EF4-FFF2-40B4-BE49-F238E27FC236}">
                <a16:creationId xmlns:a16="http://schemas.microsoft.com/office/drawing/2014/main" id="{852A010F-E36D-B849-AAB0-3A0A6C141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1"/>
            <a:ext cx="61722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8" descr="Screen shot 2014-09-08 at 2.31.31 PM.png">
            <a:extLst>
              <a:ext uri="{FF2B5EF4-FFF2-40B4-BE49-F238E27FC236}">
                <a16:creationId xmlns:a16="http://schemas.microsoft.com/office/drawing/2014/main" id="{99C86933-D8BA-AC43-AB33-CB12936557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800600"/>
            <a:ext cx="81089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>
            <a:extLst>
              <a:ext uri="{FF2B5EF4-FFF2-40B4-BE49-F238E27FC236}">
                <a16:creationId xmlns:a16="http://schemas.microsoft.com/office/drawing/2014/main" id="{1BF4DB8B-F25E-4947-8D4E-6AAC78FC17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0275" y="0"/>
            <a:ext cx="9144000" cy="685800"/>
          </a:xfrm>
        </p:spPr>
        <p:txBody>
          <a:bodyPr/>
          <a:lstStyle/>
          <a:p>
            <a:r>
              <a:rPr lang="en-US" altLang="en-US"/>
              <a:t>Recall Property 14b</a:t>
            </a:r>
          </a:p>
        </p:txBody>
      </p:sp>
      <p:sp>
        <p:nvSpPr>
          <p:cNvPr id="74754" name="Content Placeholder 2">
            <a:extLst>
              <a:ext uri="{FF2B5EF4-FFF2-40B4-BE49-F238E27FC236}">
                <a16:creationId xmlns:a16="http://schemas.microsoft.com/office/drawing/2014/main" id="{14C65D9E-F935-C147-9C5A-F99679DF6C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47800" y="2514600"/>
            <a:ext cx="7010400" cy="1524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14a.   x </a:t>
            </a:r>
            <a:r>
              <a:rPr lang="en-US" altLang="en-US">
                <a:latin typeface="Courier" pitchFamily="2" charset="0"/>
                <a:ea typeface="Wingdings" pitchFamily="2" charset="2"/>
                <a:cs typeface="Courier" pitchFamily="2" charset="0"/>
                <a:sym typeface="Wingdings" pitchFamily="2" charset="2"/>
              </a:rPr>
              <a:t>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 y + x</a:t>
            </a:r>
            <a:r>
              <a:rPr lang="en-US" altLang="en-US">
                <a:latin typeface="Courier" pitchFamily="2" charset="0"/>
              </a:rPr>
              <a:t>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14b.   (x + y)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(x +</a:t>
            </a: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 </a:t>
            </a:r>
          </a:p>
          <a:p>
            <a:pPr marL="0" indent="0">
              <a:buNone/>
            </a:pPr>
            <a:endParaRPr lang="en-US" altLang="en-US"/>
          </a:p>
        </p:txBody>
      </p:sp>
      <p:sp>
        <p:nvSpPr>
          <p:cNvPr id="74755" name="Content Placeholder 2">
            <a:extLst>
              <a:ext uri="{FF2B5EF4-FFF2-40B4-BE49-F238E27FC236}">
                <a16:creationId xmlns:a16="http://schemas.microsoft.com/office/drawing/2014/main" id="{7CE99FB9-CC50-D448-B09A-0E1ADF168A43}"/>
              </a:ext>
            </a:extLst>
          </p:cNvPr>
          <p:cNvSpPr txBox="1">
            <a:spLocks/>
          </p:cNvSpPr>
          <p:nvPr/>
        </p:nvSpPr>
        <p:spPr bwMode="auto">
          <a:xfrm>
            <a:off x="8077200" y="2514600"/>
            <a:ext cx="2133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3366FF"/>
                </a:solidFill>
                <a:latin typeface="Courier" pitchFamily="2" charset="0"/>
              </a:rPr>
              <a:t>Combining</a:t>
            </a:r>
          </a:p>
          <a:p>
            <a:pPr>
              <a:buFontTx/>
              <a:buNone/>
            </a:pPr>
            <a:endParaRPr lang="en-US" altLang="en-US">
              <a:solidFill>
                <a:srgbClr val="3366FF"/>
              </a:solidFill>
              <a:latin typeface="Courier" pitchFamily="2" charset="0"/>
            </a:endParaRPr>
          </a:p>
          <a:p>
            <a:pPr>
              <a:buFontTx/>
              <a:buNone/>
            </a:pPr>
            <a:endParaRPr lang="en-US" altLang="en-US">
              <a:solidFill>
                <a:srgbClr val="3366FF"/>
              </a:solidFill>
              <a:latin typeface="Courier" pitchFamily="2" charset="0"/>
            </a:endParaRPr>
          </a:p>
          <a:p>
            <a:pPr>
              <a:buFontTx/>
              <a:buNone/>
            </a:pPr>
            <a:endParaRPr lang="en-US" altLang="en-US"/>
          </a:p>
        </p:txBody>
      </p:sp>
      <p:grpSp>
        <p:nvGrpSpPr>
          <p:cNvPr id="74756" name="Group 5">
            <a:extLst>
              <a:ext uri="{FF2B5EF4-FFF2-40B4-BE49-F238E27FC236}">
                <a16:creationId xmlns:a16="http://schemas.microsoft.com/office/drawing/2014/main" id="{1CEAABFB-F49F-5D4C-8BE8-175282F02369}"/>
              </a:ext>
            </a:extLst>
          </p:cNvPr>
          <p:cNvGrpSpPr>
            <a:grpSpLocks/>
          </p:cNvGrpSpPr>
          <p:nvPr/>
        </p:nvGrpSpPr>
        <p:grpSpPr bwMode="auto">
          <a:xfrm>
            <a:off x="4902201" y="2539999"/>
            <a:ext cx="1106072" cy="369332"/>
            <a:chOff x="4105720" y="4993680"/>
            <a:chExt cx="1105539" cy="370367"/>
          </a:xfrm>
        </p:grpSpPr>
        <p:sp>
          <p:nvSpPr>
            <p:cNvPr id="74760" name="Rectangle 34">
              <a:extLst>
                <a:ext uri="{FF2B5EF4-FFF2-40B4-BE49-F238E27FC236}">
                  <a16:creationId xmlns:a16="http://schemas.microsoft.com/office/drawing/2014/main" id="{67956A7E-CE74-6442-8A4F-56F5D0598A1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05720" y="4993680"/>
              <a:ext cx="1105539" cy="370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000000"/>
                  </a:solidFill>
                  <a:latin typeface="Courier" pitchFamily="2" charset="0"/>
                </a:rPr>
                <a:t>y = x</a:t>
              </a:r>
              <a:r>
                <a:rPr lang="en-US" altLang="en-US" b="0">
                  <a:solidFill>
                    <a:srgbClr val="000000"/>
                  </a:solidFill>
                  <a:latin typeface="Courier" pitchFamily="2" charset="0"/>
                </a:rPr>
                <a:t> </a:t>
              </a:r>
              <a:endParaRPr lang="en-US" altLang="en-US" b="0">
                <a:latin typeface="Courier" pitchFamily="2" charset="0"/>
              </a:endParaRPr>
            </a:p>
          </p:txBody>
        </p:sp>
        <p:sp>
          <p:nvSpPr>
            <p:cNvPr id="74761" name="Line 36">
              <a:extLst>
                <a:ext uri="{FF2B5EF4-FFF2-40B4-BE49-F238E27FC236}">
                  <a16:creationId xmlns:a16="http://schemas.microsoft.com/office/drawing/2014/main" id="{C46CC633-FC21-5D4F-8070-EC1E17C6D58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105720" y="5069880"/>
              <a:ext cx="20116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757" name="Group 8">
            <a:extLst>
              <a:ext uri="{FF2B5EF4-FFF2-40B4-BE49-F238E27FC236}">
                <a16:creationId xmlns:a16="http://schemas.microsoft.com/office/drawing/2014/main" id="{6DA0AC17-B03E-294E-8352-C1AD8BB213BC}"/>
              </a:ext>
            </a:extLst>
          </p:cNvPr>
          <p:cNvGrpSpPr>
            <a:grpSpLocks/>
          </p:cNvGrpSpPr>
          <p:nvPr/>
        </p:nvGrpSpPr>
        <p:grpSpPr bwMode="auto">
          <a:xfrm>
            <a:off x="5095874" y="2982911"/>
            <a:ext cx="1290418" cy="369332"/>
            <a:chOff x="4105720" y="4993680"/>
            <a:chExt cx="1290536" cy="368778"/>
          </a:xfrm>
        </p:grpSpPr>
        <p:sp>
          <p:nvSpPr>
            <p:cNvPr id="74758" name="Rectangle 34">
              <a:extLst>
                <a:ext uri="{FF2B5EF4-FFF2-40B4-BE49-F238E27FC236}">
                  <a16:creationId xmlns:a16="http://schemas.microsoft.com/office/drawing/2014/main" id="{A147912C-2735-F749-9A56-F448AB4A7F8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05720" y="4993680"/>
              <a:ext cx="1290536" cy="368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000000"/>
                  </a:solidFill>
                  <a:latin typeface="Courier" pitchFamily="2" charset="0"/>
                </a:rPr>
                <a:t>y) = x</a:t>
              </a:r>
              <a:r>
                <a:rPr lang="en-US" altLang="en-US" b="0">
                  <a:solidFill>
                    <a:srgbClr val="000000"/>
                  </a:solidFill>
                  <a:latin typeface="Courier" pitchFamily="2" charset="0"/>
                </a:rPr>
                <a:t> </a:t>
              </a:r>
              <a:endParaRPr lang="en-US" altLang="en-US" b="0">
                <a:latin typeface="Courier" pitchFamily="2" charset="0"/>
              </a:endParaRPr>
            </a:p>
          </p:txBody>
        </p:sp>
        <p:sp>
          <p:nvSpPr>
            <p:cNvPr id="74759" name="Line 36">
              <a:extLst>
                <a:ext uri="{FF2B5EF4-FFF2-40B4-BE49-F238E27FC236}">
                  <a16:creationId xmlns:a16="http://schemas.microsoft.com/office/drawing/2014/main" id="{A77EC101-1EE1-2A4C-A640-3826EFD64F2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105720" y="5069880"/>
              <a:ext cx="20116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>
            <a:extLst>
              <a:ext uri="{FF2B5EF4-FFF2-40B4-BE49-F238E27FC236}">
                <a16:creationId xmlns:a16="http://schemas.microsoft.com/office/drawing/2014/main" id="{48EDC95E-B2A9-3249-AD56-FF00A47C1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9144000" cy="685800"/>
          </a:xfrm>
        </p:spPr>
        <p:txBody>
          <a:bodyPr/>
          <a:lstStyle/>
          <a:p>
            <a:r>
              <a:rPr lang="en-US" altLang="en-US"/>
              <a:t>POS realization of the function </a:t>
            </a:r>
          </a:p>
        </p:txBody>
      </p:sp>
      <p:grpSp>
        <p:nvGrpSpPr>
          <p:cNvPr id="75778" name="Group 1">
            <a:extLst>
              <a:ext uri="{FF2B5EF4-FFF2-40B4-BE49-F238E27FC236}">
                <a16:creationId xmlns:a16="http://schemas.microsoft.com/office/drawing/2014/main" id="{CE39B6BE-6136-F040-BFE4-B6103F5E8536}"/>
              </a:ext>
            </a:extLst>
          </p:cNvPr>
          <p:cNvGrpSpPr>
            <a:grpSpLocks/>
          </p:cNvGrpSpPr>
          <p:nvPr/>
        </p:nvGrpSpPr>
        <p:grpSpPr bwMode="auto">
          <a:xfrm>
            <a:off x="3514726" y="2994026"/>
            <a:ext cx="4373201" cy="1679575"/>
            <a:chOff x="2455863" y="1228725"/>
            <a:chExt cx="4373200" cy="1679575"/>
          </a:xfrm>
        </p:grpSpPr>
        <p:sp>
          <p:nvSpPr>
            <p:cNvPr id="75783" name="Line 4">
              <a:extLst>
                <a:ext uri="{FF2B5EF4-FFF2-40B4-BE49-F238E27FC236}">
                  <a16:creationId xmlns:a16="http://schemas.microsoft.com/office/drawing/2014/main" id="{1B26264A-3928-254D-B4AC-EC6EE08A55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3350" y="1408112"/>
              <a:ext cx="1500188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84" name="Line 5">
              <a:extLst>
                <a:ext uri="{FF2B5EF4-FFF2-40B4-BE49-F238E27FC236}">
                  <a16:creationId xmlns:a16="http://schemas.microsoft.com/office/drawing/2014/main" id="{FBDAB011-B291-CF40-BD01-D6C2D9B5BE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8575" y="1741487"/>
              <a:ext cx="334963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85" name="Line 6">
              <a:extLst>
                <a:ext uri="{FF2B5EF4-FFF2-40B4-BE49-F238E27FC236}">
                  <a16:creationId xmlns:a16="http://schemas.microsoft.com/office/drawing/2014/main" id="{739CD514-91EF-A742-9C0D-AC676BA0F5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41875" y="1574800"/>
              <a:ext cx="357188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86" name="Freeform 7">
              <a:extLst>
                <a:ext uri="{FF2B5EF4-FFF2-40B4-BE49-F238E27FC236}">
                  <a16:creationId xmlns:a16="http://schemas.microsoft.com/office/drawing/2014/main" id="{48F72124-44C1-1A41-A092-CEADFB336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725" y="1282700"/>
              <a:ext cx="711200" cy="280987"/>
            </a:xfrm>
            <a:custGeom>
              <a:avLst/>
              <a:gdLst>
                <a:gd name="T0" fmla="*/ 2147483646 w 896"/>
                <a:gd name="T1" fmla="*/ 0 h 356"/>
                <a:gd name="T2" fmla="*/ 2147483646 w 896"/>
                <a:gd name="T3" fmla="*/ 0 h 356"/>
                <a:gd name="T4" fmla="*/ 2147483646 w 896"/>
                <a:gd name="T5" fmla="*/ 0 h 356"/>
                <a:gd name="T6" fmla="*/ 2147483646 w 896"/>
                <a:gd name="T7" fmla="*/ 0 h 356"/>
                <a:gd name="T8" fmla="*/ 2147483646 w 896"/>
                <a:gd name="T9" fmla="*/ 2147483646 h 356"/>
                <a:gd name="T10" fmla="*/ 2147483646 w 896"/>
                <a:gd name="T11" fmla="*/ 2147483646 h 356"/>
                <a:gd name="T12" fmla="*/ 2147483646 w 896"/>
                <a:gd name="T13" fmla="*/ 2147483646 h 356"/>
                <a:gd name="T14" fmla="*/ 2147483646 w 896"/>
                <a:gd name="T15" fmla="*/ 2147483646 h 356"/>
                <a:gd name="T16" fmla="*/ 2147483646 w 896"/>
                <a:gd name="T17" fmla="*/ 2147483646 h 356"/>
                <a:gd name="T18" fmla="*/ 2147483646 w 896"/>
                <a:gd name="T19" fmla="*/ 2147483646 h 356"/>
                <a:gd name="T20" fmla="*/ 2147483646 w 896"/>
                <a:gd name="T21" fmla="*/ 2147483646 h 356"/>
                <a:gd name="T22" fmla="*/ 2147483646 w 896"/>
                <a:gd name="T23" fmla="*/ 2147483646 h 356"/>
                <a:gd name="T24" fmla="*/ 2147483646 w 896"/>
                <a:gd name="T25" fmla="*/ 2147483646 h 356"/>
                <a:gd name="T26" fmla="*/ 2147483646 w 896"/>
                <a:gd name="T27" fmla="*/ 2147483646 h 356"/>
                <a:gd name="T28" fmla="*/ 2147483646 w 896"/>
                <a:gd name="T29" fmla="*/ 2147483646 h 356"/>
                <a:gd name="T30" fmla="*/ 2147483646 w 896"/>
                <a:gd name="T31" fmla="*/ 2147483646 h 356"/>
                <a:gd name="T32" fmla="*/ 2147483646 w 896"/>
                <a:gd name="T33" fmla="*/ 2147483646 h 356"/>
                <a:gd name="T34" fmla="*/ 2147483646 w 896"/>
                <a:gd name="T35" fmla="*/ 2147483646 h 356"/>
                <a:gd name="T36" fmla="*/ 2147483646 w 896"/>
                <a:gd name="T37" fmla="*/ 2147483646 h 356"/>
                <a:gd name="T38" fmla="*/ 2147483646 w 896"/>
                <a:gd name="T39" fmla="*/ 2147483646 h 356"/>
                <a:gd name="T40" fmla="*/ 2147483646 w 896"/>
                <a:gd name="T41" fmla="*/ 2147483646 h 356"/>
                <a:gd name="T42" fmla="*/ 2147483646 w 896"/>
                <a:gd name="T43" fmla="*/ 2147483646 h 356"/>
                <a:gd name="T44" fmla="*/ 2147483646 w 896"/>
                <a:gd name="T45" fmla="*/ 2147483646 h 356"/>
                <a:gd name="T46" fmla="*/ 2147483646 w 896"/>
                <a:gd name="T47" fmla="*/ 2147483646 h 356"/>
                <a:gd name="T48" fmla="*/ 2147483646 w 896"/>
                <a:gd name="T49" fmla="*/ 2147483646 h 356"/>
                <a:gd name="T50" fmla="*/ 2147483646 w 896"/>
                <a:gd name="T51" fmla="*/ 2147483646 h 356"/>
                <a:gd name="T52" fmla="*/ 2147483646 w 896"/>
                <a:gd name="T53" fmla="*/ 2147483646 h 356"/>
                <a:gd name="T54" fmla="*/ 2147483646 w 896"/>
                <a:gd name="T55" fmla="*/ 2147483646 h 356"/>
                <a:gd name="T56" fmla="*/ 2147483646 w 896"/>
                <a:gd name="T57" fmla="*/ 2147483646 h 356"/>
                <a:gd name="T58" fmla="*/ 2147483646 w 896"/>
                <a:gd name="T59" fmla="*/ 2147483646 h 356"/>
                <a:gd name="T60" fmla="*/ 2147483646 w 896"/>
                <a:gd name="T61" fmla="*/ 2147483646 h 356"/>
                <a:gd name="T62" fmla="*/ 2147483646 w 896"/>
                <a:gd name="T63" fmla="*/ 2147483646 h 356"/>
                <a:gd name="T64" fmla="*/ 2147483646 w 896"/>
                <a:gd name="T65" fmla="*/ 2147483646 h 356"/>
                <a:gd name="T66" fmla="*/ 2147483646 w 896"/>
                <a:gd name="T67" fmla="*/ 2147483646 h 356"/>
                <a:gd name="T68" fmla="*/ 2147483646 w 896"/>
                <a:gd name="T69" fmla="*/ 2147483646 h 356"/>
                <a:gd name="T70" fmla="*/ 2147483646 w 896"/>
                <a:gd name="T71" fmla="*/ 2147483646 h 356"/>
                <a:gd name="T72" fmla="*/ 2147483646 w 896"/>
                <a:gd name="T73" fmla="*/ 2147483646 h 356"/>
                <a:gd name="T74" fmla="*/ 2147483646 w 896"/>
                <a:gd name="T75" fmla="*/ 2147483646 h 356"/>
                <a:gd name="T76" fmla="*/ 2147483646 w 896"/>
                <a:gd name="T77" fmla="*/ 2147483646 h 356"/>
                <a:gd name="T78" fmla="*/ 2147483646 w 896"/>
                <a:gd name="T79" fmla="*/ 2147483646 h 356"/>
                <a:gd name="T80" fmla="*/ 2147483646 w 896"/>
                <a:gd name="T81" fmla="*/ 2147483646 h 356"/>
                <a:gd name="T82" fmla="*/ 2147483646 w 896"/>
                <a:gd name="T83" fmla="*/ 2147483646 h 356"/>
                <a:gd name="T84" fmla="*/ 2147483646 w 896"/>
                <a:gd name="T85" fmla="*/ 2147483646 h 356"/>
                <a:gd name="T86" fmla="*/ 2147483646 w 896"/>
                <a:gd name="T87" fmla="*/ 2147483646 h 356"/>
                <a:gd name="T88" fmla="*/ 2147483646 w 896"/>
                <a:gd name="T89" fmla="*/ 2147483646 h 356"/>
                <a:gd name="T90" fmla="*/ 2147483646 w 896"/>
                <a:gd name="T91" fmla="*/ 2147483646 h 356"/>
                <a:gd name="T92" fmla="*/ 2147483646 w 896"/>
                <a:gd name="T93" fmla="*/ 2147483646 h 356"/>
                <a:gd name="T94" fmla="*/ 2147483646 w 896"/>
                <a:gd name="T95" fmla="*/ 2147483646 h 356"/>
                <a:gd name="T96" fmla="*/ 2147483646 w 896"/>
                <a:gd name="T97" fmla="*/ 2147483646 h 356"/>
                <a:gd name="T98" fmla="*/ 2147483646 w 896"/>
                <a:gd name="T99" fmla="*/ 2147483646 h 356"/>
                <a:gd name="T100" fmla="*/ 2147483646 w 896"/>
                <a:gd name="T101" fmla="*/ 2147483646 h 356"/>
                <a:gd name="T102" fmla="*/ 2147483646 w 896"/>
                <a:gd name="T103" fmla="*/ 2147483646 h 356"/>
                <a:gd name="T104" fmla="*/ 2147483646 w 896"/>
                <a:gd name="T105" fmla="*/ 2147483646 h 356"/>
                <a:gd name="T106" fmla="*/ 2147483646 w 896"/>
                <a:gd name="T107" fmla="*/ 2147483646 h 356"/>
                <a:gd name="T108" fmla="*/ 2147483646 w 896"/>
                <a:gd name="T109" fmla="*/ 2147483646 h 356"/>
                <a:gd name="T110" fmla="*/ 2147483646 w 896"/>
                <a:gd name="T111" fmla="*/ 2147483646 h 356"/>
                <a:gd name="T112" fmla="*/ 2147483646 w 896"/>
                <a:gd name="T113" fmla="*/ 2147483646 h 356"/>
                <a:gd name="T114" fmla="*/ 2147483646 w 896"/>
                <a:gd name="T115" fmla="*/ 2147483646 h 356"/>
                <a:gd name="T116" fmla="*/ 2147483646 w 896"/>
                <a:gd name="T117" fmla="*/ 2147483646 h 356"/>
                <a:gd name="T118" fmla="*/ 2147483646 w 896"/>
                <a:gd name="T119" fmla="*/ 2147483646 h 356"/>
                <a:gd name="T120" fmla="*/ 2147483646 w 896"/>
                <a:gd name="T121" fmla="*/ 2147483646 h 3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96" h="356">
                  <a:moveTo>
                    <a:pt x="0" y="0"/>
                  </a:moveTo>
                  <a:lnTo>
                    <a:pt x="34" y="0"/>
                  </a:lnTo>
                  <a:lnTo>
                    <a:pt x="66" y="0"/>
                  </a:lnTo>
                  <a:lnTo>
                    <a:pt x="96" y="0"/>
                  </a:lnTo>
                  <a:lnTo>
                    <a:pt x="124" y="0"/>
                  </a:lnTo>
                  <a:lnTo>
                    <a:pt x="150" y="0"/>
                  </a:lnTo>
                  <a:lnTo>
                    <a:pt x="174" y="0"/>
                  </a:lnTo>
                  <a:lnTo>
                    <a:pt x="196" y="0"/>
                  </a:lnTo>
                  <a:lnTo>
                    <a:pt x="217" y="0"/>
                  </a:lnTo>
                  <a:lnTo>
                    <a:pt x="237" y="0"/>
                  </a:lnTo>
                  <a:lnTo>
                    <a:pt x="255" y="0"/>
                  </a:lnTo>
                  <a:lnTo>
                    <a:pt x="271" y="0"/>
                  </a:lnTo>
                  <a:lnTo>
                    <a:pt x="286" y="0"/>
                  </a:lnTo>
                  <a:lnTo>
                    <a:pt x="300" y="0"/>
                  </a:lnTo>
                  <a:lnTo>
                    <a:pt x="312" y="0"/>
                  </a:lnTo>
                  <a:lnTo>
                    <a:pt x="322" y="0"/>
                  </a:lnTo>
                  <a:lnTo>
                    <a:pt x="333" y="0"/>
                  </a:lnTo>
                  <a:lnTo>
                    <a:pt x="342" y="0"/>
                  </a:lnTo>
                  <a:lnTo>
                    <a:pt x="349" y="0"/>
                  </a:lnTo>
                  <a:lnTo>
                    <a:pt x="357" y="0"/>
                  </a:lnTo>
                  <a:lnTo>
                    <a:pt x="363" y="0"/>
                  </a:lnTo>
                  <a:lnTo>
                    <a:pt x="369" y="0"/>
                  </a:lnTo>
                  <a:lnTo>
                    <a:pt x="373" y="0"/>
                  </a:lnTo>
                  <a:lnTo>
                    <a:pt x="378" y="0"/>
                  </a:lnTo>
                  <a:lnTo>
                    <a:pt x="382" y="0"/>
                  </a:lnTo>
                  <a:lnTo>
                    <a:pt x="385" y="0"/>
                  </a:lnTo>
                  <a:lnTo>
                    <a:pt x="388" y="0"/>
                  </a:lnTo>
                  <a:lnTo>
                    <a:pt x="391" y="0"/>
                  </a:lnTo>
                  <a:lnTo>
                    <a:pt x="393" y="2"/>
                  </a:lnTo>
                  <a:lnTo>
                    <a:pt x="396" y="2"/>
                  </a:lnTo>
                  <a:lnTo>
                    <a:pt x="399" y="2"/>
                  </a:lnTo>
                  <a:lnTo>
                    <a:pt x="400" y="2"/>
                  </a:lnTo>
                  <a:lnTo>
                    <a:pt x="403" y="2"/>
                  </a:lnTo>
                  <a:lnTo>
                    <a:pt x="406" y="2"/>
                  </a:lnTo>
                  <a:lnTo>
                    <a:pt x="408" y="2"/>
                  </a:lnTo>
                  <a:lnTo>
                    <a:pt x="411" y="2"/>
                  </a:lnTo>
                  <a:lnTo>
                    <a:pt x="412" y="2"/>
                  </a:lnTo>
                  <a:lnTo>
                    <a:pt x="414" y="2"/>
                  </a:lnTo>
                  <a:lnTo>
                    <a:pt x="415" y="3"/>
                  </a:lnTo>
                  <a:lnTo>
                    <a:pt x="418" y="3"/>
                  </a:lnTo>
                  <a:lnTo>
                    <a:pt x="420" y="3"/>
                  </a:lnTo>
                  <a:lnTo>
                    <a:pt x="421" y="3"/>
                  </a:lnTo>
                  <a:lnTo>
                    <a:pt x="423" y="3"/>
                  </a:lnTo>
                  <a:lnTo>
                    <a:pt x="424" y="3"/>
                  </a:lnTo>
                  <a:lnTo>
                    <a:pt x="426" y="3"/>
                  </a:lnTo>
                  <a:lnTo>
                    <a:pt x="427" y="3"/>
                  </a:lnTo>
                  <a:lnTo>
                    <a:pt x="429" y="3"/>
                  </a:lnTo>
                  <a:lnTo>
                    <a:pt x="430" y="3"/>
                  </a:lnTo>
                  <a:lnTo>
                    <a:pt x="432" y="5"/>
                  </a:lnTo>
                  <a:lnTo>
                    <a:pt x="433" y="5"/>
                  </a:lnTo>
                  <a:lnTo>
                    <a:pt x="435" y="5"/>
                  </a:lnTo>
                  <a:lnTo>
                    <a:pt x="436" y="5"/>
                  </a:lnTo>
                  <a:lnTo>
                    <a:pt x="438" y="5"/>
                  </a:lnTo>
                  <a:lnTo>
                    <a:pt x="439" y="5"/>
                  </a:lnTo>
                  <a:lnTo>
                    <a:pt x="441" y="5"/>
                  </a:lnTo>
                  <a:lnTo>
                    <a:pt x="442" y="5"/>
                  </a:lnTo>
                  <a:lnTo>
                    <a:pt x="444" y="6"/>
                  </a:lnTo>
                  <a:lnTo>
                    <a:pt x="447" y="6"/>
                  </a:lnTo>
                  <a:lnTo>
                    <a:pt x="448" y="6"/>
                  </a:lnTo>
                  <a:lnTo>
                    <a:pt x="450" y="6"/>
                  </a:lnTo>
                  <a:lnTo>
                    <a:pt x="453" y="6"/>
                  </a:lnTo>
                  <a:lnTo>
                    <a:pt x="454" y="6"/>
                  </a:lnTo>
                  <a:lnTo>
                    <a:pt x="457" y="8"/>
                  </a:lnTo>
                  <a:lnTo>
                    <a:pt x="459" y="8"/>
                  </a:lnTo>
                  <a:lnTo>
                    <a:pt x="462" y="8"/>
                  </a:lnTo>
                  <a:lnTo>
                    <a:pt x="463" y="8"/>
                  </a:lnTo>
                  <a:lnTo>
                    <a:pt x="465" y="9"/>
                  </a:lnTo>
                  <a:lnTo>
                    <a:pt x="468" y="9"/>
                  </a:lnTo>
                  <a:lnTo>
                    <a:pt x="469" y="9"/>
                  </a:lnTo>
                  <a:lnTo>
                    <a:pt x="471" y="9"/>
                  </a:lnTo>
                  <a:lnTo>
                    <a:pt x="472" y="9"/>
                  </a:lnTo>
                  <a:lnTo>
                    <a:pt x="474" y="9"/>
                  </a:lnTo>
                  <a:lnTo>
                    <a:pt x="475" y="11"/>
                  </a:lnTo>
                  <a:lnTo>
                    <a:pt x="477" y="11"/>
                  </a:lnTo>
                  <a:lnTo>
                    <a:pt x="478" y="11"/>
                  </a:lnTo>
                  <a:lnTo>
                    <a:pt x="480" y="11"/>
                  </a:lnTo>
                  <a:lnTo>
                    <a:pt x="481" y="11"/>
                  </a:lnTo>
                  <a:lnTo>
                    <a:pt x="483" y="12"/>
                  </a:lnTo>
                  <a:lnTo>
                    <a:pt x="484" y="12"/>
                  </a:lnTo>
                  <a:lnTo>
                    <a:pt x="486" y="12"/>
                  </a:lnTo>
                  <a:lnTo>
                    <a:pt x="487" y="12"/>
                  </a:lnTo>
                  <a:lnTo>
                    <a:pt x="489" y="14"/>
                  </a:lnTo>
                  <a:lnTo>
                    <a:pt x="490" y="14"/>
                  </a:lnTo>
                  <a:lnTo>
                    <a:pt x="492" y="14"/>
                  </a:lnTo>
                  <a:lnTo>
                    <a:pt x="493" y="15"/>
                  </a:lnTo>
                  <a:lnTo>
                    <a:pt x="495" y="15"/>
                  </a:lnTo>
                  <a:lnTo>
                    <a:pt x="496" y="15"/>
                  </a:lnTo>
                  <a:lnTo>
                    <a:pt x="499" y="17"/>
                  </a:lnTo>
                  <a:lnTo>
                    <a:pt x="501" y="17"/>
                  </a:lnTo>
                  <a:lnTo>
                    <a:pt x="502" y="17"/>
                  </a:lnTo>
                  <a:lnTo>
                    <a:pt x="505" y="18"/>
                  </a:lnTo>
                  <a:lnTo>
                    <a:pt x="508" y="18"/>
                  </a:lnTo>
                  <a:lnTo>
                    <a:pt x="510" y="20"/>
                  </a:lnTo>
                  <a:lnTo>
                    <a:pt x="513" y="21"/>
                  </a:lnTo>
                  <a:lnTo>
                    <a:pt x="516" y="21"/>
                  </a:lnTo>
                  <a:lnTo>
                    <a:pt x="519" y="23"/>
                  </a:lnTo>
                  <a:lnTo>
                    <a:pt x="520" y="23"/>
                  </a:lnTo>
                  <a:lnTo>
                    <a:pt x="523" y="24"/>
                  </a:lnTo>
                  <a:lnTo>
                    <a:pt x="525" y="24"/>
                  </a:lnTo>
                  <a:lnTo>
                    <a:pt x="526" y="24"/>
                  </a:lnTo>
                  <a:lnTo>
                    <a:pt x="529" y="26"/>
                  </a:lnTo>
                  <a:lnTo>
                    <a:pt x="531" y="26"/>
                  </a:lnTo>
                  <a:lnTo>
                    <a:pt x="533" y="27"/>
                  </a:lnTo>
                  <a:lnTo>
                    <a:pt x="534" y="27"/>
                  </a:lnTo>
                  <a:lnTo>
                    <a:pt x="536" y="27"/>
                  </a:lnTo>
                  <a:lnTo>
                    <a:pt x="537" y="29"/>
                  </a:lnTo>
                  <a:lnTo>
                    <a:pt x="539" y="29"/>
                  </a:lnTo>
                  <a:lnTo>
                    <a:pt x="540" y="29"/>
                  </a:lnTo>
                  <a:lnTo>
                    <a:pt x="542" y="30"/>
                  </a:lnTo>
                  <a:lnTo>
                    <a:pt x="543" y="30"/>
                  </a:lnTo>
                  <a:lnTo>
                    <a:pt x="545" y="30"/>
                  </a:lnTo>
                  <a:lnTo>
                    <a:pt x="546" y="32"/>
                  </a:lnTo>
                  <a:lnTo>
                    <a:pt x="548" y="33"/>
                  </a:lnTo>
                  <a:lnTo>
                    <a:pt x="549" y="33"/>
                  </a:lnTo>
                  <a:lnTo>
                    <a:pt x="551" y="33"/>
                  </a:lnTo>
                  <a:lnTo>
                    <a:pt x="552" y="35"/>
                  </a:lnTo>
                  <a:lnTo>
                    <a:pt x="554" y="35"/>
                  </a:lnTo>
                  <a:lnTo>
                    <a:pt x="555" y="36"/>
                  </a:lnTo>
                  <a:lnTo>
                    <a:pt x="557" y="36"/>
                  </a:lnTo>
                  <a:lnTo>
                    <a:pt x="560" y="38"/>
                  </a:lnTo>
                  <a:lnTo>
                    <a:pt x="561" y="39"/>
                  </a:lnTo>
                  <a:lnTo>
                    <a:pt x="563" y="39"/>
                  </a:lnTo>
                  <a:lnTo>
                    <a:pt x="566" y="41"/>
                  </a:lnTo>
                  <a:lnTo>
                    <a:pt x="567" y="42"/>
                  </a:lnTo>
                  <a:lnTo>
                    <a:pt x="570" y="44"/>
                  </a:lnTo>
                  <a:lnTo>
                    <a:pt x="572" y="44"/>
                  </a:lnTo>
                  <a:lnTo>
                    <a:pt x="575" y="45"/>
                  </a:lnTo>
                  <a:lnTo>
                    <a:pt x="576" y="47"/>
                  </a:lnTo>
                  <a:lnTo>
                    <a:pt x="578" y="47"/>
                  </a:lnTo>
                  <a:lnTo>
                    <a:pt x="581" y="48"/>
                  </a:lnTo>
                  <a:lnTo>
                    <a:pt x="582" y="50"/>
                  </a:lnTo>
                  <a:lnTo>
                    <a:pt x="584" y="50"/>
                  </a:lnTo>
                  <a:lnTo>
                    <a:pt x="585" y="51"/>
                  </a:lnTo>
                  <a:lnTo>
                    <a:pt x="587" y="51"/>
                  </a:lnTo>
                  <a:lnTo>
                    <a:pt x="588" y="53"/>
                  </a:lnTo>
                  <a:lnTo>
                    <a:pt x="590" y="53"/>
                  </a:lnTo>
                  <a:lnTo>
                    <a:pt x="591" y="54"/>
                  </a:lnTo>
                  <a:lnTo>
                    <a:pt x="593" y="54"/>
                  </a:lnTo>
                  <a:lnTo>
                    <a:pt x="594" y="56"/>
                  </a:lnTo>
                  <a:lnTo>
                    <a:pt x="596" y="56"/>
                  </a:lnTo>
                  <a:lnTo>
                    <a:pt x="597" y="57"/>
                  </a:lnTo>
                  <a:lnTo>
                    <a:pt x="599" y="59"/>
                  </a:lnTo>
                  <a:lnTo>
                    <a:pt x="600" y="59"/>
                  </a:lnTo>
                  <a:lnTo>
                    <a:pt x="602" y="59"/>
                  </a:lnTo>
                  <a:lnTo>
                    <a:pt x="603" y="60"/>
                  </a:lnTo>
                  <a:lnTo>
                    <a:pt x="605" y="62"/>
                  </a:lnTo>
                  <a:lnTo>
                    <a:pt x="606" y="62"/>
                  </a:lnTo>
                  <a:lnTo>
                    <a:pt x="608" y="63"/>
                  </a:lnTo>
                  <a:lnTo>
                    <a:pt x="609" y="63"/>
                  </a:lnTo>
                  <a:lnTo>
                    <a:pt x="612" y="65"/>
                  </a:lnTo>
                  <a:lnTo>
                    <a:pt x="614" y="66"/>
                  </a:lnTo>
                  <a:lnTo>
                    <a:pt x="615" y="66"/>
                  </a:lnTo>
                  <a:lnTo>
                    <a:pt x="617" y="68"/>
                  </a:lnTo>
                  <a:lnTo>
                    <a:pt x="620" y="69"/>
                  </a:lnTo>
                  <a:lnTo>
                    <a:pt x="621" y="71"/>
                  </a:lnTo>
                  <a:lnTo>
                    <a:pt x="623" y="71"/>
                  </a:lnTo>
                  <a:lnTo>
                    <a:pt x="626" y="72"/>
                  </a:lnTo>
                  <a:lnTo>
                    <a:pt x="627" y="74"/>
                  </a:lnTo>
                  <a:lnTo>
                    <a:pt x="629" y="74"/>
                  </a:lnTo>
                  <a:lnTo>
                    <a:pt x="630" y="75"/>
                  </a:lnTo>
                  <a:lnTo>
                    <a:pt x="632" y="77"/>
                  </a:lnTo>
                  <a:lnTo>
                    <a:pt x="633" y="77"/>
                  </a:lnTo>
                  <a:lnTo>
                    <a:pt x="635" y="78"/>
                  </a:lnTo>
                  <a:lnTo>
                    <a:pt x="636" y="78"/>
                  </a:lnTo>
                  <a:lnTo>
                    <a:pt x="636" y="80"/>
                  </a:lnTo>
                  <a:lnTo>
                    <a:pt x="638" y="80"/>
                  </a:lnTo>
                  <a:lnTo>
                    <a:pt x="639" y="80"/>
                  </a:lnTo>
                  <a:lnTo>
                    <a:pt x="641" y="81"/>
                  </a:lnTo>
                  <a:lnTo>
                    <a:pt x="642" y="83"/>
                  </a:lnTo>
                  <a:lnTo>
                    <a:pt x="644" y="83"/>
                  </a:lnTo>
                  <a:lnTo>
                    <a:pt x="645" y="84"/>
                  </a:lnTo>
                  <a:lnTo>
                    <a:pt x="647" y="84"/>
                  </a:lnTo>
                  <a:lnTo>
                    <a:pt x="647" y="86"/>
                  </a:lnTo>
                  <a:lnTo>
                    <a:pt x="648" y="86"/>
                  </a:lnTo>
                  <a:lnTo>
                    <a:pt x="650" y="87"/>
                  </a:lnTo>
                  <a:lnTo>
                    <a:pt x="651" y="89"/>
                  </a:lnTo>
                  <a:lnTo>
                    <a:pt x="653" y="89"/>
                  </a:lnTo>
                  <a:lnTo>
                    <a:pt x="654" y="90"/>
                  </a:lnTo>
                  <a:lnTo>
                    <a:pt x="656" y="90"/>
                  </a:lnTo>
                  <a:lnTo>
                    <a:pt x="657" y="92"/>
                  </a:lnTo>
                  <a:lnTo>
                    <a:pt x="659" y="92"/>
                  </a:lnTo>
                  <a:lnTo>
                    <a:pt x="660" y="93"/>
                  </a:lnTo>
                  <a:lnTo>
                    <a:pt x="662" y="95"/>
                  </a:lnTo>
                  <a:lnTo>
                    <a:pt x="663" y="96"/>
                  </a:lnTo>
                  <a:lnTo>
                    <a:pt x="665" y="96"/>
                  </a:lnTo>
                  <a:lnTo>
                    <a:pt x="666" y="98"/>
                  </a:lnTo>
                  <a:lnTo>
                    <a:pt x="668" y="99"/>
                  </a:lnTo>
                  <a:lnTo>
                    <a:pt x="669" y="99"/>
                  </a:lnTo>
                  <a:lnTo>
                    <a:pt x="671" y="101"/>
                  </a:lnTo>
                  <a:lnTo>
                    <a:pt x="672" y="102"/>
                  </a:lnTo>
                  <a:lnTo>
                    <a:pt x="674" y="102"/>
                  </a:lnTo>
                  <a:lnTo>
                    <a:pt x="675" y="104"/>
                  </a:lnTo>
                  <a:lnTo>
                    <a:pt x="677" y="104"/>
                  </a:lnTo>
                  <a:lnTo>
                    <a:pt x="677" y="105"/>
                  </a:lnTo>
                  <a:lnTo>
                    <a:pt x="678" y="105"/>
                  </a:lnTo>
                  <a:lnTo>
                    <a:pt x="680" y="107"/>
                  </a:lnTo>
                  <a:lnTo>
                    <a:pt x="681" y="107"/>
                  </a:lnTo>
                  <a:lnTo>
                    <a:pt x="681" y="108"/>
                  </a:lnTo>
                  <a:lnTo>
                    <a:pt x="683" y="108"/>
                  </a:lnTo>
                  <a:lnTo>
                    <a:pt x="683" y="110"/>
                  </a:lnTo>
                  <a:lnTo>
                    <a:pt x="684" y="110"/>
                  </a:lnTo>
                  <a:lnTo>
                    <a:pt x="686" y="111"/>
                  </a:lnTo>
                  <a:lnTo>
                    <a:pt x="687" y="113"/>
                  </a:lnTo>
                  <a:lnTo>
                    <a:pt x="689" y="113"/>
                  </a:lnTo>
                  <a:lnTo>
                    <a:pt x="689" y="114"/>
                  </a:lnTo>
                  <a:lnTo>
                    <a:pt x="690" y="114"/>
                  </a:lnTo>
                  <a:lnTo>
                    <a:pt x="692" y="116"/>
                  </a:lnTo>
                  <a:lnTo>
                    <a:pt x="693" y="117"/>
                  </a:lnTo>
                  <a:lnTo>
                    <a:pt x="695" y="119"/>
                  </a:lnTo>
                  <a:lnTo>
                    <a:pt x="696" y="119"/>
                  </a:lnTo>
                  <a:lnTo>
                    <a:pt x="696" y="120"/>
                  </a:lnTo>
                  <a:lnTo>
                    <a:pt x="698" y="120"/>
                  </a:lnTo>
                  <a:lnTo>
                    <a:pt x="699" y="122"/>
                  </a:lnTo>
                  <a:lnTo>
                    <a:pt x="701" y="123"/>
                  </a:lnTo>
                  <a:lnTo>
                    <a:pt x="702" y="123"/>
                  </a:lnTo>
                  <a:lnTo>
                    <a:pt x="702" y="125"/>
                  </a:lnTo>
                  <a:lnTo>
                    <a:pt x="704" y="125"/>
                  </a:lnTo>
                  <a:lnTo>
                    <a:pt x="705" y="126"/>
                  </a:lnTo>
                  <a:lnTo>
                    <a:pt x="707" y="126"/>
                  </a:lnTo>
                  <a:lnTo>
                    <a:pt x="707" y="128"/>
                  </a:lnTo>
                  <a:lnTo>
                    <a:pt x="708" y="128"/>
                  </a:lnTo>
                  <a:lnTo>
                    <a:pt x="708" y="129"/>
                  </a:lnTo>
                  <a:lnTo>
                    <a:pt x="710" y="129"/>
                  </a:lnTo>
                  <a:lnTo>
                    <a:pt x="711" y="131"/>
                  </a:lnTo>
                  <a:lnTo>
                    <a:pt x="713" y="132"/>
                  </a:lnTo>
                  <a:lnTo>
                    <a:pt x="714" y="132"/>
                  </a:lnTo>
                  <a:lnTo>
                    <a:pt x="716" y="134"/>
                  </a:lnTo>
                  <a:lnTo>
                    <a:pt x="717" y="134"/>
                  </a:lnTo>
                  <a:lnTo>
                    <a:pt x="717" y="135"/>
                  </a:lnTo>
                  <a:lnTo>
                    <a:pt x="719" y="135"/>
                  </a:lnTo>
                  <a:lnTo>
                    <a:pt x="720" y="137"/>
                  </a:lnTo>
                  <a:lnTo>
                    <a:pt x="722" y="138"/>
                  </a:lnTo>
                  <a:lnTo>
                    <a:pt x="723" y="138"/>
                  </a:lnTo>
                  <a:lnTo>
                    <a:pt x="725" y="140"/>
                  </a:lnTo>
                  <a:lnTo>
                    <a:pt x="726" y="141"/>
                  </a:lnTo>
                  <a:lnTo>
                    <a:pt x="728" y="141"/>
                  </a:lnTo>
                  <a:lnTo>
                    <a:pt x="729" y="143"/>
                  </a:lnTo>
                  <a:lnTo>
                    <a:pt x="731" y="144"/>
                  </a:lnTo>
                  <a:lnTo>
                    <a:pt x="732" y="146"/>
                  </a:lnTo>
                  <a:lnTo>
                    <a:pt x="734" y="146"/>
                  </a:lnTo>
                  <a:lnTo>
                    <a:pt x="735" y="147"/>
                  </a:lnTo>
                  <a:lnTo>
                    <a:pt x="735" y="149"/>
                  </a:lnTo>
                  <a:lnTo>
                    <a:pt x="737" y="149"/>
                  </a:lnTo>
                  <a:lnTo>
                    <a:pt x="738" y="150"/>
                  </a:lnTo>
                  <a:lnTo>
                    <a:pt x="740" y="152"/>
                  </a:lnTo>
                  <a:lnTo>
                    <a:pt x="741" y="153"/>
                  </a:lnTo>
                  <a:lnTo>
                    <a:pt x="743" y="155"/>
                  </a:lnTo>
                  <a:lnTo>
                    <a:pt x="744" y="156"/>
                  </a:lnTo>
                  <a:lnTo>
                    <a:pt x="746" y="156"/>
                  </a:lnTo>
                  <a:lnTo>
                    <a:pt x="746" y="158"/>
                  </a:lnTo>
                  <a:lnTo>
                    <a:pt x="747" y="159"/>
                  </a:lnTo>
                  <a:lnTo>
                    <a:pt x="749" y="161"/>
                  </a:lnTo>
                  <a:lnTo>
                    <a:pt x="750" y="162"/>
                  </a:lnTo>
                  <a:lnTo>
                    <a:pt x="752" y="164"/>
                  </a:lnTo>
                  <a:lnTo>
                    <a:pt x="752" y="165"/>
                  </a:lnTo>
                  <a:lnTo>
                    <a:pt x="753" y="167"/>
                  </a:lnTo>
                  <a:lnTo>
                    <a:pt x="755" y="168"/>
                  </a:lnTo>
                  <a:lnTo>
                    <a:pt x="756" y="170"/>
                  </a:lnTo>
                  <a:lnTo>
                    <a:pt x="758" y="170"/>
                  </a:lnTo>
                  <a:lnTo>
                    <a:pt x="759" y="171"/>
                  </a:lnTo>
                  <a:lnTo>
                    <a:pt x="759" y="173"/>
                  </a:lnTo>
                  <a:lnTo>
                    <a:pt x="761" y="174"/>
                  </a:lnTo>
                  <a:lnTo>
                    <a:pt x="762" y="174"/>
                  </a:lnTo>
                  <a:lnTo>
                    <a:pt x="762" y="176"/>
                  </a:lnTo>
                  <a:lnTo>
                    <a:pt x="764" y="177"/>
                  </a:lnTo>
                  <a:lnTo>
                    <a:pt x="765" y="177"/>
                  </a:lnTo>
                  <a:lnTo>
                    <a:pt x="765" y="179"/>
                  </a:lnTo>
                  <a:lnTo>
                    <a:pt x="767" y="180"/>
                  </a:lnTo>
                  <a:lnTo>
                    <a:pt x="768" y="182"/>
                  </a:lnTo>
                  <a:lnTo>
                    <a:pt x="770" y="183"/>
                  </a:lnTo>
                  <a:lnTo>
                    <a:pt x="770" y="185"/>
                  </a:lnTo>
                  <a:lnTo>
                    <a:pt x="771" y="185"/>
                  </a:lnTo>
                  <a:lnTo>
                    <a:pt x="773" y="186"/>
                  </a:lnTo>
                  <a:lnTo>
                    <a:pt x="773" y="188"/>
                  </a:lnTo>
                  <a:lnTo>
                    <a:pt x="774" y="188"/>
                  </a:lnTo>
                  <a:lnTo>
                    <a:pt x="776" y="189"/>
                  </a:lnTo>
                  <a:lnTo>
                    <a:pt x="776" y="191"/>
                  </a:lnTo>
                  <a:lnTo>
                    <a:pt x="777" y="192"/>
                  </a:lnTo>
                  <a:lnTo>
                    <a:pt x="779" y="194"/>
                  </a:lnTo>
                  <a:lnTo>
                    <a:pt x="780" y="195"/>
                  </a:lnTo>
                  <a:lnTo>
                    <a:pt x="782" y="197"/>
                  </a:lnTo>
                  <a:lnTo>
                    <a:pt x="782" y="198"/>
                  </a:lnTo>
                  <a:lnTo>
                    <a:pt x="783" y="200"/>
                  </a:lnTo>
                  <a:lnTo>
                    <a:pt x="786" y="203"/>
                  </a:lnTo>
                  <a:lnTo>
                    <a:pt x="788" y="204"/>
                  </a:lnTo>
                  <a:lnTo>
                    <a:pt x="789" y="206"/>
                  </a:lnTo>
                  <a:lnTo>
                    <a:pt x="791" y="209"/>
                  </a:lnTo>
                  <a:lnTo>
                    <a:pt x="792" y="210"/>
                  </a:lnTo>
                  <a:lnTo>
                    <a:pt x="794" y="212"/>
                  </a:lnTo>
                  <a:lnTo>
                    <a:pt x="795" y="213"/>
                  </a:lnTo>
                  <a:lnTo>
                    <a:pt x="797" y="215"/>
                  </a:lnTo>
                  <a:lnTo>
                    <a:pt x="797" y="216"/>
                  </a:lnTo>
                  <a:lnTo>
                    <a:pt x="798" y="218"/>
                  </a:lnTo>
                  <a:lnTo>
                    <a:pt x="800" y="219"/>
                  </a:lnTo>
                  <a:lnTo>
                    <a:pt x="800" y="221"/>
                  </a:lnTo>
                  <a:lnTo>
                    <a:pt x="801" y="221"/>
                  </a:lnTo>
                  <a:lnTo>
                    <a:pt x="803" y="222"/>
                  </a:lnTo>
                  <a:lnTo>
                    <a:pt x="803" y="224"/>
                  </a:lnTo>
                  <a:lnTo>
                    <a:pt x="804" y="225"/>
                  </a:lnTo>
                  <a:lnTo>
                    <a:pt x="806" y="225"/>
                  </a:lnTo>
                  <a:lnTo>
                    <a:pt x="806" y="227"/>
                  </a:lnTo>
                  <a:lnTo>
                    <a:pt x="807" y="228"/>
                  </a:lnTo>
                  <a:lnTo>
                    <a:pt x="807" y="230"/>
                  </a:lnTo>
                  <a:lnTo>
                    <a:pt x="809" y="231"/>
                  </a:lnTo>
                  <a:lnTo>
                    <a:pt x="810" y="231"/>
                  </a:lnTo>
                  <a:lnTo>
                    <a:pt x="810" y="233"/>
                  </a:lnTo>
                  <a:lnTo>
                    <a:pt x="812" y="234"/>
                  </a:lnTo>
                  <a:lnTo>
                    <a:pt x="812" y="236"/>
                  </a:lnTo>
                  <a:lnTo>
                    <a:pt x="813" y="237"/>
                  </a:lnTo>
                  <a:lnTo>
                    <a:pt x="815" y="239"/>
                  </a:lnTo>
                  <a:lnTo>
                    <a:pt x="816" y="240"/>
                  </a:lnTo>
                  <a:lnTo>
                    <a:pt x="818" y="242"/>
                  </a:lnTo>
                  <a:lnTo>
                    <a:pt x="819" y="245"/>
                  </a:lnTo>
                  <a:lnTo>
                    <a:pt x="819" y="246"/>
                  </a:lnTo>
                  <a:lnTo>
                    <a:pt x="821" y="248"/>
                  </a:lnTo>
                  <a:lnTo>
                    <a:pt x="824" y="251"/>
                  </a:lnTo>
                  <a:lnTo>
                    <a:pt x="825" y="254"/>
                  </a:lnTo>
                  <a:lnTo>
                    <a:pt x="827" y="255"/>
                  </a:lnTo>
                  <a:lnTo>
                    <a:pt x="828" y="258"/>
                  </a:lnTo>
                  <a:lnTo>
                    <a:pt x="830" y="260"/>
                  </a:lnTo>
                  <a:lnTo>
                    <a:pt x="831" y="261"/>
                  </a:lnTo>
                  <a:lnTo>
                    <a:pt x="833" y="264"/>
                  </a:lnTo>
                  <a:lnTo>
                    <a:pt x="834" y="266"/>
                  </a:lnTo>
                  <a:lnTo>
                    <a:pt x="834" y="267"/>
                  </a:lnTo>
                  <a:lnTo>
                    <a:pt x="836" y="269"/>
                  </a:lnTo>
                  <a:lnTo>
                    <a:pt x="837" y="270"/>
                  </a:lnTo>
                  <a:lnTo>
                    <a:pt x="837" y="272"/>
                  </a:lnTo>
                  <a:lnTo>
                    <a:pt x="839" y="273"/>
                  </a:lnTo>
                  <a:lnTo>
                    <a:pt x="840" y="275"/>
                  </a:lnTo>
                  <a:lnTo>
                    <a:pt x="842" y="276"/>
                  </a:lnTo>
                  <a:lnTo>
                    <a:pt x="843" y="278"/>
                  </a:lnTo>
                  <a:lnTo>
                    <a:pt x="843" y="279"/>
                  </a:lnTo>
                  <a:lnTo>
                    <a:pt x="845" y="281"/>
                  </a:lnTo>
                  <a:lnTo>
                    <a:pt x="845" y="282"/>
                  </a:lnTo>
                  <a:lnTo>
                    <a:pt x="846" y="284"/>
                  </a:lnTo>
                  <a:lnTo>
                    <a:pt x="848" y="284"/>
                  </a:lnTo>
                  <a:lnTo>
                    <a:pt x="848" y="285"/>
                  </a:lnTo>
                  <a:lnTo>
                    <a:pt x="849" y="287"/>
                  </a:lnTo>
                  <a:lnTo>
                    <a:pt x="851" y="288"/>
                  </a:lnTo>
                  <a:lnTo>
                    <a:pt x="851" y="290"/>
                  </a:lnTo>
                  <a:lnTo>
                    <a:pt x="852" y="291"/>
                  </a:lnTo>
                  <a:lnTo>
                    <a:pt x="854" y="294"/>
                  </a:lnTo>
                  <a:lnTo>
                    <a:pt x="855" y="296"/>
                  </a:lnTo>
                  <a:lnTo>
                    <a:pt x="857" y="297"/>
                  </a:lnTo>
                  <a:lnTo>
                    <a:pt x="858" y="299"/>
                  </a:lnTo>
                  <a:lnTo>
                    <a:pt x="860" y="302"/>
                  </a:lnTo>
                  <a:lnTo>
                    <a:pt x="861" y="303"/>
                  </a:lnTo>
                  <a:lnTo>
                    <a:pt x="863" y="306"/>
                  </a:lnTo>
                  <a:lnTo>
                    <a:pt x="864" y="309"/>
                  </a:lnTo>
                  <a:lnTo>
                    <a:pt x="867" y="311"/>
                  </a:lnTo>
                  <a:lnTo>
                    <a:pt x="869" y="314"/>
                  </a:lnTo>
                  <a:lnTo>
                    <a:pt x="870" y="315"/>
                  </a:lnTo>
                  <a:lnTo>
                    <a:pt x="872" y="317"/>
                  </a:lnTo>
                  <a:lnTo>
                    <a:pt x="872" y="320"/>
                  </a:lnTo>
                  <a:lnTo>
                    <a:pt x="873" y="321"/>
                  </a:lnTo>
                  <a:lnTo>
                    <a:pt x="875" y="323"/>
                  </a:lnTo>
                  <a:lnTo>
                    <a:pt x="876" y="324"/>
                  </a:lnTo>
                  <a:lnTo>
                    <a:pt x="876" y="326"/>
                  </a:lnTo>
                  <a:lnTo>
                    <a:pt x="878" y="327"/>
                  </a:lnTo>
                  <a:lnTo>
                    <a:pt x="879" y="329"/>
                  </a:lnTo>
                  <a:lnTo>
                    <a:pt x="881" y="330"/>
                  </a:lnTo>
                  <a:lnTo>
                    <a:pt x="881" y="332"/>
                  </a:lnTo>
                  <a:lnTo>
                    <a:pt x="882" y="333"/>
                  </a:lnTo>
                  <a:lnTo>
                    <a:pt x="882" y="335"/>
                  </a:lnTo>
                  <a:lnTo>
                    <a:pt x="884" y="335"/>
                  </a:lnTo>
                  <a:lnTo>
                    <a:pt x="884" y="336"/>
                  </a:lnTo>
                  <a:lnTo>
                    <a:pt x="885" y="338"/>
                  </a:lnTo>
                  <a:lnTo>
                    <a:pt x="885" y="339"/>
                  </a:lnTo>
                  <a:lnTo>
                    <a:pt x="887" y="341"/>
                  </a:lnTo>
                  <a:lnTo>
                    <a:pt x="888" y="342"/>
                  </a:lnTo>
                  <a:lnTo>
                    <a:pt x="888" y="344"/>
                  </a:lnTo>
                  <a:lnTo>
                    <a:pt x="890" y="345"/>
                  </a:lnTo>
                  <a:lnTo>
                    <a:pt x="891" y="347"/>
                  </a:lnTo>
                  <a:lnTo>
                    <a:pt x="891" y="348"/>
                  </a:lnTo>
                  <a:lnTo>
                    <a:pt x="893" y="350"/>
                  </a:lnTo>
                  <a:lnTo>
                    <a:pt x="894" y="353"/>
                  </a:lnTo>
                  <a:lnTo>
                    <a:pt x="894" y="354"/>
                  </a:lnTo>
                  <a:lnTo>
                    <a:pt x="896" y="356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87" name="Freeform 8">
              <a:extLst>
                <a:ext uri="{FF2B5EF4-FFF2-40B4-BE49-F238E27FC236}">
                  <a16:creationId xmlns:a16="http://schemas.microsoft.com/office/drawing/2014/main" id="{F182081D-9D7E-4942-BBEA-9EEF8F5D6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725" y="1566862"/>
              <a:ext cx="711200" cy="282575"/>
            </a:xfrm>
            <a:custGeom>
              <a:avLst/>
              <a:gdLst>
                <a:gd name="T0" fmla="*/ 2147483646 w 896"/>
                <a:gd name="T1" fmla="*/ 2147483646 h 355"/>
                <a:gd name="T2" fmla="*/ 2147483646 w 896"/>
                <a:gd name="T3" fmla="*/ 2147483646 h 355"/>
                <a:gd name="T4" fmla="*/ 2147483646 w 896"/>
                <a:gd name="T5" fmla="*/ 2147483646 h 355"/>
                <a:gd name="T6" fmla="*/ 2147483646 w 896"/>
                <a:gd name="T7" fmla="*/ 2147483646 h 355"/>
                <a:gd name="T8" fmla="*/ 2147483646 w 896"/>
                <a:gd name="T9" fmla="*/ 2147483646 h 355"/>
                <a:gd name="T10" fmla="*/ 2147483646 w 896"/>
                <a:gd name="T11" fmla="*/ 2147483646 h 355"/>
                <a:gd name="T12" fmla="*/ 2147483646 w 896"/>
                <a:gd name="T13" fmla="*/ 2147483646 h 355"/>
                <a:gd name="T14" fmla="*/ 2147483646 w 896"/>
                <a:gd name="T15" fmla="*/ 2147483646 h 355"/>
                <a:gd name="T16" fmla="*/ 2147483646 w 896"/>
                <a:gd name="T17" fmla="*/ 2147483646 h 355"/>
                <a:gd name="T18" fmla="*/ 2147483646 w 896"/>
                <a:gd name="T19" fmla="*/ 2147483646 h 355"/>
                <a:gd name="T20" fmla="*/ 2147483646 w 896"/>
                <a:gd name="T21" fmla="*/ 2147483646 h 355"/>
                <a:gd name="T22" fmla="*/ 2147483646 w 896"/>
                <a:gd name="T23" fmla="*/ 2147483646 h 355"/>
                <a:gd name="T24" fmla="*/ 2147483646 w 896"/>
                <a:gd name="T25" fmla="*/ 2147483646 h 355"/>
                <a:gd name="T26" fmla="*/ 2147483646 w 896"/>
                <a:gd name="T27" fmla="*/ 2147483646 h 355"/>
                <a:gd name="T28" fmla="*/ 2147483646 w 896"/>
                <a:gd name="T29" fmla="*/ 2147483646 h 355"/>
                <a:gd name="T30" fmla="*/ 2147483646 w 896"/>
                <a:gd name="T31" fmla="*/ 2147483646 h 355"/>
                <a:gd name="T32" fmla="*/ 2147483646 w 896"/>
                <a:gd name="T33" fmla="*/ 2147483646 h 355"/>
                <a:gd name="T34" fmla="*/ 2147483646 w 896"/>
                <a:gd name="T35" fmla="*/ 2147483646 h 355"/>
                <a:gd name="T36" fmla="*/ 2147483646 w 896"/>
                <a:gd name="T37" fmla="*/ 2147483646 h 355"/>
                <a:gd name="T38" fmla="*/ 2147483646 w 896"/>
                <a:gd name="T39" fmla="*/ 2147483646 h 355"/>
                <a:gd name="T40" fmla="*/ 2147483646 w 896"/>
                <a:gd name="T41" fmla="*/ 2147483646 h 355"/>
                <a:gd name="T42" fmla="*/ 2147483646 w 896"/>
                <a:gd name="T43" fmla="*/ 2147483646 h 355"/>
                <a:gd name="T44" fmla="*/ 2147483646 w 896"/>
                <a:gd name="T45" fmla="*/ 2147483646 h 355"/>
                <a:gd name="T46" fmla="*/ 2147483646 w 896"/>
                <a:gd name="T47" fmla="*/ 2147483646 h 355"/>
                <a:gd name="T48" fmla="*/ 2147483646 w 896"/>
                <a:gd name="T49" fmla="*/ 2147483646 h 355"/>
                <a:gd name="T50" fmla="*/ 2147483646 w 896"/>
                <a:gd name="T51" fmla="*/ 2147483646 h 355"/>
                <a:gd name="T52" fmla="*/ 2147483646 w 896"/>
                <a:gd name="T53" fmla="*/ 2147483646 h 355"/>
                <a:gd name="T54" fmla="*/ 2147483646 w 896"/>
                <a:gd name="T55" fmla="*/ 2147483646 h 355"/>
                <a:gd name="T56" fmla="*/ 2147483646 w 896"/>
                <a:gd name="T57" fmla="*/ 2147483646 h 355"/>
                <a:gd name="T58" fmla="*/ 2147483646 w 896"/>
                <a:gd name="T59" fmla="*/ 2147483646 h 355"/>
                <a:gd name="T60" fmla="*/ 2147483646 w 896"/>
                <a:gd name="T61" fmla="*/ 2147483646 h 355"/>
                <a:gd name="T62" fmla="*/ 2147483646 w 896"/>
                <a:gd name="T63" fmla="*/ 2147483646 h 355"/>
                <a:gd name="T64" fmla="*/ 2147483646 w 896"/>
                <a:gd name="T65" fmla="*/ 2147483646 h 355"/>
                <a:gd name="T66" fmla="*/ 2147483646 w 896"/>
                <a:gd name="T67" fmla="*/ 2147483646 h 355"/>
                <a:gd name="T68" fmla="*/ 2147483646 w 896"/>
                <a:gd name="T69" fmla="*/ 2147483646 h 355"/>
                <a:gd name="T70" fmla="*/ 2147483646 w 896"/>
                <a:gd name="T71" fmla="*/ 2147483646 h 355"/>
                <a:gd name="T72" fmla="*/ 2147483646 w 896"/>
                <a:gd name="T73" fmla="*/ 2147483646 h 355"/>
                <a:gd name="T74" fmla="*/ 2147483646 w 896"/>
                <a:gd name="T75" fmla="*/ 2147483646 h 355"/>
                <a:gd name="T76" fmla="*/ 2147483646 w 896"/>
                <a:gd name="T77" fmla="*/ 2147483646 h 355"/>
                <a:gd name="T78" fmla="*/ 2147483646 w 896"/>
                <a:gd name="T79" fmla="*/ 2147483646 h 355"/>
                <a:gd name="T80" fmla="*/ 2147483646 w 896"/>
                <a:gd name="T81" fmla="*/ 2147483646 h 355"/>
                <a:gd name="T82" fmla="*/ 2147483646 w 896"/>
                <a:gd name="T83" fmla="*/ 2147483646 h 355"/>
                <a:gd name="T84" fmla="*/ 2147483646 w 896"/>
                <a:gd name="T85" fmla="*/ 2147483646 h 355"/>
                <a:gd name="T86" fmla="*/ 2147483646 w 896"/>
                <a:gd name="T87" fmla="*/ 2147483646 h 355"/>
                <a:gd name="T88" fmla="*/ 2147483646 w 896"/>
                <a:gd name="T89" fmla="*/ 2147483646 h 355"/>
                <a:gd name="T90" fmla="*/ 2147483646 w 896"/>
                <a:gd name="T91" fmla="*/ 2147483646 h 355"/>
                <a:gd name="T92" fmla="*/ 2147483646 w 896"/>
                <a:gd name="T93" fmla="*/ 2147483646 h 355"/>
                <a:gd name="T94" fmla="*/ 2147483646 w 896"/>
                <a:gd name="T95" fmla="*/ 2147483646 h 355"/>
                <a:gd name="T96" fmla="*/ 2147483646 w 896"/>
                <a:gd name="T97" fmla="*/ 2147483646 h 355"/>
                <a:gd name="T98" fmla="*/ 2147483646 w 896"/>
                <a:gd name="T99" fmla="*/ 2147483646 h 355"/>
                <a:gd name="T100" fmla="*/ 2147483646 w 896"/>
                <a:gd name="T101" fmla="*/ 2147483646 h 355"/>
                <a:gd name="T102" fmla="*/ 2147483646 w 896"/>
                <a:gd name="T103" fmla="*/ 2147483646 h 355"/>
                <a:gd name="T104" fmla="*/ 2147483646 w 896"/>
                <a:gd name="T105" fmla="*/ 2147483646 h 355"/>
                <a:gd name="T106" fmla="*/ 2147483646 w 896"/>
                <a:gd name="T107" fmla="*/ 2147483646 h 355"/>
                <a:gd name="T108" fmla="*/ 2147483646 w 896"/>
                <a:gd name="T109" fmla="*/ 2147483646 h 355"/>
                <a:gd name="T110" fmla="*/ 2147483646 w 896"/>
                <a:gd name="T111" fmla="*/ 2147483646 h 355"/>
                <a:gd name="T112" fmla="*/ 2147483646 w 896"/>
                <a:gd name="T113" fmla="*/ 2147483646 h 355"/>
                <a:gd name="T114" fmla="*/ 2147483646 w 896"/>
                <a:gd name="T115" fmla="*/ 2147483646 h 355"/>
                <a:gd name="T116" fmla="*/ 2147483646 w 896"/>
                <a:gd name="T117" fmla="*/ 2147483646 h 355"/>
                <a:gd name="T118" fmla="*/ 2147483646 w 896"/>
                <a:gd name="T119" fmla="*/ 2147483646 h 355"/>
                <a:gd name="T120" fmla="*/ 2147483646 w 896"/>
                <a:gd name="T121" fmla="*/ 2147483646 h 3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96" h="355">
                  <a:moveTo>
                    <a:pt x="0" y="355"/>
                  </a:moveTo>
                  <a:lnTo>
                    <a:pt x="34" y="355"/>
                  </a:lnTo>
                  <a:lnTo>
                    <a:pt x="66" y="355"/>
                  </a:lnTo>
                  <a:lnTo>
                    <a:pt x="96" y="355"/>
                  </a:lnTo>
                  <a:lnTo>
                    <a:pt x="124" y="355"/>
                  </a:lnTo>
                  <a:lnTo>
                    <a:pt x="150" y="355"/>
                  </a:lnTo>
                  <a:lnTo>
                    <a:pt x="174" y="355"/>
                  </a:lnTo>
                  <a:lnTo>
                    <a:pt x="196" y="355"/>
                  </a:lnTo>
                  <a:lnTo>
                    <a:pt x="217" y="355"/>
                  </a:lnTo>
                  <a:lnTo>
                    <a:pt x="237" y="355"/>
                  </a:lnTo>
                  <a:lnTo>
                    <a:pt x="255" y="355"/>
                  </a:lnTo>
                  <a:lnTo>
                    <a:pt x="271" y="355"/>
                  </a:lnTo>
                  <a:lnTo>
                    <a:pt x="286" y="355"/>
                  </a:lnTo>
                  <a:lnTo>
                    <a:pt x="300" y="355"/>
                  </a:lnTo>
                  <a:lnTo>
                    <a:pt x="312" y="355"/>
                  </a:lnTo>
                  <a:lnTo>
                    <a:pt x="322" y="355"/>
                  </a:lnTo>
                  <a:lnTo>
                    <a:pt x="333" y="355"/>
                  </a:lnTo>
                  <a:lnTo>
                    <a:pt x="342" y="355"/>
                  </a:lnTo>
                  <a:lnTo>
                    <a:pt x="349" y="355"/>
                  </a:lnTo>
                  <a:lnTo>
                    <a:pt x="357" y="355"/>
                  </a:lnTo>
                  <a:lnTo>
                    <a:pt x="363" y="355"/>
                  </a:lnTo>
                  <a:lnTo>
                    <a:pt x="369" y="355"/>
                  </a:lnTo>
                  <a:lnTo>
                    <a:pt x="373" y="355"/>
                  </a:lnTo>
                  <a:lnTo>
                    <a:pt x="378" y="354"/>
                  </a:lnTo>
                  <a:lnTo>
                    <a:pt x="382" y="354"/>
                  </a:lnTo>
                  <a:lnTo>
                    <a:pt x="385" y="354"/>
                  </a:lnTo>
                  <a:lnTo>
                    <a:pt x="388" y="354"/>
                  </a:lnTo>
                  <a:lnTo>
                    <a:pt x="391" y="354"/>
                  </a:lnTo>
                  <a:lnTo>
                    <a:pt x="393" y="354"/>
                  </a:lnTo>
                  <a:lnTo>
                    <a:pt x="396" y="354"/>
                  </a:lnTo>
                  <a:lnTo>
                    <a:pt x="399" y="354"/>
                  </a:lnTo>
                  <a:lnTo>
                    <a:pt x="400" y="354"/>
                  </a:lnTo>
                  <a:lnTo>
                    <a:pt x="403" y="354"/>
                  </a:lnTo>
                  <a:lnTo>
                    <a:pt x="406" y="354"/>
                  </a:lnTo>
                  <a:lnTo>
                    <a:pt x="408" y="352"/>
                  </a:lnTo>
                  <a:lnTo>
                    <a:pt x="411" y="352"/>
                  </a:lnTo>
                  <a:lnTo>
                    <a:pt x="412" y="352"/>
                  </a:lnTo>
                  <a:lnTo>
                    <a:pt x="414" y="352"/>
                  </a:lnTo>
                  <a:lnTo>
                    <a:pt x="415" y="352"/>
                  </a:lnTo>
                  <a:lnTo>
                    <a:pt x="418" y="352"/>
                  </a:lnTo>
                  <a:lnTo>
                    <a:pt x="420" y="352"/>
                  </a:lnTo>
                  <a:lnTo>
                    <a:pt x="421" y="352"/>
                  </a:lnTo>
                  <a:lnTo>
                    <a:pt x="423" y="352"/>
                  </a:lnTo>
                  <a:lnTo>
                    <a:pt x="424" y="352"/>
                  </a:lnTo>
                  <a:lnTo>
                    <a:pt x="426" y="352"/>
                  </a:lnTo>
                  <a:lnTo>
                    <a:pt x="427" y="351"/>
                  </a:lnTo>
                  <a:lnTo>
                    <a:pt x="429" y="351"/>
                  </a:lnTo>
                  <a:lnTo>
                    <a:pt x="430" y="351"/>
                  </a:lnTo>
                  <a:lnTo>
                    <a:pt x="432" y="351"/>
                  </a:lnTo>
                  <a:lnTo>
                    <a:pt x="433" y="351"/>
                  </a:lnTo>
                  <a:lnTo>
                    <a:pt x="435" y="351"/>
                  </a:lnTo>
                  <a:lnTo>
                    <a:pt x="436" y="351"/>
                  </a:lnTo>
                  <a:lnTo>
                    <a:pt x="438" y="351"/>
                  </a:lnTo>
                  <a:lnTo>
                    <a:pt x="439" y="351"/>
                  </a:lnTo>
                  <a:lnTo>
                    <a:pt x="441" y="349"/>
                  </a:lnTo>
                  <a:lnTo>
                    <a:pt x="442" y="349"/>
                  </a:lnTo>
                  <a:lnTo>
                    <a:pt x="444" y="349"/>
                  </a:lnTo>
                  <a:lnTo>
                    <a:pt x="447" y="349"/>
                  </a:lnTo>
                  <a:lnTo>
                    <a:pt x="448" y="349"/>
                  </a:lnTo>
                  <a:lnTo>
                    <a:pt x="450" y="349"/>
                  </a:lnTo>
                  <a:lnTo>
                    <a:pt x="453" y="348"/>
                  </a:lnTo>
                  <a:lnTo>
                    <a:pt x="454" y="348"/>
                  </a:lnTo>
                  <a:lnTo>
                    <a:pt x="457" y="348"/>
                  </a:lnTo>
                  <a:lnTo>
                    <a:pt x="459" y="348"/>
                  </a:lnTo>
                  <a:lnTo>
                    <a:pt x="462" y="346"/>
                  </a:lnTo>
                  <a:lnTo>
                    <a:pt x="463" y="346"/>
                  </a:lnTo>
                  <a:lnTo>
                    <a:pt x="465" y="346"/>
                  </a:lnTo>
                  <a:lnTo>
                    <a:pt x="468" y="346"/>
                  </a:lnTo>
                  <a:lnTo>
                    <a:pt x="469" y="346"/>
                  </a:lnTo>
                  <a:lnTo>
                    <a:pt x="471" y="346"/>
                  </a:lnTo>
                  <a:lnTo>
                    <a:pt x="472" y="345"/>
                  </a:lnTo>
                  <a:lnTo>
                    <a:pt x="474" y="345"/>
                  </a:lnTo>
                  <a:lnTo>
                    <a:pt x="475" y="345"/>
                  </a:lnTo>
                  <a:lnTo>
                    <a:pt x="477" y="345"/>
                  </a:lnTo>
                  <a:lnTo>
                    <a:pt x="478" y="345"/>
                  </a:lnTo>
                  <a:lnTo>
                    <a:pt x="480" y="345"/>
                  </a:lnTo>
                  <a:lnTo>
                    <a:pt x="481" y="343"/>
                  </a:lnTo>
                  <a:lnTo>
                    <a:pt x="483" y="343"/>
                  </a:lnTo>
                  <a:lnTo>
                    <a:pt x="484" y="343"/>
                  </a:lnTo>
                  <a:lnTo>
                    <a:pt x="486" y="343"/>
                  </a:lnTo>
                  <a:lnTo>
                    <a:pt x="487" y="342"/>
                  </a:lnTo>
                  <a:lnTo>
                    <a:pt x="489" y="342"/>
                  </a:lnTo>
                  <a:lnTo>
                    <a:pt x="490" y="342"/>
                  </a:lnTo>
                  <a:lnTo>
                    <a:pt x="492" y="342"/>
                  </a:lnTo>
                  <a:lnTo>
                    <a:pt x="493" y="340"/>
                  </a:lnTo>
                  <a:lnTo>
                    <a:pt x="495" y="340"/>
                  </a:lnTo>
                  <a:lnTo>
                    <a:pt x="496" y="340"/>
                  </a:lnTo>
                  <a:lnTo>
                    <a:pt x="499" y="339"/>
                  </a:lnTo>
                  <a:lnTo>
                    <a:pt x="501" y="339"/>
                  </a:lnTo>
                  <a:lnTo>
                    <a:pt x="502" y="337"/>
                  </a:lnTo>
                  <a:lnTo>
                    <a:pt x="505" y="337"/>
                  </a:lnTo>
                  <a:lnTo>
                    <a:pt x="508" y="336"/>
                  </a:lnTo>
                  <a:lnTo>
                    <a:pt x="510" y="336"/>
                  </a:lnTo>
                  <a:lnTo>
                    <a:pt x="513" y="334"/>
                  </a:lnTo>
                  <a:lnTo>
                    <a:pt x="516" y="334"/>
                  </a:lnTo>
                  <a:lnTo>
                    <a:pt x="519" y="333"/>
                  </a:lnTo>
                  <a:lnTo>
                    <a:pt x="520" y="333"/>
                  </a:lnTo>
                  <a:lnTo>
                    <a:pt x="523" y="331"/>
                  </a:lnTo>
                  <a:lnTo>
                    <a:pt x="525" y="331"/>
                  </a:lnTo>
                  <a:lnTo>
                    <a:pt x="526" y="330"/>
                  </a:lnTo>
                  <a:lnTo>
                    <a:pt x="529" y="330"/>
                  </a:lnTo>
                  <a:lnTo>
                    <a:pt x="531" y="328"/>
                  </a:lnTo>
                  <a:lnTo>
                    <a:pt x="533" y="328"/>
                  </a:lnTo>
                  <a:lnTo>
                    <a:pt x="534" y="328"/>
                  </a:lnTo>
                  <a:lnTo>
                    <a:pt x="536" y="327"/>
                  </a:lnTo>
                  <a:lnTo>
                    <a:pt x="537" y="327"/>
                  </a:lnTo>
                  <a:lnTo>
                    <a:pt x="539" y="327"/>
                  </a:lnTo>
                  <a:lnTo>
                    <a:pt x="540" y="325"/>
                  </a:lnTo>
                  <a:lnTo>
                    <a:pt x="542" y="325"/>
                  </a:lnTo>
                  <a:lnTo>
                    <a:pt x="543" y="325"/>
                  </a:lnTo>
                  <a:lnTo>
                    <a:pt x="545" y="324"/>
                  </a:lnTo>
                  <a:lnTo>
                    <a:pt x="546" y="324"/>
                  </a:lnTo>
                  <a:lnTo>
                    <a:pt x="548" y="322"/>
                  </a:lnTo>
                  <a:lnTo>
                    <a:pt x="549" y="322"/>
                  </a:lnTo>
                  <a:lnTo>
                    <a:pt x="551" y="321"/>
                  </a:lnTo>
                  <a:lnTo>
                    <a:pt x="552" y="321"/>
                  </a:lnTo>
                  <a:lnTo>
                    <a:pt x="554" y="319"/>
                  </a:lnTo>
                  <a:lnTo>
                    <a:pt x="555" y="319"/>
                  </a:lnTo>
                  <a:lnTo>
                    <a:pt x="557" y="318"/>
                  </a:lnTo>
                  <a:lnTo>
                    <a:pt x="560" y="318"/>
                  </a:lnTo>
                  <a:lnTo>
                    <a:pt x="561" y="316"/>
                  </a:lnTo>
                  <a:lnTo>
                    <a:pt x="563" y="316"/>
                  </a:lnTo>
                  <a:lnTo>
                    <a:pt x="566" y="315"/>
                  </a:lnTo>
                  <a:lnTo>
                    <a:pt x="567" y="313"/>
                  </a:lnTo>
                  <a:lnTo>
                    <a:pt x="570" y="312"/>
                  </a:lnTo>
                  <a:lnTo>
                    <a:pt x="572" y="312"/>
                  </a:lnTo>
                  <a:lnTo>
                    <a:pt x="575" y="310"/>
                  </a:lnTo>
                  <a:lnTo>
                    <a:pt x="576" y="309"/>
                  </a:lnTo>
                  <a:lnTo>
                    <a:pt x="578" y="307"/>
                  </a:lnTo>
                  <a:lnTo>
                    <a:pt x="581" y="307"/>
                  </a:lnTo>
                  <a:lnTo>
                    <a:pt x="582" y="306"/>
                  </a:lnTo>
                  <a:lnTo>
                    <a:pt x="584" y="306"/>
                  </a:lnTo>
                  <a:lnTo>
                    <a:pt x="585" y="304"/>
                  </a:lnTo>
                  <a:lnTo>
                    <a:pt x="587" y="304"/>
                  </a:lnTo>
                  <a:lnTo>
                    <a:pt x="588" y="303"/>
                  </a:lnTo>
                  <a:lnTo>
                    <a:pt x="590" y="303"/>
                  </a:lnTo>
                  <a:lnTo>
                    <a:pt x="591" y="301"/>
                  </a:lnTo>
                  <a:lnTo>
                    <a:pt x="593" y="300"/>
                  </a:lnTo>
                  <a:lnTo>
                    <a:pt x="594" y="300"/>
                  </a:lnTo>
                  <a:lnTo>
                    <a:pt x="596" y="300"/>
                  </a:lnTo>
                  <a:lnTo>
                    <a:pt x="597" y="298"/>
                  </a:lnTo>
                  <a:lnTo>
                    <a:pt x="599" y="297"/>
                  </a:lnTo>
                  <a:lnTo>
                    <a:pt x="600" y="297"/>
                  </a:lnTo>
                  <a:lnTo>
                    <a:pt x="602" y="295"/>
                  </a:lnTo>
                  <a:lnTo>
                    <a:pt x="603" y="295"/>
                  </a:lnTo>
                  <a:lnTo>
                    <a:pt x="603" y="294"/>
                  </a:lnTo>
                  <a:lnTo>
                    <a:pt x="605" y="294"/>
                  </a:lnTo>
                  <a:lnTo>
                    <a:pt x="606" y="292"/>
                  </a:lnTo>
                  <a:lnTo>
                    <a:pt x="608" y="292"/>
                  </a:lnTo>
                  <a:lnTo>
                    <a:pt x="609" y="291"/>
                  </a:lnTo>
                  <a:lnTo>
                    <a:pt x="612" y="291"/>
                  </a:lnTo>
                  <a:lnTo>
                    <a:pt x="614" y="289"/>
                  </a:lnTo>
                  <a:lnTo>
                    <a:pt x="615" y="288"/>
                  </a:lnTo>
                  <a:lnTo>
                    <a:pt x="617" y="286"/>
                  </a:lnTo>
                  <a:lnTo>
                    <a:pt x="620" y="286"/>
                  </a:lnTo>
                  <a:lnTo>
                    <a:pt x="621" y="285"/>
                  </a:lnTo>
                  <a:lnTo>
                    <a:pt x="623" y="283"/>
                  </a:lnTo>
                  <a:lnTo>
                    <a:pt x="626" y="282"/>
                  </a:lnTo>
                  <a:lnTo>
                    <a:pt x="627" y="282"/>
                  </a:lnTo>
                  <a:lnTo>
                    <a:pt x="629" y="280"/>
                  </a:lnTo>
                  <a:lnTo>
                    <a:pt x="630" y="280"/>
                  </a:lnTo>
                  <a:lnTo>
                    <a:pt x="632" y="279"/>
                  </a:lnTo>
                  <a:lnTo>
                    <a:pt x="633" y="277"/>
                  </a:lnTo>
                  <a:lnTo>
                    <a:pt x="635" y="277"/>
                  </a:lnTo>
                  <a:lnTo>
                    <a:pt x="636" y="277"/>
                  </a:lnTo>
                  <a:lnTo>
                    <a:pt x="636" y="276"/>
                  </a:lnTo>
                  <a:lnTo>
                    <a:pt x="638" y="276"/>
                  </a:lnTo>
                  <a:lnTo>
                    <a:pt x="639" y="274"/>
                  </a:lnTo>
                  <a:lnTo>
                    <a:pt x="641" y="274"/>
                  </a:lnTo>
                  <a:lnTo>
                    <a:pt x="641" y="273"/>
                  </a:lnTo>
                  <a:lnTo>
                    <a:pt x="642" y="273"/>
                  </a:lnTo>
                  <a:lnTo>
                    <a:pt x="644" y="273"/>
                  </a:lnTo>
                  <a:lnTo>
                    <a:pt x="644" y="271"/>
                  </a:lnTo>
                  <a:lnTo>
                    <a:pt x="645" y="271"/>
                  </a:lnTo>
                  <a:lnTo>
                    <a:pt x="647" y="270"/>
                  </a:lnTo>
                  <a:lnTo>
                    <a:pt x="648" y="270"/>
                  </a:lnTo>
                  <a:lnTo>
                    <a:pt x="650" y="268"/>
                  </a:lnTo>
                  <a:lnTo>
                    <a:pt x="651" y="267"/>
                  </a:lnTo>
                  <a:lnTo>
                    <a:pt x="653" y="267"/>
                  </a:lnTo>
                  <a:lnTo>
                    <a:pt x="654" y="265"/>
                  </a:lnTo>
                  <a:lnTo>
                    <a:pt x="656" y="265"/>
                  </a:lnTo>
                  <a:lnTo>
                    <a:pt x="657" y="264"/>
                  </a:lnTo>
                  <a:lnTo>
                    <a:pt x="659" y="262"/>
                  </a:lnTo>
                  <a:lnTo>
                    <a:pt x="660" y="262"/>
                  </a:lnTo>
                  <a:lnTo>
                    <a:pt x="662" y="261"/>
                  </a:lnTo>
                  <a:lnTo>
                    <a:pt x="663" y="259"/>
                  </a:lnTo>
                  <a:lnTo>
                    <a:pt x="665" y="258"/>
                  </a:lnTo>
                  <a:lnTo>
                    <a:pt x="666" y="258"/>
                  </a:lnTo>
                  <a:lnTo>
                    <a:pt x="668" y="256"/>
                  </a:lnTo>
                  <a:lnTo>
                    <a:pt x="669" y="256"/>
                  </a:lnTo>
                  <a:lnTo>
                    <a:pt x="671" y="255"/>
                  </a:lnTo>
                  <a:lnTo>
                    <a:pt x="672" y="253"/>
                  </a:lnTo>
                  <a:lnTo>
                    <a:pt x="674" y="253"/>
                  </a:lnTo>
                  <a:lnTo>
                    <a:pt x="675" y="252"/>
                  </a:lnTo>
                  <a:lnTo>
                    <a:pt x="677" y="250"/>
                  </a:lnTo>
                  <a:lnTo>
                    <a:pt x="678" y="250"/>
                  </a:lnTo>
                  <a:lnTo>
                    <a:pt x="678" y="249"/>
                  </a:lnTo>
                  <a:lnTo>
                    <a:pt x="680" y="249"/>
                  </a:lnTo>
                  <a:lnTo>
                    <a:pt x="681" y="247"/>
                  </a:lnTo>
                  <a:lnTo>
                    <a:pt x="683" y="246"/>
                  </a:lnTo>
                  <a:lnTo>
                    <a:pt x="684" y="246"/>
                  </a:lnTo>
                  <a:lnTo>
                    <a:pt x="684" y="244"/>
                  </a:lnTo>
                  <a:lnTo>
                    <a:pt x="686" y="244"/>
                  </a:lnTo>
                  <a:lnTo>
                    <a:pt x="687" y="243"/>
                  </a:lnTo>
                  <a:lnTo>
                    <a:pt x="689" y="243"/>
                  </a:lnTo>
                  <a:lnTo>
                    <a:pt x="689" y="241"/>
                  </a:lnTo>
                  <a:lnTo>
                    <a:pt x="690" y="241"/>
                  </a:lnTo>
                  <a:lnTo>
                    <a:pt x="692" y="240"/>
                  </a:lnTo>
                  <a:lnTo>
                    <a:pt x="693" y="238"/>
                  </a:lnTo>
                  <a:lnTo>
                    <a:pt x="695" y="237"/>
                  </a:lnTo>
                  <a:lnTo>
                    <a:pt x="696" y="237"/>
                  </a:lnTo>
                  <a:lnTo>
                    <a:pt x="696" y="235"/>
                  </a:lnTo>
                  <a:lnTo>
                    <a:pt x="698" y="235"/>
                  </a:lnTo>
                  <a:lnTo>
                    <a:pt x="699" y="234"/>
                  </a:lnTo>
                  <a:lnTo>
                    <a:pt x="701" y="232"/>
                  </a:lnTo>
                  <a:lnTo>
                    <a:pt x="702" y="231"/>
                  </a:lnTo>
                  <a:lnTo>
                    <a:pt x="704" y="231"/>
                  </a:lnTo>
                  <a:lnTo>
                    <a:pt x="704" y="229"/>
                  </a:lnTo>
                  <a:lnTo>
                    <a:pt x="705" y="229"/>
                  </a:lnTo>
                  <a:lnTo>
                    <a:pt x="707" y="228"/>
                  </a:lnTo>
                  <a:lnTo>
                    <a:pt x="708" y="226"/>
                  </a:lnTo>
                  <a:lnTo>
                    <a:pt x="710" y="226"/>
                  </a:lnTo>
                  <a:lnTo>
                    <a:pt x="710" y="225"/>
                  </a:lnTo>
                  <a:lnTo>
                    <a:pt x="711" y="225"/>
                  </a:lnTo>
                  <a:lnTo>
                    <a:pt x="713" y="223"/>
                  </a:lnTo>
                  <a:lnTo>
                    <a:pt x="714" y="223"/>
                  </a:lnTo>
                  <a:lnTo>
                    <a:pt x="714" y="222"/>
                  </a:lnTo>
                  <a:lnTo>
                    <a:pt x="716" y="222"/>
                  </a:lnTo>
                  <a:lnTo>
                    <a:pt x="717" y="220"/>
                  </a:lnTo>
                  <a:lnTo>
                    <a:pt x="719" y="219"/>
                  </a:lnTo>
                  <a:lnTo>
                    <a:pt x="720" y="219"/>
                  </a:lnTo>
                  <a:lnTo>
                    <a:pt x="722" y="217"/>
                  </a:lnTo>
                  <a:lnTo>
                    <a:pt x="723" y="216"/>
                  </a:lnTo>
                  <a:lnTo>
                    <a:pt x="725" y="216"/>
                  </a:lnTo>
                  <a:lnTo>
                    <a:pt x="725" y="214"/>
                  </a:lnTo>
                  <a:lnTo>
                    <a:pt x="726" y="214"/>
                  </a:lnTo>
                  <a:lnTo>
                    <a:pt x="728" y="213"/>
                  </a:lnTo>
                  <a:lnTo>
                    <a:pt x="729" y="213"/>
                  </a:lnTo>
                  <a:lnTo>
                    <a:pt x="729" y="211"/>
                  </a:lnTo>
                  <a:lnTo>
                    <a:pt x="731" y="211"/>
                  </a:lnTo>
                  <a:lnTo>
                    <a:pt x="732" y="210"/>
                  </a:lnTo>
                  <a:lnTo>
                    <a:pt x="734" y="208"/>
                  </a:lnTo>
                  <a:lnTo>
                    <a:pt x="735" y="208"/>
                  </a:lnTo>
                  <a:lnTo>
                    <a:pt x="735" y="207"/>
                  </a:lnTo>
                  <a:lnTo>
                    <a:pt x="737" y="207"/>
                  </a:lnTo>
                  <a:lnTo>
                    <a:pt x="737" y="205"/>
                  </a:lnTo>
                  <a:lnTo>
                    <a:pt x="738" y="205"/>
                  </a:lnTo>
                  <a:lnTo>
                    <a:pt x="738" y="204"/>
                  </a:lnTo>
                  <a:lnTo>
                    <a:pt x="740" y="204"/>
                  </a:lnTo>
                  <a:lnTo>
                    <a:pt x="740" y="202"/>
                  </a:lnTo>
                  <a:lnTo>
                    <a:pt x="741" y="202"/>
                  </a:lnTo>
                  <a:lnTo>
                    <a:pt x="743" y="201"/>
                  </a:lnTo>
                  <a:lnTo>
                    <a:pt x="744" y="199"/>
                  </a:lnTo>
                  <a:lnTo>
                    <a:pt x="746" y="198"/>
                  </a:lnTo>
                  <a:lnTo>
                    <a:pt x="746" y="196"/>
                  </a:lnTo>
                  <a:lnTo>
                    <a:pt x="747" y="196"/>
                  </a:lnTo>
                  <a:lnTo>
                    <a:pt x="749" y="195"/>
                  </a:lnTo>
                  <a:lnTo>
                    <a:pt x="750" y="193"/>
                  </a:lnTo>
                  <a:lnTo>
                    <a:pt x="752" y="192"/>
                  </a:lnTo>
                  <a:lnTo>
                    <a:pt x="752" y="190"/>
                  </a:lnTo>
                  <a:lnTo>
                    <a:pt x="753" y="189"/>
                  </a:lnTo>
                  <a:lnTo>
                    <a:pt x="755" y="187"/>
                  </a:lnTo>
                  <a:lnTo>
                    <a:pt x="756" y="186"/>
                  </a:lnTo>
                  <a:lnTo>
                    <a:pt x="758" y="184"/>
                  </a:lnTo>
                  <a:lnTo>
                    <a:pt x="759" y="183"/>
                  </a:lnTo>
                  <a:lnTo>
                    <a:pt x="761" y="181"/>
                  </a:lnTo>
                  <a:lnTo>
                    <a:pt x="762" y="180"/>
                  </a:lnTo>
                  <a:lnTo>
                    <a:pt x="764" y="178"/>
                  </a:lnTo>
                  <a:lnTo>
                    <a:pt x="765" y="177"/>
                  </a:lnTo>
                  <a:lnTo>
                    <a:pt x="767" y="175"/>
                  </a:lnTo>
                  <a:lnTo>
                    <a:pt x="767" y="174"/>
                  </a:lnTo>
                  <a:lnTo>
                    <a:pt x="768" y="174"/>
                  </a:lnTo>
                  <a:lnTo>
                    <a:pt x="768" y="172"/>
                  </a:lnTo>
                  <a:lnTo>
                    <a:pt x="770" y="172"/>
                  </a:lnTo>
                  <a:lnTo>
                    <a:pt x="770" y="171"/>
                  </a:lnTo>
                  <a:lnTo>
                    <a:pt x="771" y="169"/>
                  </a:lnTo>
                  <a:lnTo>
                    <a:pt x="773" y="169"/>
                  </a:lnTo>
                  <a:lnTo>
                    <a:pt x="773" y="168"/>
                  </a:lnTo>
                  <a:lnTo>
                    <a:pt x="774" y="166"/>
                  </a:lnTo>
                  <a:lnTo>
                    <a:pt x="776" y="165"/>
                  </a:lnTo>
                  <a:lnTo>
                    <a:pt x="777" y="163"/>
                  </a:lnTo>
                  <a:lnTo>
                    <a:pt x="779" y="162"/>
                  </a:lnTo>
                  <a:lnTo>
                    <a:pt x="780" y="160"/>
                  </a:lnTo>
                  <a:lnTo>
                    <a:pt x="782" y="159"/>
                  </a:lnTo>
                  <a:lnTo>
                    <a:pt x="782" y="157"/>
                  </a:lnTo>
                  <a:lnTo>
                    <a:pt x="783" y="154"/>
                  </a:lnTo>
                  <a:lnTo>
                    <a:pt x="786" y="153"/>
                  </a:lnTo>
                  <a:lnTo>
                    <a:pt x="788" y="151"/>
                  </a:lnTo>
                  <a:lnTo>
                    <a:pt x="789" y="148"/>
                  </a:lnTo>
                  <a:lnTo>
                    <a:pt x="791" y="147"/>
                  </a:lnTo>
                  <a:lnTo>
                    <a:pt x="792" y="145"/>
                  </a:lnTo>
                  <a:lnTo>
                    <a:pt x="794" y="144"/>
                  </a:lnTo>
                  <a:lnTo>
                    <a:pt x="795" y="142"/>
                  </a:lnTo>
                  <a:lnTo>
                    <a:pt x="797" y="141"/>
                  </a:lnTo>
                  <a:lnTo>
                    <a:pt x="797" y="139"/>
                  </a:lnTo>
                  <a:lnTo>
                    <a:pt x="798" y="138"/>
                  </a:lnTo>
                  <a:lnTo>
                    <a:pt x="800" y="136"/>
                  </a:lnTo>
                  <a:lnTo>
                    <a:pt x="800" y="135"/>
                  </a:lnTo>
                  <a:lnTo>
                    <a:pt x="801" y="133"/>
                  </a:lnTo>
                  <a:lnTo>
                    <a:pt x="803" y="132"/>
                  </a:lnTo>
                  <a:lnTo>
                    <a:pt x="804" y="130"/>
                  </a:lnTo>
                  <a:lnTo>
                    <a:pt x="806" y="129"/>
                  </a:lnTo>
                  <a:lnTo>
                    <a:pt x="806" y="127"/>
                  </a:lnTo>
                  <a:lnTo>
                    <a:pt x="807" y="127"/>
                  </a:lnTo>
                  <a:lnTo>
                    <a:pt x="807" y="126"/>
                  </a:lnTo>
                  <a:lnTo>
                    <a:pt x="809" y="124"/>
                  </a:lnTo>
                  <a:lnTo>
                    <a:pt x="810" y="123"/>
                  </a:lnTo>
                  <a:lnTo>
                    <a:pt x="810" y="121"/>
                  </a:lnTo>
                  <a:lnTo>
                    <a:pt x="812" y="121"/>
                  </a:lnTo>
                  <a:lnTo>
                    <a:pt x="812" y="120"/>
                  </a:lnTo>
                  <a:lnTo>
                    <a:pt x="813" y="118"/>
                  </a:lnTo>
                  <a:lnTo>
                    <a:pt x="815" y="117"/>
                  </a:lnTo>
                  <a:lnTo>
                    <a:pt x="816" y="114"/>
                  </a:lnTo>
                  <a:lnTo>
                    <a:pt x="818" y="112"/>
                  </a:lnTo>
                  <a:lnTo>
                    <a:pt x="819" y="111"/>
                  </a:lnTo>
                  <a:lnTo>
                    <a:pt x="819" y="109"/>
                  </a:lnTo>
                  <a:lnTo>
                    <a:pt x="821" y="106"/>
                  </a:lnTo>
                  <a:lnTo>
                    <a:pt x="824" y="105"/>
                  </a:lnTo>
                  <a:lnTo>
                    <a:pt x="825" y="102"/>
                  </a:lnTo>
                  <a:lnTo>
                    <a:pt x="827" y="100"/>
                  </a:lnTo>
                  <a:lnTo>
                    <a:pt x="828" y="97"/>
                  </a:lnTo>
                  <a:lnTo>
                    <a:pt x="830" y="96"/>
                  </a:lnTo>
                  <a:lnTo>
                    <a:pt x="831" y="93"/>
                  </a:lnTo>
                  <a:lnTo>
                    <a:pt x="833" y="91"/>
                  </a:lnTo>
                  <a:lnTo>
                    <a:pt x="834" y="90"/>
                  </a:lnTo>
                  <a:lnTo>
                    <a:pt x="834" y="88"/>
                  </a:lnTo>
                  <a:lnTo>
                    <a:pt x="836" y="87"/>
                  </a:lnTo>
                  <a:lnTo>
                    <a:pt x="837" y="85"/>
                  </a:lnTo>
                  <a:lnTo>
                    <a:pt x="837" y="84"/>
                  </a:lnTo>
                  <a:lnTo>
                    <a:pt x="839" y="82"/>
                  </a:lnTo>
                  <a:lnTo>
                    <a:pt x="840" y="81"/>
                  </a:lnTo>
                  <a:lnTo>
                    <a:pt x="840" y="79"/>
                  </a:lnTo>
                  <a:lnTo>
                    <a:pt x="842" y="78"/>
                  </a:lnTo>
                  <a:lnTo>
                    <a:pt x="843" y="76"/>
                  </a:lnTo>
                  <a:lnTo>
                    <a:pt x="845" y="75"/>
                  </a:lnTo>
                  <a:lnTo>
                    <a:pt x="845" y="73"/>
                  </a:lnTo>
                  <a:lnTo>
                    <a:pt x="846" y="72"/>
                  </a:lnTo>
                  <a:lnTo>
                    <a:pt x="848" y="70"/>
                  </a:lnTo>
                  <a:lnTo>
                    <a:pt x="848" y="69"/>
                  </a:lnTo>
                  <a:lnTo>
                    <a:pt x="849" y="67"/>
                  </a:lnTo>
                  <a:lnTo>
                    <a:pt x="851" y="66"/>
                  </a:lnTo>
                  <a:lnTo>
                    <a:pt x="851" y="64"/>
                  </a:lnTo>
                  <a:lnTo>
                    <a:pt x="852" y="63"/>
                  </a:lnTo>
                  <a:lnTo>
                    <a:pt x="854" y="61"/>
                  </a:lnTo>
                  <a:lnTo>
                    <a:pt x="855" y="60"/>
                  </a:lnTo>
                  <a:lnTo>
                    <a:pt x="857" y="58"/>
                  </a:lnTo>
                  <a:lnTo>
                    <a:pt x="858" y="55"/>
                  </a:lnTo>
                  <a:lnTo>
                    <a:pt x="860" y="54"/>
                  </a:lnTo>
                  <a:lnTo>
                    <a:pt x="861" y="51"/>
                  </a:lnTo>
                  <a:lnTo>
                    <a:pt x="863" y="49"/>
                  </a:lnTo>
                  <a:lnTo>
                    <a:pt x="864" y="46"/>
                  </a:lnTo>
                  <a:lnTo>
                    <a:pt x="867" y="43"/>
                  </a:lnTo>
                  <a:lnTo>
                    <a:pt x="869" y="42"/>
                  </a:lnTo>
                  <a:lnTo>
                    <a:pt x="870" y="40"/>
                  </a:lnTo>
                  <a:lnTo>
                    <a:pt x="872" y="37"/>
                  </a:lnTo>
                  <a:lnTo>
                    <a:pt x="872" y="36"/>
                  </a:lnTo>
                  <a:lnTo>
                    <a:pt x="873" y="34"/>
                  </a:lnTo>
                  <a:lnTo>
                    <a:pt x="875" y="33"/>
                  </a:lnTo>
                  <a:lnTo>
                    <a:pt x="876" y="31"/>
                  </a:lnTo>
                  <a:lnTo>
                    <a:pt x="876" y="30"/>
                  </a:lnTo>
                  <a:lnTo>
                    <a:pt x="878" y="28"/>
                  </a:lnTo>
                  <a:lnTo>
                    <a:pt x="879" y="27"/>
                  </a:lnTo>
                  <a:lnTo>
                    <a:pt x="879" y="25"/>
                  </a:lnTo>
                  <a:lnTo>
                    <a:pt x="881" y="24"/>
                  </a:lnTo>
                  <a:lnTo>
                    <a:pt x="882" y="22"/>
                  </a:lnTo>
                  <a:lnTo>
                    <a:pt x="882" y="21"/>
                  </a:lnTo>
                  <a:lnTo>
                    <a:pt x="884" y="19"/>
                  </a:lnTo>
                  <a:lnTo>
                    <a:pt x="885" y="18"/>
                  </a:lnTo>
                  <a:lnTo>
                    <a:pt x="885" y="16"/>
                  </a:lnTo>
                  <a:lnTo>
                    <a:pt x="887" y="15"/>
                  </a:lnTo>
                  <a:lnTo>
                    <a:pt x="887" y="13"/>
                  </a:lnTo>
                  <a:lnTo>
                    <a:pt x="888" y="12"/>
                  </a:lnTo>
                  <a:lnTo>
                    <a:pt x="890" y="10"/>
                  </a:lnTo>
                  <a:lnTo>
                    <a:pt x="891" y="9"/>
                  </a:lnTo>
                  <a:lnTo>
                    <a:pt x="891" y="6"/>
                  </a:lnTo>
                  <a:lnTo>
                    <a:pt x="893" y="4"/>
                  </a:lnTo>
                  <a:lnTo>
                    <a:pt x="894" y="3"/>
                  </a:lnTo>
                  <a:lnTo>
                    <a:pt x="894" y="1"/>
                  </a:lnTo>
                  <a:lnTo>
                    <a:pt x="896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88" name="Freeform 9">
              <a:extLst>
                <a:ext uri="{FF2B5EF4-FFF2-40B4-BE49-F238E27FC236}">
                  <a16:creationId xmlns:a16="http://schemas.microsoft.com/office/drawing/2014/main" id="{C88C0388-98EC-7743-A57E-E1C45B8C6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1282700"/>
              <a:ext cx="84137" cy="284162"/>
            </a:xfrm>
            <a:custGeom>
              <a:avLst/>
              <a:gdLst>
                <a:gd name="T0" fmla="*/ 2147483646 w 107"/>
                <a:gd name="T1" fmla="*/ 2147483646 h 359"/>
                <a:gd name="T2" fmla="*/ 2147483646 w 107"/>
                <a:gd name="T3" fmla="*/ 2147483646 h 359"/>
                <a:gd name="T4" fmla="*/ 2147483646 w 107"/>
                <a:gd name="T5" fmla="*/ 2147483646 h 359"/>
                <a:gd name="T6" fmla="*/ 2147483646 w 107"/>
                <a:gd name="T7" fmla="*/ 2147483646 h 359"/>
                <a:gd name="T8" fmla="*/ 2147483646 w 107"/>
                <a:gd name="T9" fmla="*/ 2147483646 h 359"/>
                <a:gd name="T10" fmla="*/ 2147483646 w 107"/>
                <a:gd name="T11" fmla="*/ 2147483646 h 359"/>
                <a:gd name="T12" fmla="*/ 2147483646 w 107"/>
                <a:gd name="T13" fmla="*/ 2147483646 h 359"/>
                <a:gd name="T14" fmla="*/ 2147483646 w 107"/>
                <a:gd name="T15" fmla="*/ 2147483646 h 359"/>
                <a:gd name="T16" fmla="*/ 2147483646 w 107"/>
                <a:gd name="T17" fmla="*/ 2147483646 h 359"/>
                <a:gd name="T18" fmla="*/ 2147483646 w 107"/>
                <a:gd name="T19" fmla="*/ 2147483646 h 359"/>
                <a:gd name="T20" fmla="*/ 2147483646 w 107"/>
                <a:gd name="T21" fmla="*/ 2147483646 h 359"/>
                <a:gd name="T22" fmla="*/ 2147483646 w 107"/>
                <a:gd name="T23" fmla="*/ 2147483646 h 359"/>
                <a:gd name="T24" fmla="*/ 2147483646 w 107"/>
                <a:gd name="T25" fmla="*/ 2147483646 h 359"/>
                <a:gd name="T26" fmla="*/ 2147483646 w 107"/>
                <a:gd name="T27" fmla="*/ 2147483646 h 359"/>
                <a:gd name="T28" fmla="*/ 2147483646 w 107"/>
                <a:gd name="T29" fmla="*/ 2147483646 h 359"/>
                <a:gd name="T30" fmla="*/ 2147483646 w 107"/>
                <a:gd name="T31" fmla="*/ 2147483646 h 359"/>
                <a:gd name="T32" fmla="*/ 2147483646 w 107"/>
                <a:gd name="T33" fmla="*/ 2147483646 h 359"/>
                <a:gd name="T34" fmla="*/ 2147483646 w 107"/>
                <a:gd name="T35" fmla="*/ 2147483646 h 359"/>
                <a:gd name="T36" fmla="*/ 2147483646 w 107"/>
                <a:gd name="T37" fmla="*/ 2147483646 h 359"/>
                <a:gd name="T38" fmla="*/ 2147483646 w 107"/>
                <a:gd name="T39" fmla="*/ 2147483646 h 359"/>
                <a:gd name="T40" fmla="*/ 2147483646 w 107"/>
                <a:gd name="T41" fmla="*/ 2147483646 h 359"/>
                <a:gd name="T42" fmla="*/ 2147483646 w 107"/>
                <a:gd name="T43" fmla="*/ 2147483646 h 359"/>
                <a:gd name="T44" fmla="*/ 2147483646 w 107"/>
                <a:gd name="T45" fmla="*/ 2147483646 h 359"/>
                <a:gd name="T46" fmla="*/ 2147483646 w 107"/>
                <a:gd name="T47" fmla="*/ 2147483646 h 359"/>
                <a:gd name="T48" fmla="*/ 2147483646 w 107"/>
                <a:gd name="T49" fmla="*/ 2147483646 h 359"/>
                <a:gd name="T50" fmla="*/ 2147483646 w 107"/>
                <a:gd name="T51" fmla="*/ 2147483646 h 359"/>
                <a:gd name="T52" fmla="*/ 2147483646 w 107"/>
                <a:gd name="T53" fmla="*/ 2147483646 h 359"/>
                <a:gd name="T54" fmla="*/ 2147483646 w 107"/>
                <a:gd name="T55" fmla="*/ 2147483646 h 359"/>
                <a:gd name="T56" fmla="*/ 2147483646 w 107"/>
                <a:gd name="T57" fmla="*/ 2147483646 h 359"/>
                <a:gd name="T58" fmla="*/ 2147483646 w 107"/>
                <a:gd name="T59" fmla="*/ 2147483646 h 359"/>
                <a:gd name="T60" fmla="*/ 2147483646 w 107"/>
                <a:gd name="T61" fmla="*/ 2147483646 h 359"/>
                <a:gd name="T62" fmla="*/ 2147483646 w 107"/>
                <a:gd name="T63" fmla="*/ 2147483646 h 359"/>
                <a:gd name="T64" fmla="*/ 2147483646 w 107"/>
                <a:gd name="T65" fmla="*/ 2147483646 h 359"/>
                <a:gd name="T66" fmla="*/ 2147483646 w 107"/>
                <a:gd name="T67" fmla="*/ 2147483646 h 359"/>
                <a:gd name="T68" fmla="*/ 2147483646 w 107"/>
                <a:gd name="T69" fmla="*/ 2147483646 h 359"/>
                <a:gd name="T70" fmla="*/ 2147483646 w 107"/>
                <a:gd name="T71" fmla="*/ 2147483646 h 359"/>
                <a:gd name="T72" fmla="*/ 2147483646 w 107"/>
                <a:gd name="T73" fmla="*/ 2147483646 h 359"/>
                <a:gd name="T74" fmla="*/ 2147483646 w 107"/>
                <a:gd name="T75" fmla="*/ 2147483646 h 359"/>
                <a:gd name="T76" fmla="*/ 2147483646 w 107"/>
                <a:gd name="T77" fmla="*/ 2147483646 h 359"/>
                <a:gd name="T78" fmla="*/ 2147483646 w 107"/>
                <a:gd name="T79" fmla="*/ 2147483646 h 359"/>
                <a:gd name="T80" fmla="*/ 2147483646 w 107"/>
                <a:gd name="T81" fmla="*/ 2147483646 h 359"/>
                <a:gd name="T82" fmla="*/ 2147483646 w 107"/>
                <a:gd name="T83" fmla="*/ 2147483646 h 359"/>
                <a:gd name="T84" fmla="*/ 2147483646 w 107"/>
                <a:gd name="T85" fmla="*/ 2147483646 h 359"/>
                <a:gd name="T86" fmla="*/ 2147483646 w 107"/>
                <a:gd name="T87" fmla="*/ 2147483646 h 359"/>
                <a:gd name="T88" fmla="*/ 2147483646 w 107"/>
                <a:gd name="T89" fmla="*/ 2147483646 h 359"/>
                <a:gd name="T90" fmla="*/ 2147483646 w 107"/>
                <a:gd name="T91" fmla="*/ 2147483646 h 359"/>
                <a:gd name="T92" fmla="*/ 2147483646 w 107"/>
                <a:gd name="T93" fmla="*/ 2147483646 h 359"/>
                <a:gd name="T94" fmla="*/ 2147483646 w 107"/>
                <a:gd name="T95" fmla="*/ 2147483646 h 359"/>
                <a:gd name="T96" fmla="*/ 2147483646 w 107"/>
                <a:gd name="T97" fmla="*/ 2147483646 h 359"/>
                <a:gd name="T98" fmla="*/ 2147483646 w 107"/>
                <a:gd name="T99" fmla="*/ 2147483646 h 359"/>
                <a:gd name="T100" fmla="*/ 2147483646 w 107"/>
                <a:gd name="T101" fmla="*/ 2147483646 h 359"/>
                <a:gd name="T102" fmla="*/ 2147483646 w 107"/>
                <a:gd name="T103" fmla="*/ 2147483646 h 359"/>
                <a:gd name="T104" fmla="*/ 2147483646 w 107"/>
                <a:gd name="T105" fmla="*/ 2147483646 h 359"/>
                <a:gd name="T106" fmla="*/ 2147483646 w 107"/>
                <a:gd name="T107" fmla="*/ 2147483646 h 359"/>
                <a:gd name="T108" fmla="*/ 2147483646 w 107"/>
                <a:gd name="T109" fmla="*/ 2147483646 h 359"/>
                <a:gd name="T110" fmla="*/ 2147483646 w 107"/>
                <a:gd name="T111" fmla="*/ 2147483646 h 359"/>
                <a:gd name="T112" fmla="*/ 2147483646 w 107"/>
                <a:gd name="T113" fmla="*/ 2147483646 h 35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7" h="359">
                  <a:moveTo>
                    <a:pt x="0" y="0"/>
                  </a:moveTo>
                  <a:lnTo>
                    <a:pt x="3" y="3"/>
                  </a:lnTo>
                  <a:lnTo>
                    <a:pt x="5" y="8"/>
                  </a:lnTo>
                  <a:lnTo>
                    <a:pt x="6" y="11"/>
                  </a:lnTo>
                  <a:lnTo>
                    <a:pt x="9" y="14"/>
                  </a:lnTo>
                  <a:lnTo>
                    <a:pt x="11" y="17"/>
                  </a:lnTo>
                  <a:lnTo>
                    <a:pt x="12" y="20"/>
                  </a:lnTo>
                  <a:lnTo>
                    <a:pt x="14" y="23"/>
                  </a:lnTo>
                  <a:lnTo>
                    <a:pt x="15" y="26"/>
                  </a:lnTo>
                  <a:lnTo>
                    <a:pt x="17" y="27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20" y="33"/>
                  </a:lnTo>
                  <a:lnTo>
                    <a:pt x="21" y="35"/>
                  </a:lnTo>
                  <a:lnTo>
                    <a:pt x="21" y="38"/>
                  </a:lnTo>
                  <a:lnTo>
                    <a:pt x="23" y="39"/>
                  </a:lnTo>
                  <a:lnTo>
                    <a:pt x="23" y="41"/>
                  </a:lnTo>
                  <a:lnTo>
                    <a:pt x="24" y="42"/>
                  </a:lnTo>
                  <a:lnTo>
                    <a:pt x="24" y="44"/>
                  </a:lnTo>
                  <a:lnTo>
                    <a:pt x="26" y="45"/>
                  </a:lnTo>
                  <a:lnTo>
                    <a:pt x="26" y="47"/>
                  </a:lnTo>
                  <a:lnTo>
                    <a:pt x="27" y="48"/>
                  </a:lnTo>
                  <a:lnTo>
                    <a:pt x="29" y="50"/>
                  </a:lnTo>
                  <a:lnTo>
                    <a:pt x="29" y="51"/>
                  </a:lnTo>
                  <a:lnTo>
                    <a:pt x="29" y="53"/>
                  </a:lnTo>
                  <a:lnTo>
                    <a:pt x="30" y="54"/>
                  </a:lnTo>
                  <a:lnTo>
                    <a:pt x="30" y="56"/>
                  </a:lnTo>
                  <a:lnTo>
                    <a:pt x="32" y="57"/>
                  </a:lnTo>
                  <a:lnTo>
                    <a:pt x="32" y="60"/>
                  </a:lnTo>
                  <a:lnTo>
                    <a:pt x="33" y="62"/>
                  </a:lnTo>
                  <a:lnTo>
                    <a:pt x="33" y="63"/>
                  </a:lnTo>
                  <a:lnTo>
                    <a:pt x="35" y="66"/>
                  </a:lnTo>
                  <a:lnTo>
                    <a:pt x="35" y="68"/>
                  </a:lnTo>
                  <a:lnTo>
                    <a:pt x="36" y="69"/>
                  </a:lnTo>
                  <a:lnTo>
                    <a:pt x="36" y="71"/>
                  </a:lnTo>
                  <a:lnTo>
                    <a:pt x="38" y="72"/>
                  </a:lnTo>
                  <a:lnTo>
                    <a:pt x="38" y="75"/>
                  </a:lnTo>
                  <a:lnTo>
                    <a:pt x="39" y="77"/>
                  </a:lnTo>
                  <a:lnTo>
                    <a:pt x="39" y="78"/>
                  </a:lnTo>
                  <a:lnTo>
                    <a:pt x="41" y="78"/>
                  </a:lnTo>
                  <a:lnTo>
                    <a:pt x="41" y="80"/>
                  </a:lnTo>
                  <a:lnTo>
                    <a:pt x="41" y="81"/>
                  </a:lnTo>
                  <a:lnTo>
                    <a:pt x="42" y="83"/>
                  </a:lnTo>
                  <a:lnTo>
                    <a:pt x="42" y="84"/>
                  </a:lnTo>
                  <a:lnTo>
                    <a:pt x="42" y="86"/>
                  </a:lnTo>
                  <a:lnTo>
                    <a:pt x="44" y="86"/>
                  </a:lnTo>
                  <a:lnTo>
                    <a:pt x="44" y="87"/>
                  </a:lnTo>
                  <a:lnTo>
                    <a:pt x="44" y="89"/>
                  </a:lnTo>
                  <a:lnTo>
                    <a:pt x="44" y="90"/>
                  </a:lnTo>
                  <a:lnTo>
                    <a:pt x="45" y="90"/>
                  </a:lnTo>
                  <a:lnTo>
                    <a:pt x="45" y="92"/>
                  </a:lnTo>
                  <a:lnTo>
                    <a:pt x="45" y="93"/>
                  </a:lnTo>
                  <a:lnTo>
                    <a:pt x="47" y="95"/>
                  </a:lnTo>
                  <a:lnTo>
                    <a:pt x="47" y="96"/>
                  </a:lnTo>
                  <a:lnTo>
                    <a:pt x="47" y="98"/>
                  </a:lnTo>
                  <a:lnTo>
                    <a:pt x="48" y="99"/>
                  </a:lnTo>
                  <a:lnTo>
                    <a:pt x="48" y="101"/>
                  </a:lnTo>
                  <a:lnTo>
                    <a:pt x="50" y="102"/>
                  </a:lnTo>
                  <a:lnTo>
                    <a:pt x="50" y="104"/>
                  </a:lnTo>
                  <a:lnTo>
                    <a:pt x="51" y="107"/>
                  </a:lnTo>
                  <a:lnTo>
                    <a:pt x="51" y="108"/>
                  </a:lnTo>
                  <a:lnTo>
                    <a:pt x="53" y="110"/>
                  </a:lnTo>
                  <a:lnTo>
                    <a:pt x="53" y="113"/>
                  </a:lnTo>
                  <a:lnTo>
                    <a:pt x="54" y="116"/>
                  </a:lnTo>
                  <a:lnTo>
                    <a:pt x="56" y="117"/>
                  </a:lnTo>
                  <a:lnTo>
                    <a:pt x="56" y="120"/>
                  </a:lnTo>
                  <a:lnTo>
                    <a:pt x="57" y="122"/>
                  </a:lnTo>
                  <a:lnTo>
                    <a:pt x="57" y="125"/>
                  </a:lnTo>
                  <a:lnTo>
                    <a:pt x="59" y="126"/>
                  </a:lnTo>
                  <a:lnTo>
                    <a:pt x="59" y="128"/>
                  </a:lnTo>
                  <a:lnTo>
                    <a:pt x="60" y="129"/>
                  </a:lnTo>
                  <a:lnTo>
                    <a:pt x="60" y="131"/>
                  </a:lnTo>
                  <a:lnTo>
                    <a:pt x="60" y="132"/>
                  </a:lnTo>
                  <a:lnTo>
                    <a:pt x="62" y="134"/>
                  </a:lnTo>
                  <a:lnTo>
                    <a:pt x="62" y="135"/>
                  </a:lnTo>
                  <a:lnTo>
                    <a:pt x="62" y="137"/>
                  </a:lnTo>
                  <a:lnTo>
                    <a:pt x="63" y="138"/>
                  </a:lnTo>
                  <a:lnTo>
                    <a:pt x="63" y="140"/>
                  </a:lnTo>
                  <a:lnTo>
                    <a:pt x="63" y="141"/>
                  </a:lnTo>
                  <a:lnTo>
                    <a:pt x="65" y="143"/>
                  </a:lnTo>
                  <a:lnTo>
                    <a:pt x="65" y="144"/>
                  </a:lnTo>
                  <a:lnTo>
                    <a:pt x="66" y="146"/>
                  </a:lnTo>
                  <a:lnTo>
                    <a:pt x="66" y="147"/>
                  </a:lnTo>
                  <a:lnTo>
                    <a:pt x="66" y="149"/>
                  </a:lnTo>
                  <a:lnTo>
                    <a:pt x="66" y="150"/>
                  </a:lnTo>
                  <a:lnTo>
                    <a:pt x="68" y="152"/>
                  </a:lnTo>
                  <a:lnTo>
                    <a:pt x="68" y="153"/>
                  </a:lnTo>
                  <a:lnTo>
                    <a:pt x="68" y="155"/>
                  </a:lnTo>
                  <a:lnTo>
                    <a:pt x="69" y="156"/>
                  </a:lnTo>
                  <a:lnTo>
                    <a:pt x="69" y="159"/>
                  </a:lnTo>
                  <a:lnTo>
                    <a:pt x="71" y="161"/>
                  </a:lnTo>
                  <a:lnTo>
                    <a:pt x="71" y="162"/>
                  </a:lnTo>
                  <a:lnTo>
                    <a:pt x="72" y="165"/>
                  </a:lnTo>
                  <a:lnTo>
                    <a:pt x="72" y="167"/>
                  </a:lnTo>
                  <a:lnTo>
                    <a:pt x="72" y="170"/>
                  </a:lnTo>
                  <a:lnTo>
                    <a:pt x="74" y="173"/>
                  </a:lnTo>
                  <a:lnTo>
                    <a:pt x="74" y="174"/>
                  </a:lnTo>
                  <a:lnTo>
                    <a:pt x="75" y="177"/>
                  </a:lnTo>
                  <a:lnTo>
                    <a:pt x="75" y="179"/>
                  </a:lnTo>
                  <a:lnTo>
                    <a:pt x="77" y="180"/>
                  </a:lnTo>
                  <a:lnTo>
                    <a:pt x="77" y="182"/>
                  </a:lnTo>
                  <a:lnTo>
                    <a:pt x="77" y="185"/>
                  </a:lnTo>
                  <a:lnTo>
                    <a:pt x="78" y="186"/>
                  </a:lnTo>
                  <a:lnTo>
                    <a:pt x="78" y="188"/>
                  </a:lnTo>
                  <a:lnTo>
                    <a:pt x="78" y="189"/>
                  </a:lnTo>
                  <a:lnTo>
                    <a:pt x="80" y="191"/>
                  </a:lnTo>
                  <a:lnTo>
                    <a:pt x="80" y="192"/>
                  </a:lnTo>
                  <a:lnTo>
                    <a:pt x="81" y="194"/>
                  </a:lnTo>
                  <a:lnTo>
                    <a:pt x="81" y="195"/>
                  </a:lnTo>
                  <a:lnTo>
                    <a:pt x="81" y="197"/>
                  </a:lnTo>
                  <a:lnTo>
                    <a:pt x="81" y="198"/>
                  </a:lnTo>
                  <a:lnTo>
                    <a:pt x="83" y="200"/>
                  </a:lnTo>
                  <a:lnTo>
                    <a:pt x="83" y="201"/>
                  </a:lnTo>
                  <a:lnTo>
                    <a:pt x="83" y="203"/>
                  </a:lnTo>
                  <a:lnTo>
                    <a:pt x="84" y="204"/>
                  </a:lnTo>
                  <a:lnTo>
                    <a:pt x="84" y="206"/>
                  </a:lnTo>
                  <a:lnTo>
                    <a:pt x="84" y="207"/>
                  </a:lnTo>
                  <a:lnTo>
                    <a:pt x="86" y="209"/>
                  </a:lnTo>
                  <a:lnTo>
                    <a:pt x="86" y="212"/>
                  </a:lnTo>
                  <a:lnTo>
                    <a:pt x="86" y="213"/>
                  </a:lnTo>
                  <a:lnTo>
                    <a:pt x="87" y="215"/>
                  </a:lnTo>
                  <a:lnTo>
                    <a:pt x="87" y="216"/>
                  </a:lnTo>
                  <a:lnTo>
                    <a:pt x="89" y="219"/>
                  </a:lnTo>
                  <a:lnTo>
                    <a:pt x="89" y="221"/>
                  </a:lnTo>
                  <a:lnTo>
                    <a:pt x="90" y="224"/>
                  </a:lnTo>
                  <a:lnTo>
                    <a:pt x="90" y="227"/>
                  </a:lnTo>
                  <a:lnTo>
                    <a:pt x="92" y="228"/>
                  </a:lnTo>
                  <a:lnTo>
                    <a:pt x="92" y="231"/>
                  </a:lnTo>
                  <a:lnTo>
                    <a:pt x="93" y="233"/>
                  </a:lnTo>
                  <a:lnTo>
                    <a:pt x="93" y="234"/>
                  </a:lnTo>
                  <a:lnTo>
                    <a:pt x="93" y="237"/>
                  </a:lnTo>
                  <a:lnTo>
                    <a:pt x="95" y="239"/>
                  </a:lnTo>
                  <a:lnTo>
                    <a:pt x="95" y="240"/>
                  </a:lnTo>
                  <a:lnTo>
                    <a:pt x="95" y="242"/>
                  </a:lnTo>
                  <a:lnTo>
                    <a:pt x="96" y="243"/>
                  </a:lnTo>
                  <a:lnTo>
                    <a:pt x="96" y="245"/>
                  </a:lnTo>
                  <a:lnTo>
                    <a:pt x="96" y="246"/>
                  </a:lnTo>
                  <a:lnTo>
                    <a:pt x="96" y="248"/>
                  </a:lnTo>
                  <a:lnTo>
                    <a:pt x="98" y="249"/>
                  </a:lnTo>
                  <a:lnTo>
                    <a:pt x="98" y="251"/>
                  </a:lnTo>
                  <a:lnTo>
                    <a:pt x="98" y="252"/>
                  </a:lnTo>
                  <a:lnTo>
                    <a:pt x="98" y="254"/>
                  </a:lnTo>
                  <a:lnTo>
                    <a:pt x="98" y="255"/>
                  </a:lnTo>
                  <a:lnTo>
                    <a:pt x="98" y="257"/>
                  </a:lnTo>
                  <a:lnTo>
                    <a:pt x="99" y="258"/>
                  </a:lnTo>
                  <a:lnTo>
                    <a:pt x="99" y="260"/>
                  </a:lnTo>
                  <a:lnTo>
                    <a:pt x="99" y="261"/>
                  </a:lnTo>
                  <a:lnTo>
                    <a:pt x="99" y="263"/>
                  </a:lnTo>
                  <a:lnTo>
                    <a:pt x="99" y="264"/>
                  </a:lnTo>
                  <a:lnTo>
                    <a:pt x="99" y="266"/>
                  </a:lnTo>
                  <a:lnTo>
                    <a:pt x="99" y="267"/>
                  </a:lnTo>
                  <a:lnTo>
                    <a:pt x="99" y="269"/>
                  </a:lnTo>
                  <a:lnTo>
                    <a:pt x="99" y="270"/>
                  </a:lnTo>
                  <a:lnTo>
                    <a:pt x="101" y="272"/>
                  </a:lnTo>
                  <a:lnTo>
                    <a:pt x="101" y="275"/>
                  </a:lnTo>
                  <a:lnTo>
                    <a:pt x="101" y="276"/>
                  </a:lnTo>
                  <a:lnTo>
                    <a:pt x="101" y="279"/>
                  </a:lnTo>
                  <a:lnTo>
                    <a:pt x="101" y="281"/>
                  </a:lnTo>
                  <a:lnTo>
                    <a:pt x="101" y="282"/>
                  </a:lnTo>
                  <a:lnTo>
                    <a:pt x="101" y="284"/>
                  </a:lnTo>
                  <a:lnTo>
                    <a:pt x="101" y="285"/>
                  </a:lnTo>
                  <a:lnTo>
                    <a:pt x="101" y="287"/>
                  </a:lnTo>
                  <a:lnTo>
                    <a:pt x="101" y="288"/>
                  </a:lnTo>
                  <a:lnTo>
                    <a:pt x="101" y="290"/>
                  </a:lnTo>
                  <a:lnTo>
                    <a:pt x="102" y="291"/>
                  </a:lnTo>
                  <a:lnTo>
                    <a:pt x="102" y="293"/>
                  </a:lnTo>
                  <a:lnTo>
                    <a:pt x="102" y="294"/>
                  </a:lnTo>
                  <a:lnTo>
                    <a:pt x="102" y="296"/>
                  </a:lnTo>
                  <a:lnTo>
                    <a:pt x="102" y="297"/>
                  </a:lnTo>
                  <a:lnTo>
                    <a:pt x="102" y="299"/>
                  </a:lnTo>
                  <a:lnTo>
                    <a:pt x="102" y="300"/>
                  </a:lnTo>
                  <a:lnTo>
                    <a:pt x="102" y="302"/>
                  </a:lnTo>
                  <a:lnTo>
                    <a:pt x="104" y="303"/>
                  </a:lnTo>
                  <a:lnTo>
                    <a:pt x="104" y="305"/>
                  </a:lnTo>
                  <a:lnTo>
                    <a:pt x="104" y="306"/>
                  </a:lnTo>
                  <a:lnTo>
                    <a:pt x="104" y="308"/>
                  </a:lnTo>
                  <a:lnTo>
                    <a:pt x="104" y="309"/>
                  </a:lnTo>
                  <a:lnTo>
                    <a:pt x="105" y="311"/>
                  </a:lnTo>
                  <a:lnTo>
                    <a:pt x="105" y="312"/>
                  </a:lnTo>
                  <a:lnTo>
                    <a:pt x="105" y="314"/>
                  </a:lnTo>
                  <a:lnTo>
                    <a:pt x="105" y="315"/>
                  </a:lnTo>
                  <a:lnTo>
                    <a:pt x="105" y="317"/>
                  </a:lnTo>
                  <a:lnTo>
                    <a:pt x="105" y="318"/>
                  </a:lnTo>
                  <a:lnTo>
                    <a:pt x="107" y="318"/>
                  </a:lnTo>
                  <a:lnTo>
                    <a:pt x="107" y="320"/>
                  </a:lnTo>
                  <a:lnTo>
                    <a:pt x="107" y="321"/>
                  </a:lnTo>
                  <a:lnTo>
                    <a:pt x="107" y="323"/>
                  </a:lnTo>
                  <a:lnTo>
                    <a:pt x="107" y="324"/>
                  </a:lnTo>
                  <a:lnTo>
                    <a:pt x="107" y="326"/>
                  </a:lnTo>
                  <a:lnTo>
                    <a:pt x="107" y="327"/>
                  </a:lnTo>
                  <a:lnTo>
                    <a:pt x="107" y="329"/>
                  </a:lnTo>
                  <a:lnTo>
                    <a:pt x="107" y="330"/>
                  </a:lnTo>
                  <a:lnTo>
                    <a:pt x="107" y="332"/>
                  </a:lnTo>
                  <a:lnTo>
                    <a:pt x="107" y="333"/>
                  </a:lnTo>
                  <a:lnTo>
                    <a:pt x="107" y="335"/>
                  </a:lnTo>
                  <a:lnTo>
                    <a:pt x="107" y="336"/>
                  </a:lnTo>
                  <a:lnTo>
                    <a:pt x="107" y="338"/>
                  </a:lnTo>
                  <a:lnTo>
                    <a:pt x="107" y="339"/>
                  </a:lnTo>
                  <a:lnTo>
                    <a:pt x="107" y="341"/>
                  </a:lnTo>
                  <a:lnTo>
                    <a:pt x="107" y="344"/>
                  </a:lnTo>
                  <a:lnTo>
                    <a:pt x="107" y="345"/>
                  </a:lnTo>
                  <a:lnTo>
                    <a:pt x="107" y="347"/>
                  </a:lnTo>
                  <a:lnTo>
                    <a:pt x="107" y="350"/>
                  </a:lnTo>
                  <a:lnTo>
                    <a:pt x="107" y="353"/>
                  </a:lnTo>
                  <a:lnTo>
                    <a:pt x="105" y="356"/>
                  </a:lnTo>
                  <a:lnTo>
                    <a:pt x="105" y="359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89" name="Freeform 10">
              <a:extLst>
                <a:ext uri="{FF2B5EF4-FFF2-40B4-BE49-F238E27FC236}">
                  <a16:creationId xmlns:a16="http://schemas.microsoft.com/office/drawing/2014/main" id="{BE3EA0F8-506D-8F49-BE49-4631EFD6D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1563687"/>
              <a:ext cx="84137" cy="285750"/>
            </a:xfrm>
            <a:custGeom>
              <a:avLst/>
              <a:gdLst>
                <a:gd name="T0" fmla="*/ 2147483646 w 107"/>
                <a:gd name="T1" fmla="*/ 2147483646 h 358"/>
                <a:gd name="T2" fmla="*/ 2147483646 w 107"/>
                <a:gd name="T3" fmla="*/ 2147483646 h 358"/>
                <a:gd name="T4" fmla="*/ 2147483646 w 107"/>
                <a:gd name="T5" fmla="*/ 2147483646 h 358"/>
                <a:gd name="T6" fmla="*/ 2147483646 w 107"/>
                <a:gd name="T7" fmla="*/ 2147483646 h 358"/>
                <a:gd name="T8" fmla="*/ 2147483646 w 107"/>
                <a:gd name="T9" fmla="*/ 2147483646 h 358"/>
                <a:gd name="T10" fmla="*/ 2147483646 w 107"/>
                <a:gd name="T11" fmla="*/ 2147483646 h 358"/>
                <a:gd name="T12" fmla="*/ 2147483646 w 107"/>
                <a:gd name="T13" fmla="*/ 2147483646 h 358"/>
                <a:gd name="T14" fmla="*/ 2147483646 w 107"/>
                <a:gd name="T15" fmla="*/ 2147483646 h 358"/>
                <a:gd name="T16" fmla="*/ 2147483646 w 107"/>
                <a:gd name="T17" fmla="*/ 2147483646 h 358"/>
                <a:gd name="T18" fmla="*/ 2147483646 w 107"/>
                <a:gd name="T19" fmla="*/ 2147483646 h 358"/>
                <a:gd name="T20" fmla="*/ 2147483646 w 107"/>
                <a:gd name="T21" fmla="*/ 2147483646 h 358"/>
                <a:gd name="T22" fmla="*/ 2147483646 w 107"/>
                <a:gd name="T23" fmla="*/ 2147483646 h 358"/>
                <a:gd name="T24" fmla="*/ 2147483646 w 107"/>
                <a:gd name="T25" fmla="*/ 2147483646 h 358"/>
                <a:gd name="T26" fmla="*/ 2147483646 w 107"/>
                <a:gd name="T27" fmla="*/ 2147483646 h 358"/>
                <a:gd name="T28" fmla="*/ 2147483646 w 107"/>
                <a:gd name="T29" fmla="*/ 2147483646 h 358"/>
                <a:gd name="T30" fmla="*/ 2147483646 w 107"/>
                <a:gd name="T31" fmla="*/ 2147483646 h 358"/>
                <a:gd name="T32" fmla="*/ 2147483646 w 107"/>
                <a:gd name="T33" fmla="*/ 2147483646 h 358"/>
                <a:gd name="T34" fmla="*/ 2147483646 w 107"/>
                <a:gd name="T35" fmla="*/ 2147483646 h 358"/>
                <a:gd name="T36" fmla="*/ 2147483646 w 107"/>
                <a:gd name="T37" fmla="*/ 2147483646 h 358"/>
                <a:gd name="T38" fmla="*/ 2147483646 w 107"/>
                <a:gd name="T39" fmla="*/ 2147483646 h 358"/>
                <a:gd name="T40" fmla="*/ 2147483646 w 107"/>
                <a:gd name="T41" fmla="*/ 2147483646 h 358"/>
                <a:gd name="T42" fmla="*/ 2147483646 w 107"/>
                <a:gd name="T43" fmla="*/ 2147483646 h 358"/>
                <a:gd name="T44" fmla="*/ 2147483646 w 107"/>
                <a:gd name="T45" fmla="*/ 2147483646 h 358"/>
                <a:gd name="T46" fmla="*/ 2147483646 w 107"/>
                <a:gd name="T47" fmla="*/ 2147483646 h 358"/>
                <a:gd name="T48" fmla="*/ 2147483646 w 107"/>
                <a:gd name="T49" fmla="*/ 2147483646 h 358"/>
                <a:gd name="T50" fmla="*/ 2147483646 w 107"/>
                <a:gd name="T51" fmla="*/ 2147483646 h 358"/>
                <a:gd name="T52" fmla="*/ 2147483646 w 107"/>
                <a:gd name="T53" fmla="*/ 2147483646 h 358"/>
                <a:gd name="T54" fmla="*/ 2147483646 w 107"/>
                <a:gd name="T55" fmla="*/ 2147483646 h 358"/>
                <a:gd name="T56" fmla="*/ 2147483646 w 107"/>
                <a:gd name="T57" fmla="*/ 2147483646 h 358"/>
                <a:gd name="T58" fmla="*/ 2147483646 w 107"/>
                <a:gd name="T59" fmla="*/ 2147483646 h 358"/>
                <a:gd name="T60" fmla="*/ 2147483646 w 107"/>
                <a:gd name="T61" fmla="*/ 2147483646 h 358"/>
                <a:gd name="T62" fmla="*/ 2147483646 w 107"/>
                <a:gd name="T63" fmla="*/ 2147483646 h 358"/>
                <a:gd name="T64" fmla="*/ 2147483646 w 107"/>
                <a:gd name="T65" fmla="*/ 2147483646 h 358"/>
                <a:gd name="T66" fmla="*/ 2147483646 w 107"/>
                <a:gd name="T67" fmla="*/ 2147483646 h 358"/>
                <a:gd name="T68" fmla="*/ 2147483646 w 107"/>
                <a:gd name="T69" fmla="*/ 2147483646 h 358"/>
                <a:gd name="T70" fmla="*/ 2147483646 w 107"/>
                <a:gd name="T71" fmla="*/ 2147483646 h 358"/>
                <a:gd name="T72" fmla="*/ 2147483646 w 107"/>
                <a:gd name="T73" fmla="*/ 2147483646 h 358"/>
                <a:gd name="T74" fmla="*/ 2147483646 w 107"/>
                <a:gd name="T75" fmla="*/ 2147483646 h 358"/>
                <a:gd name="T76" fmla="*/ 2147483646 w 107"/>
                <a:gd name="T77" fmla="*/ 2147483646 h 358"/>
                <a:gd name="T78" fmla="*/ 2147483646 w 107"/>
                <a:gd name="T79" fmla="*/ 2147483646 h 358"/>
                <a:gd name="T80" fmla="*/ 2147483646 w 107"/>
                <a:gd name="T81" fmla="*/ 2147483646 h 358"/>
                <a:gd name="T82" fmla="*/ 2147483646 w 107"/>
                <a:gd name="T83" fmla="*/ 2147483646 h 358"/>
                <a:gd name="T84" fmla="*/ 2147483646 w 107"/>
                <a:gd name="T85" fmla="*/ 2147483646 h 358"/>
                <a:gd name="T86" fmla="*/ 2147483646 w 107"/>
                <a:gd name="T87" fmla="*/ 2147483646 h 358"/>
                <a:gd name="T88" fmla="*/ 2147483646 w 107"/>
                <a:gd name="T89" fmla="*/ 2147483646 h 358"/>
                <a:gd name="T90" fmla="*/ 2147483646 w 107"/>
                <a:gd name="T91" fmla="*/ 2147483646 h 358"/>
                <a:gd name="T92" fmla="*/ 2147483646 w 107"/>
                <a:gd name="T93" fmla="*/ 2147483646 h 358"/>
                <a:gd name="T94" fmla="*/ 2147483646 w 107"/>
                <a:gd name="T95" fmla="*/ 2147483646 h 358"/>
                <a:gd name="T96" fmla="*/ 2147483646 w 107"/>
                <a:gd name="T97" fmla="*/ 2147483646 h 358"/>
                <a:gd name="T98" fmla="*/ 2147483646 w 107"/>
                <a:gd name="T99" fmla="*/ 2147483646 h 358"/>
                <a:gd name="T100" fmla="*/ 2147483646 w 107"/>
                <a:gd name="T101" fmla="*/ 2147483646 h 358"/>
                <a:gd name="T102" fmla="*/ 2147483646 w 107"/>
                <a:gd name="T103" fmla="*/ 2147483646 h 358"/>
                <a:gd name="T104" fmla="*/ 2147483646 w 107"/>
                <a:gd name="T105" fmla="*/ 2147483646 h 358"/>
                <a:gd name="T106" fmla="*/ 2147483646 w 107"/>
                <a:gd name="T107" fmla="*/ 2147483646 h 358"/>
                <a:gd name="T108" fmla="*/ 2147483646 w 107"/>
                <a:gd name="T109" fmla="*/ 2147483646 h 358"/>
                <a:gd name="T110" fmla="*/ 2147483646 w 107"/>
                <a:gd name="T111" fmla="*/ 2147483646 h 358"/>
                <a:gd name="T112" fmla="*/ 2147483646 w 107"/>
                <a:gd name="T113" fmla="*/ 2147483646 h 3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7" h="358">
                  <a:moveTo>
                    <a:pt x="0" y="358"/>
                  </a:moveTo>
                  <a:lnTo>
                    <a:pt x="3" y="354"/>
                  </a:lnTo>
                  <a:lnTo>
                    <a:pt x="5" y="351"/>
                  </a:lnTo>
                  <a:lnTo>
                    <a:pt x="6" y="348"/>
                  </a:lnTo>
                  <a:lnTo>
                    <a:pt x="9" y="343"/>
                  </a:lnTo>
                  <a:lnTo>
                    <a:pt x="11" y="340"/>
                  </a:lnTo>
                  <a:lnTo>
                    <a:pt x="12" y="339"/>
                  </a:lnTo>
                  <a:lnTo>
                    <a:pt x="14" y="336"/>
                  </a:lnTo>
                  <a:lnTo>
                    <a:pt x="15" y="333"/>
                  </a:lnTo>
                  <a:lnTo>
                    <a:pt x="17" y="331"/>
                  </a:lnTo>
                  <a:lnTo>
                    <a:pt x="18" y="328"/>
                  </a:lnTo>
                  <a:lnTo>
                    <a:pt x="18" y="327"/>
                  </a:lnTo>
                  <a:lnTo>
                    <a:pt x="20" y="324"/>
                  </a:lnTo>
                  <a:lnTo>
                    <a:pt x="21" y="322"/>
                  </a:lnTo>
                  <a:lnTo>
                    <a:pt x="21" y="321"/>
                  </a:lnTo>
                  <a:lnTo>
                    <a:pt x="23" y="319"/>
                  </a:lnTo>
                  <a:lnTo>
                    <a:pt x="23" y="318"/>
                  </a:lnTo>
                  <a:lnTo>
                    <a:pt x="24" y="316"/>
                  </a:lnTo>
                  <a:lnTo>
                    <a:pt x="24" y="315"/>
                  </a:lnTo>
                  <a:lnTo>
                    <a:pt x="26" y="313"/>
                  </a:lnTo>
                  <a:lnTo>
                    <a:pt x="26" y="312"/>
                  </a:lnTo>
                  <a:lnTo>
                    <a:pt x="27" y="310"/>
                  </a:lnTo>
                  <a:lnTo>
                    <a:pt x="27" y="309"/>
                  </a:lnTo>
                  <a:lnTo>
                    <a:pt x="29" y="307"/>
                  </a:lnTo>
                  <a:lnTo>
                    <a:pt x="29" y="306"/>
                  </a:lnTo>
                  <a:lnTo>
                    <a:pt x="29" y="304"/>
                  </a:lnTo>
                  <a:lnTo>
                    <a:pt x="30" y="303"/>
                  </a:lnTo>
                  <a:lnTo>
                    <a:pt x="30" y="301"/>
                  </a:lnTo>
                  <a:lnTo>
                    <a:pt x="32" y="300"/>
                  </a:lnTo>
                  <a:lnTo>
                    <a:pt x="32" y="298"/>
                  </a:lnTo>
                  <a:lnTo>
                    <a:pt x="33" y="297"/>
                  </a:lnTo>
                  <a:lnTo>
                    <a:pt x="33" y="295"/>
                  </a:lnTo>
                  <a:lnTo>
                    <a:pt x="35" y="292"/>
                  </a:lnTo>
                  <a:lnTo>
                    <a:pt x="35" y="291"/>
                  </a:lnTo>
                  <a:lnTo>
                    <a:pt x="36" y="289"/>
                  </a:lnTo>
                  <a:lnTo>
                    <a:pt x="36" y="286"/>
                  </a:lnTo>
                  <a:lnTo>
                    <a:pt x="38" y="285"/>
                  </a:lnTo>
                  <a:lnTo>
                    <a:pt x="38" y="283"/>
                  </a:lnTo>
                  <a:lnTo>
                    <a:pt x="39" y="282"/>
                  </a:lnTo>
                  <a:lnTo>
                    <a:pt x="39" y="280"/>
                  </a:lnTo>
                  <a:lnTo>
                    <a:pt x="41" y="279"/>
                  </a:lnTo>
                  <a:lnTo>
                    <a:pt x="41" y="277"/>
                  </a:lnTo>
                  <a:lnTo>
                    <a:pt x="42" y="276"/>
                  </a:lnTo>
                  <a:lnTo>
                    <a:pt x="42" y="274"/>
                  </a:lnTo>
                  <a:lnTo>
                    <a:pt x="42" y="273"/>
                  </a:lnTo>
                  <a:lnTo>
                    <a:pt x="44" y="271"/>
                  </a:lnTo>
                  <a:lnTo>
                    <a:pt x="44" y="270"/>
                  </a:lnTo>
                  <a:lnTo>
                    <a:pt x="44" y="268"/>
                  </a:lnTo>
                  <a:lnTo>
                    <a:pt x="45" y="267"/>
                  </a:lnTo>
                  <a:lnTo>
                    <a:pt x="45" y="265"/>
                  </a:lnTo>
                  <a:lnTo>
                    <a:pt x="47" y="264"/>
                  </a:lnTo>
                  <a:lnTo>
                    <a:pt x="47" y="262"/>
                  </a:lnTo>
                  <a:lnTo>
                    <a:pt x="47" y="261"/>
                  </a:lnTo>
                  <a:lnTo>
                    <a:pt x="48" y="259"/>
                  </a:lnTo>
                  <a:lnTo>
                    <a:pt x="48" y="258"/>
                  </a:lnTo>
                  <a:lnTo>
                    <a:pt x="50" y="256"/>
                  </a:lnTo>
                  <a:lnTo>
                    <a:pt x="50" y="253"/>
                  </a:lnTo>
                  <a:lnTo>
                    <a:pt x="51" y="252"/>
                  </a:lnTo>
                  <a:lnTo>
                    <a:pt x="51" y="250"/>
                  </a:lnTo>
                  <a:lnTo>
                    <a:pt x="53" y="247"/>
                  </a:lnTo>
                  <a:lnTo>
                    <a:pt x="53" y="246"/>
                  </a:lnTo>
                  <a:lnTo>
                    <a:pt x="54" y="243"/>
                  </a:lnTo>
                  <a:lnTo>
                    <a:pt x="56" y="240"/>
                  </a:lnTo>
                  <a:lnTo>
                    <a:pt x="56" y="238"/>
                  </a:lnTo>
                  <a:lnTo>
                    <a:pt x="57" y="235"/>
                  </a:lnTo>
                  <a:lnTo>
                    <a:pt x="57" y="234"/>
                  </a:lnTo>
                  <a:lnTo>
                    <a:pt x="59" y="232"/>
                  </a:lnTo>
                  <a:lnTo>
                    <a:pt x="59" y="231"/>
                  </a:lnTo>
                  <a:lnTo>
                    <a:pt x="60" y="228"/>
                  </a:lnTo>
                  <a:lnTo>
                    <a:pt x="60" y="226"/>
                  </a:lnTo>
                  <a:lnTo>
                    <a:pt x="60" y="225"/>
                  </a:lnTo>
                  <a:lnTo>
                    <a:pt x="62" y="223"/>
                  </a:lnTo>
                  <a:lnTo>
                    <a:pt x="62" y="222"/>
                  </a:lnTo>
                  <a:lnTo>
                    <a:pt x="62" y="220"/>
                  </a:lnTo>
                  <a:lnTo>
                    <a:pt x="63" y="220"/>
                  </a:lnTo>
                  <a:lnTo>
                    <a:pt x="63" y="219"/>
                  </a:lnTo>
                  <a:lnTo>
                    <a:pt x="63" y="217"/>
                  </a:lnTo>
                  <a:lnTo>
                    <a:pt x="65" y="216"/>
                  </a:lnTo>
                  <a:lnTo>
                    <a:pt x="65" y="214"/>
                  </a:lnTo>
                  <a:lnTo>
                    <a:pt x="65" y="213"/>
                  </a:lnTo>
                  <a:lnTo>
                    <a:pt x="66" y="211"/>
                  </a:lnTo>
                  <a:lnTo>
                    <a:pt x="66" y="210"/>
                  </a:lnTo>
                  <a:lnTo>
                    <a:pt x="66" y="208"/>
                  </a:lnTo>
                  <a:lnTo>
                    <a:pt x="68" y="207"/>
                  </a:lnTo>
                  <a:lnTo>
                    <a:pt x="68" y="205"/>
                  </a:lnTo>
                  <a:lnTo>
                    <a:pt x="68" y="204"/>
                  </a:lnTo>
                  <a:lnTo>
                    <a:pt x="69" y="201"/>
                  </a:lnTo>
                  <a:lnTo>
                    <a:pt x="69" y="199"/>
                  </a:lnTo>
                  <a:lnTo>
                    <a:pt x="71" y="198"/>
                  </a:lnTo>
                  <a:lnTo>
                    <a:pt x="71" y="196"/>
                  </a:lnTo>
                  <a:lnTo>
                    <a:pt x="72" y="193"/>
                  </a:lnTo>
                  <a:lnTo>
                    <a:pt x="72" y="192"/>
                  </a:lnTo>
                  <a:lnTo>
                    <a:pt x="72" y="189"/>
                  </a:lnTo>
                  <a:lnTo>
                    <a:pt x="74" y="186"/>
                  </a:lnTo>
                  <a:lnTo>
                    <a:pt x="74" y="184"/>
                  </a:lnTo>
                  <a:lnTo>
                    <a:pt x="75" y="181"/>
                  </a:lnTo>
                  <a:lnTo>
                    <a:pt x="75" y="180"/>
                  </a:lnTo>
                  <a:lnTo>
                    <a:pt x="77" y="178"/>
                  </a:lnTo>
                  <a:lnTo>
                    <a:pt x="77" y="175"/>
                  </a:lnTo>
                  <a:lnTo>
                    <a:pt x="77" y="174"/>
                  </a:lnTo>
                  <a:lnTo>
                    <a:pt x="78" y="172"/>
                  </a:lnTo>
                  <a:lnTo>
                    <a:pt x="78" y="171"/>
                  </a:lnTo>
                  <a:lnTo>
                    <a:pt x="78" y="169"/>
                  </a:lnTo>
                  <a:lnTo>
                    <a:pt x="80" y="168"/>
                  </a:lnTo>
                  <a:lnTo>
                    <a:pt x="80" y="166"/>
                  </a:lnTo>
                  <a:lnTo>
                    <a:pt x="80" y="165"/>
                  </a:lnTo>
                  <a:lnTo>
                    <a:pt x="81" y="163"/>
                  </a:lnTo>
                  <a:lnTo>
                    <a:pt x="81" y="162"/>
                  </a:lnTo>
                  <a:lnTo>
                    <a:pt x="81" y="160"/>
                  </a:lnTo>
                  <a:lnTo>
                    <a:pt x="83" y="159"/>
                  </a:lnTo>
                  <a:lnTo>
                    <a:pt x="83" y="157"/>
                  </a:lnTo>
                  <a:lnTo>
                    <a:pt x="83" y="156"/>
                  </a:lnTo>
                  <a:lnTo>
                    <a:pt x="83" y="154"/>
                  </a:lnTo>
                  <a:lnTo>
                    <a:pt x="84" y="153"/>
                  </a:lnTo>
                  <a:lnTo>
                    <a:pt x="84" y="151"/>
                  </a:lnTo>
                  <a:lnTo>
                    <a:pt x="84" y="150"/>
                  </a:lnTo>
                  <a:lnTo>
                    <a:pt x="86" y="148"/>
                  </a:lnTo>
                  <a:lnTo>
                    <a:pt x="86" y="147"/>
                  </a:lnTo>
                  <a:lnTo>
                    <a:pt x="86" y="145"/>
                  </a:lnTo>
                  <a:lnTo>
                    <a:pt x="87" y="144"/>
                  </a:lnTo>
                  <a:lnTo>
                    <a:pt x="87" y="141"/>
                  </a:lnTo>
                  <a:lnTo>
                    <a:pt x="89" y="139"/>
                  </a:lnTo>
                  <a:lnTo>
                    <a:pt x="89" y="136"/>
                  </a:lnTo>
                  <a:lnTo>
                    <a:pt x="90" y="135"/>
                  </a:lnTo>
                  <a:lnTo>
                    <a:pt x="90" y="132"/>
                  </a:lnTo>
                  <a:lnTo>
                    <a:pt x="92" y="129"/>
                  </a:lnTo>
                  <a:lnTo>
                    <a:pt x="92" y="127"/>
                  </a:lnTo>
                  <a:lnTo>
                    <a:pt x="93" y="126"/>
                  </a:lnTo>
                  <a:lnTo>
                    <a:pt x="93" y="123"/>
                  </a:lnTo>
                  <a:lnTo>
                    <a:pt x="93" y="121"/>
                  </a:lnTo>
                  <a:lnTo>
                    <a:pt x="95" y="120"/>
                  </a:lnTo>
                  <a:lnTo>
                    <a:pt x="95" y="118"/>
                  </a:lnTo>
                  <a:lnTo>
                    <a:pt x="95" y="117"/>
                  </a:lnTo>
                  <a:lnTo>
                    <a:pt x="96" y="115"/>
                  </a:lnTo>
                  <a:lnTo>
                    <a:pt x="96" y="114"/>
                  </a:lnTo>
                  <a:lnTo>
                    <a:pt x="96" y="112"/>
                  </a:lnTo>
                  <a:lnTo>
                    <a:pt x="96" y="111"/>
                  </a:lnTo>
                  <a:lnTo>
                    <a:pt x="96" y="109"/>
                  </a:lnTo>
                  <a:lnTo>
                    <a:pt x="98" y="109"/>
                  </a:lnTo>
                  <a:lnTo>
                    <a:pt x="98" y="108"/>
                  </a:lnTo>
                  <a:lnTo>
                    <a:pt x="98" y="106"/>
                  </a:lnTo>
                  <a:lnTo>
                    <a:pt x="98" y="105"/>
                  </a:lnTo>
                  <a:lnTo>
                    <a:pt x="98" y="103"/>
                  </a:lnTo>
                  <a:lnTo>
                    <a:pt x="98" y="102"/>
                  </a:lnTo>
                  <a:lnTo>
                    <a:pt x="99" y="100"/>
                  </a:lnTo>
                  <a:lnTo>
                    <a:pt x="99" y="99"/>
                  </a:lnTo>
                  <a:lnTo>
                    <a:pt x="99" y="97"/>
                  </a:lnTo>
                  <a:lnTo>
                    <a:pt x="99" y="96"/>
                  </a:lnTo>
                  <a:lnTo>
                    <a:pt x="99" y="94"/>
                  </a:lnTo>
                  <a:lnTo>
                    <a:pt x="99" y="93"/>
                  </a:lnTo>
                  <a:lnTo>
                    <a:pt x="99" y="91"/>
                  </a:lnTo>
                  <a:lnTo>
                    <a:pt x="99" y="90"/>
                  </a:lnTo>
                  <a:lnTo>
                    <a:pt x="99" y="88"/>
                  </a:lnTo>
                  <a:lnTo>
                    <a:pt x="101" y="85"/>
                  </a:lnTo>
                  <a:lnTo>
                    <a:pt x="101" y="84"/>
                  </a:lnTo>
                  <a:lnTo>
                    <a:pt x="101" y="81"/>
                  </a:lnTo>
                  <a:lnTo>
                    <a:pt x="101" y="79"/>
                  </a:lnTo>
                  <a:lnTo>
                    <a:pt x="101" y="78"/>
                  </a:lnTo>
                  <a:lnTo>
                    <a:pt x="101" y="76"/>
                  </a:lnTo>
                  <a:lnTo>
                    <a:pt x="101" y="75"/>
                  </a:lnTo>
                  <a:lnTo>
                    <a:pt x="101" y="73"/>
                  </a:lnTo>
                  <a:lnTo>
                    <a:pt x="101" y="72"/>
                  </a:lnTo>
                  <a:lnTo>
                    <a:pt x="101" y="70"/>
                  </a:lnTo>
                  <a:lnTo>
                    <a:pt x="101" y="69"/>
                  </a:lnTo>
                  <a:lnTo>
                    <a:pt x="102" y="67"/>
                  </a:lnTo>
                  <a:lnTo>
                    <a:pt x="102" y="66"/>
                  </a:lnTo>
                  <a:lnTo>
                    <a:pt x="102" y="64"/>
                  </a:lnTo>
                  <a:lnTo>
                    <a:pt x="102" y="63"/>
                  </a:lnTo>
                  <a:lnTo>
                    <a:pt x="102" y="61"/>
                  </a:lnTo>
                  <a:lnTo>
                    <a:pt x="102" y="60"/>
                  </a:lnTo>
                  <a:lnTo>
                    <a:pt x="102" y="58"/>
                  </a:lnTo>
                  <a:lnTo>
                    <a:pt x="102" y="57"/>
                  </a:lnTo>
                  <a:lnTo>
                    <a:pt x="104" y="55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4" y="51"/>
                  </a:lnTo>
                  <a:lnTo>
                    <a:pt x="104" y="49"/>
                  </a:lnTo>
                  <a:lnTo>
                    <a:pt x="105" y="48"/>
                  </a:lnTo>
                  <a:lnTo>
                    <a:pt x="105" y="46"/>
                  </a:lnTo>
                  <a:lnTo>
                    <a:pt x="105" y="45"/>
                  </a:lnTo>
                  <a:lnTo>
                    <a:pt x="105" y="43"/>
                  </a:lnTo>
                  <a:lnTo>
                    <a:pt x="105" y="42"/>
                  </a:lnTo>
                  <a:lnTo>
                    <a:pt x="105" y="40"/>
                  </a:lnTo>
                  <a:lnTo>
                    <a:pt x="107" y="39"/>
                  </a:lnTo>
                  <a:lnTo>
                    <a:pt x="107" y="37"/>
                  </a:lnTo>
                  <a:lnTo>
                    <a:pt x="107" y="36"/>
                  </a:lnTo>
                  <a:lnTo>
                    <a:pt x="107" y="34"/>
                  </a:lnTo>
                  <a:lnTo>
                    <a:pt x="107" y="33"/>
                  </a:lnTo>
                  <a:lnTo>
                    <a:pt x="107" y="31"/>
                  </a:lnTo>
                  <a:lnTo>
                    <a:pt x="107" y="30"/>
                  </a:lnTo>
                  <a:lnTo>
                    <a:pt x="107" y="28"/>
                  </a:lnTo>
                  <a:lnTo>
                    <a:pt x="107" y="27"/>
                  </a:lnTo>
                  <a:lnTo>
                    <a:pt x="107" y="25"/>
                  </a:lnTo>
                  <a:lnTo>
                    <a:pt x="107" y="24"/>
                  </a:lnTo>
                  <a:lnTo>
                    <a:pt x="107" y="22"/>
                  </a:lnTo>
                  <a:lnTo>
                    <a:pt x="107" y="21"/>
                  </a:lnTo>
                  <a:lnTo>
                    <a:pt x="107" y="19"/>
                  </a:lnTo>
                  <a:lnTo>
                    <a:pt x="107" y="16"/>
                  </a:lnTo>
                  <a:lnTo>
                    <a:pt x="107" y="15"/>
                  </a:lnTo>
                  <a:lnTo>
                    <a:pt x="107" y="13"/>
                  </a:lnTo>
                  <a:lnTo>
                    <a:pt x="107" y="10"/>
                  </a:lnTo>
                  <a:lnTo>
                    <a:pt x="107" y="9"/>
                  </a:lnTo>
                  <a:lnTo>
                    <a:pt x="107" y="6"/>
                  </a:lnTo>
                  <a:lnTo>
                    <a:pt x="105" y="3"/>
                  </a:lnTo>
                  <a:lnTo>
                    <a:pt x="105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90" name="Freeform 11">
              <a:extLst>
                <a:ext uri="{FF2B5EF4-FFF2-40B4-BE49-F238E27FC236}">
                  <a16:creationId xmlns:a16="http://schemas.microsoft.com/office/drawing/2014/main" id="{6D8DC29F-33BD-B241-BE94-B79042505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5375" y="2074862"/>
              <a:ext cx="357188" cy="1588"/>
            </a:xfrm>
            <a:custGeom>
              <a:avLst/>
              <a:gdLst>
                <a:gd name="T0" fmla="*/ 2147483646 w 450"/>
                <a:gd name="T1" fmla="*/ 0 h 1588"/>
                <a:gd name="T2" fmla="*/ 0 w 450"/>
                <a:gd name="T3" fmla="*/ 0 h 1588"/>
                <a:gd name="T4" fmla="*/ 2147483646 w 450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0" h="1588">
                  <a:moveTo>
                    <a:pt x="450" y="0"/>
                  </a:moveTo>
                  <a:lnTo>
                    <a:pt x="0" y="0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91" name="Line 12">
              <a:extLst>
                <a:ext uri="{FF2B5EF4-FFF2-40B4-BE49-F238E27FC236}">
                  <a16:creationId xmlns:a16="http://schemas.microsoft.com/office/drawing/2014/main" id="{942CAD2C-8A31-6F44-9040-E336E2A737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75375" y="2074862"/>
              <a:ext cx="357188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92" name="Freeform 13">
              <a:extLst>
                <a:ext uri="{FF2B5EF4-FFF2-40B4-BE49-F238E27FC236}">
                  <a16:creationId xmlns:a16="http://schemas.microsoft.com/office/drawing/2014/main" id="{2F34A98D-AD7D-4549-B027-BED58AEDD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7050" y="1792287"/>
              <a:ext cx="557213" cy="557213"/>
            </a:xfrm>
            <a:custGeom>
              <a:avLst/>
              <a:gdLst>
                <a:gd name="T0" fmla="*/ 2147483646 w 702"/>
                <a:gd name="T1" fmla="*/ 2147483646 h 702"/>
                <a:gd name="T2" fmla="*/ 2147483646 w 702"/>
                <a:gd name="T3" fmla="*/ 2147483646 h 702"/>
                <a:gd name="T4" fmla="*/ 2147483646 w 702"/>
                <a:gd name="T5" fmla="*/ 2147483646 h 702"/>
                <a:gd name="T6" fmla="*/ 2147483646 w 702"/>
                <a:gd name="T7" fmla="*/ 2147483646 h 702"/>
                <a:gd name="T8" fmla="*/ 2147483646 w 702"/>
                <a:gd name="T9" fmla="*/ 2147483646 h 702"/>
                <a:gd name="T10" fmla="*/ 2147483646 w 702"/>
                <a:gd name="T11" fmla="*/ 2147483646 h 702"/>
                <a:gd name="T12" fmla="*/ 2147483646 w 702"/>
                <a:gd name="T13" fmla="*/ 2147483646 h 702"/>
                <a:gd name="T14" fmla="*/ 2147483646 w 702"/>
                <a:gd name="T15" fmla="*/ 2147483646 h 702"/>
                <a:gd name="T16" fmla="*/ 2147483646 w 702"/>
                <a:gd name="T17" fmla="*/ 2147483646 h 702"/>
                <a:gd name="T18" fmla="*/ 2147483646 w 702"/>
                <a:gd name="T19" fmla="*/ 2147483646 h 702"/>
                <a:gd name="T20" fmla="*/ 0 w 702"/>
                <a:gd name="T21" fmla="*/ 2147483646 h 702"/>
                <a:gd name="T22" fmla="*/ 2147483646 w 702"/>
                <a:gd name="T23" fmla="*/ 2147483646 h 702"/>
                <a:gd name="T24" fmla="*/ 2147483646 w 702"/>
                <a:gd name="T25" fmla="*/ 2147483646 h 702"/>
                <a:gd name="T26" fmla="*/ 2147483646 w 702"/>
                <a:gd name="T27" fmla="*/ 2147483646 h 702"/>
                <a:gd name="T28" fmla="*/ 2147483646 w 702"/>
                <a:gd name="T29" fmla="*/ 2147483646 h 702"/>
                <a:gd name="T30" fmla="*/ 2147483646 w 702"/>
                <a:gd name="T31" fmla="*/ 2147483646 h 702"/>
                <a:gd name="T32" fmla="*/ 2147483646 w 702"/>
                <a:gd name="T33" fmla="*/ 2147483646 h 702"/>
                <a:gd name="T34" fmla="*/ 2147483646 w 702"/>
                <a:gd name="T35" fmla="*/ 2147483646 h 702"/>
                <a:gd name="T36" fmla="*/ 2147483646 w 702"/>
                <a:gd name="T37" fmla="*/ 2147483646 h 702"/>
                <a:gd name="T38" fmla="*/ 2147483646 w 702"/>
                <a:gd name="T39" fmla="*/ 2147483646 h 702"/>
                <a:gd name="T40" fmla="*/ 2147483646 w 702"/>
                <a:gd name="T41" fmla="*/ 2147483646 h 702"/>
                <a:gd name="T42" fmla="*/ 2147483646 w 702"/>
                <a:gd name="T43" fmla="*/ 2147483646 h 702"/>
                <a:gd name="T44" fmla="*/ 2147483646 w 702"/>
                <a:gd name="T45" fmla="*/ 2147483646 h 702"/>
                <a:gd name="T46" fmla="*/ 2147483646 w 702"/>
                <a:gd name="T47" fmla="*/ 2147483646 h 702"/>
                <a:gd name="T48" fmla="*/ 2147483646 w 702"/>
                <a:gd name="T49" fmla="*/ 2147483646 h 702"/>
                <a:gd name="T50" fmla="*/ 2147483646 w 702"/>
                <a:gd name="T51" fmla="*/ 2147483646 h 702"/>
                <a:gd name="T52" fmla="*/ 2147483646 w 702"/>
                <a:gd name="T53" fmla="*/ 2147483646 h 702"/>
                <a:gd name="T54" fmla="*/ 2147483646 w 702"/>
                <a:gd name="T55" fmla="*/ 2147483646 h 702"/>
                <a:gd name="T56" fmla="*/ 2147483646 w 702"/>
                <a:gd name="T57" fmla="*/ 2147483646 h 702"/>
                <a:gd name="T58" fmla="*/ 2147483646 w 702"/>
                <a:gd name="T59" fmla="*/ 2147483646 h 702"/>
                <a:gd name="T60" fmla="*/ 2147483646 w 702"/>
                <a:gd name="T61" fmla="*/ 2147483646 h 702"/>
                <a:gd name="T62" fmla="*/ 2147483646 w 702"/>
                <a:gd name="T63" fmla="*/ 2147483646 h 702"/>
                <a:gd name="T64" fmla="*/ 2147483646 w 702"/>
                <a:gd name="T65" fmla="*/ 2147483646 h 702"/>
                <a:gd name="T66" fmla="*/ 2147483646 w 702"/>
                <a:gd name="T67" fmla="*/ 2147483646 h 702"/>
                <a:gd name="T68" fmla="*/ 2147483646 w 702"/>
                <a:gd name="T69" fmla="*/ 2147483646 h 702"/>
                <a:gd name="T70" fmla="*/ 2147483646 w 702"/>
                <a:gd name="T71" fmla="*/ 2147483646 h 702"/>
                <a:gd name="T72" fmla="*/ 2147483646 w 702"/>
                <a:gd name="T73" fmla="*/ 2147483646 h 702"/>
                <a:gd name="T74" fmla="*/ 2147483646 w 702"/>
                <a:gd name="T75" fmla="*/ 2147483646 h 702"/>
                <a:gd name="T76" fmla="*/ 2147483646 w 702"/>
                <a:gd name="T77" fmla="*/ 2147483646 h 702"/>
                <a:gd name="T78" fmla="*/ 2147483646 w 702"/>
                <a:gd name="T79" fmla="*/ 2147483646 h 702"/>
                <a:gd name="T80" fmla="*/ 2147483646 w 702"/>
                <a:gd name="T81" fmla="*/ 2147483646 h 702"/>
                <a:gd name="T82" fmla="*/ 2147483646 w 702"/>
                <a:gd name="T83" fmla="*/ 2147483646 h 702"/>
                <a:gd name="T84" fmla="*/ 2147483646 w 702"/>
                <a:gd name="T85" fmla="*/ 2147483646 h 702"/>
                <a:gd name="T86" fmla="*/ 2147483646 w 702"/>
                <a:gd name="T87" fmla="*/ 0 h 70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02" h="702">
                  <a:moveTo>
                    <a:pt x="351" y="0"/>
                  </a:moveTo>
                  <a:lnTo>
                    <a:pt x="333" y="0"/>
                  </a:lnTo>
                  <a:lnTo>
                    <a:pt x="316" y="1"/>
                  </a:lnTo>
                  <a:lnTo>
                    <a:pt x="298" y="4"/>
                  </a:lnTo>
                  <a:lnTo>
                    <a:pt x="280" y="7"/>
                  </a:lnTo>
                  <a:lnTo>
                    <a:pt x="264" y="10"/>
                  </a:lnTo>
                  <a:lnTo>
                    <a:pt x="247" y="15"/>
                  </a:lnTo>
                  <a:lnTo>
                    <a:pt x="231" y="21"/>
                  </a:lnTo>
                  <a:lnTo>
                    <a:pt x="214" y="27"/>
                  </a:lnTo>
                  <a:lnTo>
                    <a:pt x="199" y="34"/>
                  </a:lnTo>
                  <a:lnTo>
                    <a:pt x="184" y="42"/>
                  </a:lnTo>
                  <a:lnTo>
                    <a:pt x="169" y="51"/>
                  </a:lnTo>
                  <a:lnTo>
                    <a:pt x="156" y="60"/>
                  </a:lnTo>
                  <a:lnTo>
                    <a:pt x="141" y="69"/>
                  </a:lnTo>
                  <a:lnTo>
                    <a:pt x="129" y="79"/>
                  </a:lnTo>
                  <a:lnTo>
                    <a:pt x="115" y="91"/>
                  </a:lnTo>
                  <a:lnTo>
                    <a:pt x="103" y="102"/>
                  </a:lnTo>
                  <a:lnTo>
                    <a:pt x="91" y="115"/>
                  </a:lnTo>
                  <a:lnTo>
                    <a:pt x="81" y="127"/>
                  </a:lnTo>
                  <a:lnTo>
                    <a:pt x="70" y="141"/>
                  </a:lnTo>
                  <a:lnTo>
                    <a:pt x="60" y="154"/>
                  </a:lnTo>
                  <a:lnTo>
                    <a:pt x="51" y="169"/>
                  </a:lnTo>
                  <a:lnTo>
                    <a:pt x="43" y="183"/>
                  </a:lnTo>
                  <a:lnTo>
                    <a:pt x="36" y="198"/>
                  </a:lnTo>
                  <a:lnTo>
                    <a:pt x="28" y="214"/>
                  </a:lnTo>
                  <a:lnTo>
                    <a:pt x="22" y="229"/>
                  </a:lnTo>
                  <a:lnTo>
                    <a:pt x="16" y="246"/>
                  </a:lnTo>
                  <a:lnTo>
                    <a:pt x="12" y="262"/>
                  </a:lnTo>
                  <a:lnTo>
                    <a:pt x="7" y="280"/>
                  </a:lnTo>
                  <a:lnTo>
                    <a:pt x="4" y="297"/>
                  </a:lnTo>
                  <a:lnTo>
                    <a:pt x="3" y="315"/>
                  </a:lnTo>
                  <a:lnTo>
                    <a:pt x="1" y="333"/>
                  </a:lnTo>
                  <a:lnTo>
                    <a:pt x="0" y="351"/>
                  </a:lnTo>
                  <a:lnTo>
                    <a:pt x="1" y="369"/>
                  </a:lnTo>
                  <a:lnTo>
                    <a:pt x="3" y="387"/>
                  </a:lnTo>
                  <a:lnTo>
                    <a:pt x="4" y="405"/>
                  </a:lnTo>
                  <a:lnTo>
                    <a:pt x="7" y="421"/>
                  </a:lnTo>
                  <a:lnTo>
                    <a:pt x="12" y="438"/>
                  </a:lnTo>
                  <a:lnTo>
                    <a:pt x="16" y="454"/>
                  </a:lnTo>
                  <a:lnTo>
                    <a:pt x="22" y="471"/>
                  </a:lnTo>
                  <a:lnTo>
                    <a:pt x="28" y="487"/>
                  </a:lnTo>
                  <a:lnTo>
                    <a:pt x="36" y="502"/>
                  </a:lnTo>
                  <a:lnTo>
                    <a:pt x="43" y="517"/>
                  </a:lnTo>
                  <a:lnTo>
                    <a:pt x="51" y="532"/>
                  </a:lnTo>
                  <a:lnTo>
                    <a:pt x="60" y="547"/>
                  </a:lnTo>
                  <a:lnTo>
                    <a:pt x="70" y="561"/>
                  </a:lnTo>
                  <a:lnTo>
                    <a:pt x="81" y="574"/>
                  </a:lnTo>
                  <a:lnTo>
                    <a:pt x="91" y="586"/>
                  </a:lnTo>
                  <a:lnTo>
                    <a:pt x="103" y="598"/>
                  </a:lnTo>
                  <a:lnTo>
                    <a:pt x="115" y="610"/>
                  </a:lnTo>
                  <a:lnTo>
                    <a:pt x="129" y="621"/>
                  </a:lnTo>
                  <a:lnTo>
                    <a:pt x="141" y="631"/>
                  </a:lnTo>
                  <a:lnTo>
                    <a:pt x="156" y="642"/>
                  </a:lnTo>
                  <a:lnTo>
                    <a:pt x="169" y="651"/>
                  </a:lnTo>
                  <a:lnTo>
                    <a:pt x="184" y="660"/>
                  </a:lnTo>
                  <a:lnTo>
                    <a:pt x="199" y="667"/>
                  </a:lnTo>
                  <a:lnTo>
                    <a:pt x="214" y="675"/>
                  </a:lnTo>
                  <a:lnTo>
                    <a:pt x="231" y="681"/>
                  </a:lnTo>
                  <a:lnTo>
                    <a:pt x="247" y="685"/>
                  </a:lnTo>
                  <a:lnTo>
                    <a:pt x="264" y="691"/>
                  </a:lnTo>
                  <a:lnTo>
                    <a:pt x="280" y="694"/>
                  </a:lnTo>
                  <a:lnTo>
                    <a:pt x="298" y="697"/>
                  </a:lnTo>
                  <a:lnTo>
                    <a:pt x="316" y="700"/>
                  </a:lnTo>
                  <a:lnTo>
                    <a:pt x="333" y="702"/>
                  </a:lnTo>
                  <a:lnTo>
                    <a:pt x="351" y="702"/>
                  </a:lnTo>
                  <a:lnTo>
                    <a:pt x="371" y="702"/>
                  </a:lnTo>
                  <a:lnTo>
                    <a:pt x="387" y="700"/>
                  </a:lnTo>
                  <a:lnTo>
                    <a:pt x="405" y="697"/>
                  </a:lnTo>
                  <a:lnTo>
                    <a:pt x="423" y="694"/>
                  </a:lnTo>
                  <a:lnTo>
                    <a:pt x="440" y="691"/>
                  </a:lnTo>
                  <a:lnTo>
                    <a:pt x="456" y="685"/>
                  </a:lnTo>
                  <a:lnTo>
                    <a:pt x="473" y="681"/>
                  </a:lnTo>
                  <a:lnTo>
                    <a:pt x="489" y="675"/>
                  </a:lnTo>
                  <a:lnTo>
                    <a:pt x="504" y="667"/>
                  </a:lnTo>
                  <a:lnTo>
                    <a:pt x="519" y="660"/>
                  </a:lnTo>
                  <a:lnTo>
                    <a:pt x="534" y="651"/>
                  </a:lnTo>
                  <a:lnTo>
                    <a:pt x="548" y="642"/>
                  </a:lnTo>
                  <a:lnTo>
                    <a:pt x="561" y="631"/>
                  </a:lnTo>
                  <a:lnTo>
                    <a:pt x="575" y="621"/>
                  </a:lnTo>
                  <a:lnTo>
                    <a:pt x="588" y="610"/>
                  </a:lnTo>
                  <a:lnTo>
                    <a:pt x="600" y="598"/>
                  </a:lnTo>
                  <a:lnTo>
                    <a:pt x="612" y="586"/>
                  </a:lnTo>
                  <a:lnTo>
                    <a:pt x="623" y="574"/>
                  </a:lnTo>
                  <a:lnTo>
                    <a:pt x="633" y="561"/>
                  </a:lnTo>
                  <a:lnTo>
                    <a:pt x="644" y="547"/>
                  </a:lnTo>
                  <a:lnTo>
                    <a:pt x="653" y="532"/>
                  </a:lnTo>
                  <a:lnTo>
                    <a:pt x="660" y="517"/>
                  </a:lnTo>
                  <a:lnTo>
                    <a:pt x="668" y="502"/>
                  </a:lnTo>
                  <a:lnTo>
                    <a:pt x="675" y="487"/>
                  </a:lnTo>
                  <a:lnTo>
                    <a:pt x="681" y="471"/>
                  </a:lnTo>
                  <a:lnTo>
                    <a:pt x="687" y="454"/>
                  </a:lnTo>
                  <a:lnTo>
                    <a:pt x="692" y="438"/>
                  </a:lnTo>
                  <a:lnTo>
                    <a:pt x="696" y="421"/>
                  </a:lnTo>
                  <a:lnTo>
                    <a:pt x="699" y="405"/>
                  </a:lnTo>
                  <a:lnTo>
                    <a:pt x="701" y="387"/>
                  </a:lnTo>
                  <a:lnTo>
                    <a:pt x="702" y="369"/>
                  </a:lnTo>
                  <a:lnTo>
                    <a:pt x="702" y="351"/>
                  </a:lnTo>
                  <a:lnTo>
                    <a:pt x="702" y="333"/>
                  </a:lnTo>
                  <a:lnTo>
                    <a:pt x="701" y="315"/>
                  </a:lnTo>
                  <a:lnTo>
                    <a:pt x="699" y="297"/>
                  </a:lnTo>
                  <a:lnTo>
                    <a:pt x="696" y="280"/>
                  </a:lnTo>
                  <a:lnTo>
                    <a:pt x="692" y="262"/>
                  </a:lnTo>
                  <a:lnTo>
                    <a:pt x="687" y="246"/>
                  </a:lnTo>
                  <a:lnTo>
                    <a:pt x="681" y="229"/>
                  </a:lnTo>
                  <a:lnTo>
                    <a:pt x="675" y="214"/>
                  </a:lnTo>
                  <a:lnTo>
                    <a:pt x="668" y="198"/>
                  </a:lnTo>
                  <a:lnTo>
                    <a:pt x="660" y="183"/>
                  </a:lnTo>
                  <a:lnTo>
                    <a:pt x="653" y="169"/>
                  </a:lnTo>
                  <a:lnTo>
                    <a:pt x="644" y="154"/>
                  </a:lnTo>
                  <a:lnTo>
                    <a:pt x="633" y="141"/>
                  </a:lnTo>
                  <a:lnTo>
                    <a:pt x="623" y="127"/>
                  </a:lnTo>
                  <a:lnTo>
                    <a:pt x="612" y="115"/>
                  </a:lnTo>
                  <a:lnTo>
                    <a:pt x="600" y="102"/>
                  </a:lnTo>
                  <a:lnTo>
                    <a:pt x="588" y="91"/>
                  </a:lnTo>
                  <a:lnTo>
                    <a:pt x="575" y="79"/>
                  </a:lnTo>
                  <a:lnTo>
                    <a:pt x="561" y="69"/>
                  </a:lnTo>
                  <a:lnTo>
                    <a:pt x="548" y="60"/>
                  </a:lnTo>
                  <a:lnTo>
                    <a:pt x="534" y="51"/>
                  </a:lnTo>
                  <a:lnTo>
                    <a:pt x="519" y="42"/>
                  </a:lnTo>
                  <a:lnTo>
                    <a:pt x="504" y="34"/>
                  </a:lnTo>
                  <a:lnTo>
                    <a:pt x="489" y="27"/>
                  </a:lnTo>
                  <a:lnTo>
                    <a:pt x="473" y="21"/>
                  </a:lnTo>
                  <a:lnTo>
                    <a:pt x="456" y="15"/>
                  </a:lnTo>
                  <a:lnTo>
                    <a:pt x="440" y="10"/>
                  </a:lnTo>
                  <a:lnTo>
                    <a:pt x="423" y="7"/>
                  </a:lnTo>
                  <a:lnTo>
                    <a:pt x="405" y="4"/>
                  </a:lnTo>
                  <a:lnTo>
                    <a:pt x="387" y="1"/>
                  </a:lnTo>
                  <a:lnTo>
                    <a:pt x="371" y="0"/>
                  </a:lnTo>
                  <a:lnTo>
                    <a:pt x="351" y="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93" name="Freeform 14">
              <a:extLst>
                <a:ext uri="{FF2B5EF4-FFF2-40B4-BE49-F238E27FC236}">
                  <a16:creationId xmlns:a16="http://schemas.microsoft.com/office/drawing/2014/main" id="{5B3C02D4-79FD-7F4B-979C-4F68580A3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9063" y="2241550"/>
              <a:ext cx="333375" cy="1587"/>
            </a:xfrm>
            <a:custGeom>
              <a:avLst/>
              <a:gdLst>
                <a:gd name="T0" fmla="*/ 2147483646 w 420"/>
                <a:gd name="T1" fmla="*/ 0 h 1587"/>
                <a:gd name="T2" fmla="*/ 0 w 420"/>
                <a:gd name="T3" fmla="*/ 0 h 1587"/>
                <a:gd name="T4" fmla="*/ 2147483646 w 420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0" h="1587">
                  <a:moveTo>
                    <a:pt x="420" y="0"/>
                  </a:moveTo>
                  <a:lnTo>
                    <a:pt x="0" y="0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94" name="Line 15">
              <a:extLst>
                <a:ext uri="{FF2B5EF4-FFF2-40B4-BE49-F238E27FC236}">
                  <a16:creationId xmlns:a16="http://schemas.microsoft.com/office/drawing/2014/main" id="{4F5EFD90-9AA1-AF4B-ABE1-AAFAD23EA2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99063" y="2241550"/>
              <a:ext cx="333375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95" name="Freeform 16">
              <a:extLst>
                <a:ext uri="{FF2B5EF4-FFF2-40B4-BE49-F238E27FC236}">
                  <a16:creationId xmlns:a16="http://schemas.microsoft.com/office/drawing/2014/main" id="{8DE1E08A-F5EE-5E44-B2ED-030952AC7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9063" y="1908175"/>
              <a:ext cx="333375" cy="1587"/>
            </a:xfrm>
            <a:custGeom>
              <a:avLst/>
              <a:gdLst>
                <a:gd name="T0" fmla="*/ 2147483646 w 420"/>
                <a:gd name="T1" fmla="*/ 0 h 1587"/>
                <a:gd name="T2" fmla="*/ 0 w 420"/>
                <a:gd name="T3" fmla="*/ 0 h 1587"/>
                <a:gd name="T4" fmla="*/ 2147483646 w 420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0" h="1587">
                  <a:moveTo>
                    <a:pt x="420" y="0"/>
                  </a:moveTo>
                  <a:lnTo>
                    <a:pt x="0" y="0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96" name="Line 17">
              <a:extLst>
                <a:ext uri="{FF2B5EF4-FFF2-40B4-BE49-F238E27FC236}">
                  <a16:creationId xmlns:a16="http://schemas.microsoft.com/office/drawing/2014/main" id="{C8B9A09E-AA75-0846-88D9-31C7C1DD16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99063" y="1908175"/>
              <a:ext cx="333375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97" name="Rectangle 18">
              <a:extLst>
                <a:ext uri="{FF2B5EF4-FFF2-40B4-BE49-F238E27FC236}">
                  <a16:creationId xmlns:a16="http://schemas.microsoft.com/office/drawing/2014/main" id="{FE500F13-5C60-DB40-8859-4DAAAF53A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8625" y="1789112"/>
              <a:ext cx="381000" cy="571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75798" name="Freeform 19">
              <a:extLst>
                <a:ext uri="{FF2B5EF4-FFF2-40B4-BE49-F238E27FC236}">
                  <a16:creationId xmlns:a16="http://schemas.microsoft.com/office/drawing/2014/main" id="{039B0124-1707-4F47-A283-96A5677B4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8625" y="1789112"/>
              <a:ext cx="381000" cy="571500"/>
            </a:xfrm>
            <a:custGeom>
              <a:avLst/>
              <a:gdLst>
                <a:gd name="T0" fmla="*/ 2147483646 w 481"/>
                <a:gd name="T1" fmla="*/ 2147483646 h 720"/>
                <a:gd name="T2" fmla="*/ 0 w 481"/>
                <a:gd name="T3" fmla="*/ 2147483646 h 720"/>
                <a:gd name="T4" fmla="*/ 0 w 481"/>
                <a:gd name="T5" fmla="*/ 0 h 720"/>
                <a:gd name="T6" fmla="*/ 2147483646 w 481"/>
                <a:gd name="T7" fmla="*/ 0 h 7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1" h="720">
                  <a:moveTo>
                    <a:pt x="481" y="720"/>
                  </a:moveTo>
                  <a:lnTo>
                    <a:pt x="0" y="720"/>
                  </a:lnTo>
                  <a:lnTo>
                    <a:pt x="0" y="0"/>
                  </a:lnTo>
                  <a:lnTo>
                    <a:pt x="481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99" name="Line 20">
              <a:extLst>
                <a:ext uri="{FF2B5EF4-FFF2-40B4-BE49-F238E27FC236}">
                  <a16:creationId xmlns:a16="http://schemas.microsoft.com/office/drawing/2014/main" id="{E0CF9553-DBDC-7A4E-BC2D-A5E50A0330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99063" y="1574800"/>
              <a:ext cx="1587" cy="33337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00" name="Line 21">
              <a:extLst>
                <a:ext uri="{FF2B5EF4-FFF2-40B4-BE49-F238E27FC236}">
                  <a16:creationId xmlns:a16="http://schemas.microsoft.com/office/drawing/2014/main" id="{8703AFAC-A87F-8D40-B673-0EA01D4485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99063" y="2241550"/>
              <a:ext cx="1587" cy="33337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01" name="Line 24">
              <a:extLst>
                <a:ext uri="{FF2B5EF4-FFF2-40B4-BE49-F238E27FC236}">
                  <a16:creationId xmlns:a16="http://schemas.microsoft.com/office/drawing/2014/main" id="{0BA08CBA-96B2-3242-AA1B-D19B3BDC0D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163" y="2408237"/>
              <a:ext cx="333375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02" name="Line 25">
              <a:extLst>
                <a:ext uri="{FF2B5EF4-FFF2-40B4-BE49-F238E27FC236}">
                  <a16:creationId xmlns:a16="http://schemas.microsoft.com/office/drawing/2014/main" id="{75C8766D-C893-6949-A4CA-0418E4B54E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6788" y="2741612"/>
              <a:ext cx="666750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03" name="Line 26">
              <a:extLst>
                <a:ext uri="{FF2B5EF4-FFF2-40B4-BE49-F238E27FC236}">
                  <a16:creationId xmlns:a16="http://schemas.microsoft.com/office/drawing/2014/main" id="{902413D0-ACB7-094C-8853-0B9C303ED0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41875" y="2574925"/>
              <a:ext cx="357188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04" name="Freeform 27">
              <a:extLst>
                <a:ext uri="{FF2B5EF4-FFF2-40B4-BE49-F238E27FC236}">
                  <a16:creationId xmlns:a16="http://schemas.microsoft.com/office/drawing/2014/main" id="{E377C819-9610-D549-AF1A-BF24FAF6A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725" y="2293937"/>
              <a:ext cx="711200" cy="284163"/>
            </a:xfrm>
            <a:custGeom>
              <a:avLst/>
              <a:gdLst>
                <a:gd name="T0" fmla="*/ 2147483646 w 896"/>
                <a:gd name="T1" fmla="*/ 0 h 357"/>
                <a:gd name="T2" fmla="*/ 2147483646 w 896"/>
                <a:gd name="T3" fmla="*/ 0 h 357"/>
                <a:gd name="T4" fmla="*/ 2147483646 w 896"/>
                <a:gd name="T5" fmla="*/ 0 h 357"/>
                <a:gd name="T6" fmla="*/ 2147483646 w 896"/>
                <a:gd name="T7" fmla="*/ 2147483646 h 357"/>
                <a:gd name="T8" fmla="*/ 2147483646 w 896"/>
                <a:gd name="T9" fmla="*/ 2147483646 h 357"/>
                <a:gd name="T10" fmla="*/ 2147483646 w 896"/>
                <a:gd name="T11" fmla="*/ 2147483646 h 357"/>
                <a:gd name="T12" fmla="*/ 2147483646 w 896"/>
                <a:gd name="T13" fmla="*/ 2147483646 h 357"/>
                <a:gd name="T14" fmla="*/ 2147483646 w 896"/>
                <a:gd name="T15" fmla="*/ 2147483646 h 357"/>
                <a:gd name="T16" fmla="*/ 2147483646 w 896"/>
                <a:gd name="T17" fmla="*/ 2147483646 h 357"/>
                <a:gd name="T18" fmla="*/ 2147483646 w 896"/>
                <a:gd name="T19" fmla="*/ 2147483646 h 357"/>
                <a:gd name="T20" fmla="*/ 2147483646 w 896"/>
                <a:gd name="T21" fmla="*/ 2147483646 h 357"/>
                <a:gd name="T22" fmla="*/ 2147483646 w 896"/>
                <a:gd name="T23" fmla="*/ 2147483646 h 357"/>
                <a:gd name="T24" fmla="*/ 2147483646 w 896"/>
                <a:gd name="T25" fmla="*/ 2147483646 h 357"/>
                <a:gd name="T26" fmla="*/ 2147483646 w 896"/>
                <a:gd name="T27" fmla="*/ 2147483646 h 357"/>
                <a:gd name="T28" fmla="*/ 2147483646 w 896"/>
                <a:gd name="T29" fmla="*/ 2147483646 h 357"/>
                <a:gd name="T30" fmla="*/ 2147483646 w 896"/>
                <a:gd name="T31" fmla="*/ 2147483646 h 357"/>
                <a:gd name="T32" fmla="*/ 2147483646 w 896"/>
                <a:gd name="T33" fmla="*/ 2147483646 h 357"/>
                <a:gd name="T34" fmla="*/ 2147483646 w 896"/>
                <a:gd name="T35" fmla="*/ 2147483646 h 357"/>
                <a:gd name="T36" fmla="*/ 2147483646 w 896"/>
                <a:gd name="T37" fmla="*/ 2147483646 h 357"/>
                <a:gd name="T38" fmla="*/ 2147483646 w 896"/>
                <a:gd name="T39" fmla="*/ 2147483646 h 357"/>
                <a:gd name="T40" fmla="*/ 2147483646 w 896"/>
                <a:gd name="T41" fmla="*/ 2147483646 h 357"/>
                <a:gd name="T42" fmla="*/ 2147483646 w 896"/>
                <a:gd name="T43" fmla="*/ 2147483646 h 357"/>
                <a:gd name="T44" fmla="*/ 2147483646 w 896"/>
                <a:gd name="T45" fmla="*/ 2147483646 h 357"/>
                <a:gd name="T46" fmla="*/ 2147483646 w 896"/>
                <a:gd name="T47" fmla="*/ 2147483646 h 357"/>
                <a:gd name="T48" fmla="*/ 2147483646 w 896"/>
                <a:gd name="T49" fmla="*/ 2147483646 h 357"/>
                <a:gd name="T50" fmla="*/ 2147483646 w 896"/>
                <a:gd name="T51" fmla="*/ 2147483646 h 357"/>
                <a:gd name="T52" fmla="*/ 2147483646 w 896"/>
                <a:gd name="T53" fmla="*/ 2147483646 h 357"/>
                <a:gd name="T54" fmla="*/ 2147483646 w 896"/>
                <a:gd name="T55" fmla="*/ 2147483646 h 357"/>
                <a:gd name="T56" fmla="*/ 2147483646 w 896"/>
                <a:gd name="T57" fmla="*/ 2147483646 h 357"/>
                <a:gd name="T58" fmla="*/ 2147483646 w 896"/>
                <a:gd name="T59" fmla="*/ 2147483646 h 357"/>
                <a:gd name="T60" fmla="*/ 2147483646 w 896"/>
                <a:gd name="T61" fmla="*/ 2147483646 h 357"/>
                <a:gd name="T62" fmla="*/ 2147483646 w 896"/>
                <a:gd name="T63" fmla="*/ 2147483646 h 357"/>
                <a:gd name="T64" fmla="*/ 2147483646 w 896"/>
                <a:gd name="T65" fmla="*/ 2147483646 h 357"/>
                <a:gd name="T66" fmla="*/ 2147483646 w 896"/>
                <a:gd name="T67" fmla="*/ 2147483646 h 357"/>
                <a:gd name="T68" fmla="*/ 2147483646 w 896"/>
                <a:gd name="T69" fmla="*/ 2147483646 h 357"/>
                <a:gd name="T70" fmla="*/ 2147483646 w 896"/>
                <a:gd name="T71" fmla="*/ 2147483646 h 357"/>
                <a:gd name="T72" fmla="*/ 2147483646 w 896"/>
                <a:gd name="T73" fmla="*/ 2147483646 h 357"/>
                <a:gd name="T74" fmla="*/ 2147483646 w 896"/>
                <a:gd name="T75" fmla="*/ 2147483646 h 357"/>
                <a:gd name="T76" fmla="*/ 2147483646 w 896"/>
                <a:gd name="T77" fmla="*/ 2147483646 h 357"/>
                <a:gd name="T78" fmla="*/ 2147483646 w 896"/>
                <a:gd name="T79" fmla="*/ 2147483646 h 357"/>
                <a:gd name="T80" fmla="*/ 2147483646 w 896"/>
                <a:gd name="T81" fmla="*/ 2147483646 h 357"/>
                <a:gd name="T82" fmla="*/ 2147483646 w 896"/>
                <a:gd name="T83" fmla="*/ 2147483646 h 357"/>
                <a:gd name="T84" fmla="*/ 2147483646 w 896"/>
                <a:gd name="T85" fmla="*/ 2147483646 h 357"/>
                <a:gd name="T86" fmla="*/ 2147483646 w 896"/>
                <a:gd name="T87" fmla="*/ 2147483646 h 357"/>
                <a:gd name="T88" fmla="*/ 2147483646 w 896"/>
                <a:gd name="T89" fmla="*/ 2147483646 h 357"/>
                <a:gd name="T90" fmla="*/ 2147483646 w 896"/>
                <a:gd name="T91" fmla="*/ 2147483646 h 357"/>
                <a:gd name="T92" fmla="*/ 2147483646 w 896"/>
                <a:gd name="T93" fmla="*/ 2147483646 h 357"/>
                <a:gd name="T94" fmla="*/ 2147483646 w 896"/>
                <a:gd name="T95" fmla="*/ 2147483646 h 357"/>
                <a:gd name="T96" fmla="*/ 2147483646 w 896"/>
                <a:gd name="T97" fmla="*/ 2147483646 h 357"/>
                <a:gd name="T98" fmla="*/ 2147483646 w 896"/>
                <a:gd name="T99" fmla="*/ 2147483646 h 357"/>
                <a:gd name="T100" fmla="*/ 2147483646 w 896"/>
                <a:gd name="T101" fmla="*/ 2147483646 h 357"/>
                <a:gd name="T102" fmla="*/ 2147483646 w 896"/>
                <a:gd name="T103" fmla="*/ 2147483646 h 357"/>
                <a:gd name="T104" fmla="*/ 2147483646 w 896"/>
                <a:gd name="T105" fmla="*/ 2147483646 h 357"/>
                <a:gd name="T106" fmla="*/ 2147483646 w 896"/>
                <a:gd name="T107" fmla="*/ 2147483646 h 357"/>
                <a:gd name="T108" fmla="*/ 2147483646 w 896"/>
                <a:gd name="T109" fmla="*/ 2147483646 h 357"/>
                <a:gd name="T110" fmla="*/ 2147483646 w 896"/>
                <a:gd name="T111" fmla="*/ 2147483646 h 357"/>
                <a:gd name="T112" fmla="*/ 2147483646 w 896"/>
                <a:gd name="T113" fmla="*/ 2147483646 h 357"/>
                <a:gd name="T114" fmla="*/ 2147483646 w 896"/>
                <a:gd name="T115" fmla="*/ 2147483646 h 357"/>
                <a:gd name="T116" fmla="*/ 2147483646 w 896"/>
                <a:gd name="T117" fmla="*/ 2147483646 h 357"/>
                <a:gd name="T118" fmla="*/ 2147483646 w 896"/>
                <a:gd name="T119" fmla="*/ 2147483646 h 357"/>
                <a:gd name="T120" fmla="*/ 2147483646 w 896"/>
                <a:gd name="T121" fmla="*/ 2147483646 h 3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96" h="357">
                  <a:moveTo>
                    <a:pt x="0" y="0"/>
                  </a:moveTo>
                  <a:lnTo>
                    <a:pt x="34" y="0"/>
                  </a:lnTo>
                  <a:lnTo>
                    <a:pt x="66" y="0"/>
                  </a:lnTo>
                  <a:lnTo>
                    <a:pt x="96" y="0"/>
                  </a:lnTo>
                  <a:lnTo>
                    <a:pt x="124" y="0"/>
                  </a:lnTo>
                  <a:lnTo>
                    <a:pt x="150" y="0"/>
                  </a:lnTo>
                  <a:lnTo>
                    <a:pt x="174" y="0"/>
                  </a:lnTo>
                  <a:lnTo>
                    <a:pt x="196" y="0"/>
                  </a:lnTo>
                  <a:lnTo>
                    <a:pt x="217" y="0"/>
                  </a:lnTo>
                  <a:lnTo>
                    <a:pt x="237" y="0"/>
                  </a:lnTo>
                  <a:lnTo>
                    <a:pt x="255" y="0"/>
                  </a:lnTo>
                  <a:lnTo>
                    <a:pt x="271" y="0"/>
                  </a:lnTo>
                  <a:lnTo>
                    <a:pt x="286" y="0"/>
                  </a:lnTo>
                  <a:lnTo>
                    <a:pt x="300" y="0"/>
                  </a:lnTo>
                  <a:lnTo>
                    <a:pt x="312" y="0"/>
                  </a:lnTo>
                  <a:lnTo>
                    <a:pt x="322" y="0"/>
                  </a:lnTo>
                  <a:lnTo>
                    <a:pt x="333" y="0"/>
                  </a:lnTo>
                  <a:lnTo>
                    <a:pt x="342" y="0"/>
                  </a:lnTo>
                  <a:lnTo>
                    <a:pt x="349" y="0"/>
                  </a:lnTo>
                  <a:lnTo>
                    <a:pt x="357" y="0"/>
                  </a:lnTo>
                  <a:lnTo>
                    <a:pt x="363" y="0"/>
                  </a:lnTo>
                  <a:lnTo>
                    <a:pt x="369" y="0"/>
                  </a:lnTo>
                  <a:lnTo>
                    <a:pt x="373" y="0"/>
                  </a:lnTo>
                  <a:lnTo>
                    <a:pt x="378" y="2"/>
                  </a:lnTo>
                  <a:lnTo>
                    <a:pt x="382" y="2"/>
                  </a:lnTo>
                  <a:lnTo>
                    <a:pt x="385" y="2"/>
                  </a:lnTo>
                  <a:lnTo>
                    <a:pt x="388" y="2"/>
                  </a:lnTo>
                  <a:lnTo>
                    <a:pt x="391" y="2"/>
                  </a:lnTo>
                  <a:lnTo>
                    <a:pt x="393" y="2"/>
                  </a:lnTo>
                  <a:lnTo>
                    <a:pt x="396" y="2"/>
                  </a:lnTo>
                  <a:lnTo>
                    <a:pt x="399" y="2"/>
                  </a:lnTo>
                  <a:lnTo>
                    <a:pt x="400" y="2"/>
                  </a:lnTo>
                  <a:lnTo>
                    <a:pt x="403" y="2"/>
                  </a:lnTo>
                  <a:lnTo>
                    <a:pt x="406" y="2"/>
                  </a:lnTo>
                  <a:lnTo>
                    <a:pt x="408" y="3"/>
                  </a:lnTo>
                  <a:lnTo>
                    <a:pt x="411" y="3"/>
                  </a:lnTo>
                  <a:lnTo>
                    <a:pt x="412" y="3"/>
                  </a:lnTo>
                  <a:lnTo>
                    <a:pt x="414" y="3"/>
                  </a:lnTo>
                  <a:lnTo>
                    <a:pt x="415" y="3"/>
                  </a:lnTo>
                  <a:lnTo>
                    <a:pt x="418" y="3"/>
                  </a:lnTo>
                  <a:lnTo>
                    <a:pt x="420" y="3"/>
                  </a:lnTo>
                  <a:lnTo>
                    <a:pt x="421" y="3"/>
                  </a:lnTo>
                  <a:lnTo>
                    <a:pt x="423" y="3"/>
                  </a:lnTo>
                  <a:lnTo>
                    <a:pt x="424" y="3"/>
                  </a:lnTo>
                  <a:lnTo>
                    <a:pt x="426" y="3"/>
                  </a:lnTo>
                  <a:lnTo>
                    <a:pt x="426" y="5"/>
                  </a:lnTo>
                  <a:lnTo>
                    <a:pt x="427" y="5"/>
                  </a:lnTo>
                  <a:lnTo>
                    <a:pt x="429" y="5"/>
                  </a:lnTo>
                  <a:lnTo>
                    <a:pt x="430" y="5"/>
                  </a:lnTo>
                  <a:lnTo>
                    <a:pt x="432" y="5"/>
                  </a:lnTo>
                  <a:lnTo>
                    <a:pt x="433" y="5"/>
                  </a:lnTo>
                  <a:lnTo>
                    <a:pt x="435" y="5"/>
                  </a:lnTo>
                  <a:lnTo>
                    <a:pt x="436" y="5"/>
                  </a:lnTo>
                  <a:lnTo>
                    <a:pt x="438" y="5"/>
                  </a:lnTo>
                  <a:lnTo>
                    <a:pt x="439" y="6"/>
                  </a:lnTo>
                  <a:lnTo>
                    <a:pt x="441" y="6"/>
                  </a:lnTo>
                  <a:lnTo>
                    <a:pt x="442" y="6"/>
                  </a:lnTo>
                  <a:lnTo>
                    <a:pt x="444" y="6"/>
                  </a:lnTo>
                  <a:lnTo>
                    <a:pt x="447" y="6"/>
                  </a:lnTo>
                  <a:lnTo>
                    <a:pt x="448" y="6"/>
                  </a:lnTo>
                  <a:lnTo>
                    <a:pt x="450" y="6"/>
                  </a:lnTo>
                  <a:lnTo>
                    <a:pt x="453" y="8"/>
                  </a:lnTo>
                  <a:lnTo>
                    <a:pt x="454" y="8"/>
                  </a:lnTo>
                  <a:lnTo>
                    <a:pt x="457" y="8"/>
                  </a:lnTo>
                  <a:lnTo>
                    <a:pt x="459" y="8"/>
                  </a:lnTo>
                  <a:lnTo>
                    <a:pt x="462" y="9"/>
                  </a:lnTo>
                  <a:lnTo>
                    <a:pt x="463" y="9"/>
                  </a:lnTo>
                  <a:lnTo>
                    <a:pt x="465" y="9"/>
                  </a:lnTo>
                  <a:lnTo>
                    <a:pt x="468" y="9"/>
                  </a:lnTo>
                  <a:lnTo>
                    <a:pt x="469" y="9"/>
                  </a:lnTo>
                  <a:lnTo>
                    <a:pt x="471" y="11"/>
                  </a:lnTo>
                  <a:lnTo>
                    <a:pt x="472" y="11"/>
                  </a:lnTo>
                  <a:lnTo>
                    <a:pt x="474" y="11"/>
                  </a:lnTo>
                  <a:lnTo>
                    <a:pt x="475" y="11"/>
                  </a:lnTo>
                  <a:lnTo>
                    <a:pt x="477" y="11"/>
                  </a:lnTo>
                  <a:lnTo>
                    <a:pt x="478" y="11"/>
                  </a:lnTo>
                  <a:lnTo>
                    <a:pt x="480" y="12"/>
                  </a:lnTo>
                  <a:lnTo>
                    <a:pt x="481" y="12"/>
                  </a:lnTo>
                  <a:lnTo>
                    <a:pt x="483" y="12"/>
                  </a:lnTo>
                  <a:lnTo>
                    <a:pt x="484" y="12"/>
                  </a:lnTo>
                  <a:lnTo>
                    <a:pt x="486" y="14"/>
                  </a:lnTo>
                  <a:lnTo>
                    <a:pt x="487" y="14"/>
                  </a:lnTo>
                  <a:lnTo>
                    <a:pt x="489" y="14"/>
                  </a:lnTo>
                  <a:lnTo>
                    <a:pt x="490" y="14"/>
                  </a:lnTo>
                  <a:lnTo>
                    <a:pt x="492" y="15"/>
                  </a:lnTo>
                  <a:lnTo>
                    <a:pt x="493" y="15"/>
                  </a:lnTo>
                  <a:lnTo>
                    <a:pt x="495" y="15"/>
                  </a:lnTo>
                  <a:lnTo>
                    <a:pt x="496" y="17"/>
                  </a:lnTo>
                  <a:lnTo>
                    <a:pt x="499" y="17"/>
                  </a:lnTo>
                  <a:lnTo>
                    <a:pt x="501" y="17"/>
                  </a:lnTo>
                  <a:lnTo>
                    <a:pt x="502" y="18"/>
                  </a:lnTo>
                  <a:lnTo>
                    <a:pt x="505" y="18"/>
                  </a:lnTo>
                  <a:lnTo>
                    <a:pt x="508" y="20"/>
                  </a:lnTo>
                  <a:lnTo>
                    <a:pt x="510" y="20"/>
                  </a:lnTo>
                  <a:lnTo>
                    <a:pt x="513" y="21"/>
                  </a:lnTo>
                  <a:lnTo>
                    <a:pt x="516" y="21"/>
                  </a:lnTo>
                  <a:lnTo>
                    <a:pt x="519" y="23"/>
                  </a:lnTo>
                  <a:lnTo>
                    <a:pt x="520" y="23"/>
                  </a:lnTo>
                  <a:lnTo>
                    <a:pt x="523" y="24"/>
                  </a:lnTo>
                  <a:lnTo>
                    <a:pt x="525" y="24"/>
                  </a:lnTo>
                  <a:lnTo>
                    <a:pt x="526" y="26"/>
                  </a:lnTo>
                  <a:lnTo>
                    <a:pt x="529" y="26"/>
                  </a:lnTo>
                  <a:lnTo>
                    <a:pt x="531" y="27"/>
                  </a:lnTo>
                  <a:lnTo>
                    <a:pt x="533" y="27"/>
                  </a:lnTo>
                  <a:lnTo>
                    <a:pt x="534" y="27"/>
                  </a:lnTo>
                  <a:lnTo>
                    <a:pt x="536" y="29"/>
                  </a:lnTo>
                  <a:lnTo>
                    <a:pt x="537" y="29"/>
                  </a:lnTo>
                  <a:lnTo>
                    <a:pt x="539" y="29"/>
                  </a:lnTo>
                  <a:lnTo>
                    <a:pt x="540" y="30"/>
                  </a:lnTo>
                  <a:lnTo>
                    <a:pt x="542" y="30"/>
                  </a:lnTo>
                  <a:lnTo>
                    <a:pt x="543" y="30"/>
                  </a:lnTo>
                  <a:lnTo>
                    <a:pt x="545" y="32"/>
                  </a:lnTo>
                  <a:lnTo>
                    <a:pt x="546" y="32"/>
                  </a:lnTo>
                  <a:lnTo>
                    <a:pt x="546" y="33"/>
                  </a:lnTo>
                  <a:lnTo>
                    <a:pt x="548" y="33"/>
                  </a:lnTo>
                  <a:lnTo>
                    <a:pt x="549" y="33"/>
                  </a:lnTo>
                  <a:lnTo>
                    <a:pt x="551" y="35"/>
                  </a:lnTo>
                  <a:lnTo>
                    <a:pt x="552" y="35"/>
                  </a:lnTo>
                  <a:lnTo>
                    <a:pt x="554" y="36"/>
                  </a:lnTo>
                  <a:lnTo>
                    <a:pt x="555" y="36"/>
                  </a:lnTo>
                  <a:lnTo>
                    <a:pt x="557" y="38"/>
                  </a:lnTo>
                  <a:lnTo>
                    <a:pt x="560" y="38"/>
                  </a:lnTo>
                  <a:lnTo>
                    <a:pt x="561" y="39"/>
                  </a:lnTo>
                  <a:lnTo>
                    <a:pt x="563" y="41"/>
                  </a:lnTo>
                  <a:lnTo>
                    <a:pt x="566" y="41"/>
                  </a:lnTo>
                  <a:lnTo>
                    <a:pt x="567" y="42"/>
                  </a:lnTo>
                  <a:lnTo>
                    <a:pt x="570" y="44"/>
                  </a:lnTo>
                  <a:lnTo>
                    <a:pt x="572" y="45"/>
                  </a:lnTo>
                  <a:lnTo>
                    <a:pt x="575" y="45"/>
                  </a:lnTo>
                  <a:lnTo>
                    <a:pt x="576" y="47"/>
                  </a:lnTo>
                  <a:lnTo>
                    <a:pt x="578" y="48"/>
                  </a:lnTo>
                  <a:lnTo>
                    <a:pt x="581" y="48"/>
                  </a:lnTo>
                  <a:lnTo>
                    <a:pt x="582" y="50"/>
                  </a:lnTo>
                  <a:lnTo>
                    <a:pt x="584" y="51"/>
                  </a:lnTo>
                  <a:lnTo>
                    <a:pt x="585" y="51"/>
                  </a:lnTo>
                  <a:lnTo>
                    <a:pt x="587" y="53"/>
                  </a:lnTo>
                  <a:lnTo>
                    <a:pt x="588" y="53"/>
                  </a:lnTo>
                  <a:lnTo>
                    <a:pt x="590" y="54"/>
                  </a:lnTo>
                  <a:lnTo>
                    <a:pt x="591" y="54"/>
                  </a:lnTo>
                  <a:lnTo>
                    <a:pt x="593" y="56"/>
                  </a:lnTo>
                  <a:lnTo>
                    <a:pt x="594" y="56"/>
                  </a:lnTo>
                  <a:lnTo>
                    <a:pt x="596" y="57"/>
                  </a:lnTo>
                  <a:lnTo>
                    <a:pt x="597" y="57"/>
                  </a:lnTo>
                  <a:lnTo>
                    <a:pt x="599" y="59"/>
                  </a:lnTo>
                  <a:lnTo>
                    <a:pt x="600" y="59"/>
                  </a:lnTo>
                  <a:lnTo>
                    <a:pt x="602" y="60"/>
                  </a:lnTo>
                  <a:lnTo>
                    <a:pt x="603" y="60"/>
                  </a:lnTo>
                  <a:lnTo>
                    <a:pt x="603" y="62"/>
                  </a:lnTo>
                  <a:lnTo>
                    <a:pt x="605" y="62"/>
                  </a:lnTo>
                  <a:lnTo>
                    <a:pt x="606" y="63"/>
                  </a:lnTo>
                  <a:lnTo>
                    <a:pt x="608" y="63"/>
                  </a:lnTo>
                  <a:lnTo>
                    <a:pt x="609" y="65"/>
                  </a:lnTo>
                  <a:lnTo>
                    <a:pt x="612" y="65"/>
                  </a:lnTo>
                  <a:lnTo>
                    <a:pt x="614" y="66"/>
                  </a:lnTo>
                  <a:lnTo>
                    <a:pt x="615" y="68"/>
                  </a:lnTo>
                  <a:lnTo>
                    <a:pt x="617" y="69"/>
                  </a:lnTo>
                  <a:lnTo>
                    <a:pt x="620" y="69"/>
                  </a:lnTo>
                  <a:lnTo>
                    <a:pt x="621" y="71"/>
                  </a:lnTo>
                  <a:lnTo>
                    <a:pt x="623" y="72"/>
                  </a:lnTo>
                  <a:lnTo>
                    <a:pt x="626" y="74"/>
                  </a:lnTo>
                  <a:lnTo>
                    <a:pt x="627" y="74"/>
                  </a:lnTo>
                  <a:lnTo>
                    <a:pt x="629" y="75"/>
                  </a:lnTo>
                  <a:lnTo>
                    <a:pt x="630" y="75"/>
                  </a:lnTo>
                  <a:lnTo>
                    <a:pt x="632" y="77"/>
                  </a:lnTo>
                  <a:lnTo>
                    <a:pt x="633" y="78"/>
                  </a:lnTo>
                  <a:lnTo>
                    <a:pt x="635" y="78"/>
                  </a:lnTo>
                  <a:lnTo>
                    <a:pt x="636" y="78"/>
                  </a:lnTo>
                  <a:lnTo>
                    <a:pt x="636" y="80"/>
                  </a:lnTo>
                  <a:lnTo>
                    <a:pt x="638" y="80"/>
                  </a:lnTo>
                  <a:lnTo>
                    <a:pt x="639" y="81"/>
                  </a:lnTo>
                  <a:lnTo>
                    <a:pt x="641" y="81"/>
                  </a:lnTo>
                  <a:lnTo>
                    <a:pt x="641" y="83"/>
                  </a:lnTo>
                  <a:lnTo>
                    <a:pt x="642" y="83"/>
                  </a:lnTo>
                  <a:lnTo>
                    <a:pt x="644" y="83"/>
                  </a:lnTo>
                  <a:lnTo>
                    <a:pt x="644" y="84"/>
                  </a:lnTo>
                  <a:lnTo>
                    <a:pt x="645" y="84"/>
                  </a:lnTo>
                  <a:lnTo>
                    <a:pt x="647" y="86"/>
                  </a:lnTo>
                  <a:lnTo>
                    <a:pt x="648" y="86"/>
                  </a:lnTo>
                  <a:lnTo>
                    <a:pt x="650" y="87"/>
                  </a:lnTo>
                  <a:lnTo>
                    <a:pt x="651" y="89"/>
                  </a:lnTo>
                  <a:lnTo>
                    <a:pt x="653" y="89"/>
                  </a:lnTo>
                  <a:lnTo>
                    <a:pt x="654" y="90"/>
                  </a:lnTo>
                  <a:lnTo>
                    <a:pt x="656" y="92"/>
                  </a:lnTo>
                  <a:lnTo>
                    <a:pt x="657" y="92"/>
                  </a:lnTo>
                  <a:lnTo>
                    <a:pt x="659" y="93"/>
                  </a:lnTo>
                  <a:lnTo>
                    <a:pt x="660" y="95"/>
                  </a:lnTo>
                  <a:lnTo>
                    <a:pt x="662" y="95"/>
                  </a:lnTo>
                  <a:lnTo>
                    <a:pt x="663" y="96"/>
                  </a:lnTo>
                  <a:lnTo>
                    <a:pt x="665" y="98"/>
                  </a:lnTo>
                  <a:lnTo>
                    <a:pt x="666" y="98"/>
                  </a:lnTo>
                  <a:lnTo>
                    <a:pt x="668" y="99"/>
                  </a:lnTo>
                  <a:lnTo>
                    <a:pt x="669" y="101"/>
                  </a:lnTo>
                  <a:lnTo>
                    <a:pt x="671" y="101"/>
                  </a:lnTo>
                  <a:lnTo>
                    <a:pt x="671" y="102"/>
                  </a:lnTo>
                  <a:lnTo>
                    <a:pt x="672" y="102"/>
                  </a:lnTo>
                  <a:lnTo>
                    <a:pt x="674" y="102"/>
                  </a:lnTo>
                  <a:lnTo>
                    <a:pt x="675" y="104"/>
                  </a:lnTo>
                  <a:lnTo>
                    <a:pt x="677" y="105"/>
                  </a:lnTo>
                  <a:lnTo>
                    <a:pt x="678" y="105"/>
                  </a:lnTo>
                  <a:lnTo>
                    <a:pt x="678" y="107"/>
                  </a:lnTo>
                  <a:lnTo>
                    <a:pt x="680" y="107"/>
                  </a:lnTo>
                  <a:lnTo>
                    <a:pt x="680" y="108"/>
                  </a:lnTo>
                  <a:lnTo>
                    <a:pt x="681" y="108"/>
                  </a:lnTo>
                  <a:lnTo>
                    <a:pt x="683" y="110"/>
                  </a:lnTo>
                  <a:lnTo>
                    <a:pt x="684" y="110"/>
                  </a:lnTo>
                  <a:lnTo>
                    <a:pt x="684" y="111"/>
                  </a:lnTo>
                  <a:lnTo>
                    <a:pt x="686" y="111"/>
                  </a:lnTo>
                  <a:lnTo>
                    <a:pt x="686" y="113"/>
                  </a:lnTo>
                  <a:lnTo>
                    <a:pt x="687" y="113"/>
                  </a:lnTo>
                  <a:lnTo>
                    <a:pt x="689" y="113"/>
                  </a:lnTo>
                  <a:lnTo>
                    <a:pt x="689" y="114"/>
                  </a:lnTo>
                  <a:lnTo>
                    <a:pt x="690" y="116"/>
                  </a:lnTo>
                  <a:lnTo>
                    <a:pt x="692" y="116"/>
                  </a:lnTo>
                  <a:lnTo>
                    <a:pt x="692" y="117"/>
                  </a:lnTo>
                  <a:lnTo>
                    <a:pt x="693" y="117"/>
                  </a:lnTo>
                  <a:lnTo>
                    <a:pt x="695" y="119"/>
                  </a:lnTo>
                  <a:lnTo>
                    <a:pt x="696" y="119"/>
                  </a:lnTo>
                  <a:lnTo>
                    <a:pt x="696" y="120"/>
                  </a:lnTo>
                  <a:lnTo>
                    <a:pt x="698" y="122"/>
                  </a:lnTo>
                  <a:lnTo>
                    <a:pt x="699" y="122"/>
                  </a:lnTo>
                  <a:lnTo>
                    <a:pt x="701" y="123"/>
                  </a:lnTo>
                  <a:lnTo>
                    <a:pt x="702" y="125"/>
                  </a:lnTo>
                  <a:lnTo>
                    <a:pt x="704" y="125"/>
                  </a:lnTo>
                  <a:lnTo>
                    <a:pt x="704" y="126"/>
                  </a:lnTo>
                  <a:lnTo>
                    <a:pt x="705" y="126"/>
                  </a:lnTo>
                  <a:lnTo>
                    <a:pt x="707" y="128"/>
                  </a:lnTo>
                  <a:lnTo>
                    <a:pt x="708" y="129"/>
                  </a:lnTo>
                  <a:lnTo>
                    <a:pt x="710" y="129"/>
                  </a:lnTo>
                  <a:lnTo>
                    <a:pt x="710" y="131"/>
                  </a:lnTo>
                  <a:lnTo>
                    <a:pt x="711" y="131"/>
                  </a:lnTo>
                  <a:lnTo>
                    <a:pt x="713" y="132"/>
                  </a:lnTo>
                  <a:lnTo>
                    <a:pt x="714" y="132"/>
                  </a:lnTo>
                  <a:lnTo>
                    <a:pt x="714" y="134"/>
                  </a:lnTo>
                  <a:lnTo>
                    <a:pt x="716" y="134"/>
                  </a:lnTo>
                  <a:lnTo>
                    <a:pt x="717" y="135"/>
                  </a:lnTo>
                  <a:lnTo>
                    <a:pt x="719" y="137"/>
                  </a:lnTo>
                  <a:lnTo>
                    <a:pt x="720" y="137"/>
                  </a:lnTo>
                  <a:lnTo>
                    <a:pt x="722" y="138"/>
                  </a:lnTo>
                  <a:lnTo>
                    <a:pt x="723" y="140"/>
                  </a:lnTo>
                  <a:lnTo>
                    <a:pt x="725" y="140"/>
                  </a:lnTo>
                  <a:lnTo>
                    <a:pt x="725" y="141"/>
                  </a:lnTo>
                  <a:lnTo>
                    <a:pt x="726" y="141"/>
                  </a:lnTo>
                  <a:lnTo>
                    <a:pt x="728" y="143"/>
                  </a:lnTo>
                  <a:lnTo>
                    <a:pt x="729" y="143"/>
                  </a:lnTo>
                  <a:lnTo>
                    <a:pt x="729" y="144"/>
                  </a:lnTo>
                  <a:lnTo>
                    <a:pt x="731" y="144"/>
                  </a:lnTo>
                  <a:lnTo>
                    <a:pt x="731" y="146"/>
                  </a:lnTo>
                  <a:lnTo>
                    <a:pt x="732" y="146"/>
                  </a:lnTo>
                  <a:lnTo>
                    <a:pt x="734" y="147"/>
                  </a:lnTo>
                  <a:lnTo>
                    <a:pt x="735" y="147"/>
                  </a:lnTo>
                  <a:lnTo>
                    <a:pt x="735" y="149"/>
                  </a:lnTo>
                  <a:lnTo>
                    <a:pt x="737" y="149"/>
                  </a:lnTo>
                  <a:lnTo>
                    <a:pt x="737" y="150"/>
                  </a:lnTo>
                  <a:lnTo>
                    <a:pt x="738" y="150"/>
                  </a:lnTo>
                  <a:lnTo>
                    <a:pt x="738" y="152"/>
                  </a:lnTo>
                  <a:lnTo>
                    <a:pt x="740" y="152"/>
                  </a:lnTo>
                  <a:lnTo>
                    <a:pt x="740" y="153"/>
                  </a:lnTo>
                  <a:lnTo>
                    <a:pt x="741" y="153"/>
                  </a:lnTo>
                  <a:lnTo>
                    <a:pt x="743" y="155"/>
                  </a:lnTo>
                  <a:lnTo>
                    <a:pt x="743" y="156"/>
                  </a:lnTo>
                  <a:lnTo>
                    <a:pt x="744" y="156"/>
                  </a:lnTo>
                  <a:lnTo>
                    <a:pt x="746" y="158"/>
                  </a:lnTo>
                  <a:lnTo>
                    <a:pt x="746" y="159"/>
                  </a:lnTo>
                  <a:lnTo>
                    <a:pt x="747" y="159"/>
                  </a:lnTo>
                  <a:lnTo>
                    <a:pt x="749" y="161"/>
                  </a:lnTo>
                  <a:lnTo>
                    <a:pt x="750" y="162"/>
                  </a:lnTo>
                  <a:lnTo>
                    <a:pt x="752" y="164"/>
                  </a:lnTo>
                  <a:lnTo>
                    <a:pt x="752" y="165"/>
                  </a:lnTo>
                  <a:lnTo>
                    <a:pt x="753" y="167"/>
                  </a:lnTo>
                  <a:lnTo>
                    <a:pt x="755" y="168"/>
                  </a:lnTo>
                  <a:lnTo>
                    <a:pt x="756" y="170"/>
                  </a:lnTo>
                  <a:lnTo>
                    <a:pt x="758" y="171"/>
                  </a:lnTo>
                  <a:lnTo>
                    <a:pt x="759" y="173"/>
                  </a:lnTo>
                  <a:lnTo>
                    <a:pt x="761" y="174"/>
                  </a:lnTo>
                  <a:lnTo>
                    <a:pt x="762" y="176"/>
                  </a:lnTo>
                  <a:lnTo>
                    <a:pt x="764" y="177"/>
                  </a:lnTo>
                  <a:lnTo>
                    <a:pt x="765" y="179"/>
                  </a:lnTo>
                  <a:lnTo>
                    <a:pt x="767" y="180"/>
                  </a:lnTo>
                  <a:lnTo>
                    <a:pt x="767" y="182"/>
                  </a:lnTo>
                  <a:lnTo>
                    <a:pt x="768" y="182"/>
                  </a:lnTo>
                  <a:lnTo>
                    <a:pt x="768" y="183"/>
                  </a:lnTo>
                  <a:lnTo>
                    <a:pt x="770" y="183"/>
                  </a:lnTo>
                  <a:lnTo>
                    <a:pt x="770" y="185"/>
                  </a:lnTo>
                  <a:lnTo>
                    <a:pt x="771" y="186"/>
                  </a:lnTo>
                  <a:lnTo>
                    <a:pt x="773" y="186"/>
                  </a:lnTo>
                  <a:lnTo>
                    <a:pt x="773" y="188"/>
                  </a:lnTo>
                  <a:lnTo>
                    <a:pt x="774" y="189"/>
                  </a:lnTo>
                  <a:lnTo>
                    <a:pt x="776" y="191"/>
                  </a:lnTo>
                  <a:lnTo>
                    <a:pt x="777" y="192"/>
                  </a:lnTo>
                  <a:lnTo>
                    <a:pt x="779" y="194"/>
                  </a:lnTo>
                  <a:lnTo>
                    <a:pt x="780" y="195"/>
                  </a:lnTo>
                  <a:lnTo>
                    <a:pt x="782" y="197"/>
                  </a:lnTo>
                  <a:lnTo>
                    <a:pt x="782" y="198"/>
                  </a:lnTo>
                  <a:lnTo>
                    <a:pt x="783" y="201"/>
                  </a:lnTo>
                  <a:lnTo>
                    <a:pt x="786" y="203"/>
                  </a:lnTo>
                  <a:lnTo>
                    <a:pt x="788" y="204"/>
                  </a:lnTo>
                  <a:lnTo>
                    <a:pt x="789" y="207"/>
                  </a:lnTo>
                  <a:lnTo>
                    <a:pt x="791" y="209"/>
                  </a:lnTo>
                  <a:lnTo>
                    <a:pt x="792" y="210"/>
                  </a:lnTo>
                  <a:lnTo>
                    <a:pt x="794" y="212"/>
                  </a:lnTo>
                  <a:lnTo>
                    <a:pt x="795" y="213"/>
                  </a:lnTo>
                  <a:lnTo>
                    <a:pt x="797" y="215"/>
                  </a:lnTo>
                  <a:lnTo>
                    <a:pt x="797" y="216"/>
                  </a:lnTo>
                  <a:lnTo>
                    <a:pt x="798" y="218"/>
                  </a:lnTo>
                  <a:lnTo>
                    <a:pt x="800" y="219"/>
                  </a:lnTo>
                  <a:lnTo>
                    <a:pt x="800" y="221"/>
                  </a:lnTo>
                  <a:lnTo>
                    <a:pt x="801" y="222"/>
                  </a:lnTo>
                  <a:lnTo>
                    <a:pt x="803" y="224"/>
                  </a:lnTo>
                  <a:lnTo>
                    <a:pt x="804" y="225"/>
                  </a:lnTo>
                  <a:lnTo>
                    <a:pt x="806" y="227"/>
                  </a:lnTo>
                  <a:lnTo>
                    <a:pt x="806" y="228"/>
                  </a:lnTo>
                  <a:lnTo>
                    <a:pt x="807" y="228"/>
                  </a:lnTo>
                  <a:lnTo>
                    <a:pt x="807" y="230"/>
                  </a:lnTo>
                  <a:lnTo>
                    <a:pt x="809" y="231"/>
                  </a:lnTo>
                  <a:lnTo>
                    <a:pt x="810" y="233"/>
                  </a:lnTo>
                  <a:lnTo>
                    <a:pt x="810" y="234"/>
                  </a:lnTo>
                  <a:lnTo>
                    <a:pt x="812" y="236"/>
                  </a:lnTo>
                  <a:lnTo>
                    <a:pt x="812" y="237"/>
                  </a:lnTo>
                  <a:lnTo>
                    <a:pt x="813" y="237"/>
                  </a:lnTo>
                  <a:lnTo>
                    <a:pt x="815" y="240"/>
                  </a:lnTo>
                  <a:lnTo>
                    <a:pt x="816" y="242"/>
                  </a:lnTo>
                  <a:lnTo>
                    <a:pt x="818" y="243"/>
                  </a:lnTo>
                  <a:lnTo>
                    <a:pt x="819" y="245"/>
                  </a:lnTo>
                  <a:lnTo>
                    <a:pt x="819" y="246"/>
                  </a:lnTo>
                  <a:lnTo>
                    <a:pt x="821" y="249"/>
                  </a:lnTo>
                  <a:lnTo>
                    <a:pt x="824" y="251"/>
                  </a:lnTo>
                  <a:lnTo>
                    <a:pt x="825" y="254"/>
                  </a:lnTo>
                  <a:lnTo>
                    <a:pt x="827" y="255"/>
                  </a:lnTo>
                  <a:lnTo>
                    <a:pt x="828" y="258"/>
                  </a:lnTo>
                  <a:lnTo>
                    <a:pt x="830" y="260"/>
                  </a:lnTo>
                  <a:lnTo>
                    <a:pt x="831" y="263"/>
                  </a:lnTo>
                  <a:lnTo>
                    <a:pt x="833" y="264"/>
                  </a:lnTo>
                  <a:lnTo>
                    <a:pt x="834" y="266"/>
                  </a:lnTo>
                  <a:lnTo>
                    <a:pt x="834" y="267"/>
                  </a:lnTo>
                  <a:lnTo>
                    <a:pt x="836" y="269"/>
                  </a:lnTo>
                  <a:lnTo>
                    <a:pt x="837" y="270"/>
                  </a:lnTo>
                  <a:lnTo>
                    <a:pt x="837" y="272"/>
                  </a:lnTo>
                  <a:lnTo>
                    <a:pt x="839" y="273"/>
                  </a:lnTo>
                  <a:lnTo>
                    <a:pt x="840" y="275"/>
                  </a:lnTo>
                  <a:lnTo>
                    <a:pt x="840" y="276"/>
                  </a:lnTo>
                  <a:lnTo>
                    <a:pt x="842" y="278"/>
                  </a:lnTo>
                  <a:lnTo>
                    <a:pt x="843" y="279"/>
                  </a:lnTo>
                  <a:lnTo>
                    <a:pt x="845" y="281"/>
                  </a:lnTo>
                  <a:lnTo>
                    <a:pt x="845" y="282"/>
                  </a:lnTo>
                  <a:lnTo>
                    <a:pt x="846" y="284"/>
                  </a:lnTo>
                  <a:lnTo>
                    <a:pt x="848" y="285"/>
                  </a:lnTo>
                  <a:lnTo>
                    <a:pt x="848" y="287"/>
                  </a:lnTo>
                  <a:lnTo>
                    <a:pt x="849" y="288"/>
                  </a:lnTo>
                  <a:lnTo>
                    <a:pt x="851" y="290"/>
                  </a:lnTo>
                  <a:lnTo>
                    <a:pt x="851" y="291"/>
                  </a:lnTo>
                  <a:lnTo>
                    <a:pt x="852" y="293"/>
                  </a:lnTo>
                  <a:lnTo>
                    <a:pt x="854" y="294"/>
                  </a:lnTo>
                  <a:lnTo>
                    <a:pt x="855" y="296"/>
                  </a:lnTo>
                  <a:lnTo>
                    <a:pt x="857" y="297"/>
                  </a:lnTo>
                  <a:lnTo>
                    <a:pt x="858" y="300"/>
                  </a:lnTo>
                  <a:lnTo>
                    <a:pt x="860" y="302"/>
                  </a:lnTo>
                  <a:lnTo>
                    <a:pt x="861" y="305"/>
                  </a:lnTo>
                  <a:lnTo>
                    <a:pt x="863" y="306"/>
                  </a:lnTo>
                  <a:lnTo>
                    <a:pt x="864" y="309"/>
                  </a:lnTo>
                  <a:lnTo>
                    <a:pt x="867" y="312"/>
                  </a:lnTo>
                  <a:lnTo>
                    <a:pt x="869" y="314"/>
                  </a:lnTo>
                  <a:lnTo>
                    <a:pt x="870" y="317"/>
                  </a:lnTo>
                  <a:lnTo>
                    <a:pt x="872" y="318"/>
                  </a:lnTo>
                  <a:lnTo>
                    <a:pt x="872" y="320"/>
                  </a:lnTo>
                  <a:lnTo>
                    <a:pt x="873" y="321"/>
                  </a:lnTo>
                  <a:lnTo>
                    <a:pt x="875" y="323"/>
                  </a:lnTo>
                  <a:lnTo>
                    <a:pt x="876" y="324"/>
                  </a:lnTo>
                  <a:lnTo>
                    <a:pt x="876" y="326"/>
                  </a:lnTo>
                  <a:lnTo>
                    <a:pt x="878" y="327"/>
                  </a:lnTo>
                  <a:lnTo>
                    <a:pt x="879" y="329"/>
                  </a:lnTo>
                  <a:lnTo>
                    <a:pt x="879" y="330"/>
                  </a:lnTo>
                  <a:lnTo>
                    <a:pt x="881" y="332"/>
                  </a:lnTo>
                  <a:lnTo>
                    <a:pt x="881" y="333"/>
                  </a:lnTo>
                  <a:lnTo>
                    <a:pt x="882" y="333"/>
                  </a:lnTo>
                  <a:lnTo>
                    <a:pt x="882" y="335"/>
                  </a:lnTo>
                  <a:lnTo>
                    <a:pt x="884" y="336"/>
                  </a:lnTo>
                  <a:lnTo>
                    <a:pt x="884" y="338"/>
                  </a:lnTo>
                  <a:lnTo>
                    <a:pt x="885" y="338"/>
                  </a:lnTo>
                  <a:lnTo>
                    <a:pt x="885" y="339"/>
                  </a:lnTo>
                  <a:lnTo>
                    <a:pt x="887" y="341"/>
                  </a:lnTo>
                  <a:lnTo>
                    <a:pt x="887" y="342"/>
                  </a:lnTo>
                  <a:lnTo>
                    <a:pt x="888" y="344"/>
                  </a:lnTo>
                  <a:lnTo>
                    <a:pt x="888" y="345"/>
                  </a:lnTo>
                  <a:lnTo>
                    <a:pt x="890" y="347"/>
                  </a:lnTo>
                  <a:lnTo>
                    <a:pt x="891" y="348"/>
                  </a:lnTo>
                  <a:lnTo>
                    <a:pt x="891" y="350"/>
                  </a:lnTo>
                  <a:lnTo>
                    <a:pt x="893" y="351"/>
                  </a:lnTo>
                  <a:lnTo>
                    <a:pt x="894" y="353"/>
                  </a:lnTo>
                  <a:lnTo>
                    <a:pt x="894" y="354"/>
                  </a:lnTo>
                  <a:lnTo>
                    <a:pt x="896" y="3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05" name="Freeform 28">
              <a:extLst>
                <a:ext uri="{FF2B5EF4-FFF2-40B4-BE49-F238E27FC236}">
                  <a16:creationId xmlns:a16="http://schemas.microsoft.com/office/drawing/2014/main" id="{1B93F385-9EA2-8849-B9A7-E531EEC27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725" y="2293937"/>
              <a:ext cx="711200" cy="284163"/>
            </a:xfrm>
            <a:custGeom>
              <a:avLst/>
              <a:gdLst>
                <a:gd name="T0" fmla="*/ 2147483646 w 896"/>
                <a:gd name="T1" fmla="*/ 0 h 357"/>
                <a:gd name="T2" fmla="*/ 2147483646 w 896"/>
                <a:gd name="T3" fmla="*/ 0 h 357"/>
                <a:gd name="T4" fmla="*/ 2147483646 w 896"/>
                <a:gd name="T5" fmla="*/ 0 h 357"/>
                <a:gd name="T6" fmla="*/ 2147483646 w 896"/>
                <a:gd name="T7" fmla="*/ 2147483646 h 357"/>
                <a:gd name="T8" fmla="*/ 2147483646 w 896"/>
                <a:gd name="T9" fmla="*/ 2147483646 h 357"/>
                <a:gd name="T10" fmla="*/ 2147483646 w 896"/>
                <a:gd name="T11" fmla="*/ 2147483646 h 357"/>
                <a:gd name="T12" fmla="*/ 2147483646 w 896"/>
                <a:gd name="T13" fmla="*/ 2147483646 h 357"/>
                <a:gd name="T14" fmla="*/ 2147483646 w 896"/>
                <a:gd name="T15" fmla="*/ 2147483646 h 357"/>
                <a:gd name="T16" fmla="*/ 2147483646 w 896"/>
                <a:gd name="T17" fmla="*/ 2147483646 h 357"/>
                <a:gd name="T18" fmla="*/ 2147483646 w 896"/>
                <a:gd name="T19" fmla="*/ 2147483646 h 357"/>
                <a:gd name="T20" fmla="*/ 2147483646 w 896"/>
                <a:gd name="T21" fmla="*/ 2147483646 h 357"/>
                <a:gd name="T22" fmla="*/ 2147483646 w 896"/>
                <a:gd name="T23" fmla="*/ 2147483646 h 357"/>
                <a:gd name="T24" fmla="*/ 2147483646 w 896"/>
                <a:gd name="T25" fmla="*/ 2147483646 h 357"/>
                <a:gd name="T26" fmla="*/ 2147483646 w 896"/>
                <a:gd name="T27" fmla="*/ 2147483646 h 357"/>
                <a:gd name="T28" fmla="*/ 2147483646 w 896"/>
                <a:gd name="T29" fmla="*/ 2147483646 h 357"/>
                <a:gd name="T30" fmla="*/ 2147483646 w 896"/>
                <a:gd name="T31" fmla="*/ 2147483646 h 357"/>
                <a:gd name="T32" fmla="*/ 2147483646 w 896"/>
                <a:gd name="T33" fmla="*/ 2147483646 h 357"/>
                <a:gd name="T34" fmla="*/ 2147483646 w 896"/>
                <a:gd name="T35" fmla="*/ 2147483646 h 357"/>
                <a:gd name="T36" fmla="*/ 2147483646 w 896"/>
                <a:gd name="T37" fmla="*/ 2147483646 h 357"/>
                <a:gd name="T38" fmla="*/ 2147483646 w 896"/>
                <a:gd name="T39" fmla="*/ 2147483646 h 357"/>
                <a:gd name="T40" fmla="*/ 2147483646 w 896"/>
                <a:gd name="T41" fmla="*/ 2147483646 h 357"/>
                <a:gd name="T42" fmla="*/ 2147483646 w 896"/>
                <a:gd name="T43" fmla="*/ 2147483646 h 357"/>
                <a:gd name="T44" fmla="*/ 2147483646 w 896"/>
                <a:gd name="T45" fmla="*/ 2147483646 h 357"/>
                <a:gd name="T46" fmla="*/ 2147483646 w 896"/>
                <a:gd name="T47" fmla="*/ 2147483646 h 357"/>
                <a:gd name="T48" fmla="*/ 2147483646 w 896"/>
                <a:gd name="T49" fmla="*/ 2147483646 h 357"/>
                <a:gd name="T50" fmla="*/ 2147483646 w 896"/>
                <a:gd name="T51" fmla="*/ 2147483646 h 357"/>
                <a:gd name="T52" fmla="*/ 2147483646 w 896"/>
                <a:gd name="T53" fmla="*/ 2147483646 h 357"/>
                <a:gd name="T54" fmla="*/ 2147483646 w 896"/>
                <a:gd name="T55" fmla="*/ 2147483646 h 357"/>
                <a:gd name="T56" fmla="*/ 2147483646 w 896"/>
                <a:gd name="T57" fmla="*/ 2147483646 h 357"/>
                <a:gd name="T58" fmla="*/ 2147483646 w 896"/>
                <a:gd name="T59" fmla="*/ 2147483646 h 357"/>
                <a:gd name="T60" fmla="*/ 2147483646 w 896"/>
                <a:gd name="T61" fmla="*/ 2147483646 h 357"/>
                <a:gd name="T62" fmla="*/ 2147483646 w 896"/>
                <a:gd name="T63" fmla="*/ 2147483646 h 357"/>
                <a:gd name="T64" fmla="*/ 2147483646 w 896"/>
                <a:gd name="T65" fmla="*/ 2147483646 h 357"/>
                <a:gd name="T66" fmla="*/ 2147483646 w 896"/>
                <a:gd name="T67" fmla="*/ 2147483646 h 357"/>
                <a:gd name="T68" fmla="*/ 2147483646 w 896"/>
                <a:gd name="T69" fmla="*/ 2147483646 h 357"/>
                <a:gd name="T70" fmla="*/ 2147483646 w 896"/>
                <a:gd name="T71" fmla="*/ 2147483646 h 357"/>
                <a:gd name="T72" fmla="*/ 2147483646 w 896"/>
                <a:gd name="T73" fmla="*/ 2147483646 h 357"/>
                <a:gd name="T74" fmla="*/ 2147483646 w 896"/>
                <a:gd name="T75" fmla="*/ 2147483646 h 357"/>
                <a:gd name="T76" fmla="*/ 2147483646 w 896"/>
                <a:gd name="T77" fmla="*/ 2147483646 h 357"/>
                <a:gd name="T78" fmla="*/ 2147483646 w 896"/>
                <a:gd name="T79" fmla="*/ 2147483646 h 357"/>
                <a:gd name="T80" fmla="*/ 2147483646 w 896"/>
                <a:gd name="T81" fmla="*/ 2147483646 h 357"/>
                <a:gd name="T82" fmla="*/ 2147483646 w 896"/>
                <a:gd name="T83" fmla="*/ 2147483646 h 357"/>
                <a:gd name="T84" fmla="*/ 2147483646 w 896"/>
                <a:gd name="T85" fmla="*/ 2147483646 h 357"/>
                <a:gd name="T86" fmla="*/ 2147483646 w 896"/>
                <a:gd name="T87" fmla="*/ 2147483646 h 357"/>
                <a:gd name="T88" fmla="*/ 2147483646 w 896"/>
                <a:gd name="T89" fmla="*/ 2147483646 h 357"/>
                <a:gd name="T90" fmla="*/ 2147483646 w 896"/>
                <a:gd name="T91" fmla="*/ 2147483646 h 357"/>
                <a:gd name="T92" fmla="*/ 2147483646 w 896"/>
                <a:gd name="T93" fmla="*/ 2147483646 h 357"/>
                <a:gd name="T94" fmla="*/ 2147483646 w 896"/>
                <a:gd name="T95" fmla="*/ 2147483646 h 357"/>
                <a:gd name="T96" fmla="*/ 2147483646 w 896"/>
                <a:gd name="T97" fmla="*/ 2147483646 h 357"/>
                <a:gd name="T98" fmla="*/ 2147483646 w 896"/>
                <a:gd name="T99" fmla="*/ 2147483646 h 357"/>
                <a:gd name="T100" fmla="*/ 2147483646 w 896"/>
                <a:gd name="T101" fmla="*/ 2147483646 h 357"/>
                <a:gd name="T102" fmla="*/ 2147483646 w 896"/>
                <a:gd name="T103" fmla="*/ 2147483646 h 357"/>
                <a:gd name="T104" fmla="*/ 2147483646 w 896"/>
                <a:gd name="T105" fmla="*/ 2147483646 h 357"/>
                <a:gd name="T106" fmla="*/ 2147483646 w 896"/>
                <a:gd name="T107" fmla="*/ 2147483646 h 357"/>
                <a:gd name="T108" fmla="*/ 2147483646 w 896"/>
                <a:gd name="T109" fmla="*/ 2147483646 h 357"/>
                <a:gd name="T110" fmla="*/ 2147483646 w 896"/>
                <a:gd name="T111" fmla="*/ 2147483646 h 357"/>
                <a:gd name="T112" fmla="*/ 2147483646 w 896"/>
                <a:gd name="T113" fmla="*/ 2147483646 h 357"/>
                <a:gd name="T114" fmla="*/ 2147483646 w 896"/>
                <a:gd name="T115" fmla="*/ 2147483646 h 357"/>
                <a:gd name="T116" fmla="*/ 2147483646 w 896"/>
                <a:gd name="T117" fmla="*/ 2147483646 h 357"/>
                <a:gd name="T118" fmla="*/ 2147483646 w 896"/>
                <a:gd name="T119" fmla="*/ 2147483646 h 357"/>
                <a:gd name="T120" fmla="*/ 2147483646 w 896"/>
                <a:gd name="T121" fmla="*/ 2147483646 h 3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96" h="357">
                  <a:moveTo>
                    <a:pt x="0" y="0"/>
                  </a:moveTo>
                  <a:lnTo>
                    <a:pt x="34" y="0"/>
                  </a:lnTo>
                  <a:lnTo>
                    <a:pt x="66" y="0"/>
                  </a:lnTo>
                  <a:lnTo>
                    <a:pt x="96" y="0"/>
                  </a:lnTo>
                  <a:lnTo>
                    <a:pt x="124" y="0"/>
                  </a:lnTo>
                  <a:lnTo>
                    <a:pt x="150" y="0"/>
                  </a:lnTo>
                  <a:lnTo>
                    <a:pt x="174" y="0"/>
                  </a:lnTo>
                  <a:lnTo>
                    <a:pt x="196" y="0"/>
                  </a:lnTo>
                  <a:lnTo>
                    <a:pt x="217" y="0"/>
                  </a:lnTo>
                  <a:lnTo>
                    <a:pt x="237" y="0"/>
                  </a:lnTo>
                  <a:lnTo>
                    <a:pt x="255" y="0"/>
                  </a:lnTo>
                  <a:lnTo>
                    <a:pt x="271" y="0"/>
                  </a:lnTo>
                  <a:lnTo>
                    <a:pt x="286" y="0"/>
                  </a:lnTo>
                  <a:lnTo>
                    <a:pt x="300" y="0"/>
                  </a:lnTo>
                  <a:lnTo>
                    <a:pt x="312" y="0"/>
                  </a:lnTo>
                  <a:lnTo>
                    <a:pt x="322" y="0"/>
                  </a:lnTo>
                  <a:lnTo>
                    <a:pt x="333" y="0"/>
                  </a:lnTo>
                  <a:lnTo>
                    <a:pt x="342" y="0"/>
                  </a:lnTo>
                  <a:lnTo>
                    <a:pt x="349" y="0"/>
                  </a:lnTo>
                  <a:lnTo>
                    <a:pt x="357" y="0"/>
                  </a:lnTo>
                  <a:lnTo>
                    <a:pt x="363" y="0"/>
                  </a:lnTo>
                  <a:lnTo>
                    <a:pt x="369" y="0"/>
                  </a:lnTo>
                  <a:lnTo>
                    <a:pt x="373" y="0"/>
                  </a:lnTo>
                  <a:lnTo>
                    <a:pt x="378" y="2"/>
                  </a:lnTo>
                  <a:lnTo>
                    <a:pt x="382" y="2"/>
                  </a:lnTo>
                  <a:lnTo>
                    <a:pt x="385" y="2"/>
                  </a:lnTo>
                  <a:lnTo>
                    <a:pt x="388" y="2"/>
                  </a:lnTo>
                  <a:lnTo>
                    <a:pt x="391" y="2"/>
                  </a:lnTo>
                  <a:lnTo>
                    <a:pt x="393" y="2"/>
                  </a:lnTo>
                  <a:lnTo>
                    <a:pt x="396" y="2"/>
                  </a:lnTo>
                  <a:lnTo>
                    <a:pt x="399" y="2"/>
                  </a:lnTo>
                  <a:lnTo>
                    <a:pt x="400" y="2"/>
                  </a:lnTo>
                  <a:lnTo>
                    <a:pt x="403" y="2"/>
                  </a:lnTo>
                  <a:lnTo>
                    <a:pt x="406" y="2"/>
                  </a:lnTo>
                  <a:lnTo>
                    <a:pt x="408" y="3"/>
                  </a:lnTo>
                  <a:lnTo>
                    <a:pt x="411" y="3"/>
                  </a:lnTo>
                  <a:lnTo>
                    <a:pt x="412" y="3"/>
                  </a:lnTo>
                  <a:lnTo>
                    <a:pt x="414" y="3"/>
                  </a:lnTo>
                  <a:lnTo>
                    <a:pt x="415" y="3"/>
                  </a:lnTo>
                  <a:lnTo>
                    <a:pt x="418" y="3"/>
                  </a:lnTo>
                  <a:lnTo>
                    <a:pt x="420" y="3"/>
                  </a:lnTo>
                  <a:lnTo>
                    <a:pt x="421" y="3"/>
                  </a:lnTo>
                  <a:lnTo>
                    <a:pt x="423" y="3"/>
                  </a:lnTo>
                  <a:lnTo>
                    <a:pt x="424" y="3"/>
                  </a:lnTo>
                  <a:lnTo>
                    <a:pt x="426" y="3"/>
                  </a:lnTo>
                  <a:lnTo>
                    <a:pt x="426" y="5"/>
                  </a:lnTo>
                  <a:lnTo>
                    <a:pt x="427" y="5"/>
                  </a:lnTo>
                  <a:lnTo>
                    <a:pt x="429" y="5"/>
                  </a:lnTo>
                  <a:lnTo>
                    <a:pt x="430" y="5"/>
                  </a:lnTo>
                  <a:lnTo>
                    <a:pt x="432" y="5"/>
                  </a:lnTo>
                  <a:lnTo>
                    <a:pt x="433" y="5"/>
                  </a:lnTo>
                  <a:lnTo>
                    <a:pt x="435" y="5"/>
                  </a:lnTo>
                  <a:lnTo>
                    <a:pt x="436" y="5"/>
                  </a:lnTo>
                  <a:lnTo>
                    <a:pt x="438" y="5"/>
                  </a:lnTo>
                  <a:lnTo>
                    <a:pt x="439" y="6"/>
                  </a:lnTo>
                  <a:lnTo>
                    <a:pt x="441" y="6"/>
                  </a:lnTo>
                  <a:lnTo>
                    <a:pt x="442" y="6"/>
                  </a:lnTo>
                  <a:lnTo>
                    <a:pt x="444" y="6"/>
                  </a:lnTo>
                  <a:lnTo>
                    <a:pt x="447" y="6"/>
                  </a:lnTo>
                  <a:lnTo>
                    <a:pt x="448" y="6"/>
                  </a:lnTo>
                  <a:lnTo>
                    <a:pt x="450" y="6"/>
                  </a:lnTo>
                  <a:lnTo>
                    <a:pt x="453" y="8"/>
                  </a:lnTo>
                  <a:lnTo>
                    <a:pt x="454" y="8"/>
                  </a:lnTo>
                  <a:lnTo>
                    <a:pt x="457" y="8"/>
                  </a:lnTo>
                  <a:lnTo>
                    <a:pt x="459" y="8"/>
                  </a:lnTo>
                  <a:lnTo>
                    <a:pt x="462" y="9"/>
                  </a:lnTo>
                  <a:lnTo>
                    <a:pt x="463" y="9"/>
                  </a:lnTo>
                  <a:lnTo>
                    <a:pt x="465" y="9"/>
                  </a:lnTo>
                  <a:lnTo>
                    <a:pt x="468" y="9"/>
                  </a:lnTo>
                  <a:lnTo>
                    <a:pt x="469" y="9"/>
                  </a:lnTo>
                  <a:lnTo>
                    <a:pt x="471" y="11"/>
                  </a:lnTo>
                  <a:lnTo>
                    <a:pt x="472" y="11"/>
                  </a:lnTo>
                  <a:lnTo>
                    <a:pt x="474" y="11"/>
                  </a:lnTo>
                  <a:lnTo>
                    <a:pt x="475" y="11"/>
                  </a:lnTo>
                  <a:lnTo>
                    <a:pt x="477" y="11"/>
                  </a:lnTo>
                  <a:lnTo>
                    <a:pt x="478" y="11"/>
                  </a:lnTo>
                  <a:lnTo>
                    <a:pt x="480" y="12"/>
                  </a:lnTo>
                  <a:lnTo>
                    <a:pt x="481" y="12"/>
                  </a:lnTo>
                  <a:lnTo>
                    <a:pt x="483" y="12"/>
                  </a:lnTo>
                  <a:lnTo>
                    <a:pt x="484" y="12"/>
                  </a:lnTo>
                  <a:lnTo>
                    <a:pt x="486" y="14"/>
                  </a:lnTo>
                  <a:lnTo>
                    <a:pt x="487" y="14"/>
                  </a:lnTo>
                  <a:lnTo>
                    <a:pt x="489" y="14"/>
                  </a:lnTo>
                  <a:lnTo>
                    <a:pt x="490" y="14"/>
                  </a:lnTo>
                  <a:lnTo>
                    <a:pt x="492" y="15"/>
                  </a:lnTo>
                  <a:lnTo>
                    <a:pt x="493" y="15"/>
                  </a:lnTo>
                  <a:lnTo>
                    <a:pt x="495" y="15"/>
                  </a:lnTo>
                  <a:lnTo>
                    <a:pt x="496" y="17"/>
                  </a:lnTo>
                  <a:lnTo>
                    <a:pt x="499" y="17"/>
                  </a:lnTo>
                  <a:lnTo>
                    <a:pt x="501" y="17"/>
                  </a:lnTo>
                  <a:lnTo>
                    <a:pt x="502" y="18"/>
                  </a:lnTo>
                  <a:lnTo>
                    <a:pt x="505" y="18"/>
                  </a:lnTo>
                  <a:lnTo>
                    <a:pt x="508" y="20"/>
                  </a:lnTo>
                  <a:lnTo>
                    <a:pt x="510" y="20"/>
                  </a:lnTo>
                  <a:lnTo>
                    <a:pt x="513" y="21"/>
                  </a:lnTo>
                  <a:lnTo>
                    <a:pt x="516" y="21"/>
                  </a:lnTo>
                  <a:lnTo>
                    <a:pt x="519" y="23"/>
                  </a:lnTo>
                  <a:lnTo>
                    <a:pt x="520" y="23"/>
                  </a:lnTo>
                  <a:lnTo>
                    <a:pt x="523" y="24"/>
                  </a:lnTo>
                  <a:lnTo>
                    <a:pt x="525" y="24"/>
                  </a:lnTo>
                  <a:lnTo>
                    <a:pt x="526" y="26"/>
                  </a:lnTo>
                  <a:lnTo>
                    <a:pt x="529" y="26"/>
                  </a:lnTo>
                  <a:lnTo>
                    <a:pt x="531" y="27"/>
                  </a:lnTo>
                  <a:lnTo>
                    <a:pt x="533" y="27"/>
                  </a:lnTo>
                  <a:lnTo>
                    <a:pt x="534" y="27"/>
                  </a:lnTo>
                  <a:lnTo>
                    <a:pt x="536" y="29"/>
                  </a:lnTo>
                  <a:lnTo>
                    <a:pt x="537" y="29"/>
                  </a:lnTo>
                  <a:lnTo>
                    <a:pt x="539" y="29"/>
                  </a:lnTo>
                  <a:lnTo>
                    <a:pt x="540" y="30"/>
                  </a:lnTo>
                  <a:lnTo>
                    <a:pt x="542" y="30"/>
                  </a:lnTo>
                  <a:lnTo>
                    <a:pt x="543" y="30"/>
                  </a:lnTo>
                  <a:lnTo>
                    <a:pt x="545" y="32"/>
                  </a:lnTo>
                  <a:lnTo>
                    <a:pt x="546" y="32"/>
                  </a:lnTo>
                  <a:lnTo>
                    <a:pt x="546" y="33"/>
                  </a:lnTo>
                  <a:lnTo>
                    <a:pt x="548" y="33"/>
                  </a:lnTo>
                  <a:lnTo>
                    <a:pt x="549" y="33"/>
                  </a:lnTo>
                  <a:lnTo>
                    <a:pt x="551" y="35"/>
                  </a:lnTo>
                  <a:lnTo>
                    <a:pt x="552" y="35"/>
                  </a:lnTo>
                  <a:lnTo>
                    <a:pt x="554" y="36"/>
                  </a:lnTo>
                  <a:lnTo>
                    <a:pt x="555" y="36"/>
                  </a:lnTo>
                  <a:lnTo>
                    <a:pt x="557" y="38"/>
                  </a:lnTo>
                  <a:lnTo>
                    <a:pt x="560" y="38"/>
                  </a:lnTo>
                  <a:lnTo>
                    <a:pt x="561" y="39"/>
                  </a:lnTo>
                  <a:lnTo>
                    <a:pt x="563" y="41"/>
                  </a:lnTo>
                  <a:lnTo>
                    <a:pt x="566" y="41"/>
                  </a:lnTo>
                  <a:lnTo>
                    <a:pt x="567" y="42"/>
                  </a:lnTo>
                  <a:lnTo>
                    <a:pt x="570" y="44"/>
                  </a:lnTo>
                  <a:lnTo>
                    <a:pt x="572" y="45"/>
                  </a:lnTo>
                  <a:lnTo>
                    <a:pt x="575" y="45"/>
                  </a:lnTo>
                  <a:lnTo>
                    <a:pt x="576" y="47"/>
                  </a:lnTo>
                  <a:lnTo>
                    <a:pt x="578" y="48"/>
                  </a:lnTo>
                  <a:lnTo>
                    <a:pt x="581" y="48"/>
                  </a:lnTo>
                  <a:lnTo>
                    <a:pt x="582" y="50"/>
                  </a:lnTo>
                  <a:lnTo>
                    <a:pt x="584" y="51"/>
                  </a:lnTo>
                  <a:lnTo>
                    <a:pt x="585" y="51"/>
                  </a:lnTo>
                  <a:lnTo>
                    <a:pt x="587" y="53"/>
                  </a:lnTo>
                  <a:lnTo>
                    <a:pt x="588" y="53"/>
                  </a:lnTo>
                  <a:lnTo>
                    <a:pt x="590" y="54"/>
                  </a:lnTo>
                  <a:lnTo>
                    <a:pt x="591" y="54"/>
                  </a:lnTo>
                  <a:lnTo>
                    <a:pt x="593" y="56"/>
                  </a:lnTo>
                  <a:lnTo>
                    <a:pt x="594" y="56"/>
                  </a:lnTo>
                  <a:lnTo>
                    <a:pt x="596" y="57"/>
                  </a:lnTo>
                  <a:lnTo>
                    <a:pt x="597" y="57"/>
                  </a:lnTo>
                  <a:lnTo>
                    <a:pt x="599" y="59"/>
                  </a:lnTo>
                  <a:lnTo>
                    <a:pt x="600" y="59"/>
                  </a:lnTo>
                  <a:lnTo>
                    <a:pt x="602" y="60"/>
                  </a:lnTo>
                  <a:lnTo>
                    <a:pt x="603" y="60"/>
                  </a:lnTo>
                  <a:lnTo>
                    <a:pt x="603" y="62"/>
                  </a:lnTo>
                  <a:lnTo>
                    <a:pt x="605" y="62"/>
                  </a:lnTo>
                  <a:lnTo>
                    <a:pt x="606" y="63"/>
                  </a:lnTo>
                  <a:lnTo>
                    <a:pt x="608" y="63"/>
                  </a:lnTo>
                  <a:lnTo>
                    <a:pt x="609" y="65"/>
                  </a:lnTo>
                  <a:lnTo>
                    <a:pt x="612" y="65"/>
                  </a:lnTo>
                  <a:lnTo>
                    <a:pt x="614" y="66"/>
                  </a:lnTo>
                  <a:lnTo>
                    <a:pt x="615" y="68"/>
                  </a:lnTo>
                  <a:lnTo>
                    <a:pt x="617" y="69"/>
                  </a:lnTo>
                  <a:lnTo>
                    <a:pt x="620" y="69"/>
                  </a:lnTo>
                  <a:lnTo>
                    <a:pt x="621" y="71"/>
                  </a:lnTo>
                  <a:lnTo>
                    <a:pt x="623" y="72"/>
                  </a:lnTo>
                  <a:lnTo>
                    <a:pt x="626" y="74"/>
                  </a:lnTo>
                  <a:lnTo>
                    <a:pt x="627" y="74"/>
                  </a:lnTo>
                  <a:lnTo>
                    <a:pt x="629" y="75"/>
                  </a:lnTo>
                  <a:lnTo>
                    <a:pt x="630" y="75"/>
                  </a:lnTo>
                  <a:lnTo>
                    <a:pt x="632" y="77"/>
                  </a:lnTo>
                  <a:lnTo>
                    <a:pt x="633" y="78"/>
                  </a:lnTo>
                  <a:lnTo>
                    <a:pt x="635" y="78"/>
                  </a:lnTo>
                  <a:lnTo>
                    <a:pt x="636" y="78"/>
                  </a:lnTo>
                  <a:lnTo>
                    <a:pt x="636" y="80"/>
                  </a:lnTo>
                  <a:lnTo>
                    <a:pt x="638" y="80"/>
                  </a:lnTo>
                  <a:lnTo>
                    <a:pt x="639" y="81"/>
                  </a:lnTo>
                  <a:lnTo>
                    <a:pt x="641" y="81"/>
                  </a:lnTo>
                  <a:lnTo>
                    <a:pt x="641" y="83"/>
                  </a:lnTo>
                  <a:lnTo>
                    <a:pt x="642" y="83"/>
                  </a:lnTo>
                  <a:lnTo>
                    <a:pt x="644" y="83"/>
                  </a:lnTo>
                  <a:lnTo>
                    <a:pt x="644" y="84"/>
                  </a:lnTo>
                  <a:lnTo>
                    <a:pt x="645" y="84"/>
                  </a:lnTo>
                  <a:lnTo>
                    <a:pt x="647" y="86"/>
                  </a:lnTo>
                  <a:lnTo>
                    <a:pt x="648" y="86"/>
                  </a:lnTo>
                  <a:lnTo>
                    <a:pt x="650" y="87"/>
                  </a:lnTo>
                  <a:lnTo>
                    <a:pt x="651" y="89"/>
                  </a:lnTo>
                  <a:lnTo>
                    <a:pt x="653" y="89"/>
                  </a:lnTo>
                  <a:lnTo>
                    <a:pt x="654" y="90"/>
                  </a:lnTo>
                  <a:lnTo>
                    <a:pt x="656" y="92"/>
                  </a:lnTo>
                  <a:lnTo>
                    <a:pt x="657" y="92"/>
                  </a:lnTo>
                  <a:lnTo>
                    <a:pt x="659" y="93"/>
                  </a:lnTo>
                  <a:lnTo>
                    <a:pt x="660" y="95"/>
                  </a:lnTo>
                  <a:lnTo>
                    <a:pt x="662" y="95"/>
                  </a:lnTo>
                  <a:lnTo>
                    <a:pt x="663" y="96"/>
                  </a:lnTo>
                  <a:lnTo>
                    <a:pt x="665" y="98"/>
                  </a:lnTo>
                  <a:lnTo>
                    <a:pt x="666" y="98"/>
                  </a:lnTo>
                  <a:lnTo>
                    <a:pt x="668" y="99"/>
                  </a:lnTo>
                  <a:lnTo>
                    <a:pt x="669" y="101"/>
                  </a:lnTo>
                  <a:lnTo>
                    <a:pt x="671" y="101"/>
                  </a:lnTo>
                  <a:lnTo>
                    <a:pt x="671" y="102"/>
                  </a:lnTo>
                  <a:lnTo>
                    <a:pt x="672" y="102"/>
                  </a:lnTo>
                  <a:lnTo>
                    <a:pt x="674" y="102"/>
                  </a:lnTo>
                  <a:lnTo>
                    <a:pt x="675" y="104"/>
                  </a:lnTo>
                  <a:lnTo>
                    <a:pt x="677" y="105"/>
                  </a:lnTo>
                  <a:lnTo>
                    <a:pt x="678" y="105"/>
                  </a:lnTo>
                  <a:lnTo>
                    <a:pt x="678" y="107"/>
                  </a:lnTo>
                  <a:lnTo>
                    <a:pt x="680" y="107"/>
                  </a:lnTo>
                  <a:lnTo>
                    <a:pt x="680" y="108"/>
                  </a:lnTo>
                  <a:lnTo>
                    <a:pt x="681" y="108"/>
                  </a:lnTo>
                  <a:lnTo>
                    <a:pt x="683" y="110"/>
                  </a:lnTo>
                  <a:lnTo>
                    <a:pt x="684" y="110"/>
                  </a:lnTo>
                  <a:lnTo>
                    <a:pt x="684" y="111"/>
                  </a:lnTo>
                  <a:lnTo>
                    <a:pt x="686" y="111"/>
                  </a:lnTo>
                  <a:lnTo>
                    <a:pt x="686" y="113"/>
                  </a:lnTo>
                  <a:lnTo>
                    <a:pt x="687" y="113"/>
                  </a:lnTo>
                  <a:lnTo>
                    <a:pt x="689" y="113"/>
                  </a:lnTo>
                  <a:lnTo>
                    <a:pt x="689" y="114"/>
                  </a:lnTo>
                  <a:lnTo>
                    <a:pt x="690" y="116"/>
                  </a:lnTo>
                  <a:lnTo>
                    <a:pt x="692" y="116"/>
                  </a:lnTo>
                  <a:lnTo>
                    <a:pt x="692" y="117"/>
                  </a:lnTo>
                  <a:lnTo>
                    <a:pt x="693" y="117"/>
                  </a:lnTo>
                  <a:lnTo>
                    <a:pt x="695" y="119"/>
                  </a:lnTo>
                  <a:lnTo>
                    <a:pt x="696" y="119"/>
                  </a:lnTo>
                  <a:lnTo>
                    <a:pt x="696" y="120"/>
                  </a:lnTo>
                  <a:lnTo>
                    <a:pt x="698" y="122"/>
                  </a:lnTo>
                  <a:lnTo>
                    <a:pt x="699" y="122"/>
                  </a:lnTo>
                  <a:lnTo>
                    <a:pt x="701" y="123"/>
                  </a:lnTo>
                  <a:lnTo>
                    <a:pt x="702" y="125"/>
                  </a:lnTo>
                  <a:lnTo>
                    <a:pt x="704" y="125"/>
                  </a:lnTo>
                  <a:lnTo>
                    <a:pt x="704" y="126"/>
                  </a:lnTo>
                  <a:lnTo>
                    <a:pt x="705" y="126"/>
                  </a:lnTo>
                  <a:lnTo>
                    <a:pt x="707" y="128"/>
                  </a:lnTo>
                  <a:lnTo>
                    <a:pt x="708" y="129"/>
                  </a:lnTo>
                  <a:lnTo>
                    <a:pt x="710" y="129"/>
                  </a:lnTo>
                  <a:lnTo>
                    <a:pt x="710" y="131"/>
                  </a:lnTo>
                  <a:lnTo>
                    <a:pt x="711" y="131"/>
                  </a:lnTo>
                  <a:lnTo>
                    <a:pt x="713" y="132"/>
                  </a:lnTo>
                  <a:lnTo>
                    <a:pt x="714" y="132"/>
                  </a:lnTo>
                  <a:lnTo>
                    <a:pt x="714" y="134"/>
                  </a:lnTo>
                  <a:lnTo>
                    <a:pt x="716" y="134"/>
                  </a:lnTo>
                  <a:lnTo>
                    <a:pt x="717" y="135"/>
                  </a:lnTo>
                  <a:lnTo>
                    <a:pt x="719" y="137"/>
                  </a:lnTo>
                  <a:lnTo>
                    <a:pt x="720" y="137"/>
                  </a:lnTo>
                  <a:lnTo>
                    <a:pt x="722" y="138"/>
                  </a:lnTo>
                  <a:lnTo>
                    <a:pt x="723" y="140"/>
                  </a:lnTo>
                  <a:lnTo>
                    <a:pt x="725" y="140"/>
                  </a:lnTo>
                  <a:lnTo>
                    <a:pt x="725" y="141"/>
                  </a:lnTo>
                  <a:lnTo>
                    <a:pt x="726" y="141"/>
                  </a:lnTo>
                  <a:lnTo>
                    <a:pt x="728" y="143"/>
                  </a:lnTo>
                  <a:lnTo>
                    <a:pt x="729" y="143"/>
                  </a:lnTo>
                  <a:lnTo>
                    <a:pt x="729" y="144"/>
                  </a:lnTo>
                  <a:lnTo>
                    <a:pt x="731" y="144"/>
                  </a:lnTo>
                  <a:lnTo>
                    <a:pt x="731" y="146"/>
                  </a:lnTo>
                  <a:lnTo>
                    <a:pt x="732" y="146"/>
                  </a:lnTo>
                  <a:lnTo>
                    <a:pt x="734" y="147"/>
                  </a:lnTo>
                  <a:lnTo>
                    <a:pt x="735" y="147"/>
                  </a:lnTo>
                  <a:lnTo>
                    <a:pt x="735" y="149"/>
                  </a:lnTo>
                  <a:lnTo>
                    <a:pt x="737" y="149"/>
                  </a:lnTo>
                  <a:lnTo>
                    <a:pt x="737" y="150"/>
                  </a:lnTo>
                  <a:lnTo>
                    <a:pt x="738" y="150"/>
                  </a:lnTo>
                  <a:lnTo>
                    <a:pt x="738" y="152"/>
                  </a:lnTo>
                  <a:lnTo>
                    <a:pt x="740" y="152"/>
                  </a:lnTo>
                  <a:lnTo>
                    <a:pt x="740" y="153"/>
                  </a:lnTo>
                  <a:lnTo>
                    <a:pt x="741" y="153"/>
                  </a:lnTo>
                  <a:lnTo>
                    <a:pt x="743" y="155"/>
                  </a:lnTo>
                  <a:lnTo>
                    <a:pt x="743" y="156"/>
                  </a:lnTo>
                  <a:lnTo>
                    <a:pt x="744" y="156"/>
                  </a:lnTo>
                  <a:lnTo>
                    <a:pt x="746" y="158"/>
                  </a:lnTo>
                  <a:lnTo>
                    <a:pt x="746" y="159"/>
                  </a:lnTo>
                  <a:lnTo>
                    <a:pt x="747" y="159"/>
                  </a:lnTo>
                  <a:lnTo>
                    <a:pt x="749" y="161"/>
                  </a:lnTo>
                  <a:lnTo>
                    <a:pt x="750" y="162"/>
                  </a:lnTo>
                  <a:lnTo>
                    <a:pt x="752" y="164"/>
                  </a:lnTo>
                  <a:lnTo>
                    <a:pt x="752" y="165"/>
                  </a:lnTo>
                  <a:lnTo>
                    <a:pt x="753" y="167"/>
                  </a:lnTo>
                  <a:lnTo>
                    <a:pt x="755" y="168"/>
                  </a:lnTo>
                  <a:lnTo>
                    <a:pt x="756" y="170"/>
                  </a:lnTo>
                  <a:lnTo>
                    <a:pt x="758" y="171"/>
                  </a:lnTo>
                  <a:lnTo>
                    <a:pt x="759" y="173"/>
                  </a:lnTo>
                  <a:lnTo>
                    <a:pt x="761" y="174"/>
                  </a:lnTo>
                  <a:lnTo>
                    <a:pt x="762" y="176"/>
                  </a:lnTo>
                  <a:lnTo>
                    <a:pt x="764" y="177"/>
                  </a:lnTo>
                  <a:lnTo>
                    <a:pt x="765" y="179"/>
                  </a:lnTo>
                  <a:lnTo>
                    <a:pt x="767" y="180"/>
                  </a:lnTo>
                  <a:lnTo>
                    <a:pt x="767" y="182"/>
                  </a:lnTo>
                  <a:lnTo>
                    <a:pt x="768" y="182"/>
                  </a:lnTo>
                  <a:lnTo>
                    <a:pt x="768" y="183"/>
                  </a:lnTo>
                  <a:lnTo>
                    <a:pt x="770" y="183"/>
                  </a:lnTo>
                  <a:lnTo>
                    <a:pt x="770" y="185"/>
                  </a:lnTo>
                  <a:lnTo>
                    <a:pt x="771" y="186"/>
                  </a:lnTo>
                  <a:lnTo>
                    <a:pt x="773" y="186"/>
                  </a:lnTo>
                  <a:lnTo>
                    <a:pt x="773" y="188"/>
                  </a:lnTo>
                  <a:lnTo>
                    <a:pt x="774" y="189"/>
                  </a:lnTo>
                  <a:lnTo>
                    <a:pt x="776" y="191"/>
                  </a:lnTo>
                  <a:lnTo>
                    <a:pt x="777" y="192"/>
                  </a:lnTo>
                  <a:lnTo>
                    <a:pt x="779" y="194"/>
                  </a:lnTo>
                  <a:lnTo>
                    <a:pt x="780" y="195"/>
                  </a:lnTo>
                  <a:lnTo>
                    <a:pt x="782" y="197"/>
                  </a:lnTo>
                  <a:lnTo>
                    <a:pt x="782" y="198"/>
                  </a:lnTo>
                  <a:lnTo>
                    <a:pt x="783" y="201"/>
                  </a:lnTo>
                  <a:lnTo>
                    <a:pt x="786" y="203"/>
                  </a:lnTo>
                  <a:lnTo>
                    <a:pt x="788" y="204"/>
                  </a:lnTo>
                  <a:lnTo>
                    <a:pt x="789" y="207"/>
                  </a:lnTo>
                  <a:lnTo>
                    <a:pt x="791" y="209"/>
                  </a:lnTo>
                  <a:lnTo>
                    <a:pt x="792" y="210"/>
                  </a:lnTo>
                  <a:lnTo>
                    <a:pt x="794" y="212"/>
                  </a:lnTo>
                  <a:lnTo>
                    <a:pt x="795" y="213"/>
                  </a:lnTo>
                  <a:lnTo>
                    <a:pt x="797" y="215"/>
                  </a:lnTo>
                  <a:lnTo>
                    <a:pt x="797" y="216"/>
                  </a:lnTo>
                  <a:lnTo>
                    <a:pt x="798" y="218"/>
                  </a:lnTo>
                  <a:lnTo>
                    <a:pt x="800" y="219"/>
                  </a:lnTo>
                  <a:lnTo>
                    <a:pt x="800" y="221"/>
                  </a:lnTo>
                  <a:lnTo>
                    <a:pt x="801" y="222"/>
                  </a:lnTo>
                  <a:lnTo>
                    <a:pt x="803" y="224"/>
                  </a:lnTo>
                  <a:lnTo>
                    <a:pt x="804" y="225"/>
                  </a:lnTo>
                  <a:lnTo>
                    <a:pt x="806" y="227"/>
                  </a:lnTo>
                  <a:lnTo>
                    <a:pt x="806" y="228"/>
                  </a:lnTo>
                  <a:lnTo>
                    <a:pt x="807" y="228"/>
                  </a:lnTo>
                  <a:lnTo>
                    <a:pt x="807" y="230"/>
                  </a:lnTo>
                  <a:lnTo>
                    <a:pt x="809" y="231"/>
                  </a:lnTo>
                  <a:lnTo>
                    <a:pt x="810" y="233"/>
                  </a:lnTo>
                  <a:lnTo>
                    <a:pt x="810" y="234"/>
                  </a:lnTo>
                  <a:lnTo>
                    <a:pt x="812" y="236"/>
                  </a:lnTo>
                  <a:lnTo>
                    <a:pt x="812" y="237"/>
                  </a:lnTo>
                  <a:lnTo>
                    <a:pt x="813" y="237"/>
                  </a:lnTo>
                  <a:lnTo>
                    <a:pt x="815" y="240"/>
                  </a:lnTo>
                  <a:lnTo>
                    <a:pt x="816" y="242"/>
                  </a:lnTo>
                  <a:lnTo>
                    <a:pt x="818" y="243"/>
                  </a:lnTo>
                  <a:lnTo>
                    <a:pt x="819" y="245"/>
                  </a:lnTo>
                  <a:lnTo>
                    <a:pt x="819" y="246"/>
                  </a:lnTo>
                  <a:lnTo>
                    <a:pt x="821" y="249"/>
                  </a:lnTo>
                  <a:lnTo>
                    <a:pt x="824" y="251"/>
                  </a:lnTo>
                  <a:lnTo>
                    <a:pt x="825" y="254"/>
                  </a:lnTo>
                  <a:lnTo>
                    <a:pt x="827" y="255"/>
                  </a:lnTo>
                  <a:lnTo>
                    <a:pt x="828" y="258"/>
                  </a:lnTo>
                  <a:lnTo>
                    <a:pt x="830" y="260"/>
                  </a:lnTo>
                  <a:lnTo>
                    <a:pt x="831" y="263"/>
                  </a:lnTo>
                  <a:lnTo>
                    <a:pt x="833" y="264"/>
                  </a:lnTo>
                  <a:lnTo>
                    <a:pt x="834" y="266"/>
                  </a:lnTo>
                  <a:lnTo>
                    <a:pt x="834" y="267"/>
                  </a:lnTo>
                  <a:lnTo>
                    <a:pt x="836" y="269"/>
                  </a:lnTo>
                  <a:lnTo>
                    <a:pt x="837" y="270"/>
                  </a:lnTo>
                  <a:lnTo>
                    <a:pt x="837" y="272"/>
                  </a:lnTo>
                  <a:lnTo>
                    <a:pt x="839" y="273"/>
                  </a:lnTo>
                  <a:lnTo>
                    <a:pt x="840" y="275"/>
                  </a:lnTo>
                  <a:lnTo>
                    <a:pt x="840" y="276"/>
                  </a:lnTo>
                  <a:lnTo>
                    <a:pt x="842" y="278"/>
                  </a:lnTo>
                  <a:lnTo>
                    <a:pt x="843" y="279"/>
                  </a:lnTo>
                  <a:lnTo>
                    <a:pt x="845" y="281"/>
                  </a:lnTo>
                  <a:lnTo>
                    <a:pt x="845" y="282"/>
                  </a:lnTo>
                  <a:lnTo>
                    <a:pt x="846" y="284"/>
                  </a:lnTo>
                  <a:lnTo>
                    <a:pt x="848" y="285"/>
                  </a:lnTo>
                  <a:lnTo>
                    <a:pt x="848" y="287"/>
                  </a:lnTo>
                  <a:lnTo>
                    <a:pt x="849" y="288"/>
                  </a:lnTo>
                  <a:lnTo>
                    <a:pt x="851" y="290"/>
                  </a:lnTo>
                  <a:lnTo>
                    <a:pt x="851" y="291"/>
                  </a:lnTo>
                  <a:lnTo>
                    <a:pt x="852" y="293"/>
                  </a:lnTo>
                  <a:lnTo>
                    <a:pt x="854" y="294"/>
                  </a:lnTo>
                  <a:lnTo>
                    <a:pt x="855" y="296"/>
                  </a:lnTo>
                  <a:lnTo>
                    <a:pt x="857" y="297"/>
                  </a:lnTo>
                  <a:lnTo>
                    <a:pt x="858" y="300"/>
                  </a:lnTo>
                  <a:lnTo>
                    <a:pt x="860" y="302"/>
                  </a:lnTo>
                  <a:lnTo>
                    <a:pt x="861" y="305"/>
                  </a:lnTo>
                  <a:lnTo>
                    <a:pt x="863" y="306"/>
                  </a:lnTo>
                  <a:lnTo>
                    <a:pt x="864" y="309"/>
                  </a:lnTo>
                  <a:lnTo>
                    <a:pt x="867" y="312"/>
                  </a:lnTo>
                  <a:lnTo>
                    <a:pt x="869" y="314"/>
                  </a:lnTo>
                  <a:lnTo>
                    <a:pt x="870" y="317"/>
                  </a:lnTo>
                  <a:lnTo>
                    <a:pt x="872" y="318"/>
                  </a:lnTo>
                  <a:lnTo>
                    <a:pt x="872" y="320"/>
                  </a:lnTo>
                  <a:lnTo>
                    <a:pt x="873" y="321"/>
                  </a:lnTo>
                  <a:lnTo>
                    <a:pt x="875" y="323"/>
                  </a:lnTo>
                  <a:lnTo>
                    <a:pt x="876" y="324"/>
                  </a:lnTo>
                  <a:lnTo>
                    <a:pt x="876" y="326"/>
                  </a:lnTo>
                  <a:lnTo>
                    <a:pt x="878" y="327"/>
                  </a:lnTo>
                  <a:lnTo>
                    <a:pt x="879" y="329"/>
                  </a:lnTo>
                  <a:lnTo>
                    <a:pt x="879" y="330"/>
                  </a:lnTo>
                  <a:lnTo>
                    <a:pt x="881" y="332"/>
                  </a:lnTo>
                  <a:lnTo>
                    <a:pt x="881" y="333"/>
                  </a:lnTo>
                  <a:lnTo>
                    <a:pt x="882" y="333"/>
                  </a:lnTo>
                  <a:lnTo>
                    <a:pt x="882" y="335"/>
                  </a:lnTo>
                  <a:lnTo>
                    <a:pt x="884" y="336"/>
                  </a:lnTo>
                  <a:lnTo>
                    <a:pt x="884" y="338"/>
                  </a:lnTo>
                  <a:lnTo>
                    <a:pt x="885" y="338"/>
                  </a:lnTo>
                  <a:lnTo>
                    <a:pt x="885" y="339"/>
                  </a:lnTo>
                  <a:lnTo>
                    <a:pt x="887" y="341"/>
                  </a:lnTo>
                  <a:lnTo>
                    <a:pt x="887" y="342"/>
                  </a:lnTo>
                  <a:lnTo>
                    <a:pt x="888" y="344"/>
                  </a:lnTo>
                  <a:lnTo>
                    <a:pt x="888" y="345"/>
                  </a:lnTo>
                  <a:lnTo>
                    <a:pt x="890" y="347"/>
                  </a:lnTo>
                  <a:lnTo>
                    <a:pt x="891" y="348"/>
                  </a:lnTo>
                  <a:lnTo>
                    <a:pt x="891" y="350"/>
                  </a:lnTo>
                  <a:lnTo>
                    <a:pt x="893" y="351"/>
                  </a:lnTo>
                  <a:lnTo>
                    <a:pt x="894" y="353"/>
                  </a:lnTo>
                  <a:lnTo>
                    <a:pt x="894" y="354"/>
                  </a:lnTo>
                  <a:lnTo>
                    <a:pt x="896" y="357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06" name="Freeform 29">
              <a:extLst>
                <a:ext uri="{FF2B5EF4-FFF2-40B4-BE49-F238E27FC236}">
                  <a16:creationId xmlns:a16="http://schemas.microsoft.com/office/drawing/2014/main" id="{B9523756-FCCA-4D47-8C6F-8A00A50E7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725" y="2578100"/>
              <a:ext cx="711200" cy="282575"/>
            </a:xfrm>
            <a:custGeom>
              <a:avLst/>
              <a:gdLst>
                <a:gd name="T0" fmla="*/ 2147483646 w 896"/>
                <a:gd name="T1" fmla="*/ 2147483646 h 355"/>
                <a:gd name="T2" fmla="*/ 2147483646 w 896"/>
                <a:gd name="T3" fmla="*/ 2147483646 h 355"/>
                <a:gd name="T4" fmla="*/ 2147483646 w 896"/>
                <a:gd name="T5" fmla="*/ 2147483646 h 355"/>
                <a:gd name="T6" fmla="*/ 2147483646 w 896"/>
                <a:gd name="T7" fmla="*/ 2147483646 h 355"/>
                <a:gd name="T8" fmla="*/ 2147483646 w 896"/>
                <a:gd name="T9" fmla="*/ 2147483646 h 355"/>
                <a:gd name="T10" fmla="*/ 2147483646 w 896"/>
                <a:gd name="T11" fmla="*/ 2147483646 h 355"/>
                <a:gd name="T12" fmla="*/ 2147483646 w 896"/>
                <a:gd name="T13" fmla="*/ 2147483646 h 355"/>
                <a:gd name="T14" fmla="*/ 2147483646 w 896"/>
                <a:gd name="T15" fmla="*/ 2147483646 h 355"/>
                <a:gd name="T16" fmla="*/ 2147483646 w 896"/>
                <a:gd name="T17" fmla="*/ 2147483646 h 355"/>
                <a:gd name="T18" fmla="*/ 2147483646 w 896"/>
                <a:gd name="T19" fmla="*/ 2147483646 h 355"/>
                <a:gd name="T20" fmla="*/ 2147483646 w 896"/>
                <a:gd name="T21" fmla="*/ 2147483646 h 355"/>
                <a:gd name="T22" fmla="*/ 2147483646 w 896"/>
                <a:gd name="T23" fmla="*/ 2147483646 h 355"/>
                <a:gd name="T24" fmla="*/ 2147483646 w 896"/>
                <a:gd name="T25" fmla="*/ 2147483646 h 355"/>
                <a:gd name="T26" fmla="*/ 2147483646 w 896"/>
                <a:gd name="T27" fmla="*/ 2147483646 h 355"/>
                <a:gd name="T28" fmla="*/ 2147483646 w 896"/>
                <a:gd name="T29" fmla="*/ 2147483646 h 355"/>
                <a:gd name="T30" fmla="*/ 2147483646 w 896"/>
                <a:gd name="T31" fmla="*/ 2147483646 h 355"/>
                <a:gd name="T32" fmla="*/ 2147483646 w 896"/>
                <a:gd name="T33" fmla="*/ 2147483646 h 355"/>
                <a:gd name="T34" fmla="*/ 2147483646 w 896"/>
                <a:gd name="T35" fmla="*/ 2147483646 h 355"/>
                <a:gd name="T36" fmla="*/ 2147483646 w 896"/>
                <a:gd name="T37" fmla="*/ 2147483646 h 355"/>
                <a:gd name="T38" fmla="*/ 2147483646 w 896"/>
                <a:gd name="T39" fmla="*/ 2147483646 h 355"/>
                <a:gd name="T40" fmla="*/ 2147483646 w 896"/>
                <a:gd name="T41" fmla="*/ 2147483646 h 355"/>
                <a:gd name="T42" fmla="*/ 2147483646 w 896"/>
                <a:gd name="T43" fmla="*/ 2147483646 h 355"/>
                <a:gd name="T44" fmla="*/ 2147483646 w 896"/>
                <a:gd name="T45" fmla="*/ 2147483646 h 355"/>
                <a:gd name="T46" fmla="*/ 2147483646 w 896"/>
                <a:gd name="T47" fmla="*/ 2147483646 h 355"/>
                <a:gd name="T48" fmla="*/ 2147483646 w 896"/>
                <a:gd name="T49" fmla="*/ 2147483646 h 355"/>
                <a:gd name="T50" fmla="*/ 2147483646 w 896"/>
                <a:gd name="T51" fmla="*/ 2147483646 h 355"/>
                <a:gd name="T52" fmla="*/ 2147483646 w 896"/>
                <a:gd name="T53" fmla="*/ 2147483646 h 355"/>
                <a:gd name="T54" fmla="*/ 2147483646 w 896"/>
                <a:gd name="T55" fmla="*/ 2147483646 h 355"/>
                <a:gd name="T56" fmla="*/ 2147483646 w 896"/>
                <a:gd name="T57" fmla="*/ 2147483646 h 355"/>
                <a:gd name="T58" fmla="*/ 2147483646 w 896"/>
                <a:gd name="T59" fmla="*/ 2147483646 h 355"/>
                <a:gd name="T60" fmla="*/ 2147483646 w 896"/>
                <a:gd name="T61" fmla="*/ 2147483646 h 355"/>
                <a:gd name="T62" fmla="*/ 2147483646 w 896"/>
                <a:gd name="T63" fmla="*/ 2147483646 h 355"/>
                <a:gd name="T64" fmla="*/ 2147483646 w 896"/>
                <a:gd name="T65" fmla="*/ 2147483646 h 355"/>
                <a:gd name="T66" fmla="*/ 2147483646 w 896"/>
                <a:gd name="T67" fmla="*/ 2147483646 h 355"/>
                <a:gd name="T68" fmla="*/ 2147483646 w 896"/>
                <a:gd name="T69" fmla="*/ 2147483646 h 355"/>
                <a:gd name="T70" fmla="*/ 2147483646 w 896"/>
                <a:gd name="T71" fmla="*/ 2147483646 h 355"/>
                <a:gd name="T72" fmla="*/ 2147483646 w 896"/>
                <a:gd name="T73" fmla="*/ 2147483646 h 355"/>
                <a:gd name="T74" fmla="*/ 2147483646 w 896"/>
                <a:gd name="T75" fmla="*/ 2147483646 h 355"/>
                <a:gd name="T76" fmla="*/ 2147483646 w 896"/>
                <a:gd name="T77" fmla="*/ 2147483646 h 355"/>
                <a:gd name="T78" fmla="*/ 2147483646 w 896"/>
                <a:gd name="T79" fmla="*/ 2147483646 h 355"/>
                <a:gd name="T80" fmla="*/ 2147483646 w 896"/>
                <a:gd name="T81" fmla="*/ 2147483646 h 355"/>
                <a:gd name="T82" fmla="*/ 2147483646 w 896"/>
                <a:gd name="T83" fmla="*/ 2147483646 h 355"/>
                <a:gd name="T84" fmla="*/ 2147483646 w 896"/>
                <a:gd name="T85" fmla="*/ 2147483646 h 355"/>
                <a:gd name="T86" fmla="*/ 2147483646 w 896"/>
                <a:gd name="T87" fmla="*/ 2147483646 h 355"/>
                <a:gd name="T88" fmla="*/ 2147483646 w 896"/>
                <a:gd name="T89" fmla="*/ 2147483646 h 355"/>
                <a:gd name="T90" fmla="*/ 2147483646 w 896"/>
                <a:gd name="T91" fmla="*/ 2147483646 h 355"/>
                <a:gd name="T92" fmla="*/ 2147483646 w 896"/>
                <a:gd name="T93" fmla="*/ 2147483646 h 355"/>
                <a:gd name="T94" fmla="*/ 2147483646 w 896"/>
                <a:gd name="T95" fmla="*/ 2147483646 h 355"/>
                <a:gd name="T96" fmla="*/ 2147483646 w 896"/>
                <a:gd name="T97" fmla="*/ 2147483646 h 355"/>
                <a:gd name="T98" fmla="*/ 2147483646 w 896"/>
                <a:gd name="T99" fmla="*/ 2147483646 h 355"/>
                <a:gd name="T100" fmla="*/ 2147483646 w 896"/>
                <a:gd name="T101" fmla="*/ 2147483646 h 355"/>
                <a:gd name="T102" fmla="*/ 2147483646 w 896"/>
                <a:gd name="T103" fmla="*/ 2147483646 h 355"/>
                <a:gd name="T104" fmla="*/ 2147483646 w 896"/>
                <a:gd name="T105" fmla="*/ 2147483646 h 355"/>
                <a:gd name="T106" fmla="*/ 2147483646 w 896"/>
                <a:gd name="T107" fmla="*/ 2147483646 h 355"/>
                <a:gd name="T108" fmla="*/ 2147483646 w 896"/>
                <a:gd name="T109" fmla="*/ 2147483646 h 355"/>
                <a:gd name="T110" fmla="*/ 2147483646 w 896"/>
                <a:gd name="T111" fmla="*/ 2147483646 h 355"/>
                <a:gd name="T112" fmla="*/ 2147483646 w 896"/>
                <a:gd name="T113" fmla="*/ 2147483646 h 355"/>
                <a:gd name="T114" fmla="*/ 2147483646 w 896"/>
                <a:gd name="T115" fmla="*/ 2147483646 h 355"/>
                <a:gd name="T116" fmla="*/ 2147483646 w 896"/>
                <a:gd name="T117" fmla="*/ 2147483646 h 355"/>
                <a:gd name="T118" fmla="*/ 2147483646 w 896"/>
                <a:gd name="T119" fmla="*/ 2147483646 h 355"/>
                <a:gd name="T120" fmla="*/ 2147483646 w 896"/>
                <a:gd name="T121" fmla="*/ 2147483646 h 3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96" h="355">
                  <a:moveTo>
                    <a:pt x="0" y="355"/>
                  </a:moveTo>
                  <a:lnTo>
                    <a:pt x="34" y="355"/>
                  </a:lnTo>
                  <a:lnTo>
                    <a:pt x="66" y="355"/>
                  </a:lnTo>
                  <a:lnTo>
                    <a:pt x="96" y="355"/>
                  </a:lnTo>
                  <a:lnTo>
                    <a:pt x="124" y="355"/>
                  </a:lnTo>
                  <a:lnTo>
                    <a:pt x="150" y="355"/>
                  </a:lnTo>
                  <a:lnTo>
                    <a:pt x="174" y="355"/>
                  </a:lnTo>
                  <a:lnTo>
                    <a:pt x="196" y="355"/>
                  </a:lnTo>
                  <a:lnTo>
                    <a:pt x="217" y="355"/>
                  </a:lnTo>
                  <a:lnTo>
                    <a:pt x="237" y="355"/>
                  </a:lnTo>
                  <a:lnTo>
                    <a:pt x="255" y="355"/>
                  </a:lnTo>
                  <a:lnTo>
                    <a:pt x="271" y="355"/>
                  </a:lnTo>
                  <a:lnTo>
                    <a:pt x="286" y="355"/>
                  </a:lnTo>
                  <a:lnTo>
                    <a:pt x="300" y="355"/>
                  </a:lnTo>
                  <a:lnTo>
                    <a:pt x="312" y="355"/>
                  </a:lnTo>
                  <a:lnTo>
                    <a:pt x="322" y="355"/>
                  </a:lnTo>
                  <a:lnTo>
                    <a:pt x="333" y="355"/>
                  </a:lnTo>
                  <a:lnTo>
                    <a:pt x="342" y="355"/>
                  </a:lnTo>
                  <a:lnTo>
                    <a:pt x="349" y="355"/>
                  </a:lnTo>
                  <a:lnTo>
                    <a:pt x="357" y="355"/>
                  </a:lnTo>
                  <a:lnTo>
                    <a:pt x="363" y="355"/>
                  </a:lnTo>
                  <a:lnTo>
                    <a:pt x="369" y="355"/>
                  </a:lnTo>
                  <a:lnTo>
                    <a:pt x="373" y="355"/>
                  </a:lnTo>
                  <a:lnTo>
                    <a:pt x="378" y="355"/>
                  </a:lnTo>
                  <a:lnTo>
                    <a:pt x="382" y="355"/>
                  </a:lnTo>
                  <a:lnTo>
                    <a:pt x="385" y="355"/>
                  </a:lnTo>
                  <a:lnTo>
                    <a:pt x="388" y="355"/>
                  </a:lnTo>
                  <a:lnTo>
                    <a:pt x="391" y="355"/>
                  </a:lnTo>
                  <a:lnTo>
                    <a:pt x="393" y="354"/>
                  </a:lnTo>
                  <a:lnTo>
                    <a:pt x="396" y="354"/>
                  </a:lnTo>
                  <a:lnTo>
                    <a:pt x="399" y="354"/>
                  </a:lnTo>
                  <a:lnTo>
                    <a:pt x="400" y="354"/>
                  </a:lnTo>
                  <a:lnTo>
                    <a:pt x="403" y="354"/>
                  </a:lnTo>
                  <a:lnTo>
                    <a:pt x="406" y="354"/>
                  </a:lnTo>
                  <a:lnTo>
                    <a:pt x="408" y="354"/>
                  </a:lnTo>
                  <a:lnTo>
                    <a:pt x="411" y="354"/>
                  </a:lnTo>
                  <a:lnTo>
                    <a:pt x="412" y="354"/>
                  </a:lnTo>
                  <a:lnTo>
                    <a:pt x="414" y="354"/>
                  </a:lnTo>
                  <a:lnTo>
                    <a:pt x="415" y="354"/>
                  </a:lnTo>
                  <a:lnTo>
                    <a:pt x="418" y="352"/>
                  </a:lnTo>
                  <a:lnTo>
                    <a:pt x="420" y="352"/>
                  </a:lnTo>
                  <a:lnTo>
                    <a:pt x="421" y="352"/>
                  </a:lnTo>
                  <a:lnTo>
                    <a:pt x="423" y="352"/>
                  </a:lnTo>
                  <a:lnTo>
                    <a:pt x="424" y="352"/>
                  </a:lnTo>
                  <a:lnTo>
                    <a:pt x="426" y="352"/>
                  </a:lnTo>
                  <a:lnTo>
                    <a:pt x="427" y="352"/>
                  </a:lnTo>
                  <a:lnTo>
                    <a:pt x="429" y="352"/>
                  </a:lnTo>
                  <a:lnTo>
                    <a:pt x="430" y="352"/>
                  </a:lnTo>
                  <a:lnTo>
                    <a:pt x="432" y="352"/>
                  </a:lnTo>
                  <a:lnTo>
                    <a:pt x="433" y="352"/>
                  </a:lnTo>
                  <a:lnTo>
                    <a:pt x="435" y="351"/>
                  </a:lnTo>
                  <a:lnTo>
                    <a:pt x="436" y="351"/>
                  </a:lnTo>
                  <a:lnTo>
                    <a:pt x="438" y="351"/>
                  </a:lnTo>
                  <a:lnTo>
                    <a:pt x="439" y="351"/>
                  </a:lnTo>
                  <a:lnTo>
                    <a:pt x="441" y="351"/>
                  </a:lnTo>
                  <a:lnTo>
                    <a:pt x="442" y="351"/>
                  </a:lnTo>
                  <a:lnTo>
                    <a:pt x="444" y="351"/>
                  </a:lnTo>
                  <a:lnTo>
                    <a:pt x="447" y="349"/>
                  </a:lnTo>
                  <a:lnTo>
                    <a:pt x="448" y="349"/>
                  </a:lnTo>
                  <a:lnTo>
                    <a:pt x="450" y="349"/>
                  </a:lnTo>
                  <a:lnTo>
                    <a:pt x="453" y="349"/>
                  </a:lnTo>
                  <a:lnTo>
                    <a:pt x="454" y="349"/>
                  </a:lnTo>
                  <a:lnTo>
                    <a:pt x="457" y="348"/>
                  </a:lnTo>
                  <a:lnTo>
                    <a:pt x="459" y="348"/>
                  </a:lnTo>
                  <a:lnTo>
                    <a:pt x="462" y="348"/>
                  </a:lnTo>
                  <a:lnTo>
                    <a:pt x="463" y="348"/>
                  </a:lnTo>
                  <a:lnTo>
                    <a:pt x="465" y="346"/>
                  </a:lnTo>
                  <a:lnTo>
                    <a:pt x="468" y="346"/>
                  </a:lnTo>
                  <a:lnTo>
                    <a:pt x="469" y="346"/>
                  </a:lnTo>
                  <a:lnTo>
                    <a:pt x="471" y="346"/>
                  </a:lnTo>
                  <a:lnTo>
                    <a:pt x="472" y="346"/>
                  </a:lnTo>
                  <a:lnTo>
                    <a:pt x="474" y="346"/>
                  </a:lnTo>
                  <a:lnTo>
                    <a:pt x="475" y="345"/>
                  </a:lnTo>
                  <a:lnTo>
                    <a:pt x="477" y="345"/>
                  </a:lnTo>
                  <a:lnTo>
                    <a:pt x="478" y="345"/>
                  </a:lnTo>
                  <a:lnTo>
                    <a:pt x="480" y="345"/>
                  </a:lnTo>
                  <a:lnTo>
                    <a:pt x="481" y="345"/>
                  </a:lnTo>
                  <a:lnTo>
                    <a:pt x="483" y="345"/>
                  </a:lnTo>
                  <a:lnTo>
                    <a:pt x="483" y="343"/>
                  </a:lnTo>
                  <a:lnTo>
                    <a:pt x="484" y="343"/>
                  </a:lnTo>
                  <a:lnTo>
                    <a:pt x="486" y="343"/>
                  </a:lnTo>
                  <a:lnTo>
                    <a:pt x="487" y="343"/>
                  </a:lnTo>
                  <a:lnTo>
                    <a:pt x="489" y="343"/>
                  </a:lnTo>
                  <a:lnTo>
                    <a:pt x="490" y="342"/>
                  </a:lnTo>
                  <a:lnTo>
                    <a:pt x="492" y="342"/>
                  </a:lnTo>
                  <a:lnTo>
                    <a:pt x="493" y="342"/>
                  </a:lnTo>
                  <a:lnTo>
                    <a:pt x="495" y="340"/>
                  </a:lnTo>
                  <a:lnTo>
                    <a:pt x="496" y="340"/>
                  </a:lnTo>
                  <a:lnTo>
                    <a:pt x="499" y="340"/>
                  </a:lnTo>
                  <a:lnTo>
                    <a:pt x="501" y="339"/>
                  </a:lnTo>
                  <a:lnTo>
                    <a:pt x="502" y="339"/>
                  </a:lnTo>
                  <a:lnTo>
                    <a:pt x="505" y="337"/>
                  </a:lnTo>
                  <a:lnTo>
                    <a:pt x="508" y="337"/>
                  </a:lnTo>
                  <a:lnTo>
                    <a:pt x="510" y="336"/>
                  </a:lnTo>
                  <a:lnTo>
                    <a:pt x="513" y="336"/>
                  </a:lnTo>
                  <a:lnTo>
                    <a:pt x="516" y="334"/>
                  </a:lnTo>
                  <a:lnTo>
                    <a:pt x="519" y="334"/>
                  </a:lnTo>
                  <a:lnTo>
                    <a:pt x="520" y="333"/>
                  </a:lnTo>
                  <a:lnTo>
                    <a:pt x="523" y="333"/>
                  </a:lnTo>
                  <a:lnTo>
                    <a:pt x="525" y="331"/>
                  </a:lnTo>
                  <a:lnTo>
                    <a:pt x="526" y="331"/>
                  </a:lnTo>
                  <a:lnTo>
                    <a:pt x="529" y="330"/>
                  </a:lnTo>
                  <a:lnTo>
                    <a:pt x="531" y="330"/>
                  </a:lnTo>
                  <a:lnTo>
                    <a:pt x="533" y="328"/>
                  </a:lnTo>
                  <a:lnTo>
                    <a:pt x="534" y="328"/>
                  </a:lnTo>
                  <a:lnTo>
                    <a:pt x="536" y="328"/>
                  </a:lnTo>
                  <a:lnTo>
                    <a:pt x="537" y="327"/>
                  </a:lnTo>
                  <a:lnTo>
                    <a:pt x="539" y="327"/>
                  </a:lnTo>
                  <a:lnTo>
                    <a:pt x="540" y="327"/>
                  </a:lnTo>
                  <a:lnTo>
                    <a:pt x="542" y="325"/>
                  </a:lnTo>
                  <a:lnTo>
                    <a:pt x="543" y="325"/>
                  </a:lnTo>
                  <a:lnTo>
                    <a:pt x="545" y="325"/>
                  </a:lnTo>
                  <a:lnTo>
                    <a:pt x="546" y="324"/>
                  </a:lnTo>
                  <a:lnTo>
                    <a:pt x="548" y="324"/>
                  </a:lnTo>
                  <a:lnTo>
                    <a:pt x="549" y="322"/>
                  </a:lnTo>
                  <a:lnTo>
                    <a:pt x="551" y="322"/>
                  </a:lnTo>
                  <a:lnTo>
                    <a:pt x="552" y="321"/>
                  </a:lnTo>
                  <a:lnTo>
                    <a:pt x="554" y="321"/>
                  </a:lnTo>
                  <a:lnTo>
                    <a:pt x="555" y="319"/>
                  </a:lnTo>
                  <a:lnTo>
                    <a:pt x="557" y="319"/>
                  </a:lnTo>
                  <a:lnTo>
                    <a:pt x="560" y="318"/>
                  </a:lnTo>
                  <a:lnTo>
                    <a:pt x="561" y="318"/>
                  </a:lnTo>
                  <a:lnTo>
                    <a:pt x="563" y="316"/>
                  </a:lnTo>
                  <a:lnTo>
                    <a:pt x="566" y="315"/>
                  </a:lnTo>
                  <a:lnTo>
                    <a:pt x="567" y="313"/>
                  </a:lnTo>
                  <a:lnTo>
                    <a:pt x="570" y="313"/>
                  </a:lnTo>
                  <a:lnTo>
                    <a:pt x="572" y="312"/>
                  </a:lnTo>
                  <a:lnTo>
                    <a:pt x="575" y="310"/>
                  </a:lnTo>
                  <a:lnTo>
                    <a:pt x="576" y="309"/>
                  </a:lnTo>
                  <a:lnTo>
                    <a:pt x="578" y="309"/>
                  </a:lnTo>
                  <a:lnTo>
                    <a:pt x="581" y="307"/>
                  </a:lnTo>
                  <a:lnTo>
                    <a:pt x="582" y="307"/>
                  </a:lnTo>
                  <a:lnTo>
                    <a:pt x="584" y="306"/>
                  </a:lnTo>
                  <a:lnTo>
                    <a:pt x="585" y="304"/>
                  </a:lnTo>
                  <a:lnTo>
                    <a:pt x="587" y="304"/>
                  </a:lnTo>
                  <a:lnTo>
                    <a:pt x="588" y="303"/>
                  </a:lnTo>
                  <a:lnTo>
                    <a:pt x="590" y="303"/>
                  </a:lnTo>
                  <a:lnTo>
                    <a:pt x="591" y="303"/>
                  </a:lnTo>
                  <a:lnTo>
                    <a:pt x="591" y="301"/>
                  </a:lnTo>
                  <a:lnTo>
                    <a:pt x="593" y="301"/>
                  </a:lnTo>
                  <a:lnTo>
                    <a:pt x="594" y="300"/>
                  </a:lnTo>
                  <a:lnTo>
                    <a:pt x="596" y="300"/>
                  </a:lnTo>
                  <a:lnTo>
                    <a:pt x="597" y="298"/>
                  </a:lnTo>
                  <a:lnTo>
                    <a:pt x="599" y="298"/>
                  </a:lnTo>
                  <a:lnTo>
                    <a:pt x="600" y="297"/>
                  </a:lnTo>
                  <a:lnTo>
                    <a:pt x="602" y="297"/>
                  </a:lnTo>
                  <a:lnTo>
                    <a:pt x="603" y="295"/>
                  </a:lnTo>
                  <a:lnTo>
                    <a:pt x="605" y="294"/>
                  </a:lnTo>
                  <a:lnTo>
                    <a:pt x="606" y="294"/>
                  </a:lnTo>
                  <a:lnTo>
                    <a:pt x="608" y="292"/>
                  </a:lnTo>
                  <a:lnTo>
                    <a:pt x="609" y="292"/>
                  </a:lnTo>
                  <a:lnTo>
                    <a:pt x="612" y="291"/>
                  </a:lnTo>
                  <a:lnTo>
                    <a:pt x="614" y="289"/>
                  </a:lnTo>
                  <a:lnTo>
                    <a:pt x="615" y="289"/>
                  </a:lnTo>
                  <a:lnTo>
                    <a:pt x="617" y="288"/>
                  </a:lnTo>
                  <a:lnTo>
                    <a:pt x="620" y="286"/>
                  </a:lnTo>
                  <a:lnTo>
                    <a:pt x="621" y="285"/>
                  </a:lnTo>
                  <a:lnTo>
                    <a:pt x="623" y="285"/>
                  </a:lnTo>
                  <a:lnTo>
                    <a:pt x="626" y="283"/>
                  </a:lnTo>
                  <a:lnTo>
                    <a:pt x="627" y="282"/>
                  </a:lnTo>
                  <a:lnTo>
                    <a:pt x="629" y="282"/>
                  </a:lnTo>
                  <a:lnTo>
                    <a:pt x="630" y="280"/>
                  </a:lnTo>
                  <a:lnTo>
                    <a:pt x="632" y="279"/>
                  </a:lnTo>
                  <a:lnTo>
                    <a:pt x="633" y="279"/>
                  </a:lnTo>
                  <a:lnTo>
                    <a:pt x="635" y="277"/>
                  </a:lnTo>
                  <a:lnTo>
                    <a:pt x="636" y="277"/>
                  </a:lnTo>
                  <a:lnTo>
                    <a:pt x="636" y="276"/>
                  </a:lnTo>
                  <a:lnTo>
                    <a:pt x="638" y="276"/>
                  </a:lnTo>
                  <a:lnTo>
                    <a:pt x="639" y="276"/>
                  </a:lnTo>
                  <a:lnTo>
                    <a:pt x="641" y="274"/>
                  </a:lnTo>
                  <a:lnTo>
                    <a:pt x="642" y="273"/>
                  </a:lnTo>
                  <a:lnTo>
                    <a:pt x="644" y="273"/>
                  </a:lnTo>
                  <a:lnTo>
                    <a:pt x="645" y="271"/>
                  </a:lnTo>
                  <a:lnTo>
                    <a:pt x="647" y="271"/>
                  </a:lnTo>
                  <a:lnTo>
                    <a:pt x="647" y="270"/>
                  </a:lnTo>
                  <a:lnTo>
                    <a:pt x="648" y="270"/>
                  </a:lnTo>
                  <a:lnTo>
                    <a:pt x="650" y="270"/>
                  </a:lnTo>
                  <a:lnTo>
                    <a:pt x="650" y="268"/>
                  </a:lnTo>
                  <a:lnTo>
                    <a:pt x="651" y="268"/>
                  </a:lnTo>
                  <a:lnTo>
                    <a:pt x="653" y="267"/>
                  </a:lnTo>
                  <a:lnTo>
                    <a:pt x="654" y="267"/>
                  </a:lnTo>
                  <a:lnTo>
                    <a:pt x="656" y="265"/>
                  </a:lnTo>
                  <a:lnTo>
                    <a:pt x="657" y="264"/>
                  </a:lnTo>
                  <a:lnTo>
                    <a:pt x="659" y="264"/>
                  </a:lnTo>
                  <a:lnTo>
                    <a:pt x="660" y="262"/>
                  </a:lnTo>
                  <a:lnTo>
                    <a:pt x="662" y="261"/>
                  </a:lnTo>
                  <a:lnTo>
                    <a:pt x="663" y="261"/>
                  </a:lnTo>
                  <a:lnTo>
                    <a:pt x="665" y="259"/>
                  </a:lnTo>
                  <a:lnTo>
                    <a:pt x="666" y="258"/>
                  </a:lnTo>
                  <a:lnTo>
                    <a:pt x="668" y="258"/>
                  </a:lnTo>
                  <a:lnTo>
                    <a:pt x="669" y="256"/>
                  </a:lnTo>
                  <a:lnTo>
                    <a:pt x="671" y="255"/>
                  </a:lnTo>
                  <a:lnTo>
                    <a:pt x="672" y="253"/>
                  </a:lnTo>
                  <a:lnTo>
                    <a:pt x="674" y="253"/>
                  </a:lnTo>
                  <a:lnTo>
                    <a:pt x="675" y="253"/>
                  </a:lnTo>
                  <a:lnTo>
                    <a:pt x="675" y="252"/>
                  </a:lnTo>
                  <a:lnTo>
                    <a:pt x="677" y="252"/>
                  </a:lnTo>
                  <a:lnTo>
                    <a:pt x="677" y="250"/>
                  </a:lnTo>
                  <a:lnTo>
                    <a:pt x="678" y="250"/>
                  </a:lnTo>
                  <a:lnTo>
                    <a:pt x="680" y="249"/>
                  </a:lnTo>
                  <a:lnTo>
                    <a:pt x="681" y="249"/>
                  </a:lnTo>
                  <a:lnTo>
                    <a:pt x="681" y="247"/>
                  </a:lnTo>
                  <a:lnTo>
                    <a:pt x="683" y="247"/>
                  </a:lnTo>
                  <a:lnTo>
                    <a:pt x="684" y="246"/>
                  </a:lnTo>
                  <a:lnTo>
                    <a:pt x="686" y="244"/>
                  </a:lnTo>
                  <a:lnTo>
                    <a:pt x="687" y="244"/>
                  </a:lnTo>
                  <a:lnTo>
                    <a:pt x="689" y="243"/>
                  </a:lnTo>
                  <a:lnTo>
                    <a:pt x="690" y="241"/>
                  </a:lnTo>
                  <a:lnTo>
                    <a:pt x="692" y="240"/>
                  </a:lnTo>
                  <a:lnTo>
                    <a:pt x="693" y="238"/>
                  </a:lnTo>
                  <a:lnTo>
                    <a:pt x="695" y="238"/>
                  </a:lnTo>
                  <a:lnTo>
                    <a:pt x="696" y="237"/>
                  </a:lnTo>
                  <a:lnTo>
                    <a:pt x="698" y="235"/>
                  </a:lnTo>
                  <a:lnTo>
                    <a:pt x="699" y="234"/>
                  </a:lnTo>
                  <a:lnTo>
                    <a:pt x="701" y="234"/>
                  </a:lnTo>
                  <a:lnTo>
                    <a:pt x="701" y="232"/>
                  </a:lnTo>
                  <a:lnTo>
                    <a:pt x="702" y="232"/>
                  </a:lnTo>
                  <a:lnTo>
                    <a:pt x="702" y="231"/>
                  </a:lnTo>
                  <a:lnTo>
                    <a:pt x="704" y="231"/>
                  </a:lnTo>
                  <a:lnTo>
                    <a:pt x="705" y="229"/>
                  </a:lnTo>
                  <a:lnTo>
                    <a:pt x="707" y="229"/>
                  </a:lnTo>
                  <a:lnTo>
                    <a:pt x="707" y="228"/>
                  </a:lnTo>
                  <a:lnTo>
                    <a:pt x="708" y="228"/>
                  </a:lnTo>
                  <a:lnTo>
                    <a:pt x="708" y="226"/>
                  </a:lnTo>
                  <a:lnTo>
                    <a:pt x="710" y="226"/>
                  </a:lnTo>
                  <a:lnTo>
                    <a:pt x="711" y="225"/>
                  </a:lnTo>
                  <a:lnTo>
                    <a:pt x="713" y="225"/>
                  </a:lnTo>
                  <a:lnTo>
                    <a:pt x="714" y="223"/>
                  </a:lnTo>
                  <a:lnTo>
                    <a:pt x="716" y="222"/>
                  </a:lnTo>
                  <a:lnTo>
                    <a:pt x="717" y="222"/>
                  </a:lnTo>
                  <a:lnTo>
                    <a:pt x="717" y="220"/>
                  </a:lnTo>
                  <a:lnTo>
                    <a:pt x="719" y="220"/>
                  </a:lnTo>
                  <a:lnTo>
                    <a:pt x="720" y="219"/>
                  </a:lnTo>
                  <a:lnTo>
                    <a:pt x="722" y="217"/>
                  </a:lnTo>
                  <a:lnTo>
                    <a:pt x="723" y="217"/>
                  </a:lnTo>
                  <a:lnTo>
                    <a:pt x="725" y="216"/>
                  </a:lnTo>
                  <a:lnTo>
                    <a:pt x="726" y="214"/>
                  </a:lnTo>
                  <a:lnTo>
                    <a:pt x="728" y="214"/>
                  </a:lnTo>
                  <a:lnTo>
                    <a:pt x="729" y="213"/>
                  </a:lnTo>
                  <a:lnTo>
                    <a:pt x="731" y="211"/>
                  </a:lnTo>
                  <a:lnTo>
                    <a:pt x="732" y="211"/>
                  </a:lnTo>
                  <a:lnTo>
                    <a:pt x="732" y="210"/>
                  </a:lnTo>
                  <a:lnTo>
                    <a:pt x="734" y="210"/>
                  </a:lnTo>
                  <a:lnTo>
                    <a:pt x="735" y="208"/>
                  </a:lnTo>
                  <a:lnTo>
                    <a:pt x="737" y="207"/>
                  </a:lnTo>
                  <a:lnTo>
                    <a:pt x="738" y="205"/>
                  </a:lnTo>
                  <a:lnTo>
                    <a:pt x="740" y="204"/>
                  </a:lnTo>
                  <a:lnTo>
                    <a:pt x="741" y="202"/>
                  </a:lnTo>
                  <a:lnTo>
                    <a:pt x="743" y="202"/>
                  </a:lnTo>
                  <a:lnTo>
                    <a:pt x="743" y="201"/>
                  </a:lnTo>
                  <a:lnTo>
                    <a:pt x="744" y="199"/>
                  </a:lnTo>
                  <a:lnTo>
                    <a:pt x="746" y="199"/>
                  </a:lnTo>
                  <a:lnTo>
                    <a:pt x="746" y="198"/>
                  </a:lnTo>
                  <a:lnTo>
                    <a:pt x="747" y="196"/>
                  </a:lnTo>
                  <a:lnTo>
                    <a:pt x="749" y="195"/>
                  </a:lnTo>
                  <a:lnTo>
                    <a:pt x="750" y="193"/>
                  </a:lnTo>
                  <a:lnTo>
                    <a:pt x="752" y="192"/>
                  </a:lnTo>
                  <a:lnTo>
                    <a:pt x="752" y="190"/>
                  </a:lnTo>
                  <a:lnTo>
                    <a:pt x="753" y="189"/>
                  </a:lnTo>
                  <a:lnTo>
                    <a:pt x="755" y="187"/>
                  </a:lnTo>
                  <a:lnTo>
                    <a:pt x="756" y="186"/>
                  </a:lnTo>
                  <a:lnTo>
                    <a:pt x="758" y="186"/>
                  </a:lnTo>
                  <a:lnTo>
                    <a:pt x="759" y="184"/>
                  </a:lnTo>
                  <a:lnTo>
                    <a:pt x="759" y="183"/>
                  </a:lnTo>
                  <a:lnTo>
                    <a:pt x="761" y="181"/>
                  </a:lnTo>
                  <a:lnTo>
                    <a:pt x="762" y="181"/>
                  </a:lnTo>
                  <a:lnTo>
                    <a:pt x="762" y="180"/>
                  </a:lnTo>
                  <a:lnTo>
                    <a:pt x="764" y="178"/>
                  </a:lnTo>
                  <a:lnTo>
                    <a:pt x="765" y="178"/>
                  </a:lnTo>
                  <a:lnTo>
                    <a:pt x="765" y="177"/>
                  </a:lnTo>
                  <a:lnTo>
                    <a:pt x="767" y="175"/>
                  </a:lnTo>
                  <a:lnTo>
                    <a:pt x="768" y="174"/>
                  </a:lnTo>
                  <a:lnTo>
                    <a:pt x="770" y="172"/>
                  </a:lnTo>
                  <a:lnTo>
                    <a:pt x="770" y="171"/>
                  </a:lnTo>
                  <a:lnTo>
                    <a:pt x="771" y="171"/>
                  </a:lnTo>
                  <a:lnTo>
                    <a:pt x="773" y="169"/>
                  </a:lnTo>
                  <a:lnTo>
                    <a:pt x="773" y="168"/>
                  </a:lnTo>
                  <a:lnTo>
                    <a:pt x="774" y="168"/>
                  </a:lnTo>
                  <a:lnTo>
                    <a:pt x="776" y="166"/>
                  </a:lnTo>
                  <a:lnTo>
                    <a:pt x="776" y="165"/>
                  </a:lnTo>
                  <a:lnTo>
                    <a:pt x="777" y="163"/>
                  </a:lnTo>
                  <a:lnTo>
                    <a:pt x="779" y="162"/>
                  </a:lnTo>
                  <a:lnTo>
                    <a:pt x="780" y="160"/>
                  </a:lnTo>
                  <a:lnTo>
                    <a:pt x="782" y="159"/>
                  </a:lnTo>
                  <a:lnTo>
                    <a:pt x="782" y="157"/>
                  </a:lnTo>
                  <a:lnTo>
                    <a:pt x="783" y="156"/>
                  </a:lnTo>
                  <a:lnTo>
                    <a:pt x="786" y="153"/>
                  </a:lnTo>
                  <a:lnTo>
                    <a:pt x="788" y="151"/>
                  </a:lnTo>
                  <a:lnTo>
                    <a:pt x="789" y="150"/>
                  </a:lnTo>
                  <a:lnTo>
                    <a:pt x="791" y="147"/>
                  </a:lnTo>
                  <a:lnTo>
                    <a:pt x="792" y="145"/>
                  </a:lnTo>
                  <a:lnTo>
                    <a:pt x="794" y="144"/>
                  </a:lnTo>
                  <a:lnTo>
                    <a:pt x="795" y="142"/>
                  </a:lnTo>
                  <a:lnTo>
                    <a:pt x="797" y="141"/>
                  </a:lnTo>
                  <a:lnTo>
                    <a:pt x="797" y="139"/>
                  </a:lnTo>
                  <a:lnTo>
                    <a:pt x="798" y="138"/>
                  </a:lnTo>
                  <a:lnTo>
                    <a:pt x="800" y="136"/>
                  </a:lnTo>
                  <a:lnTo>
                    <a:pt x="800" y="135"/>
                  </a:lnTo>
                  <a:lnTo>
                    <a:pt x="801" y="135"/>
                  </a:lnTo>
                  <a:lnTo>
                    <a:pt x="803" y="133"/>
                  </a:lnTo>
                  <a:lnTo>
                    <a:pt x="803" y="132"/>
                  </a:lnTo>
                  <a:lnTo>
                    <a:pt x="804" y="130"/>
                  </a:lnTo>
                  <a:lnTo>
                    <a:pt x="806" y="130"/>
                  </a:lnTo>
                  <a:lnTo>
                    <a:pt x="806" y="129"/>
                  </a:lnTo>
                  <a:lnTo>
                    <a:pt x="807" y="127"/>
                  </a:lnTo>
                  <a:lnTo>
                    <a:pt x="807" y="126"/>
                  </a:lnTo>
                  <a:lnTo>
                    <a:pt x="809" y="124"/>
                  </a:lnTo>
                  <a:lnTo>
                    <a:pt x="810" y="124"/>
                  </a:lnTo>
                  <a:lnTo>
                    <a:pt x="810" y="123"/>
                  </a:lnTo>
                  <a:lnTo>
                    <a:pt x="812" y="121"/>
                  </a:lnTo>
                  <a:lnTo>
                    <a:pt x="812" y="120"/>
                  </a:lnTo>
                  <a:lnTo>
                    <a:pt x="813" y="118"/>
                  </a:lnTo>
                  <a:lnTo>
                    <a:pt x="815" y="117"/>
                  </a:lnTo>
                  <a:lnTo>
                    <a:pt x="816" y="115"/>
                  </a:lnTo>
                  <a:lnTo>
                    <a:pt x="818" y="114"/>
                  </a:lnTo>
                  <a:lnTo>
                    <a:pt x="819" y="111"/>
                  </a:lnTo>
                  <a:lnTo>
                    <a:pt x="819" y="109"/>
                  </a:lnTo>
                  <a:lnTo>
                    <a:pt x="821" y="108"/>
                  </a:lnTo>
                  <a:lnTo>
                    <a:pt x="824" y="105"/>
                  </a:lnTo>
                  <a:lnTo>
                    <a:pt x="825" y="103"/>
                  </a:lnTo>
                  <a:lnTo>
                    <a:pt x="827" y="100"/>
                  </a:lnTo>
                  <a:lnTo>
                    <a:pt x="828" y="99"/>
                  </a:lnTo>
                  <a:lnTo>
                    <a:pt x="830" y="96"/>
                  </a:lnTo>
                  <a:lnTo>
                    <a:pt x="831" y="94"/>
                  </a:lnTo>
                  <a:lnTo>
                    <a:pt x="833" y="93"/>
                  </a:lnTo>
                  <a:lnTo>
                    <a:pt x="834" y="90"/>
                  </a:lnTo>
                  <a:lnTo>
                    <a:pt x="834" y="88"/>
                  </a:lnTo>
                  <a:lnTo>
                    <a:pt x="836" y="87"/>
                  </a:lnTo>
                  <a:lnTo>
                    <a:pt x="837" y="85"/>
                  </a:lnTo>
                  <a:lnTo>
                    <a:pt x="837" y="84"/>
                  </a:lnTo>
                  <a:lnTo>
                    <a:pt x="839" y="82"/>
                  </a:lnTo>
                  <a:lnTo>
                    <a:pt x="840" y="81"/>
                  </a:lnTo>
                  <a:lnTo>
                    <a:pt x="842" y="79"/>
                  </a:lnTo>
                  <a:lnTo>
                    <a:pt x="843" y="78"/>
                  </a:lnTo>
                  <a:lnTo>
                    <a:pt x="843" y="76"/>
                  </a:lnTo>
                  <a:lnTo>
                    <a:pt x="845" y="75"/>
                  </a:lnTo>
                  <a:lnTo>
                    <a:pt x="845" y="73"/>
                  </a:lnTo>
                  <a:lnTo>
                    <a:pt x="846" y="72"/>
                  </a:lnTo>
                  <a:lnTo>
                    <a:pt x="848" y="72"/>
                  </a:lnTo>
                  <a:lnTo>
                    <a:pt x="848" y="70"/>
                  </a:lnTo>
                  <a:lnTo>
                    <a:pt x="849" y="69"/>
                  </a:lnTo>
                  <a:lnTo>
                    <a:pt x="851" y="67"/>
                  </a:lnTo>
                  <a:lnTo>
                    <a:pt x="851" y="66"/>
                  </a:lnTo>
                  <a:lnTo>
                    <a:pt x="852" y="64"/>
                  </a:lnTo>
                  <a:lnTo>
                    <a:pt x="854" y="61"/>
                  </a:lnTo>
                  <a:lnTo>
                    <a:pt x="855" y="60"/>
                  </a:lnTo>
                  <a:lnTo>
                    <a:pt x="857" y="58"/>
                  </a:lnTo>
                  <a:lnTo>
                    <a:pt x="858" y="57"/>
                  </a:lnTo>
                  <a:lnTo>
                    <a:pt x="860" y="54"/>
                  </a:lnTo>
                  <a:lnTo>
                    <a:pt x="861" y="52"/>
                  </a:lnTo>
                  <a:lnTo>
                    <a:pt x="863" y="49"/>
                  </a:lnTo>
                  <a:lnTo>
                    <a:pt x="864" y="46"/>
                  </a:lnTo>
                  <a:lnTo>
                    <a:pt x="867" y="45"/>
                  </a:lnTo>
                  <a:lnTo>
                    <a:pt x="869" y="42"/>
                  </a:lnTo>
                  <a:lnTo>
                    <a:pt x="870" y="40"/>
                  </a:lnTo>
                  <a:lnTo>
                    <a:pt x="872" y="39"/>
                  </a:lnTo>
                  <a:lnTo>
                    <a:pt x="872" y="36"/>
                  </a:lnTo>
                  <a:lnTo>
                    <a:pt x="873" y="34"/>
                  </a:lnTo>
                  <a:lnTo>
                    <a:pt x="875" y="33"/>
                  </a:lnTo>
                  <a:lnTo>
                    <a:pt x="876" y="31"/>
                  </a:lnTo>
                  <a:lnTo>
                    <a:pt x="876" y="30"/>
                  </a:lnTo>
                  <a:lnTo>
                    <a:pt x="878" y="28"/>
                  </a:lnTo>
                  <a:lnTo>
                    <a:pt x="879" y="28"/>
                  </a:lnTo>
                  <a:lnTo>
                    <a:pt x="879" y="27"/>
                  </a:lnTo>
                  <a:lnTo>
                    <a:pt x="881" y="25"/>
                  </a:lnTo>
                  <a:lnTo>
                    <a:pt x="881" y="24"/>
                  </a:lnTo>
                  <a:lnTo>
                    <a:pt x="882" y="22"/>
                  </a:lnTo>
                  <a:lnTo>
                    <a:pt x="884" y="21"/>
                  </a:lnTo>
                  <a:lnTo>
                    <a:pt x="884" y="19"/>
                  </a:lnTo>
                  <a:lnTo>
                    <a:pt x="885" y="18"/>
                  </a:lnTo>
                  <a:lnTo>
                    <a:pt x="885" y="16"/>
                  </a:lnTo>
                  <a:lnTo>
                    <a:pt x="887" y="16"/>
                  </a:lnTo>
                  <a:lnTo>
                    <a:pt x="887" y="15"/>
                  </a:lnTo>
                  <a:lnTo>
                    <a:pt x="888" y="13"/>
                  </a:lnTo>
                  <a:lnTo>
                    <a:pt x="888" y="12"/>
                  </a:lnTo>
                  <a:lnTo>
                    <a:pt x="890" y="10"/>
                  </a:lnTo>
                  <a:lnTo>
                    <a:pt x="891" y="9"/>
                  </a:lnTo>
                  <a:lnTo>
                    <a:pt x="891" y="7"/>
                  </a:lnTo>
                  <a:lnTo>
                    <a:pt x="893" y="6"/>
                  </a:lnTo>
                  <a:lnTo>
                    <a:pt x="894" y="4"/>
                  </a:lnTo>
                  <a:lnTo>
                    <a:pt x="894" y="1"/>
                  </a:lnTo>
                  <a:lnTo>
                    <a:pt x="896" y="0"/>
                  </a:lnTo>
                  <a:lnTo>
                    <a:pt x="0" y="3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07" name="Freeform 30">
              <a:extLst>
                <a:ext uri="{FF2B5EF4-FFF2-40B4-BE49-F238E27FC236}">
                  <a16:creationId xmlns:a16="http://schemas.microsoft.com/office/drawing/2014/main" id="{F568B76A-E4D3-B846-A62F-54EF69A3A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725" y="2578100"/>
              <a:ext cx="711200" cy="282575"/>
            </a:xfrm>
            <a:custGeom>
              <a:avLst/>
              <a:gdLst>
                <a:gd name="T0" fmla="*/ 2147483646 w 896"/>
                <a:gd name="T1" fmla="*/ 2147483646 h 355"/>
                <a:gd name="T2" fmla="*/ 2147483646 w 896"/>
                <a:gd name="T3" fmla="*/ 2147483646 h 355"/>
                <a:gd name="T4" fmla="*/ 2147483646 w 896"/>
                <a:gd name="T5" fmla="*/ 2147483646 h 355"/>
                <a:gd name="T6" fmla="*/ 2147483646 w 896"/>
                <a:gd name="T7" fmla="*/ 2147483646 h 355"/>
                <a:gd name="T8" fmla="*/ 2147483646 w 896"/>
                <a:gd name="T9" fmla="*/ 2147483646 h 355"/>
                <a:gd name="T10" fmla="*/ 2147483646 w 896"/>
                <a:gd name="T11" fmla="*/ 2147483646 h 355"/>
                <a:gd name="T12" fmla="*/ 2147483646 w 896"/>
                <a:gd name="T13" fmla="*/ 2147483646 h 355"/>
                <a:gd name="T14" fmla="*/ 2147483646 w 896"/>
                <a:gd name="T15" fmla="*/ 2147483646 h 355"/>
                <a:gd name="T16" fmla="*/ 2147483646 w 896"/>
                <a:gd name="T17" fmla="*/ 2147483646 h 355"/>
                <a:gd name="T18" fmla="*/ 2147483646 w 896"/>
                <a:gd name="T19" fmla="*/ 2147483646 h 355"/>
                <a:gd name="T20" fmla="*/ 2147483646 w 896"/>
                <a:gd name="T21" fmla="*/ 2147483646 h 355"/>
                <a:gd name="T22" fmla="*/ 2147483646 w 896"/>
                <a:gd name="T23" fmla="*/ 2147483646 h 355"/>
                <a:gd name="T24" fmla="*/ 2147483646 w 896"/>
                <a:gd name="T25" fmla="*/ 2147483646 h 355"/>
                <a:gd name="T26" fmla="*/ 2147483646 w 896"/>
                <a:gd name="T27" fmla="*/ 2147483646 h 355"/>
                <a:gd name="T28" fmla="*/ 2147483646 w 896"/>
                <a:gd name="T29" fmla="*/ 2147483646 h 355"/>
                <a:gd name="T30" fmla="*/ 2147483646 w 896"/>
                <a:gd name="T31" fmla="*/ 2147483646 h 355"/>
                <a:gd name="T32" fmla="*/ 2147483646 w 896"/>
                <a:gd name="T33" fmla="*/ 2147483646 h 355"/>
                <a:gd name="T34" fmla="*/ 2147483646 w 896"/>
                <a:gd name="T35" fmla="*/ 2147483646 h 355"/>
                <a:gd name="T36" fmla="*/ 2147483646 w 896"/>
                <a:gd name="T37" fmla="*/ 2147483646 h 355"/>
                <a:gd name="T38" fmla="*/ 2147483646 w 896"/>
                <a:gd name="T39" fmla="*/ 2147483646 h 355"/>
                <a:gd name="T40" fmla="*/ 2147483646 w 896"/>
                <a:gd name="T41" fmla="*/ 2147483646 h 355"/>
                <a:gd name="T42" fmla="*/ 2147483646 w 896"/>
                <a:gd name="T43" fmla="*/ 2147483646 h 355"/>
                <a:gd name="T44" fmla="*/ 2147483646 w 896"/>
                <a:gd name="T45" fmla="*/ 2147483646 h 355"/>
                <a:gd name="T46" fmla="*/ 2147483646 w 896"/>
                <a:gd name="T47" fmla="*/ 2147483646 h 355"/>
                <a:gd name="T48" fmla="*/ 2147483646 w 896"/>
                <a:gd name="T49" fmla="*/ 2147483646 h 355"/>
                <a:gd name="T50" fmla="*/ 2147483646 w 896"/>
                <a:gd name="T51" fmla="*/ 2147483646 h 355"/>
                <a:gd name="T52" fmla="*/ 2147483646 w 896"/>
                <a:gd name="T53" fmla="*/ 2147483646 h 355"/>
                <a:gd name="T54" fmla="*/ 2147483646 w 896"/>
                <a:gd name="T55" fmla="*/ 2147483646 h 355"/>
                <a:gd name="T56" fmla="*/ 2147483646 w 896"/>
                <a:gd name="T57" fmla="*/ 2147483646 h 355"/>
                <a:gd name="T58" fmla="*/ 2147483646 w 896"/>
                <a:gd name="T59" fmla="*/ 2147483646 h 355"/>
                <a:gd name="T60" fmla="*/ 2147483646 w 896"/>
                <a:gd name="T61" fmla="*/ 2147483646 h 355"/>
                <a:gd name="T62" fmla="*/ 2147483646 w 896"/>
                <a:gd name="T63" fmla="*/ 2147483646 h 355"/>
                <a:gd name="T64" fmla="*/ 2147483646 w 896"/>
                <a:gd name="T65" fmla="*/ 2147483646 h 355"/>
                <a:gd name="T66" fmla="*/ 2147483646 w 896"/>
                <a:gd name="T67" fmla="*/ 2147483646 h 355"/>
                <a:gd name="T68" fmla="*/ 2147483646 w 896"/>
                <a:gd name="T69" fmla="*/ 2147483646 h 355"/>
                <a:gd name="T70" fmla="*/ 2147483646 w 896"/>
                <a:gd name="T71" fmla="*/ 2147483646 h 355"/>
                <a:gd name="T72" fmla="*/ 2147483646 w 896"/>
                <a:gd name="T73" fmla="*/ 2147483646 h 355"/>
                <a:gd name="T74" fmla="*/ 2147483646 w 896"/>
                <a:gd name="T75" fmla="*/ 2147483646 h 355"/>
                <a:gd name="T76" fmla="*/ 2147483646 w 896"/>
                <a:gd name="T77" fmla="*/ 2147483646 h 355"/>
                <a:gd name="T78" fmla="*/ 2147483646 w 896"/>
                <a:gd name="T79" fmla="*/ 2147483646 h 355"/>
                <a:gd name="T80" fmla="*/ 2147483646 w 896"/>
                <a:gd name="T81" fmla="*/ 2147483646 h 355"/>
                <a:gd name="T82" fmla="*/ 2147483646 w 896"/>
                <a:gd name="T83" fmla="*/ 2147483646 h 355"/>
                <a:gd name="T84" fmla="*/ 2147483646 w 896"/>
                <a:gd name="T85" fmla="*/ 2147483646 h 355"/>
                <a:gd name="T86" fmla="*/ 2147483646 w 896"/>
                <a:gd name="T87" fmla="*/ 2147483646 h 355"/>
                <a:gd name="T88" fmla="*/ 2147483646 w 896"/>
                <a:gd name="T89" fmla="*/ 2147483646 h 355"/>
                <a:gd name="T90" fmla="*/ 2147483646 w 896"/>
                <a:gd name="T91" fmla="*/ 2147483646 h 355"/>
                <a:gd name="T92" fmla="*/ 2147483646 w 896"/>
                <a:gd name="T93" fmla="*/ 2147483646 h 355"/>
                <a:gd name="T94" fmla="*/ 2147483646 w 896"/>
                <a:gd name="T95" fmla="*/ 2147483646 h 355"/>
                <a:gd name="T96" fmla="*/ 2147483646 w 896"/>
                <a:gd name="T97" fmla="*/ 2147483646 h 355"/>
                <a:gd name="T98" fmla="*/ 2147483646 w 896"/>
                <a:gd name="T99" fmla="*/ 2147483646 h 355"/>
                <a:gd name="T100" fmla="*/ 2147483646 w 896"/>
                <a:gd name="T101" fmla="*/ 2147483646 h 355"/>
                <a:gd name="T102" fmla="*/ 2147483646 w 896"/>
                <a:gd name="T103" fmla="*/ 2147483646 h 355"/>
                <a:gd name="T104" fmla="*/ 2147483646 w 896"/>
                <a:gd name="T105" fmla="*/ 2147483646 h 355"/>
                <a:gd name="T106" fmla="*/ 2147483646 w 896"/>
                <a:gd name="T107" fmla="*/ 2147483646 h 355"/>
                <a:gd name="T108" fmla="*/ 2147483646 w 896"/>
                <a:gd name="T109" fmla="*/ 2147483646 h 355"/>
                <a:gd name="T110" fmla="*/ 2147483646 w 896"/>
                <a:gd name="T111" fmla="*/ 2147483646 h 355"/>
                <a:gd name="T112" fmla="*/ 2147483646 w 896"/>
                <a:gd name="T113" fmla="*/ 2147483646 h 355"/>
                <a:gd name="T114" fmla="*/ 2147483646 w 896"/>
                <a:gd name="T115" fmla="*/ 2147483646 h 355"/>
                <a:gd name="T116" fmla="*/ 2147483646 w 896"/>
                <a:gd name="T117" fmla="*/ 2147483646 h 355"/>
                <a:gd name="T118" fmla="*/ 2147483646 w 896"/>
                <a:gd name="T119" fmla="*/ 2147483646 h 355"/>
                <a:gd name="T120" fmla="*/ 2147483646 w 896"/>
                <a:gd name="T121" fmla="*/ 2147483646 h 3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96" h="355">
                  <a:moveTo>
                    <a:pt x="0" y="355"/>
                  </a:moveTo>
                  <a:lnTo>
                    <a:pt x="34" y="355"/>
                  </a:lnTo>
                  <a:lnTo>
                    <a:pt x="66" y="355"/>
                  </a:lnTo>
                  <a:lnTo>
                    <a:pt x="96" y="355"/>
                  </a:lnTo>
                  <a:lnTo>
                    <a:pt x="124" y="355"/>
                  </a:lnTo>
                  <a:lnTo>
                    <a:pt x="150" y="355"/>
                  </a:lnTo>
                  <a:lnTo>
                    <a:pt x="174" y="355"/>
                  </a:lnTo>
                  <a:lnTo>
                    <a:pt x="196" y="355"/>
                  </a:lnTo>
                  <a:lnTo>
                    <a:pt x="217" y="355"/>
                  </a:lnTo>
                  <a:lnTo>
                    <a:pt x="237" y="355"/>
                  </a:lnTo>
                  <a:lnTo>
                    <a:pt x="255" y="355"/>
                  </a:lnTo>
                  <a:lnTo>
                    <a:pt x="271" y="355"/>
                  </a:lnTo>
                  <a:lnTo>
                    <a:pt x="286" y="355"/>
                  </a:lnTo>
                  <a:lnTo>
                    <a:pt x="300" y="355"/>
                  </a:lnTo>
                  <a:lnTo>
                    <a:pt x="312" y="355"/>
                  </a:lnTo>
                  <a:lnTo>
                    <a:pt x="322" y="355"/>
                  </a:lnTo>
                  <a:lnTo>
                    <a:pt x="333" y="355"/>
                  </a:lnTo>
                  <a:lnTo>
                    <a:pt x="342" y="355"/>
                  </a:lnTo>
                  <a:lnTo>
                    <a:pt x="349" y="355"/>
                  </a:lnTo>
                  <a:lnTo>
                    <a:pt x="357" y="355"/>
                  </a:lnTo>
                  <a:lnTo>
                    <a:pt x="363" y="355"/>
                  </a:lnTo>
                  <a:lnTo>
                    <a:pt x="369" y="355"/>
                  </a:lnTo>
                  <a:lnTo>
                    <a:pt x="373" y="355"/>
                  </a:lnTo>
                  <a:lnTo>
                    <a:pt x="378" y="355"/>
                  </a:lnTo>
                  <a:lnTo>
                    <a:pt x="382" y="355"/>
                  </a:lnTo>
                  <a:lnTo>
                    <a:pt x="385" y="355"/>
                  </a:lnTo>
                  <a:lnTo>
                    <a:pt x="388" y="355"/>
                  </a:lnTo>
                  <a:lnTo>
                    <a:pt x="391" y="355"/>
                  </a:lnTo>
                  <a:lnTo>
                    <a:pt x="393" y="354"/>
                  </a:lnTo>
                  <a:lnTo>
                    <a:pt x="396" y="354"/>
                  </a:lnTo>
                  <a:lnTo>
                    <a:pt x="399" y="354"/>
                  </a:lnTo>
                  <a:lnTo>
                    <a:pt x="400" y="354"/>
                  </a:lnTo>
                  <a:lnTo>
                    <a:pt x="403" y="354"/>
                  </a:lnTo>
                  <a:lnTo>
                    <a:pt x="406" y="354"/>
                  </a:lnTo>
                  <a:lnTo>
                    <a:pt x="408" y="354"/>
                  </a:lnTo>
                  <a:lnTo>
                    <a:pt x="411" y="354"/>
                  </a:lnTo>
                  <a:lnTo>
                    <a:pt x="412" y="354"/>
                  </a:lnTo>
                  <a:lnTo>
                    <a:pt x="414" y="354"/>
                  </a:lnTo>
                  <a:lnTo>
                    <a:pt x="415" y="354"/>
                  </a:lnTo>
                  <a:lnTo>
                    <a:pt x="418" y="352"/>
                  </a:lnTo>
                  <a:lnTo>
                    <a:pt x="420" y="352"/>
                  </a:lnTo>
                  <a:lnTo>
                    <a:pt x="421" y="352"/>
                  </a:lnTo>
                  <a:lnTo>
                    <a:pt x="423" y="352"/>
                  </a:lnTo>
                  <a:lnTo>
                    <a:pt x="424" y="352"/>
                  </a:lnTo>
                  <a:lnTo>
                    <a:pt x="426" y="352"/>
                  </a:lnTo>
                  <a:lnTo>
                    <a:pt x="427" y="352"/>
                  </a:lnTo>
                  <a:lnTo>
                    <a:pt x="429" y="352"/>
                  </a:lnTo>
                  <a:lnTo>
                    <a:pt x="430" y="352"/>
                  </a:lnTo>
                  <a:lnTo>
                    <a:pt x="432" y="352"/>
                  </a:lnTo>
                  <a:lnTo>
                    <a:pt x="433" y="352"/>
                  </a:lnTo>
                  <a:lnTo>
                    <a:pt x="435" y="351"/>
                  </a:lnTo>
                  <a:lnTo>
                    <a:pt x="436" y="351"/>
                  </a:lnTo>
                  <a:lnTo>
                    <a:pt x="438" y="351"/>
                  </a:lnTo>
                  <a:lnTo>
                    <a:pt x="439" y="351"/>
                  </a:lnTo>
                  <a:lnTo>
                    <a:pt x="441" y="351"/>
                  </a:lnTo>
                  <a:lnTo>
                    <a:pt x="442" y="351"/>
                  </a:lnTo>
                  <a:lnTo>
                    <a:pt x="444" y="351"/>
                  </a:lnTo>
                  <a:lnTo>
                    <a:pt x="447" y="349"/>
                  </a:lnTo>
                  <a:lnTo>
                    <a:pt x="448" y="349"/>
                  </a:lnTo>
                  <a:lnTo>
                    <a:pt x="450" y="349"/>
                  </a:lnTo>
                  <a:lnTo>
                    <a:pt x="453" y="349"/>
                  </a:lnTo>
                  <a:lnTo>
                    <a:pt x="454" y="349"/>
                  </a:lnTo>
                  <a:lnTo>
                    <a:pt x="457" y="348"/>
                  </a:lnTo>
                  <a:lnTo>
                    <a:pt x="459" y="348"/>
                  </a:lnTo>
                  <a:lnTo>
                    <a:pt x="462" y="348"/>
                  </a:lnTo>
                  <a:lnTo>
                    <a:pt x="463" y="348"/>
                  </a:lnTo>
                  <a:lnTo>
                    <a:pt x="465" y="346"/>
                  </a:lnTo>
                  <a:lnTo>
                    <a:pt x="468" y="346"/>
                  </a:lnTo>
                  <a:lnTo>
                    <a:pt x="469" y="346"/>
                  </a:lnTo>
                  <a:lnTo>
                    <a:pt x="471" y="346"/>
                  </a:lnTo>
                  <a:lnTo>
                    <a:pt x="472" y="346"/>
                  </a:lnTo>
                  <a:lnTo>
                    <a:pt x="474" y="346"/>
                  </a:lnTo>
                  <a:lnTo>
                    <a:pt x="475" y="345"/>
                  </a:lnTo>
                  <a:lnTo>
                    <a:pt x="477" y="345"/>
                  </a:lnTo>
                  <a:lnTo>
                    <a:pt x="478" y="345"/>
                  </a:lnTo>
                  <a:lnTo>
                    <a:pt x="480" y="345"/>
                  </a:lnTo>
                  <a:lnTo>
                    <a:pt x="481" y="345"/>
                  </a:lnTo>
                  <a:lnTo>
                    <a:pt x="483" y="345"/>
                  </a:lnTo>
                  <a:lnTo>
                    <a:pt x="483" y="343"/>
                  </a:lnTo>
                  <a:lnTo>
                    <a:pt x="484" y="343"/>
                  </a:lnTo>
                  <a:lnTo>
                    <a:pt x="486" y="343"/>
                  </a:lnTo>
                  <a:lnTo>
                    <a:pt x="487" y="343"/>
                  </a:lnTo>
                  <a:lnTo>
                    <a:pt x="489" y="343"/>
                  </a:lnTo>
                  <a:lnTo>
                    <a:pt x="490" y="342"/>
                  </a:lnTo>
                  <a:lnTo>
                    <a:pt x="492" y="342"/>
                  </a:lnTo>
                  <a:lnTo>
                    <a:pt x="493" y="342"/>
                  </a:lnTo>
                  <a:lnTo>
                    <a:pt x="495" y="340"/>
                  </a:lnTo>
                  <a:lnTo>
                    <a:pt x="496" y="340"/>
                  </a:lnTo>
                  <a:lnTo>
                    <a:pt x="499" y="340"/>
                  </a:lnTo>
                  <a:lnTo>
                    <a:pt x="501" y="339"/>
                  </a:lnTo>
                  <a:lnTo>
                    <a:pt x="502" y="339"/>
                  </a:lnTo>
                  <a:lnTo>
                    <a:pt x="505" y="337"/>
                  </a:lnTo>
                  <a:lnTo>
                    <a:pt x="508" y="337"/>
                  </a:lnTo>
                  <a:lnTo>
                    <a:pt x="510" y="336"/>
                  </a:lnTo>
                  <a:lnTo>
                    <a:pt x="513" y="336"/>
                  </a:lnTo>
                  <a:lnTo>
                    <a:pt x="516" y="334"/>
                  </a:lnTo>
                  <a:lnTo>
                    <a:pt x="519" y="334"/>
                  </a:lnTo>
                  <a:lnTo>
                    <a:pt x="520" y="333"/>
                  </a:lnTo>
                  <a:lnTo>
                    <a:pt x="523" y="333"/>
                  </a:lnTo>
                  <a:lnTo>
                    <a:pt x="525" y="331"/>
                  </a:lnTo>
                  <a:lnTo>
                    <a:pt x="526" y="331"/>
                  </a:lnTo>
                  <a:lnTo>
                    <a:pt x="529" y="330"/>
                  </a:lnTo>
                  <a:lnTo>
                    <a:pt x="531" y="330"/>
                  </a:lnTo>
                  <a:lnTo>
                    <a:pt x="533" y="328"/>
                  </a:lnTo>
                  <a:lnTo>
                    <a:pt x="534" y="328"/>
                  </a:lnTo>
                  <a:lnTo>
                    <a:pt x="536" y="328"/>
                  </a:lnTo>
                  <a:lnTo>
                    <a:pt x="537" y="327"/>
                  </a:lnTo>
                  <a:lnTo>
                    <a:pt x="539" y="327"/>
                  </a:lnTo>
                  <a:lnTo>
                    <a:pt x="540" y="327"/>
                  </a:lnTo>
                  <a:lnTo>
                    <a:pt x="542" y="325"/>
                  </a:lnTo>
                  <a:lnTo>
                    <a:pt x="543" y="325"/>
                  </a:lnTo>
                  <a:lnTo>
                    <a:pt x="545" y="325"/>
                  </a:lnTo>
                  <a:lnTo>
                    <a:pt x="546" y="324"/>
                  </a:lnTo>
                  <a:lnTo>
                    <a:pt x="548" y="324"/>
                  </a:lnTo>
                  <a:lnTo>
                    <a:pt x="549" y="322"/>
                  </a:lnTo>
                  <a:lnTo>
                    <a:pt x="551" y="322"/>
                  </a:lnTo>
                  <a:lnTo>
                    <a:pt x="552" y="321"/>
                  </a:lnTo>
                  <a:lnTo>
                    <a:pt x="554" y="321"/>
                  </a:lnTo>
                  <a:lnTo>
                    <a:pt x="555" y="319"/>
                  </a:lnTo>
                  <a:lnTo>
                    <a:pt x="557" y="319"/>
                  </a:lnTo>
                  <a:lnTo>
                    <a:pt x="560" y="318"/>
                  </a:lnTo>
                  <a:lnTo>
                    <a:pt x="561" y="318"/>
                  </a:lnTo>
                  <a:lnTo>
                    <a:pt x="563" y="316"/>
                  </a:lnTo>
                  <a:lnTo>
                    <a:pt x="566" y="315"/>
                  </a:lnTo>
                  <a:lnTo>
                    <a:pt x="567" y="313"/>
                  </a:lnTo>
                  <a:lnTo>
                    <a:pt x="570" y="313"/>
                  </a:lnTo>
                  <a:lnTo>
                    <a:pt x="572" y="312"/>
                  </a:lnTo>
                  <a:lnTo>
                    <a:pt x="575" y="310"/>
                  </a:lnTo>
                  <a:lnTo>
                    <a:pt x="576" y="309"/>
                  </a:lnTo>
                  <a:lnTo>
                    <a:pt x="578" y="309"/>
                  </a:lnTo>
                  <a:lnTo>
                    <a:pt x="581" y="307"/>
                  </a:lnTo>
                  <a:lnTo>
                    <a:pt x="582" y="307"/>
                  </a:lnTo>
                  <a:lnTo>
                    <a:pt x="584" y="306"/>
                  </a:lnTo>
                  <a:lnTo>
                    <a:pt x="585" y="304"/>
                  </a:lnTo>
                  <a:lnTo>
                    <a:pt x="587" y="304"/>
                  </a:lnTo>
                  <a:lnTo>
                    <a:pt x="588" y="303"/>
                  </a:lnTo>
                  <a:lnTo>
                    <a:pt x="590" y="303"/>
                  </a:lnTo>
                  <a:lnTo>
                    <a:pt x="591" y="303"/>
                  </a:lnTo>
                  <a:lnTo>
                    <a:pt x="591" y="301"/>
                  </a:lnTo>
                  <a:lnTo>
                    <a:pt x="593" y="301"/>
                  </a:lnTo>
                  <a:lnTo>
                    <a:pt x="594" y="300"/>
                  </a:lnTo>
                  <a:lnTo>
                    <a:pt x="596" y="300"/>
                  </a:lnTo>
                  <a:lnTo>
                    <a:pt x="597" y="298"/>
                  </a:lnTo>
                  <a:lnTo>
                    <a:pt x="599" y="298"/>
                  </a:lnTo>
                  <a:lnTo>
                    <a:pt x="600" y="297"/>
                  </a:lnTo>
                  <a:lnTo>
                    <a:pt x="602" y="297"/>
                  </a:lnTo>
                  <a:lnTo>
                    <a:pt x="603" y="295"/>
                  </a:lnTo>
                  <a:lnTo>
                    <a:pt x="605" y="294"/>
                  </a:lnTo>
                  <a:lnTo>
                    <a:pt x="606" y="294"/>
                  </a:lnTo>
                  <a:lnTo>
                    <a:pt x="608" y="292"/>
                  </a:lnTo>
                  <a:lnTo>
                    <a:pt x="609" y="292"/>
                  </a:lnTo>
                  <a:lnTo>
                    <a:pt x="612" y="291"/>
                  </a:lnTo>
                  <a:lnTo>
                    <a:pt x="614" y="289"/>
                  </a:lnTo>
                  <a:lnTo>
                    <a:pt x="615" y="289"/>
                  </a:lnTo>
                  <a:lnTo>
                    <a:pt x="617" y="288"/>
                  </a:lnTo>
                  <a:lnTo>
                    <a:pt x="620" y="286"/>
                  </a:lnTo>
                  <a:lnTo>
                    <a:pt x="621" y="285"/>
                  </a:lnTo>
                  <a:lnTo>
                    <a:pt x="623" y="285"/>
                  </a:lnTo>
                  <a:lnTo>
                    <a:pt x="626" y="283"/>
                  </a:lnTo>
                  <a:lnTo>
                    <a:pt x="627" y="282"/>
                  </a:lnTo>
                  <a:lnTo>
                    <a:pt x="629" y="282"/>
                  </a:lnTo>
                  <a:lnTo>
                    <a:pt x="630" y="280"/>
                  </a:lnTo>
                  <a:lnTo>
                    <a:pt x="632" y="279"/>
                  </a:lnTo>
                  <a:lnTo>
                    <a:pt x="633" y="279"/>
                  </a:lnTo>
                  <a:lnTo>
                    <a:pt x="635" y="277"/>
                  </a:lnTo>
                  <a:lnTo>
                    <a:pt x="636" y="277"/>
                  </a:lnTo>
                  <a:lnTo>
                    <a:pt x="636" y="276"/>
                  </a:lnTo>
                  <a:lnTo>
                    <a:pt x="638" y="276"/>
                  </a:lnTo>
                  <a:lnTo>
                    <a:pt x="639" y="276"/>
                  </a:lnTo>
                  <a:lnTo>
                    <a:pt x="641" y="274"/>
                  </a:lnTo>
                  <a:lnTo>
                    <a:pt x="642" y="273"/>
                  </a:lnTo>
                  <a:lnTo>
                    <a:pt x="644" y="273"/>
                  </a:lnTo>
                  <a:lnTo>
                    <a:pt x="645" y="271"/>
                  </a:lnTo>
                  <a:lnTo>
                    <a:pt x="647" y="271"/>
                  </a:lnTo>
                  <a:lnTo>
                    <a:pt x="647" y="270"/>
                  </a:lnTo>
                  <a:lnTo>
                    <a:pt x="648" y="270"/>
                  </a:lnTo>
                  <a:lnTo>
                    <a:pt x="650" y="270"/>
                  </a:lnTo>
                  <a:lnTo>
                    <a:pt x="650" y="268"/>
                  </a:lnTo>
                  <a:lnTo>
                    <a:pt x="651" y="268"/>
                  </a:lnTo>
                  <a:lnTo>
                    <a:pt x="653" y="267"/>
                  </a:lnTo>
                  <a:lnTo>
                    <a:pt x="654" y="267"/>
                  </a:lnTo>
                  <a:lnTo>
                    <a:pt x="656" y="265"/>
                  </a:lnTo>
                  <a:lnTo>
                    <a:pt x="657" y="264"/>
                  </a:lnTo>
                  <a:lnTo>
                    <a:pt x="659" y="264"/>
                  </a:lnTo>
                  <a:lnTo>
                    <a:pt x="660" y="262"/>
                  </a:lnTo>
                  <a:lnTo>
                    <a:pt x="662" y="261"/>
                  </a:lnTo>
                  <a:lnTo>
                    <a:pt x="663" y="261"/>
                  </a:lnTo>
                  <a:lnTo>
                    <a:pt x="665" y="259"/>
                  </a:lnTo>
                  <a:lnTo>
                    <a:pt x="666" y="258"/>
                  </a:lnTo>
                  <a:lnTo>
                    <a:pt x="668" y="258"/>
                  </a:lnTo>
                  <a:lnTo>
                    <a:pt x="669" y="256"/>
                  </a:lnTo>
                  <a:lnTo>
                    <a:pt x="671" y="255"/>
                  </a:lnTo>
                  <a:lnTo>
                    <a:pt x="672" y="253"/>
                  </a:lnTo>
                  <a:lnTo>
                    <a:pt x="674" y="253"/>
                  </a:lnTo>
                  <a:lnTo>
                    <a:pt x="675" y="253"/>
                  </a:lnTo>
                  <a:lnTo>
                    <a:pt x="675" y="252"/>
                  </a:lnTo>
                  <a:lnTo>
                    <a:pt x="677" y="252"/>
                  </a:lnTo>
                  <a:lnTo>
                    <a:pt x="677" y="250"/>
                  </a:lnTo>
                  <a:lnTo>
                    <a:pt x="678" y="250"/>
                  </a:lnTo>
                  <a:lnTo>
                    <a:pt x="680" y="249"/>
                  </a:lnTo>
                  <a:lnTo>
                    <a:pt x="681" y="249"/>
                  </a:lnTo>
                  <a:lnTo>
                    <a:pt x="681" y="247"/>
                  </a:lnTo>
                  <a:lnTo>
                    <a:pt x="683" y="247"/>
                  </a:lnTo>
                  <a:lnTo>
                    <a:pt x="684" y="246"/>
                  </a:lnTo>
                  <a:lnTo>
                    <a:pt x="686" y="244"/>
                  </a:lnTo>
                  <a:lnTo>
                    <a:pt x="687" y="244"/>
                  </a:lnTo>
                  <a:lnTo>
                    <a:pt x="689" y="243"/>
                  </a:lnTo>
                  <a:lnTo>
                    <a:pt x="690" y="241"/>
                  </a:lnTo>
                  <a:lnTo>
                    <a:pt x="692" y="240"/>
                  </a:lnTo>
                  <a:lnTo>
                    <a:pt x="693" y="238"/>
                  </a:lnTo>
                  <a:lnTo>
                    <a:pt x="695" y="238"/>
                  </a:lnTo>
                  <a:lnTo>
                    <a:pt x="696" y="237"/>
                  </a:lnTo>
                  <a:lnTo>
                    <a:pt x="698" y="235"/>
                  </a:lnTo>
                  <a:lnTo>
                    <a:pt x="699" y="234"/>
                  </a:lnTo>
                  <a:lnTo>
                    <a:pt x="701" y="234"/>
                  </a:lnTo>
                  <a:lnTo>
                    <a:pt x="701" y="232"/>
                  </a:lnTo>
                  <a:lnTo>
                    <a:pt x="702" y="232"/>
                  </a:lnTo>
                  <a:lnTo>
                    <a:pt x="702" y="231"/>
                  </a:lnTo>
                  <a:lnTo>
                    <a:pt x="704" y="231"/>
                  </a:lnTo>
                  <a:lnTo>
                    <a:pt x="705" y="229"/>
                  </a:lnTo>
                  <a:lnTo>
                    <a:pt x="707" y="229"/>
                  </a:lnTo>
                  <a:lnTo>
                    <a:pt x="707" y="228"/>
                  </a:lnTo>
                  <a:lnTo>
                    <a:pt x="708" y="228"/>
                  </a:lnTo>
                  <a:lnTo>
                    <a:pt x="708" y="226"/>
                  </a:lnTo>
                  <a:lnTo>
                    <a:pt x="710" y="226"/>
                  </a:lnTo>
                  <a:lnTo>
                    <a:pt x="711" y="225"/>
                  </a:lnTo>
                  <a:lnTo>
                    <a:pt x="713" y="225"/>
                  </a:lnTo>
                  <a:lnTo>
                    <a:pt x="714" y="223"/>
                  </a:lnTo>
                  <a:lnTo>
                    <a:pt x="716" y="222"/>
                  </a:lnTo>
                  <a:lnTo>
                    <a:pt x="717" y="222"/>
                  </a:lnTo>
                  <a:lnTo>
                    <a:pt x="717" y="220"/>
                  </a:lnTo>
                  <a:lnTo>
                    <a:pt x="719" y="220"/>
                  </a:lnTo>
                  <a:lnTo>
                    <a:pt x="720" y="219"/>
                  </a:lnTo>
                  <a:lnTo>
                    <a:pt x="722" y="217"/>
                  </a:lnTo>
                  <a:lnTo>
                    <a:pt x="723" y="217"/>
                  </a:lnTo>
                  <a:lnTo>
                    <a:pt x="725" y="216"/>
                  </a:lnTo>
                  <a:lnTo>
                    <a:pt x="726" y="214"/>
                  </a:lnTo>
                  <a:lnTo>
                    <a:pt x="728" y="214"/>
                  </a:lnTo>
                  <a:lnTo>
                    <a:pt x="729" y="213"/>
                  </a:lnTo>
                  <a:lnTo>
                    <a:pt x="731" y="211"/>
                  </a:lnTo>
                  <a:lnTo>
                    <a:pt x="732" y="211"/>
                  </a:lnTo>
                  <a:lnTo>
                    <a:pt x="732" y="210"/>
                  </a:lnTo>
                  <a:lnTo>
                    <a:pt x="734" y="210"/>
                  </a:lnTo>
                  <a:lnTo>
                    <a:pt x="735" y="208"/>
                  </a:lnTo>
                  <a:lnTo>
                    <a:pt x="737" y="207"/>
                  </a:lnTo>
                  <a:lnTo>
                    <a:pt x="738" y="205"/>
                  </a:lnTo>
                  <a:lnTo>
                    <a:pt x="740" y="204"/>
                  </a:lnTo>
                  <a:lnTo>
                    <a:pt x="741" y="202"/>
                  </a:lnTo>
                  <a:lnTo>
                    <a:pt x="743" y="202"/>
                  </a:lnTo>
                  <a:lnTo>
                    <a:pt x="743" y="201"/>
                  </a:lnTo>
                  <a:lnTo>
                    <a:pt x="744" y="199"/>
                  </a:lnTo>
                  <a:lnTo>
                    <a:pt x="746" y="199"/>
                  </a:lnTo>
                  <a:lnTo>
                    <a:pt x="746" y="198"/>
                  </a:lnTo>
                  <a:lnTo>
                    <a:pt x="747" y="196"/>
                  </a:lnTo>
                  <a:lnTo>
                    <a:pt x="749" y="195"/>
                  </a:lnTo>
                  <a:lnTo>
                    <a:pt x="750" y="193"/>
                  </a:lnTo>
                  <a:lnTo>
                    <a:pt x="752" y="192"/>
                  </a:lnTo>
                  <a:lnTo>
                    <a:pt x="752" y="190"/>
                  </a:lnTo>
                  <a:lnTo>
                    <a:pt x="753" y="189"/>
                  </a:lnTo>
                  <a:lnTo>
                    <a:pt x="755" y="187"/>
                  </a:lnTo>
                  <a:lnTo>
                    <a:pt x="756" y="186"/>
                  </a:lnTo>
                  <a:lnTo>
                    <a:pt x="758" y="186"/>
                  </a:lnTo>
                  <a:lnTo>
                    <a:pt x="759" y="184"/>
                  </a:lnTo>
                  <a:lnTo>
                    <a:pt x="759" y="183"/>
                  </a:lnTo>
                  <a:lnTo>
                    <a:pt x="761" y="181"/>
                  </a:lnTo>
                  <a:lnTo>
                    <a:pt x="762" y="181"/>
                  </a:lnTo>
                  <a:lnTo>
                    <a:pt x="762" y="180"/>
                  </a:lnTo>
                  <a:lnTo>
                    <a:pt x="764" y="178"/>
                  </a:lnTo>
                  <a:lnTo>
                    <a:pt x="765" y="178"/>
                  </a:lnTo>
                  <a:lnTo>
                    <a:pt x="765" y="177"/>
                  </a:lnTo>
                  <a:lnTo>
                    <a:pt x="767" y="175"/>
                  </a:lnTo>
                  <a:lnTo>
                    <a:pt x="768" y="174"/>
                  </a:lnTo>
                  <a:lnTo>
                    <a:pt x="770" y="172"/>
                  </a:lnTo>
                  <a:lnTo>
                    <a:pt x="770" y="171"/>
                  </a:lnTo>
                  <a:lnTo>
                    <a:pt x="771" y="171"/>
                  </a:lnTo>
                  <a:lnTo>
                    <a:pt x="773" y="169"/>
                  </a:lnTo>
                  <a:lnTo>
                    <a:pt x="773" y="168"/>
                  </a:lnTo>
                  <a:lnTo>
                    <a:pt x="774" y="168"/>
                  </a:lnTo>
                  <a:lnTo>
                    <a:pt x="776" y="166"/>
                  </a:lnTo>
                  <a:lnTo>
                    <a:pt x="776" y="165"/>
                  </a:lnTo>
                  <a:lnTo>
                    <a:pt x="777" y="163"/>
                  </a:lnTo>
                  <a:lnTo>
                    <a:pt x="779" y="162"/>
                  </a:lnTo>
                  <a:lnTo>
                    <a:pt x="780" y="160"/>
                  </a:lnTo>
                  <a:lnTo>
                    <a:pt x="782" y="159"/>
                  </a:lnTo>
                  <a:lnTo>
                    <a:pt x="782" y="157"/>
                  </a:lnTo>
                  <a:lnTo>
                    <a:pt x="783" y="156"/>
                  </a:lnTo>
                  <a:lnTo>
                    <a:pt x="786" y="153"/>
                  </a:lnTo>
                  <a:lnTo>
                    <a:pt x="788" y="151"/>
                  </a:lnTo>
                  <a:lnTo>
                    <a:pt x="789" y="150"/>
                  </a:lnTo>
                  <a:lnTo>
                    <a:pt x="791" y="147"/>
                  </a:lnTo>
                  <a:lnTo>
                    <a:pt x="792" y="145"/>
                  </a:lnTo>
                  <a:lnTo>
                    <a:pt x="794" y="144"/>
                  </a:lnTo>
                  <a:lnTo>
                    <a:pt x="795" y="142"/>
                  </a:lnTo>
                  <a:lnTo>
                    <a:pt x="797" y="141"/>
                  </a:lnTo>
                  <a:lnTo>
                    <a:pt x="797" y="139"/>
                  </a:lnTo>
                  <a:lnTo>
                    <a:pt x="798" y="138"/>
                  </a:lnTo>
                  <a:lnTo>
                    <a:pt x="800" y="136"/>
                  </a:lnTo>
                  <a:lnTo>
                    <a:pt x="800" y="135"/>
                  </a:lnTo>
                  <a:lnTo>
                    <a:pt x="801" y="135"/>
                  </a:lnTo>
                  <a:lnTo>
                    <a:pt x="803" y="133"/>
                  </a:lnTo>
                  <a:lnTo>
                    <a:pt x="803" y="132"/>
                  </a:lnTo>
                  <a:lnTo>
                    <a:pt x="804" y="130"/>
                  </a:lnTo>
                  <a:lnTo>
                    <a:pt x="806" y="130"/>
                  </a:lnTo>
                  <a:lnTo>
                    <a:pt x="806" y="129"/>
                  </a:lnTo>
                  <a:lnTo>
                    <a:pt x="807" y="127"/>
                  </a:lnTo>
                  <a:lnTo>
                    <a:pt x="807" y="126"/>
                  </a:lnTo>
                  <a:lnTo>
                    <a:pt x="809" y="124"/>
                  </a:lnTo>
                  <a:lnTo>
                    <a:pt x="810" y="124"/>
                  </a:lnTo>
                  <a:lnTo>
                    <a:pt x="810" y="123"/>
                  </a:lnTo>
                  <a:lnTo>
                    <a:pt x="812" y="121"/>
                  </a:lnTo>
                  <a:lnTo>
                    <a:pt x="812" y="120"/>
                  </a:lnTo>
                  <a:lnTo>
                    <a:pt x="813" y="118"/>
                  </a:lnTo>
                  <a:lnTo>
                    <a:pt x="815" y="117"/>
                  </a:lnTo>
                  <a:lnTo>
                    <a:pt x="816" y="115"/>
                  </a:lnTo>
                  <a:lnTo>
                    <a:pt x="818" y="114"/>
                  </a:lnTo>
                  <a:lnTo>
                    <a:pt x="819" y="111"/>
                  </a:lnTo>
                  <a:lnTo>
                    <a:pt x="819" y="109"/>
                  </a:lnTo>
                  <a:lnTo>
                    <a:pt x="821" y="108"/>
                  </a:lnTo>
                  <a:lnTo>
                    <a:pt x="824" y="105"/>
                  </a:lnTo>
                  <a:lnTo>
                    <a:pt x="825" y="103"/>
                  </a:lnTo>
                  <a:lnTo>
                    <a:pt x="827" y="100"/>
                  </a:lnTo>
                  <a:lnTo>
                    <a:pt x="828" y="99"/>
                  </a:lnTo>
                  <a:lnTo>
                    <a:pt x="830" y="96"/>
                  </a:lnTo>
                  <a:lnTo>
                    <a:pt x="831" y="94"/>
                  </a:lnTo>
                  <a:lnTo>
                    <a:pt x="833" y="93"/>
                  </a:lnTo>
                  <a:lnTo>
                    <a:pt x="834" y="90"/>
                  </a:lnTo>
                  <a:lnTo>
                    <a:pt x="834" y="88"/>
                  </a:lnTo>
                  <a:lnTo>
                    <a:pt x="836" y="87"/>
                  </a:lnTo>
                  <a:lnTo>
                    <a:pt x="837" y="85"/>
                  </a:lnTo>
                  <a:lnTo>
                    <a:pt x="837" y="84"/>
                  </a:lnTo>
                  <a:lnTo>
                    <a:pt x="839" y="82"/>
                  </a:lnTo>
                  <a:lnTo>
                    <a:pt x="840" y="81"/>
                  </a:lnTo>
                  <a:lnTo>
                    <a:pt x="842" y="79"/>
                  </a:lnTo>
                  <a:lnTo>
                    <a:pt x="843" y="78"/>
                  </a:lnTo>
                  <a:lnTo>
                    <a:pt x="843" y="76"/>
                  </a:lnTo>
                  <a:lnTo>
                    <a:pt x="845" y="75"/>
                  </a:lnTo>
                  <a:lnTo>
                    <a:pt x="845" y="73"/>
                  </a:lnTo>
                  <a:lnTo>
                    <a:pt x="846" y="72"/>
                  </a:lnTo>
                  <a:lnTo>
                    <a:pt x="848" y="72"/>
                  </a:lnTo>
                  <a:lnTo>
                    <a:pt x="848" y="70"/>
                  </a:lnTo>
                  <a:lnTo>
                    <a:pt x="849" y="69"/>
                  </a:lnTo>
                  <a:lnTo>
                    <a:pt x="851" y="67"/>
                  </a:lnTo>
                  <a:lnTo>
                    <a:pt x="851" y="66"/>
                  </a:lnTo>
                  <a:lnTo>
                    <a:pt x="852" y="64"/>
                  </a:lnTo>
                  <a:lnTo>
                    <a:pt x="854" y="61"/>
                  </a:lnTo>
                  <a:lnTo>
                    <a:pt x="855" y="60"/>
                  </a:lnTo>
                  <a:lnTo>
                    <a:pt x="857" y="58"/>
                  </a:lnTo>
                  <a:lnTo>
                    <a:pt x="858" y="57"/>
                  </a:lnTo>
                  <a:lnTo>
                    <a:pt x="860" y="54"/>
                  </a:lnTo>
                  <a:lnTo>
                    <a:pt x="861" y="52"/>
                  </a:lnTo>
                  <a:lnTo>
                    <a:pt x="863" y="49"/>
                  </a:lnTo>
                  <a:lnTo>
                    <a:pt x="864" y="46"/>
                  </a:lnTo>
                  <a:lnTo>
                    <a:pt x="867" y="45"/>
                  </a:lnTo>
                  <a:lnTo>
                    <a:pt x="869" y="42"/>
                  </a:lnTo>
                  <a:lnTo>
                    <a:pt x="870" y="40"/>
                  </a:lnTo>
                  <a:lnTo>
                    <a:pt x="872" y="39"/>
                  </a:lnTo>
                  <a:lnTo>
                    <a:pt x="872" y="36"/>
                  </a:lnTo>
                  <a:lnTo>
                    <a:pt x="873" y="34"/>
                  </a:lnTo>
                  <a:lnTo>
                    <a:pt x="875" y="33"/>
                  </a:lnTo>
                  <a:lnTo>
                    <a:pt x="876" y="31"/>
                  </a:lnTo>
                  <a:lnTo>
                    <a:pt x="876" y="30"/>
                  </a:lnTo>
                  <a:lnTo>
                    <a:pt x="878" y="28"/>
                  </a:lnTo>
                  <a:lnTo>
                    <a:pt x="879" y="28"/>
                  </a:lnTo>
                  <a:lnTo>
                    <a:pt x="879" y="27"/>
                  </a:lnTo>
                  <a:lnTo>
                    <a:pt x="881" y="25"/>
                  </a:lnTo>
                  <a:lnTo>
                    <a:pt x="881" y="24"/>
                  </a:lnTo>
                  <a:lnTo>
                    <a:pt x="882" y="22"/>
                  </a:lnTo>
                  <a:lnTo>
                    <a:pt x="884" y="21"/>
                  </a:lnTo>
                  <a:lnTo>
                    <a:pt x="884" y="19"/>
                  </a:lnTo>
                  <a:lnTo>
                    <a:pt x="885" y="18"/>
                  </a:lnTo>
                  <a:lnTo>
                    <a:pt x="885" y="16"/>
                  </a:lnTo>
                  <a:lnTo>
                    <a:pt x="887" y="16"/>
                  </a:lnTo>
                  <a:lnTo>
                    <a:pt x="887" y="15"/>
                  </a:lnTo>
                  <a:lnTo>
                    <a:pt x="888" y="13"/>
                  </a:lnTo>
                  <a:lnTo>
                    <a:pt x="888" y="12"/>
                  </a:lnTo>
                  <a:lnTo>
                    <a:pt x="890" y="10"/>
                  </a:lnTo>
                  <a:lnTo>
                    <a:pt x="891" y="9"/>
                  </a:lnTo>
                  <a:lnTo>
                    <a:pt x="891" y="7"/>
                  </a:lnTo>
                  <a:lnTo>
                    <a:pt x="893" y="6"/>
                  </a:lnTo>
                  <a:lnTo>
                    <a:pt x="894" y="4"/>
                  </a:lnTo>
                  <a:lnTo>
                    <a:pt x="894" y="1"/>
                  </a:lnTo>
                  <a:lnTo>
                    <a:pt x="896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08" name="Freeform 31">
              <a:extLst>
                <a:ext uri="{FF2B5EF4-FFF2-40B4-BE49-F238E27FC236}">
                  <a16:creationId xmlns:a16="http://schemas.microsoft.com/office/drawing/2014/main" id="{8C4BA0F8-31DA-E848-B325-9D205823D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2293937"/>
              <a:ext cx="84137" cy="284163"/>
            </a:xfrm>
            <a:custGeom>
              <a:avLst/>
              <a:gdLst>
                <a:gd name="T0" fmla="*/ 2147483646 w 107"/>
                <a:gd name="T1" fmla="*/ 2147483646 h 359"/>
                <a:gd name="T2" fmla="*/ 2147483646 w 107"/>
                <a:gd name="T3" fmla="*/ 2147483646 h 359"/>
                <a:gd name="T4" fmla="*/ 2147483646 w 107"/>
                <a:gd name="T5" fmla="*/ 2147483646 h 359"/>
                <a:gd name="T6" fmla="*/ 2147483646 w 107"/>
                <a:gd name="T7" fmla="*/ 2147483646 h 359"/>
                <a:gd name="T8" fmla="*/ 2147483646 w 107"/>
                <a:gd name="T9" fmla="*/ 2147483646 h 359"/>
                <a:gd name="T10" fmla="*/ 2147483646 w 107"/>
                <a:gd name="T11" fmla="*/ 2147483646 h 359"/>
                <a:gd name="T12" fmla="*/ 2147483646 w 107"/>
                <a:gd name="T13" fmla="*/ 2147483646 h 359"/>
                <a:gd name="T14" fmla="*/ 2147483646 w 107"/>
                <a:gd name="T15" fmla="*/ 2147483646 h 359"/>
                <a:gd name="T16" fmla="*/ 2147483646 w 107"/>
                <a:gd name="T17" fmla="*/ 2147483646 h 359"/>
                <a:gd name="T18" fmla="*/ 2147483646 w 107"/>
                <a:gd name="T19" fmla="*/ 2147483646 h 359"/>
                <a:gd name="T20" fmla="*/ 2147483646 w 107"/>
                <a:gd name="T21" fmla="*/ 2147483646 h 359"/>
                <a:gd name="T22" fmla="*/ 2147483646 w 107"/>
                <a:gd name="T23" fmla="*/ 2147483646 h 359"/>
                <a:gd name="T24" fmla="*/ 2147483646 w 107"/>
                <a:gd name="T25" fmla="*/ 2147483646 h 359"/>
                <a:gd name="T26" fmla="*/ 2147483646 w 107"/>
                <a:gd name="T27" fmla="*/ 2147483646 h 359"/>
                <a:gd name="T28" fmla="*/ 2147483646 w 107"/>
                <a:gd name="T29" fmla="*/ 2147483646 h 359"/>
                <a:gd name="T30" fmla="*/ 2147483646 w 107"/>
                <a:gd name="T31" fmla="*/ 2147483646 h 359"/>
                <a:gd name="T32" fmla="*/ 2147483646 w 107"/>
                <a:gd name="T33" fmla="*/ 2147483646 h 359"/>
                <a:gd name="T34" fmla="*/ 2147483646 w 107"/>
                <a:gd name="T35" fmla="*/ 2147483646 h 359"/>
                <a:gd name="T36" fmla="*/ 2147483646 w 107"/>
                <a:gd name="T37" fmla="*/ 2147483646 h 359"/>
                <a:gd name="T38" fmla="*/ 2147483646 w 107"/>
                <a:gd name="T39" fmla="*/ 2147483646 h 359"/>
                <a:gd name="T40" fmla="*/ 2147483646 w 107"/>
                <a:gd name="T41" fmla="*/ 2147483646 h 359"/>
                <a:gd name="T42" fmla="*/ 2147483646 w 107"/>
                <a:gd name="T43" fmla="*/ 2147483646 h 359"/>
                <a:gd name="T44" fmla="*/ 2147483646 w 107"/>
                <a:gd name="T45" fmla="*/ 2147483646 h 359"/>
                <a:gd name="T46" fmla="*/ 2147483646 w 107"/>
                <a:gd name="T47" fmla="*/ 2147483646 h 359"/>
                <a:gd name="T48" fmla="*/ 2147483646 w 107"/>
                <a:gd name="T49" fmla="*/ 2147483646 h 359"/>
                <a:gd name="T50" fmla="*/ 2147483646 w 107"/>
                <a:gd name="T51" fmla="*/ 2147483646 h 359"/>
                <a:gd name="T52" fmla="*/ 2147483646 w 107"/>
                <a:gd name="T53" fmla="*/ 2147483646 h 359"/>
                <a:gd name="T54" fmla="*/ 2147483646 w 107"/>
                <a:gd name="T55" fmla="*/ 2147483646 h 359"/>
                <a:gd name="T56" fmla="*/ 2147483646 w 107"/>
                <a:gd name="T57" fmla="*/ 2147483646 h 359"/>
                <a:gd name="T58" fmla="*/ 2147483646 w 107"/>
                <a:gd name="T59" fmla="*/ 2147483646 h 359"/>
                <a:gd name="T60" fmla="*/ 2147483646 w 107"/>
                <a:gd name="T61" fmla="*/ 2147483646 h 359"/>
                <a:gd name="T62" fmla="*/ 2147483646 w 107"/>
                <a:gd name="T63" fmla="*/ 2147483646 h 359"/>
                <a:gd name="T64" fmla="*/ 2147483646 w 107"/>
                <a:gd name="T65" fmla="*/ 2147483646 h 359"/>
                <a:gd name="T66" fmla="*/ 2147483646 w 107"/>
                <a:gd name="T67" fmla="*/ 2147483646 h 359"/>
                <a:gd name="T68" fmla="*/ 2147483646 w 107"/>
                <a:gd name="T69" fmla="*/ 2147483646 h 359"/>
                <a:gd name="T70" fmla="*/ 2147483646 w 107"/>
                <a:gd name="T71" fmla="*/ 2147483646 h 359"/>
                <a:gd name="T72" fmla="*/ 2147483646 w 107"/>
                <a:gd name="T73" fmla="*/ 2147483646 h 359"/>
                <a:gd name="T74" fmla="*/ 2147483646 w 107"/>
                <a:gd name="T75" fmla="*/ 2147483646 h 359"/>
                <a:gd name="T76" fmla="*/ 2147483646 w 107"/>
                <a:gd name="T77" fmla="*/ 2147483646 h 359"/>
                <a:gd name="T78" fmla="*/ 2147483646 w 107"/>
                <a:gd name="T79" fmla="*/ 2147483646 h 359"/>
                <a:gd name="T80" fmla="*/ 2147483646 w 107"/>
                <a:gd name="T81" fmla="*/ 2147483646 h 359"/>
                <a:gd name="T82" fmla="*/ 2147483646 w 107"/>
                <a:gd name="T83" fmla="*/ 2147483646 h 359"/>
                <a:gd name="T84" fmla="*/ 2147483646 w 107"/>
                <a:gd name="T85" fmla="*/ 2147483646 h 359"/>
                <a:gd name="T86" fmla="*/ 2147483646 w 107"/>
                <a:gd name="T87" fmla="*/ 2147483646 h 359"/>
                <a:gd name="T88" fmla="*/ 2147483646 w 107"/>
                <a:gd name="T89" fmla="*/ 2147483646 h 359"/>
                <a:gd name="T90" fmla="*/ 2147483646 w 107"/>
                <a:gd name="T91" fmla="*/ 2147483646 h 359"/>
                <a:gd name="T92" fmla="*/ 2147483646 w 107"/>
                <a:gd name="T93" fmla="*/ 2147483646 h 359"/>
                <a:gd name="T94" fmla="*/ 2147483646 w 107"/>
                <a:gd name="T95" fmla="*/ 2147483646 h 359"/>
                <a:gd name="T96" fmla="*/ 2147483646 w 107"/>
                <a:gd name="T97" fmla="*/ 2147483646 h 359"/>
                <a:gd name="T98" fmla="*/ 2147483646 w 107"/>
                <a:gd name="T99" fmla="*/ 2147483646 h 359"/>
                <a:gd name="T100" fmla="*/ 2147483646 w 107"/>
                <a:gd name="T101" fmla="*/ 2147483646 h 359"/>
                <a:gd name="T102" fmla="*/ 2147483646 w 107"/>
                <a:gd name="T103" fmla="*/ 2147483646 h 359"/>
                <a:gd name="T104" fmla="*/ 2147483646 w 107"/>
                <a:gd name="T105" fmla="*/ 2147483646 h 359"/>
                <a:gd name="T106" fmla="*/ 2147483646 w 107"/>
                <a:gd name="T107" fmla="*/ 2147483646 h 359"/>
                <a:gd name="T108" fmla="*/ 2147483646 w 107"/>
                <a:gd name="T109" fmla="*/ 2147483646 h 359"/>
                <a:gd name="T110" fmla="*/ 2147483646 w 107"/>
                <a:gd name="T111" fmla="*/ 2147483646 h 359"/>
                <a:gd name="T112" fmla="*/ 2147483646 w 107"/>
                <a:gd name="T113" fmla="*/ 2147483646 h 359"/>
                <a:gd name="T114" fmla="*/ 0 w 107"/>
                <a:gd name="T115" fmla="*/ 0 h 35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07" h="359">
                  <a:moveTo>
                    <a:pt x="0" y="0"/>
                  </a:moveTo>
                  <a:lnTo>
                    <a:pt x="3" y="5"/>
                  </a:lnTo>
                  <a:lnTo>
                    <a:pt x="5" y="8"/>
                  </a:lnTo>
                  <a:lnTo>
                    <a:pt x="6" y="11"/>
                  </a:lnTo>
                  <a:lnTo>
                    <a:pt x="9" y="15"/>
                  </a:lnTo>
                  <a:lnTo>
                    <a:pt x="11" y="18"/>
                  </a:lnTo>
                  <a:lnTo>
                    <a:pt x="12" y="21"/>
                  </a:lnTo>
                  <a:lnTo>
                    <a:pt x="14" y="23"/>
                  </a:lnTo>
                  <a:lnTo>
                    <a:pt x="15" y="26"/>
                  </a:lnTo>
                  <a:lnTo>
                    <a:pt x="17" y="29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20" y="35"/>
                  </a:lnTo>
                  <a:lnTo>
                    <a:pt x="21" y="36"/>
                  </a:lnTo>
                  <a:lnTo>
                    <a:pt x="21" y="38"/>
                  </a:lnTo>
                  <a:lnTo>
                    <a:pt x="23" y="39"/>
                  </a:lnTo>
                  <a:lnTo>
                    <a:pt x="23" y="41"/>
                  </a:lnTo>
                  <a:lnTo>
                    <a:pt x="24" y="42"/>
                  </a:lnTo>
                  <a:lnTo>
                    <a:pt x="24" y="44"/>
                  </a:lnTo>
                  <a:lnTo>
                    <a:pt x="26" y="45"/>
                  </a:lnTo>
                  <a:lnTo>
                    <a:pt x="26" y="47"/>
                  </a:lnTo>
                  <a:lnTo>
                    <a:pt x="27" y="48"/>
                  </a:lnTo>
                  <a:lnTo>
                    <a:pt x="27" y="50"/>
                  </a:lnTo>
                  <a:lnTo>
                    <a:pt x="29" y="51"/>
                  </a:lnTo>
                  <a:lnTo>
                    <a:pt x="29" y="53"/>
                  </a:lnTo>
                  <a:lnTo>
                    <a:pt x="29" y="54"/>
                  </a:lnTo>
                  <a:lnTo>
                    <a:pt x="30" y="56"/>
                  </a:lnTo>
                  <a:lnTo>
                    <a:pt x="30" y="57"/>
                  </a:lnTo>
                  <a:lnTo>
                    <a:pt x="32" y="59"/>
                  </a:lnTo>
                  <a:lnTo>
                    <a:pt x="32" y="60"/>
                  </a:lnTo>
                  <a:lnTo>
                    <a:pt x="33" y="62"/>
                  </a:lnTo>
                  <a:lnTo>
                    <a:pt x="33" y="65"/>
                  </a:lnTo>
                  <a:lnTo>
                    <a:pt x="35" y="66"/>
                  </a:lnTo>
                  <a:lnTo>
                    <a:pt x="35" y="68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8" y="74"/>
                  </a:lnTo>
                  <a:lnTo>
                    <a:pt x="38" y="75"/>
                  </a:lnTo>
                  <a:lnTo>
                    <a:pt x="39" y="77"/>
                  </a:lnTo>
                  <a:lnTo>
                    <a:pt x="39" y="78"/>
                  </a:lnTo>
                  <a:lnTo>
                    <a:pt x="41" y="80"/>
                  </a:lnTo>
                  <a:lnTo>
                    <a:pt x="41" y="81"/>
                  </a:lnTo>
                  <a:lnTo>
                    <a:pt x="41" y="83"/>
                  </a:lnTo>
                  <a:lnTo>
                    <a:pt x="42" y="83"/>
                  </a:lnTo>
                  <a:lnTo>
                    <a:pt x="42" y="84"/>
                  </a:lnTo>
                  <a:lnTo>
                    <a:pt x="42" y="86"/>
                  </a:lnTo>
                  <a:lnTo>
                    <a:pt x="44" y="87"/>
                  </a:lnTo>
                  <a:lnTo>
                    <a:pt x="44" y="89"/>
                  </a:lnTo>
                  <a:lnTo>
                    <a:pt x="44" y="90"/>
                  </a:lnTo>
                  <a:lnTo>
                    <a:pt x="45" y="92"/>
                  </a:lnTo>
                  <a:lnTo>
                    <a:pt x="45" y="93"/>
                  </a:lnTo>
                  <a:lnTo>
                    <a:pt x="45" y="95"/>
                  </a:lnTo>
                  <a:lnTo>
                    <a:pt x="47" y="95"/>
                  </a:lnTo>
                  <a:lnTo>
                    <a:pt x="47" y="96"/>
                  </a:lnTo>
                  <a:lnTo>
                    <a:pt x="47" y="98"/>
                  </a:lnTo>
                  <a:lnTo>
                    <a:pt x="48" y="99"/>
                  </a:lnTo>
                  <a:lnTo>
                    <a:pt x="48" y="101"/>
                  </a:lnTo>
                  <a:lnTo>
                    <a:pt x="50" y="102"/>
                  </a:lnTo>
                  <a:lnTo>
                    <a:pt x="50" y="105"/>
                  </a:lnTo>
                  <a:lnTo>
                    <a:pt x="51" y="107"/>
                  </a:lnTo>
                  <a:lnTo>
                    <a:pt x="51" y="108"/>
                  </a:lnTo>
                  <a:lnTo>
                    <a:pt x="53" y="111"/>
                  </a:lnTo>
                  <a:lnTo>
                    <a:pt x="53" y="113"/>
                  </a:lnTo>
                  <a:lnTo>
                    <a:pt x="54" y="116"/>
                  </a:lnTo>
                  <a:lnTo>
                    <a:pt x="56" y="119"/>
                  </a:lnTo>
                  <a:lnTo>
                    <a:pt x="56" y="120"/>
                  </a:lnTo>
                  <a:lnTo>
                    <a:pt x="57" y="123"/>
                  </a:lnTo>
                  <a:lnTo>
                    <a:pt x="57" y="125"/>
                  </a:lnTo>
                  <a:lnTo>
                    <a:pt x="59" y="126"/>
                  </a:lnTo>
                  <a:lnTo>
                    <a:pt x="59" y="128"/>
                  </a:lnTo>
                  <a:lnTo>
                    <a:pt x="60" y="131"/>
                  </a:lnTo>
                  <a:lnTo>
                    <a:pt x="60" y="132"/>
                  </a:lnTo>
                  <a:lnTo>
                    <a:pt x="60" y="134"/>
                  </a:lnTo>
                  <a:lnTo>
                    <a:pt x="62" y="135"/>
                  </a:lnTo>
                  <a:lnTo>
                    <a:pt x="62" y="137"/>
                  </a:lnTo>
                  <a:lnTo>
                    <a:pt x="62" y="138"/>
                  </a:lnTo>
                  <a:lnTo>
                    <a:pt x="63" y="140"/>
                  </a:lnTo>
                  <a:lnTo>
                    <a:pt x="63" y="141"/>
                  </a:lnTo>
                  <a:lnTo>
                    <a:pt x="65" y="143"/>
                  </a:lnTo>
                  <a:lnTo>
                    <a:pt x="65" y="144"/>
                  </a:lnTo>
                  <a:lnTo>
                    <a:pt x="65" y="146"/>
                  </a:lnTo>
                  <a:lnTo>
                    <a:pt x="66" y="147"/>
                  </a:lnTo>
                  <a:lnTo>
                    <a:pt x="66" y="149"/>
                  </a:lnTo>
                  <a:lnTo>
                    <a:pt x="66" y="150"/>
                  </a:lnTo>
                  <a:lnTo>
                    <a:pt x="68" y="152"/>
                  </a:lnTo>
                  <a:lnTo>
                    <a:pt x="68" y="153"/>
                  </a:lnTo>
                  <a:lnTo>
                    <a:pt x="68" y="156"/>
                  </a:lnTo>
                  <a:lnTo>
                    <a:pt x="69" y="158"/>
                  </a:lnTo>
                  <a:lnTo>
                    <a:pt x="69" y="159"/>
                  </a:lnTo>
                  <a:lnTo>
                    <a:pt x="71" y="161"/>
                  </a:lnTo>
                  <a:lnTo>
                    <a:pt x="71" y="164"/>
                  </a:lnTo>
                  <a:lnTo>
                    <a:pt x="72" y="165"/>
                  </a:lnTo>
                  <a:lnTo>
                    <a:pt x="72" y="168"/>
                  </a:lnTo>
                  <a:lnTo>
                    <a:pt x="72" y="170"/>
                  </a:lnTo>
                  <a:lnTo>
                    <a:pt x="74" y="173"/>
                  </a:lnTo>
                  <a:lnTo>
                    <a:pt x="74" y="174"/>
                  </a:lnTo>
                  <a:lnTo>
                    <a:pt x="75" y="177"/>
                  </a:lnTo>
                  <a:lnTo>
                    <a:pt x="75" y="179"/>
                  </a:lnTo>
                  <a:lnTo>
                    <a:pt x="77" y="182"/>
                  </a:lnTo>
                  <a:lnTo>
                    <a:pt x="77" y="183"/>
                  </a:lnTo>
                  <a:lnTo>
                    <a:pt x="77" y="185"/>
                  </a:lnTo>
                  <a:lnTo>
                    <a:pt x="78" y="186"/>
                  </a:lnTo>
                  <a:lnTo>
                    <a:pt x="78" y="188"/>
                  </a:lnTo>
                  <a:lnTo>
                    <a:pt x="78" y="189"/>
                  </a:lnTo>
                  <a:lnTo>
                    <a:pt x="80" y="191"/>
                  </a:lnTo>
                  <a:lnTo>
                    <a:pt x="80" y="192"/>
                  </a:lnTo>
                  <a:lnTo>
                    <a:pt x="80" y="194"/>
                  </a:lnTo>
                  <a:lnTo>
                    <a:pt x="81" y="195"/>
                  </a:lnTo>
                  <a:lnTo>
                    <a:pt x="81" y="197"/>
                  </a:lnTo>
                  <a:lnTo>
                    <a:pt x="81" y="198"/>
                  </a:lnTo>
                  <a:lnTo>
                    <a:pt x="83" y="200"/>
                  </a:lnTo>
                  <a:lnTo>
                    <a:pt x="83" y="201"/>
                  </a:lnTo>
                  <a:lnTo>
                    <a:pt x="83" y="203"/>
                  </a:lnTo>
                  <a:lnTo>
                    <a:pt x="83" y="204"/>
                  </a:lnTo>
                  <a:lnTo>
                    <a:pt x="84" y="206"/>
                  </a:lnTo>
                  <a:lnTo>
                    <a:pt x="84" y="207"/>
                  </a:lnTo>
                  <a:lnTo>
                    <a:pt x="84" y="209"/>
                  </a:lnTo>
                  <a:lnTo>
                    <a:pt x="86" y="210"/>
                  </a:lnTo>
                  <a:lnTo>
                    <a:pt x="86" y="212"/>
                  </a:lnTo>
                  <a:lnTo>
                    <a:pt x="86" y="213"/>
                  </a:lnTo>
                  <a:lnTo>
                    <a:pt x="87" y="215"/>
                  </a:lnTo>
                  <a:lnTo>
                    <a:pt x="87" y="218"/>
                  </a:lnTo>
                  <a:lnTo>
                    <a:pt x="89" y="219"/>
                  </a:lnTo>
                  <a:lnTo>
                    <a:pt x="89" y="222"/>
                  </a:lnTo>
                  <a:lnTo>
                    <a:pt x="90" y="224"/>
                  </a:lnTo>
                  <a:lnTo>
                    <a:pt x="90" y="227"/>
                  </a:lnTo>
                  <a:lnTo>
                    <a:pt x="92" y="230"/>
                  </a:lnTo>
                  <a:lnTo>
                    <a:pt x="92" y="231"/>
                  </a:lnTo>
                  <a:lnTo>
                    <a:pt x="93" y="234"/>
                  </a:lnTo>
                  <a:lnTo>
                    <a:pt x="93" y="236"/>
                  </a:lnTo>
                  <a:lnTo>
                    <a:pt x="93" y="237"/>
                  </a:lnTo>
                  <a:lnTo>
                    <a:pt x="95" y="239"/>
                  </a:lnTo>
                  <a:lnTo>
                    <a:pt x="95" y="240"/>
                  </a:lnTo>
                  <a:lnTo>
                    <a:pt x="95" y="242"/>
                  </a:lnTo>
                  <a:lnTo>
                    <a:pt x="96" y="243"/>
                  </a:lnTo>
                  <a:lnTo>
                    <a:pt x="96" y="245"/>
                  </a:lnTo>
                  <a:lnTo>
                    <a:pt x="96" y="246"/>
                  </a:lnTo>
                  <a:lnTo>
                    <a:pt x="96" y="248"/>
                  </a:lnTo>
                  <a:lnTo>
                    <a:pt x="96" y="249"/>
                  </a:lnTo>
                  <a:lnTo>
                    <a:pt x="98" y="251"/>
                  </a:lnTo>
                  <a:lnTo>
                    <a:pt x="98" y="252"/>
                  </a:lnTo>
                  <a:lnTo>
                    <a:pt x="98" y="254"/>
                  </a:lnTo>
                  <a:lnTo>
                    <a:pt x="98" y="255"/>
                  </a:lnTo>
                  <a:lnTo>
                    <a:pt x="98" y="257"/>
                  </a:lnTo>
                  <a:lnTo>
                    <a:pt x="99" y="258"/>
                  </a:lnTo>
                  <a:lnTo>
                    <a:pt x="99" y="260"/>
                  </a:lnTo>
                  <a:lnTo>
                    <a:pt x="99" y="261"/>
                  </a:lnTo>
                  <a:lnTo>
                    <a:pt x="99" y="263"/>
                  </a:lnTo>
                  <a:lnTo>
                    <a:pt x="99" y="264"/>
                  </a:lnTo>
                  <a:lnTo>
                    <a:pt x="99" y="266"/>
                  </a:lnTo>
                  <a:lnTo>
                    <a:pt x="99" y="267"/>
                  </a:lnTo>
                  <a:lnTo>
                    <a:pt x="99" y="269"/>
                  </a:lnTo>
                  <a:lnTo>
                    <a:pt x="99" y="272"/>
                  </a:lnTo>
                  <a:lnTo>
                    <a:pt x="101" y="273"/>
                  </a:lnTo>
                  <a:lnTo>
                    <a:pt x="101" y="275"/>
                  </a:lnTo>
                  <a:lnTo>
                    <a:pt x="101" y="278"/>
                  </a:lnTo>
                  <a:lnTo>
                    <a:pt x="101" y="279"/>
                  </a:lnTo>
                  <a:lnTo>
                    <a:pt x="101" y="281"/>
                  </a:lnTo>
                  <a:lnTo>
                    <a:pt x="101" y="282"/>
                  </a:lnTo>
                  <a:lnTo>
                    <a:pt x="101" y="285"/>
                  </a:lnTo>
                  <a:lnTo>
                    <a:pt x="101" y="287"/>
                  </a:lnTo>
                  <a:lnTo>
                    <a:pt x="101" y="288"/>
                  </a:lnTo>
                  <a:lnTo>
                    <a:pt x="101" y="290"/>
                  </a:lnTo>
                  <a:lnTo>
                    <a:pt x="102" y="291"/>
                  </a:lnTo>
                  <a:lnTo>
                    <a:pt x="102" y="293"/>
                  </a:lnTo>
                  <a:lnTo>
                    <a:pt x="102" y="294"/>
                  </a:lnTo>
                  <a:lnTo>
                    <a:pt x="102" y="296"/>
                  </a:lnTo>
                  <a:lnTo>
                    <a:pt x="102" y="297"/>
                  </a:lnTo>
                  <a:lnTo>
                    <a:pt x="102" y="299"/>
                  </a:lnTo>
                  <a:lnTo>
                    <a:pt x="102" y="300"/>
                  </a:lnTo>
                  <a:lnTo>
                    <a:pt x="102" y="302"/>
                  </a:lnTo>
                  <a:lnTo>
                    <a:pt x="104" y="303"/>
                  </a:lnTo>
                  <a:lnTo>
                    <a:pt x="104" y="305"/>
                  </a:lnTo>
                  <a:lnTo>
                    <a:pt x="104" y="306"/>
                  </a:lnTo>
                  <a:lnTo>
                    <a:pt x="104" y="308"/>
                  </a:lnTo>
                  <a:lnTo>
                    <a:pt x="104" y="309"/>
                  </a:lnTo>
                  <a:lnTo>
                    <a:pt x="104" y="311"/>
                  </a:lnTo>
                  <a:lnTo>
                    <a:pt x="105" y="311"/>
                  </a:lnTo>
                  <a:lnTo>
                    <a:pt x="105" y="312"/>
                  </a:lnTo>
                  <a:lnTo>
                    <a:pt x="105" y="314"/>
                  </a:lnTo>
                  <a:lnTo>
                    <a:pt x="105" y="315"/>
                  </a:lnTo>
                  <a:lnTo>
                    <a:pt x="105" y="317"/>
                  </a:lnTo>
                  <a:lnTo>
                    <a:pt x="105" y="318"/>
                  </a:lnTo>
                  <a:lnTo>
                    <a:pt x="107" y="320"/>
                  </a:lnTo>
                  <a:lnTo>
                    <a:pt x="107" y="321"/>
                  </a:lnTo>
                  <a:lnTo>
                    <a:pt x="107" y="323"/>
                  </a:lnTo>
                  <a:lnTo>
                    <a:pt x="107" y="324"/>
                  </a:lnTo>
                  <a:lnTo>
                    <a:pt x="107" y="326"/>
                  </a:lnTo>
                  <a:lnTo>
                    <a:pt x="107" y="327"/>
                  </a:lnTo>
                  <a:lnTo>
                    <a:pt x="107" y="329"/>
                  </a:lnTo>
                  <a:lnTo>
                    <a:pt x="107" y="330"/>
                  </a:lnTo>
                  <a:lnTo>
                    <a:pt x="107" y="332"/>
                  </a:lnTo>
                  <a:lnTo>
                    <a:pt x="107" y="333"/>
                  </a:lnTo>
                  <a:lnTo>
                    <a:pt x="107" y="335"/>
                  </a:lnTo>
                  <a:lnTo>
                    <a:pt x="107" y="336"/>
                  </a:lnTo>
                  <a:lnTo>
                    <a:pt x="107" y="338"/>
                  </a:lnTo>
                  <a:lnTo>
                    <a:pt x="107" y="339"/>
                  </a:lnTo>
                  <a:lnTo>
                    <a:pt x="107" y="342"/>
                  </a:lnTo>
                  <a:lnTo>
                    <a:pt x="107" y="344"/>
                  </a:lnTo>
                  <a:lnTo>
                    <a:pt x="107" y="345"/>
                  </a:lnTo>
                  <a:lnTo>
                    <a:pt x="107" y="348"/>
                  </a:lnTo>
                  <a:lnTo>
                    <a:pt x="107" y="350"/>
                  </a:lnTo>
                  <a:lnTo>
                    <a:pt x="107" y="353"/>
                  </a:lnTo>
                  <a:lnTo>
                    <a:pt x="105" y="356"/>
                  </a:lnTo>
                  <a:lnTo>
                    <a:pt x="105" y="3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09" name="Freeform 32">
              <a:extLst>
                <a:ext uri="{FF2B5EF4-FFF2-40B4-BE49-F238E27FC236}">
                  <a16:creationId xmlns:a16="http://schemas.microsoft.com/office/drawing/2014/main" id="{61A81E2B-8901-A748-997F-AE483E5B0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2293937"/>
              <a:ext cx="84137" cy="284163"/>
            </a:xfrm>
            <a:custGeom>
              <a:avLst/>
              <a:gdLst>
                <a:gd name="T0" fmla="*/ 2147483646 w 107"/>
                <a:gd name="T1" fmla="*/ 2147483646 h 359"/>
                <a:gd name="T2" fmla="*/ 2147483646 w 107"/>
                <a:gd name="T3" fmla="*/ 2147483646 h 359"/>
                <a:gd name="T4" fmla="*/ 2147483646 w 107"/>
                <a:gd name="T5" fmla="*/ 2147483646 h 359"/>
                <a:gd name="T6" fmla="*/ 2147483646 w 107"/>
                <a:gd name="T7" fmla="*/ 2147483646 h 359"/>
                <a:gd name="T8" fmla="*/ 2147483646 w 107"/>
                <a:gd name="T9" fmla="*/ 2147483646 h 359"/>
                <a:gd name="T10" fmla="*/ 2147483646 w 107"/>
                <a:gd name="T11" fmla="*/ 2147483646 h 359"/>
                <a:gd name="T12" fmla="*/ 2147483646 w 107"/>
                <a:gd name="T13" fmla="*/ 2147483646 h 359"/>
                <a:gd name="T14" fmla="*/ 2147483646 w 107"/>
                <a:gd name="T15" fmla="*/ 2147483646 h 359"/>
                <a:gd name="T16" fmla="*/ 2147483646 w 107"/>
                <a:gd name="T17" fmla="*/ 2147483646 h 359"/>
                <a:gd name="T18" fmla="*/ 2147483646 w 107"/>
                <a:gd name="T19" fmla="*/ 2147483646 h 359"/>
                <a:gd name="T20" fmla="*/ 2147483646 w 107"/>
                <a:gd name="T21" fmla="*/ 2147483646 h 359"/>
                <a:gd name="T22" fmla="*/ 2147483646 w 107"/>
                <a:gd name="T23" fmla="*/ 2147483646 h 359"/>
                <a:gd name="T24" fmla="*/ 2147483646 w 107"/>
                <a:gd name="T25" fmla="*/ 2147483646 h 359"/>
                <a:gd name="T26" fmla="*/ 2147483646 w 107"/>
                <a:gd name="T27" fmla="*/ 2147483646 h 359"/>
                <a:gd name="T28" fmla="*/ 2147483646 w 107"/>
                <a:gd name="T29" fmla="*/ 2147483646 h 359"/>
                <a:gd name="T30" fmla="*/ 2147483646 w 107"/>
                <a:gd name="T31" fmla="*/ 2147483646 h 359"/>
                <a:gd name="T32" fmla="*/ 2147483646 w 107"/>
                <a:gd name="T33" fmla="*/ 2147483646 h 359"/>
                <a:gd name="T34" fmla="*/ 2147483646 w 107"/>
                <a:gd name="T35" fmla="*/ 2147483646 h 359"/>
                <a:gd name="T36" fmla="*/ 2147483646 w 107"/>
                <a:gd name="T37" fmla="*/ 2147483646 h 359"/>
                <a:gd name="T38" fmla="*/ 2147483646 w 107"/>
                <a:gd name="T39" fmla="*/ 2147483646 h 359"/>
                <a:gd name="T40" fmla="*/ 2147483646 w 107"/>
                <a:gd name="T41" fmla="*/ 2147483646 h 359"/>
                <a:gd name="T42" fmla="*/ 2147483646 w 107"/>
                <a:gd name="T43" fmla="*/ 2147483646 h 359"/>
                <a:gd name="T44" fmla="*/ 2147483646 w 107"/>
                <a:gd name="T45" fmla="*/ 2147483646 h 359"/>
                <a:gd name="T46" fmla="*/ 2147483646 w 107"/>
                <a:gd name="T47" fmla="*/ 2147483646 h 359"/>
                <a:gd name="T48" fmla="*/ 2147483646 w 107"/>
                <a:gd name="T49" fmla="*/ 2147483646 h 359"/>
                <a:gd name="T50" fmla="*/ 2147483646 w 107"/>
                <a:gd name="T51" fmla="*/ 2147483646 h 359"/>
                <a:gd name="T52" fmla="*/ 2147483646 w 107"/>
                <a:gd name="T53" fmla="*/ 2147483646 h 359"/>
                <a:gd name="T54" fmla="*/ 2147483646 w 107"/>
                <a:gd name="T55" fmla="*/ 2147483646 h 359"/>
                <a:gd name="T56" fmla="*/ 2147483646 w 107"/>
                <a:gd name="T57" fmla="*/ 2147483646 h 359"/>
                <a:gd name="T58" fmla="*/ 2147483646 w 107"/>
                <a:gd name="T59" fmla="*/ 2147483646 h 359"/>
                <a:gd name="T60" fmla="*/ 2147483646 w 107"/>
                <a:gd name="T61" fmla="*/ 2147483646 h 359"/>
                <a:gd name="T62" fmla="*/ 2147483646 w 107"/>
                <a:gd name="T63" fmla="*/ 2147483646 h 359"/>
                <a:gd name="T64" fmla="*/ 2147483646 w 107"/>
                <a:gd name="T65" fmla="*/ 2147483646 h 359"/>
                <a:gd name="T66" fmla="*/ 2147483646 w 107"/>
                <a:gd name="T67" fmla="*/ 2147483646 h 359"/>
                <a:gd name="T68" fmla="*/ 2147483646 w 107"/>
                <a:gd name="T69" fmla="*/ 2147483646 h 359"/>
                <a:gd name="T70" fmla="*/ 2147483646 w 107"/>
                <a:gd name="T71" fmla="*/ 2147483646 h 359"/>
                <a:gd name="T72" fmla="*/ 2147483646 w 107"/>
                <a:gd name="T73" fmla="*/ 2147483646 h 359"/>
                <a:gd name="T74" fmla="*/ 2147483646 w 107"/>
                <a:gd name="T75" fmla="*/ 2147483646 h 359"/>
                <a:gd name="T76" fmla="*/ 2147483646 w 107"/>
                <a:gd name="T77" fmla="*/ 2147483646 h 359"/>
                <a:gd name="T78" fmla="*/ 2147483646 w 107"/>
                <a:gd name="T79" fmla="*/ 2147483646 h 359"/>
                <a:gd name="T80" fmla="*/ 2147483646 w 107"/>
                <a:gd name="T81" fmla="*/ 2147483646 h 359"/>
                <a:gd name="T82" fmla="*/ 2147483646 w 107"/>
                <a:gd name="T83" fmla="*/ 2147483646 h 359"/>
                <a:gd name="T84" fmla="*/ 2147483646 w 107"/>
                <a:gd name="T85" fmla="*/ 2147483646 h 359"/>
                <a:gd name="T86" fmla="*/ 2147483646 w 107"/>
                <a:gd name="T87" fmla="*/ 2147483646 h 359"/>
                <a:gd name="T88" fmla="*/ 2147483646 w 107"/>
                <a:gd name="T89" fmla="*/ 2147483646 h 359"/>
                <a:gd name="T90" fmla="*/ 2147483646 w 107"/>
                <a:gd name="T91" fmla="*/ 2147483646 h 359"/>
                <a:gd name="T92" fmla="*/ 2147483646 w 107"/>
                <a:gd name="T93" fmla="*/ 2147483646 h 359"/>
                <a:gd name="T94" fmla="*/ 2147483646 w 107"/>
                <a:gd name="T95" fmla="*/ 2147483646 h 359"/>
                <a:gd name="T96" fmla="*/ 2147483646 w 107"/>
                <a:gd name="T97" fmla="*/ 2147483646 h 359"/>
                <a:gd name="T98" fmla="*/ 2147483646 w 107"/>
                <a:gd name="T99" fmla="*/ 2147483646 h 359"/>
                <a:gd name="T100" fmla="*/ 2147483646 w 107"/>
                <a:gd name="T101" fmla="*/ 2147483646 h 359"/>
                <a:gd name="T102" fmla="*/ 2147483646 w 107"/>
                <a:gd name="T103" fmla="*/ 2147483646 h 359"/>
                <a:gd name="T104" fmla="*/ 2147483646 w 107"/>
                <a:gd name="T105" fmla="*/ 2147483646 h 359"/>
                <a:gd name="T106" fmla="*/ 2147483646 w 107"/>
                <a:gd name="T107" fmla="*/ 2147483646 h 359"/>
                <a:gd name="T108" fmla="*/ 2147483646 w 107"/>
                <a:gd name="T109" fmla="*/ 2147483646 h 359"/>
                <a:gd name="T110" fmla="*/ 2147483646 w 107"/>
                <a:gd name="T111" fmla="*/ 2147483646 h 359"/>
                <a:gd name="T112" fmla="*/ 2147483646 w 107"/>
                <a:gd name="T113" fmla="*/ 2147483646 h 35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7" h="359">
                  <a:moveTo>
                    <a:pt x="0" y="0"/>
                  </a:moveTo>
                  <a:lnTo>
                    <a:pt x="3" y="5"/>
                  </a:lnTo>
                  <a:lnTo>
                    <a:pt x="5" y="8"/>
                  </a:lnTo>
                  <a:lnTo>
                    <a:pt x="6" y="11"/>
                  </a:lnTo>
                  <a:lnTo>
                    <a:pt x="9" y="15"/>
                  </a:lnTo>
                  <a:lnTo>
                    <a:pt x="11" y="18"/>
                  </a:lnTo>
                  <a:lnTo>
                    <a:pt x="12" y="21"/>
                  </a:lnTo>
                  <a:lnTo>
                    <a:pt x="14" y="23"/>
                  </a:lnTo>
                  <a:lnTo>
                    <a:pt x="15" y="26"/>
                  </a:lnTo>
                  <a:lnTo>
                    <a:pt x="17" y="29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20" y="35"/>
                  </a:lnTo>
                  <a:lnTo>
                    <a:pt x="21" y="36"/>
                  </a:lnTo>
                  <a:lnTo>
                    <a:pt x="21" y="38"/>
                  </a:lnTo>
                  <a:lnTo>
                    <a:pt x="23" y="39"/>
                  </a:lnTo>
                  <a:lnTo>
                    <a:pt x="23" y="41"/>
                  </a:lnTo>
                  <a:lnTo>
                    <a:pt x="24" y="42"/>
                  </a:lnTo>
                  <a:lnTo>
                    <a:pt x="24" y="44"/>
                  </a:lnTo>
                  <a:lnTo>
                    <a:pt x="26" y="45"/>
                  </a:lnTo>
                  <a:lnTo>
                    <a:pt x="26" y="47"/>
                  </a:lnTo>
                  <a:lnTo>
                    <a:pt x="27" y="48"/>
                  </a:lnTo>
                  <a:lnTo>
                    <a:pt x="27" y="50"/>
                  </a:lnTo>
                  <a:lnTo>
                    <a:pt x="29" y="51"/>
                  </a:lnTo>
                  <a:lnTo>
                    <a:pt x="29" y="53"/>
                  </a:lnTo>
                  <a:lnTo>
                    <a:pt x="29" y="54"/>
                  </a:lnTo>
                  <a:lnTo>
                    <a:pt x="30" y="56"/>
                  </a:lnTo>
                  <a:lnTo>
                    <a:pt x="30" y="57"/>
                  </a:lnTo>
                  <a:lnTo>
                    <a:pt x="32" y="59"/>
                  </a:lnTo>
                  <a:lnTo>
                    <a:pt x="32" y="60"/>
                  </a:lnTo>
                  <a:lnTo>
                    <a:pt x="33" y="62"/>
                  </a:lnTo>
                  <a:lnTo>
                    <a:pt x="33" y="65"/>
                  </a:lnTo>
                  <a:lnTo>
                    <a:pt x="35" y="66"/>
                  </a:lnTo>
                  <a:lnTo>
                    <a:pt x="35" y="68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8" y="74"/>
                  </a:lnTo>
                  <a:lnTo>
                    <a:pt x="38" y="75"/>
                  </a:lnTo>
                  <a:lnTo>
                    <a:pt x="39" y="77"/>
                  </a:lnTo>
                  <a:lnTo>
                    <a:pt x="39" y="78"/>
                  </a:lnTo>
                  <a:lnTo>
                    <a:pt x="41" y="80"/>
                  </a:lnTo>
                  <a:lnTo>
                    <a:pt x="41" y="81"/>
                  </a:lnTo>
                  <a:lnTo>
                    <a:pt x="41" y="83"/>
                  </a:lnTo>
                  <a:lnTo>
                    <a:pt x="42" y="83"/>
                  </a:lnTo>
                  <a:lnTo>
                    <a:pt x="42" y="84"/>
                  </a:lnTo>
                  <a:lnTo>
                    <a:pt x="42" y="86"/>
                  </a:lnTo>
                  <a:lnTo>
                    <a:pt x="44" y="87"/>
                  </a:lnTo>
                  <a:lnTo>
                    <a:pt x="44" y="89"/>
                  </a:lnTo>
                  <a:lnTo>
                    <a:pt x="44" y="90"/>
                  </a:lnTo>
                  <a:lnTo>
                    <a:pt x="45" y="92"/>
                  </a:lnTo>
                  <a:lnTo>
                    <a:pt x="45" y="93"/>
                  </a:lnTo>
                  <a:lnTo>
                    <a:pt x="45" y="95"/>
                  </a:lnTo>
                  <a:lnTo>
                    <a:pt x="47" y="95"/>
                  </a:lnTo>
                  <a:lnTo>
                    <a:pt x="47" y="96"/>
                  </a:lnTo>
                  <a:lnTo>
                    <a:pt x="47" y="98"/>
                  </a:lnTo>
                  <a:lnTo>
                    <a:pt x="48" y="99"/>
                  </a:lnTo>
                  <a:lnTo>
                    <a:pt x="48" y="101"/>
                  </a:lnTo>
                  <a:lnTo>
                    <a:pt x="50" y="102"/>
                  </a:lnTo>
                  <a:lnTo>
                    <a:pt x="50" y="105"/>
                  </a:lnTo>
                  <a:lnTo>
                    <a:pt x="51" y="107"/>
                  </a:lnTo>
                  <a:lnTo>
                    <a:pt x="51" y="108"/>
                  </a:lnTo>
                  <a:lnTo>
                    <a:pt x="53" y="111"/>
                  </a:lnTo>
                  <a:lnTo>
                    <a:pt x="53" y="113"/>
                  </a:lnTo>
                  <a:lnTo>
                    <a:pt x="54" y="116"/>
                  </a:lnTo>
                  <a:lnTo>
                    <a:pt x="56" y="119"/>
                  </a:lnTo>
                  <a:lnTo>
                    <a:pt x="56" y="120"/>
                  </a:lnTo>
                  <a:lnTo>
                    <a:pt x="57" y="123"/>
                  </a:lnTo>
                  <a:lnTo>
                    <a:pt x="57" y="125"/>
                  </a:lnTo>
                  <a:lnTo>
                    <a:pt x="59" y="126"/>
                  </a:lnTo>
                  <a:lnTo>
                    <a:pt x="59" y="128"/>
                  </a:lnTo>
                  <a:lnTo>
                    <a:pt x="60" y="131"/>
                  </a:lnTo>
                  <a:lnTo>
                    <a:pt x="60" y="132"/>
                  </a:lnTo>
                  <a:lnTo>
                    <a:pt x="60" y="134"/>
                  </a:lnTo>
                  <a:lnTo>
                    <a:pt x="62" y="135"/>
                  </a:lnTo>
                  <a:lnTo>
                    <a:pt x="62" y="137"/>
                  </a:lnTo>
                  <a:lnTo>
                    <a:pt x="62" y="138"/>
                  </a:lnTo>
                  <a:lnTo>
                    <a:pt x="63" y="140"/>
                  </a:lnTo>
                  <a:lnTo>
                    <a:pt x="63" y="141"/>
                  </a:lnTo>
                  <a:lnTo>
                    <a:pt x="65" y="143"/>
                  </a:lnTo>
                  <a:lnTo>
                    <a:pt x="65" y="144"/>
                  </a:lnTo>
                  <a:lnTo>
                    <a:pt x="65" y="146"/>
                  </a:lnTo>
                  <a:lnTo>
                    <a:pt x="66" y="147"/>
                  </a:lnTo>
                  <a:lnTo>
                    <a:pt x="66" y="149"/>
                  </a:lnTo>
                  <a:lnTo>
                    <a:pt x="66" y="150"/>
                  </a:lnTo>
                  <a:lnTo>
                    <a:pt x="68" y="152"/>
                  </a:lnTo>
                  <a:lnTo>
                    <a:pt x="68" y="153"/>
                  </a:lnTo>
                  <a:lnTo>
                    <a:pt x="68" y="156"/>
                  </a:lnTo>
                  <a:lnTo>
                    <a:pt x="69" y="158"/>
                  </a:lnTo>
                  <a:lnTo>
                    <a:pt x="69" y="159"/>
                  </a:lnTo>
                  <a:lnTo>
                    <a:pt x="71" y="161"/>
                  </a:lnTo>
                  <a:lnTo>
                    <a:pt x="71" y="164"/>
                  </a:lnTo>
                  <a:lnTo>
                    <a:pt x="72" y="165"/>
                  </a:lnTo>
                  <a:lnTo>
                    <a:pt x="72" y="168"/>
                  </a:lnTo>
                  <a:lnTo>
                    <a:pt x="72" y="170"/>
                  </a:lnTo>
                  <a:lnTo>
                    <a:pt x="74" y="173"/>
                  </a:lnTo>
                  <a:lnTo>
                    <a:pt x="74" y="174"/>
                  </a:lnTo>
                  <a:lnTo>
                    <a:pt x="75" y="177"/>
                  </a:lnTo>
                  <a:lnTo>
                    <a:pt x="75" y="179"/>
                  </a:lnTo>
                  <a:lnTo>
                    <a:pt x="77" y="182"/>
                  </a:lnTo>
                  <a:lnTo>
                    <a:pt x="77" y="183"/>
                  </a:lnTo>
                  <a:lnTo>
                    <a:pt x="77" y="185"/>
                  </a:lnTo>
                  <a:lnTo>
                    <a:pt x="78" y="186"/>
                  </a:lnTo>
                  <a:lnTo>
                    <a:pt x="78" y="188"/>
                  </a:lnTo>
                  <a:lnTo>
                    <a:pt x="78" y="189"/>
                  </a:lnTo>
                  <a:lnTo>
                    <a:pt x="80" y="191"/>
                  </a:lnTo>
                  <a:lnTo>
                    <a:pt x="80" y="192"/>
                  </a:lnTo>
                  <a:lnTo>
                    <a:pt x="80" y="194"/>
                  </a:lnTo>
                  <a:lnTo>
                    <a:pt x="81" y="195"/>
                  </a:lnTo>
                  <a:lnTo>
                    <a:pt x="81" y="197"/>
                  </a:lnTo>
                  <a:lnTo>
                    <a:pt x="81" y="198"/>
                  </a:lnTo>
                  <a:lnTo>
                    <a:pt x="83" y="200"/>
                  </a:lnTo>
                  <a:lnTo>
                    <a:pt x="83" y="201"/>
                  </a:lnTo>
                  <a:lnTo>
                    <a:pt x="83" y="203"/>
                  </a:lnTo>
                  <a:lnTo>
                    <a:pt x="83" y="204"/>
                  </a:lnTo>
                  <a:lnTo>
                    <a:pt x="84" y="206"/>
                  </a:lnTo>
                  <a:lnTo>
                    <a:pt x="84" y="207"/>
                  </a:lnTo>
                  <a:lnTo>
                    <a:pt x="84" y="209"/>
                  </a:lnTo>
                  <a:lnTo>
                    <a:pt x="86" y="210"/>
                  </a:lnTo>
                  <a:lnTo>
                    <a:pt x="86" y="212"/>
                  </a:lnTo>
                  <a:lnTo>
                    <a:pt x="86" y="213"/>
                  </a:lnTo>
                  <a:lnTo>
                    <a:pt x="87" y="215"/>
                  </a:lnTo>
                  <a:lnTo>
                    <a:pt x="87" y="218"/>
                  </a:lnTo>
                  <a:lnTo>
                    <a:pt x="89" y="219"/>
                  </a:lnTo>
                  <a:lnTo>
                    <a:pt x="89" y="222"/>
                  </a:lnTo>
                  <a:lnTo>
                    <a:pt x="90" y="224"/>
                  </a:lnTo>
                  <a:lnTo>
                    <a:pt x="90" y="227"/>
                  </a:lnTo>
                  <a:lnTo>
                    <a:pt x="92" y="230"/>
                  </a:lnTo>
                  <a:lnTo>
                    <a:pt x="92" y="231"/>
                  </a:lnTo>
                  <a:lnTo>
                    <a:pt x="93" y="234"/>
                  </a:lnTo>
                  <a:lnTo>
                    <a:pt x="93" y="236"/>
                  </a:lnTo>
                  <a:lnTo>
                    <a:pt x="93" y="237"/>
                  </a:lnTo>
                  <a:lnTo>
                    <a:pt x="95" y="239"/>
                  </a:lnTo>
                  <a:lnTo>
                    <a:pt x="95" y="240"/>
                  </a:lnTo>
                  <a:lnTo>
                    <a:pt x="95" y="242"/>
                  </a:lnTo>
                  <a:lnTo>
                    <a:pt x="96" y="243"/>
                  </a:lnTo>
                  <a:lnTo>
                    <a:pt x="96" y="245"/>
                  </a:lnTo>
                  <a:lnTo>
                    <a:pt x="96" y="246"/>
                  </a:lnTo>
                  <a:lnTo>
                    <a:pt x="96" y="248"/>
                  </a:lnTo>
                  <a:lnTo>
                    <a:pt x="96" y="249"/>
                  </a:lnTo>
                  <a:lnTo>
                    <a:pt x="98" y="251"/>
                  </a:lnTo>
                  <a:lnTo>
                    <a:pt x="98" y="252"/>
                  </a:lnTo>
                  <a:lnTo>
                    <a:pt x="98" y="254"/>
                  </a:lnTo>
                  <a:lnTo>
                    <a:pt x="98" y="255"/>
                  </a:lnTo>
                  <a:lnTo>
                    <a:pt x="98" y="257"/>
                  </a:lnTo>
                  <a:lnTo>
                    <a:pt x="99" y="258"/>
                  </a:lnTo>
                  <a:lnTo>
                    <a:pt x="99" y="260"/>
                  </a:lnTo>
                  <a:lnTo>
                    <a:pt x="99" y="261"/>
                  </a:lnTo>
                  <a:lnTo>
                    <a:pt x="99" y="263"/>
                  </a:lnTo>
                  <a:lnTo>
                    <a:pt x="99" y="264"/>
                  </a:lnTo>
                  <a:lnTo>
                    <a:pt x="99" y="266"/>
                  </a:lnTo>
                  <a:lnTo>
                    <a:pt x="99" y="267"/>
                  </a:lnTo>
                  <a:lnTo>
                    <a:pt x="99" y="269"/>
                  </a:lnTo>
                  <a:lnTo>
                    <a:pt x="99" y="272"/>
                  </a:lnTo>
                  <a:lnTo>
                    <a:pt x="101" y="273"/>
                  </a:lnTo>
                  <a:lnTo>
                    <a:pt x="101" y="275"/>
                  </a:lnTo>
                  <a:lnTo>
                    <a:pt x="101" y="278"/>
                  </a:lnTo>
                  <a:lnTo>
                    <a:pt x="101" y="279"/>
                  </a:lnTo>
                  <a:lnTo>
                    <a:pt x="101" y="281"/>
                  </a:lnTo>
                  <a:lnTo>
                    <a:pt x="101" y="282"/>
                  </a:lnTo>
                  <a:lnTo>
                    <a:pt x="101" y="285"/>
                  </a:lnTo>
                  <a:lnTo>
                    <a:pt x="101" y="287"/>
                  </a:lnTo>
                  <a:lnTo>
                    <a:pt x="101" y="288"/>
                  </a:lnTo>
                  <a:lnTo>
                    <a:pt x="101" y="290"/>
                  </a:lnTo>
                  <a:lnTo>
                    <a:pt x="102" y="291"/>
                  </a:lnTo>
                  <a:lnTo>
                    <a:pt x="102" y="293"/>
                  </a:lnTo>
                  <a:lnTo>
                    <a:pt x="102" y="294"/>
                  </a:lnTo>
                  <a:lnTo>
                    <a:pt x="102" y="296"/>
                  </a:lnTo>
                  <a:lnTo>
                    <a:pt x="102" y="297"/>
                  </a:lnTo>
                  <a:lnTo>
                    <a:pt x="102" y="299"/>
                  </a:lnTo>
                  <a:lnTo>
                    <a:pt x="102" y="300"/>
                  </a:lnTo>
                  <a:lnTo>
                    <a:pt x="102" y="302"/>
                  </a:lnTo>
                  <a:lnTo>
                    <a:pt x="104" y="303"/>
                  </a:lnTo>
                  <a:lnTo>
                    <a:pt x="104" y="305"/>
                  </a:lnTo>
                  <a:lnTo>
                    <a:pt x="104" y="306"/>
                  </a:lnTo>
                  <a:lnTo>
                    <a:pt x="104" y="308"/>
                  </a:lnTo>
                  <a:lnTo>
                    <a:pt x="104" y="309"/>
                  </a:lnTo>
                  <a:lnTo>
                    <a:pt x="104" y="311"/>
                  </a:lnTo>
                  <a:lnTo>
                    <a:pt x="105" y="311"/>
                  </a:lnTo>
                  <a:lnTo>
                    <a:pt x="105" y="312"/>
                  </a:lnTo>
                  <a:lnTo>
                    <a:pt x="105" y="314"/>
                  </a:lnTo>
                  <a:lnTo>
                    <a:pt x="105" y="315"/>
                  </a:lnTo>
                  <a:lnTo>
                    <a:pt x="105" y="317"/>
                  </a:lnTo>
                  <a:lnTo>
                    <a:pt x="105" y="318"/>
                  </a:lnTo>
                  <a:lnTo>
                    <a:pt x="107" y="320"/>
                  </a:lnTo>
                  <a:lnTo>
                    <a:pt x="107" y="321"/>
                  </a:lnTo>
                  <a:lnTo>
                    <a:pt x="107" y="323"/>
                  </a:lnTo>
                  <a:lnTo>
                    <a:pt x="107" y="324"/>
                  </a:lnTo>
                  <a:lnTo>
                    <a:pt x="107" y="326"/>
                  </a:lnTo>
                  <a:lnTo>
                    <a:pt x="107" y="327"/>
                  </a:lnTo>
                  <a:lnTo>
                    <a:pt x="107" y="329"/>
                  </a:lnTo>
                  <a:lnTo>
                    <a:pt x="107" y="330"/>
                  </a:lnTo>
                  <a:lnTo>
                    <a:pt x="107" y="332"/>
                  </a:lnTo>
                  <a:lnTo>
                    <a:pt x="107" y="333"/>
                  </a:lnTo>
                  <a:lnTo>
                    <a:pt x="107" y="335"/>
                  </a:lnTo>
                  <a:lnTo>
                    <a:pt x="107" y="336"/>
                  </a:lnTo>
                  <a:lnTo>
                    <a:pt x="107" y="338"/>
                  </a:lnTo>
                  <a:lnTo>
                    <a:pt x="107" y="339"/>
                  </a:lnTo>
                  <a:lnTo>
                    <a:pt x="107" y="342"/>
                  </a:lnTo>
                  <a:lnTo>
                    <a:pt x="107" y="344"/>
                  </a:lnTo>
                  <a:lnTo>
                    <a:pt x="107" y="345"/>
                  </a:lnTo>
                  <a:lnTo>
                    <a:pt x="107" y="348"/>
                  </a:lnTo>
                  <a:lnTo>
                    <a:pt x="107" y="350"/>
                  </a:lnTo>
                  <a:lnTo>
                    <a:pt x="107" y="353"/>
                  </a:lnTo>
                  <a:lnTo>
                    <a:pt x="105" y="356"/>
                  </a:lnTo>
                  <a:lnTo>
                    <a:pt x="105" y="359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10" name="Freeform 33">
              <a:extLst>
                <a:ext uri="{FF2B5EF4-FFF2-40B4-BE49-F238E27FC236}">
                  <a16:creationId xmlns:a16="http://schemas.microsoft.com/office/drawing/2014/main" id="{0BFC42A2-F0F7-CE42-A66B-9572DF52D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2578100"/>
              <a:ext cx="84137" cy="282575"/>
            </a:xfrm>
            <a:custGeom>
              <a:avLst/>
              <a:gdLst>
                <a:gd name="T0" fmla="*/ 2147483646 w 107"/>
                <a:gd name="T1" fmla="*/ 2147483646 h 357"/>
                <a:gd name="T2" fmla="*/ 2147483646 w 107"/>
                <a:gd name="T3" fmla="*/ 2147483646 h 357"/>
                <a:gd name="T4" fmla="*/ 2147483646 w 107"/>
                <a:gd name="T5" fmla="*/ 2147483646 h 357"/>
                <a:gd name="T6" fmla="*/ 2147483646 w 107"/>
                <a:gd name="T7" fmla="*/ 2147483646 h 357"/>
                <a:gd name="T8" fmla="*/ 2147483646 w 107"/>
                <a:gd name="T9" fmla="*/ 2147483646 h 357"/>
                <a:gd name="T10" fmla="*/ 2147483646 w 107"/>
                <a:gd name="T11" fmla="*/ 2147483646 h 357"/>
                <a:gd name="T12" fmla="*/ 2147483646 w 107"/>
                <a:gd name="T13" fmla="*/ 2147483646 h 357"/>
                <a:gd name="T14" fmla="*/ 2147483646 w 107"/>
                <a:gd name="T15" fmla="*/ 2147483646 h 357"/>
                <a:gd name="T16" fmla="*/ 2147483646 w 107"/>
                <a:gd name="T17" fmla="*/ 2147483646 h 357"/>
                <a:gd name="T18" fmla="*/ 2147483646 w 107"/>
                <a:gd name="T19" fmla="*/ 2147483646 h 357"/>
                <a:gd name="T20" fmla="*/ 2147483646 w 107"/>
                <a:gd name="T21" fmla="*/ 2147483646 h 357"/>
                <a:gd name="T22" fmla="*/ 2147483646 w 107"/>
                <a:gd name="T23" fmla="*/ 2147483646 h 357"/>
                <a:gd name="T24" fmla="*/ 2147483646 w 107"/>
                <a:gd name="T25" fmla="*/ 2147483646 h 357"/>
                <a:gd name="T26" fmla="*/ 2147483646 w 107"/>
                <a:gd name="T27" fmla="*/ 2147483646 h 357"/>
                <a:gd name="T28" fmla="*/ 2147483646 w 107"/>
                <a:gd name="T29" fmla="*/ 2147483646 h 357"/>
                <a:gd name="T30" fmla="*/ 2147483646 w 107"/>
                <a:gd name="T31" fmla="*/ 2147483646 h 357"/>
                <a:gd name="T32" fmla="*/ 2147483646 w 107"/>
                <a:gd name="T33" fmla="*/ 2147483646 h 357"/>
                <a:gd name="T34" fmla="*/ 2147483646 w 107"/>
                <a:gd name="T35" fmla="*/ 2147483646 h 357"/>
                <a:gd name="T36" fmla="*/ 2147483646 w 107"/>
                <a:gd name="T37" fmla="*/ 2147483646 h 357"/>
                <a:gd name="T38" fmla="*/ 2147483646 w 107"/>
                <a:gd name="T39" fmla="*/ 2147483646 h 357"/>
                <a:gd name="T40" fmla="*/ 2147483646 w 107"/>
                <a:gd name="T41" fmla="*/ 2147483646 h 357"/>
                <a:gd name="T42" fmla="*/ 2147483646 w 107"/>
                <a:gd name="T43" fmla="*/ 2147483646 h 357"/>
                <a:gd name="T44" fmla="*/ 2147483646 w 107"/>
                <a:gd name="T45" fmla="*/ 2147483646 h 357"/>
                <a:gd name="T46" fmla="*/ 2147483646 w 107"/>
                <a:gd name="T47" fmla="*/ 2147483646 h 357"/>
                <a:gd name="T48" fmla="*/ 2147483646 w 107"/>
                <a:gd name="T49" fmla="*/ 2147483646 h 357"/>
                <a:gd name="T50" fmla="*/ 2147483646 w 107"/>
                <a:gd name="T51" fmla="*/ 2147483646 h 357"/>
                <a:gd name="T52" fmla="*/ 2147483646 w 107"/>
                <a:gd name="T53" fmla="*/ 2147483646 h 357"/>
                <a:gd name="T54" fmla="*/ 2147483646 w 107"/>
                <a:gd name="T55" fmla="*/ 2147483646 h 357"/>
                <a:gd name="T56" fmla="*/ 2147483646 w 107"/>
                <a:gd name="T57" fmla="*/ 2147483646 h 357"/>
                <a:gd name="T58" fmla="*/ 2147483646 w 107"/>
                <a:gd name="T59" fmla="*/ 2147483646 h 357"/>
                <a:gd name="T60" fmla="*/ 2147483646 w 107"/>
                <a:gd name="T61" fmla="*/ 2147483646 h 357"/>
                <a:gd name="T62" fmla="*/ 2147483646 w 107"/>
                <a:gd name="T63" fmla="*/ 2147483646 h 357"/>
                <a:gd name="T64" fmla="*/ 2147483646 w 107"/>
                <a:gd name="T65" fmla="*/ 2147483646 h 357"/>
                <a:gd name="T66" fmla="*/ 2147483646 w 107"/>
                <a:gd name="T67" fmla="*/ 2147483646 h 357"/>
                <a:gd name="T68" fmla="*/ 2147483646 w 107"/>
                <a:gd name="T69" fmla="*/ 2147483646 h 357"/>
                <a:gd name="T70" fmla="*/ 2147483646 w 107"/>
                <a:gd name="T71" fmla="*/ 2147483646 h 357"/>
                <a:gd name="T72" fmla="*/ 2147483646 w 107"/>
                <a:gd name="T73" fmla="*/ 2147483646 h 357"/>
                <a:gd name="T74" fmla="*/ 2147483646 w 107"/>
                <a:gd name="T75" fmla="*/ 2147483646 h 357"/>
                <a:gd name="T76" fmla="*/ 2147483646 w 107"/>
                <a:gd name="T77" fmla="*/ 2147483646 h 357"/>
                <a:gd name="T78" fmla="*/ 2147483646 w 107"/>
                <a:gd name="T79" fmla="*/ 2147483646 h 357"/>
                <a:gd name="T80" fmla="*/ 2147483646 w 107"/>
                <a:gd name="T81" fmla="*/ 2147483646 h 357"/>
                <a:gd name="T82" fmla="*/ 2147483646 w 107"/>
                <a:gd name="T83" fmla="*/ 2147483646 h 357"/>
                <a:gd name="T84" fmla="*/ 2147483646 w 107"/>
                <a:gd name="T85" fmla="*/ 2147483646 h 357"/>
                <a:gd name="T86" fmla="*/ 2147483646 w 107"/>
                <a:gd name="T87" fmla="*/ 2147483646 h 357"/>
                <a:gd name="T88" fmla="*/ 2147483646 w 107"/>
                <a:gd name="T89" fmla="*/ 2147483646 h 357"/>
                <a:gd name="T90" fmla="*/ 2147483646 w 107"/>
                <a:gd name="T91" fmla="*/ 2147483646 h 357"/>
                <a:gd name="T92" fmla="*/ 2147483646 w 107"/>
                <a:gd name="T93" fmla="*/ 2147483646 h 357"/>
                <a:gd name="T94" fmla="*/ 2147483646 w 107"/>
                <a:gd name="T95" fmla="*/ 2147483646 h 357"/>
                <a:gd name="T96" fmla="*/ 2147483646 w 107"/>
                <a:gd name="T97" fmla="*/ 2147483646 h 357"/>
                <a:gd name="T98" fmla="*/ 2147483646 w 107"/>
                <a:gd name="T99" fmla="*/ 2147483646 h 357"/>
                <a:gd name="T100" fmla="*/ 2147483646 w 107"/>
                <a:gd name="T101" fmla="*/ 2147483646 h 357"/>
                <a:gd name="T102" fmla="*/ 2147483646 w 107"/>
                <a:gd name="T103" fmla="*/ 2147483646 h 357"/>
                <a:gd name="T104" fmla="*/ 2147483646 w 107"/>
                <a:gd name="T105" fmla="*/ 2147483646 h 357"/>
                <a:gd name="T106" fmla="*/ 2147483646 w 107"/>
                <a:gd name="T107" fmla="*/ 2147483646 h 357"/>
                <a:gd name="T108" fmla="*/ 2147483646 w 107"/>
                <a:gd name="T109" fmla="*/ 2147483646 h 357"/>
                <a:gd name="T110" fmla="*/ 2147483646 w 107"/>
                <a:gd name="T111" fmla="*/ 2147483646 h 357"/>
                <a:gd name="T112" fmla="*/ 2147483646 w 107"/>
                <a:gd name="T113" fmla="*/ 2147483646 h 357"/>
                <a:gd name="T114" fmla="*/ 0 w 107"/>
                <a:gd name="T115" fmla="*/ 2147483646 h 35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07" h="357">
                  <a:moveTo>
                    <a:pt x="0" y="357"/>
                  </a:moveTo>
                  <a:lnTo>
                    <a:pt x="3" y="354"/>
                  </a:lnTo>
                  <a:lnTo>
                    <a:pt x="5" y="350"/>
                  </a:lnTo>
                  <a:lnTo>
                    <a:pt x="6" y="347"/>
                  </a:lnTo>
                  <a:lnTo>
                    <a:pt x="9" y="344"/>
                  </a:lnTo>
                  <a:lnTo>
                    <a:pt x="11" y="341"/>
                  </a:lnTo>
                  <a:lnTo>
                    <a:pt x="12" y="338"/>
                  </a:lnTo>
                  <a:lnTo>
                    <a:pt x="14" y="335"/>
                  </a:lnTo>
                  <a:lnTo>
                    <a:pt x="15" y="333"/>
                  </a:lnTo>
                  <a:lnTo>
                    <a:pt x="17" y="330"/>
                  </a:lnTo>
                  <a:lnTo>
                    <a:pt x="18" y="329"/>
                  </a:lnTo>
                  <a:lnTo>
                    <a:pt x="18" y="326"/>
                  </a:lnTo>
                  <a:lnTo>
                    <a:pt x="20" y="324"/>
                  </a:lnTo>
                  <a:lnTo>
                    <a:pt x="21" y="323"/>
                  </a:lnTo>
                  <a:lnTo>
                    <a:pt x="21" y="321"/>
                  </a:lnTo>
                  <a:lnTo>
                    <a:pt x="23" y="318"/>
                  </a:lnTo>
                  <a:lnTo>
                    <a:pt x="23" y="317"/>
                  </a:lnTo>
                  <a:lnTo>
                    <a:pt x="24" y="315"/>
                  </a:lnTo>
                  <a:lnTo>
                    <a:pt x="24" y="314"/>
                  </a:lnTo>
                  <a:lnTo>
                    <a:pt x="26" y="312"/>
                  </a:lnTo>
                  <a:lnTo>
                    <a:pt x="27" y="311"/>
                  </a:lnTo>
                  <a:lnTo>
                    <a:pt x="27" y="309"/>
                  </a:lnTo>
                  <a:lnTo>
                    <a:pt x="29" y="308"/>
                  </a:lnTo>
                  <a:lnTo>
                    <a:pt x="29" y="306"/>
                  </a:lnTo>
                  <a:lnTo>
                    <a:pt x="29" y="305"/>
                  </a:lnTo>
                  <a:lnTo>
                    <a:pt x="30" y="303"/>
                  </a:lnTo>
                  <a:lnTo>
                    <a:pt x="30" y="302"/>
                  </a:lnTo>
                  <a:lnTo>
                    <a:pt x="32" y="300"/>
                  </a:lnTo>
                  <a:lnTo>
                    <a:pt x="32" y="299"/>
                  </a:lnTo>
                  <a:lnTo>
                    <a:pt x="33" y="296"/>
                  </a:lnTo>
                  <a:lnTo>
                    <a:pt x="33" y="294"/>
                  </a:lnTo>
                  <a:lnTo>
                    <a:pt x="35" y="293"/>
                  </a:lnTo>
                  <a:lnTo>
                    <a:pt x="35" y="290"/>
                  </a:lnTo>
                  <a:lnTo>
                    <a:pt x="36" y="288"/>
                  </a:lnTo>
                  <a:lnTo>
                    <a:pt x="36" y="287"/>
                  </a:lnTo>
                  <a:lnTo>
                    <a:pt x="38" y="285"/>
                  </a:lnTo>
                  <a:lnTo>
                    <a:pt x="38" y="284"/>
                  </a:lnTo>
                  <a:lnTo>
                    <a:pt x="39" y="282"/>
                  </a:lnTo>
                  <a:lnTo>
                    <a:pt x="39" y="281"/>
                  </a:lnTo>
                  <a:lnTo>
                    <a:pt x="41" y="279"/>
                  </a:lnTo>
                  <a:lnTo>
                    <a:pt x="41" y="278"/>
                  </a:lnTo>
                  <a:lnTo>
                    <a:pt x="41" y="276"/>
                  </a:lnTo>
                  <a:lnTo>
                    <a:pt x="42" y="275"/>
                  </a:lnTo>
                  <a:lnTo>
                    <a:pt x="42" y="273"/>
                  </a:lnTo>
                  <a:lnTo>
                    <a:pt x="44" y="272"/>
                  </a:lnTo>
                  <a:lnTo>
                    <a:pt x="44" y="270"/>
                  </a:lnTo>
                  <a:lnTo>
                    <a:pt x="44" y="269"/>
                  </a:lnTo>
                  <a:lnTo>
                    <a:pt x="45" y="267"/>
                  </a:lnTo>
                  <a:lnTo>
                    <a:pt x="45" y="266"/>
                  </a:lnTo>
                  <a:lnTo>
                    <a:pt x="45" y="264"/>
                  </a:lnTo>
                  <a:lnTo>
                    <a:pt x="47" y="263"/>
                  </a:lnTo>
                  <a:lnTo>
                    <a:pt x="47" y="261"/>
                  </a:lnTo>
                  <a:lnTo>
                    <a:pt x="47" y="260"/>
                  </a:lnTo>
                  <a:lnTo>
                    <a:pt x="48" y="258"/>
                  </a:lnTo>
                  <a:lnTo>
                    <a:pt x="48" y="257"/>
                  </a:lnTo>
                  <a:lnTo>
                    <a:pt x="50" y="255"/>
                  </a:lnTo>
                  <a:lnTo>
                    <a:pt x="50" y="254"/>
                  </a:lnTo>
                  <a:lnTo>
                    <a:pt x="51" y="252"/>
                  </a:lnTo>
                  <a:lnTo>
                    <a:pt x="51" y="249"/>
                  </a:lnTo>
                  <a:lnTo>
                    <a:pt x="53" y="248"/>
                  </a:lnTo>
                  <a:lnTo>
                    <a:pt x="53" y="245"/>
                  </a:lnTo>
                  <a:lnTo>
                    <a:pt x="54" y="242"/>
                  </a:lnTo>
                  <a:lnTo>
                    <a:pt x="56" y="240"/>
                  </a:lnTo>
                  <a:lnTo>
                    <a:pt x="56" y="237"/>
                  </a:lnTo>
                  <a:lnTo>
                    <a:pt x="57" y="236"/>
                  </a:lnTo>
                  <a:lnTo>
                    <a:pt x="57" y="233"/>
                  </a:lnTo>
                  <a:lnTo>
                    <a:pt x="59" y="231"/>
                  </a:lnTo>
                  <a:lnTo>
                    <a:pt x="59" y="230"/>
                  </a:lnTo>
                  <a:lnTo>
                    <a:pt x="60" y="228"/>
                  </a:lnTo>
                  <a:lnTo>
                    <a:pt x="60" y="227"/>
                  </a:lnTo>
                  <a:lnTo>
                    <a:pt x="60" y="225"/>
                  </a:lnTo>
                  <a:lnTo>
                    <a:pt x="62" y="224"/>
                  </a:lnTo>
                  <a:lnTo>
                    <a:pt x="62" y="222"/>
                  </a:lnTo>
                  <a:lnTo>
                    <a:pt x="62" y="221"/>
                  </a:lnTo>
                  <a:lnTo>
                    <a:pt x="63" y="219"/>
                  </a:lnTo>
                  <a:lnTo>
                    <a:pt x="63" y="218"/>
                  </a:lnTo>
                  <a:lnTo>
                    <a:pt x="63" y="216"/>
                  </a:lnTo>
                  <a:lnTo>
                    <a:pt x="65" y="215"/>
                  </a:lnTo>
                  <a:lnTo>
                    <a:pt x="65" y="213"/>
                  </a:lnTo>
                  <a:lnTo>
                    <a:pt x="66" y="212"/>
                  </a:lnTo>
                  <a:lnTo>
                    <a:pt x="66" y="210"/>
                  </a:lnTo>
                  <a:lnTo>
                    <a:pt x="66" y="209"/>
                  </a:lnTo>
                  <a:lnTo>
                    <a:pt x="66" y="207"/>
                  </a:lnTo>
                  <a:lnTo>
                    <a:pt x="68" y="206"/>
                  </a:lnTo>
                  <a:lnTo>
                    <a:pt x="68" y="204"/>
                  </a:lnTo>
                  <a:lnTo>
                    <a:pt x="68" y="203"/>
                  </a:lnTo>
                  <a:lnTo>
                    <a:pt x="69" y="201"/>
                  </a:lnTo>
                  <a:lnTo>
                    <a:pt x="69" y="200"/>
                  </a:lnTo>
                  <a:lnTo>
                    <a:pt x="71" y="197"/>
                  </a:lnTo>
                  <a:lnTo>
                    <a:pt x="71" y="195"/>
                  </a:lnTo>
                  <a:lnTo>
                    <a:pt x="72" y="192"/>
                  </a:lnTo>
                  <a:lnTo>
                    <a:pt x="72" y="191"/>
                  </a:lnTo>
                  <a:lnTo>
                    <a:pt x="72" y="188"/>
                  </a:lnTo>
                  <a:lnTo>
                    <a:pt x="74" y="186"/>
                  </a:lnTo>
                  <a:lnTo>
                    <a:pt x="74" y="183"/>
                  </a:lnTo>
                  <a:lnTo>
                    <a:pt x="75" y="182"/>
                  </a:lnTo>
                  <a:lnTo>
                    <a:pt x="75" y="179"/>
                  </a:lnTo>
                  <a:lnTo>
                    <a:pt x="77" y="177"/>
                  </a:lnTo>
                  <a:lnTo>
                    <a:pt x="77" y="176"/>
                  </a:lnTo>
                  <a:lnTo>
                    <a:pt x="77" y="174"/>
                  </a:lnTo>
                  <a:lnTo>
                    <a:pt x="78" y="171"/>
                  </a:lnTo>
                  <a:lnTo>
                    <a:pt x="78" y="170"/>
                  </a:lnTo>
                  <a:lnTo>
                    <a:pt x="78" y="168"/>
                  </a:lnTo>
                  <a:lnTo>
                    <a:pt x="80" y="168"/>
                  </a:lnTo>
                  <a:lnTo>
                    <a:pt x="80" y="167"/>
                  </a:lnTo>
                  <a:lnTo>
                    <a:pt x="80" y="165"/>
                  </a:lnTo>
                  <a:lnTo>
                    <a:pt x="81" y="164"/>
                  </a:lnTo>
                  <a:lnTo>
                    <a:pt x="81" y="162"/>
                  </a:lnTo>
                  <a:lnTo>
                    <a:pt x="81" y="161"/>
                  </a:lnTo>
                  <a:lnTo>
                    <a:pt x="81" y="159"/>
                  </a:lnTo>
                  <a:lnTo>
                    <a:pt x="83" y="158"/>
                  </a:lnTo>
                  <a:lnTo>
                    <a:pt x="83" y="156"/>
                  </a:lnTo>
                  <a:lnTo>
                    <a:pt x="83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4" y="150"/>
                  </a:lnTo>
                  <a:lnTo>
                    <a:pt x="86" y="149"/>
                  </a:lnTo>
                  <a:lnTo>
                    <a:pt x="86" y="146"/>
                  </a:lnTo>
                  <a:lnTo>
                    <a:pt x="86" y="144"/>
                  </a:lnTo>
                  <a:lnTo>
                    <a:pt x="87" y="143"/>
                  </a:lnTo>
                  <a:lnTo>
                    <a:pt x="87" y="141"/>
                  </a:lnTo>
                  <a:lnTo>
                    <a:pt x="89" y="138"/>
                  </a:lnTo>
                  <a:lnTo>
                    <a:pt x="89" y="137"/>
                  </a:lnTo>
                  <a:lnTo>
                    <a:pt x="90" y="134"/>
                  </a:lnTo>
                  <a:lnTo>
                    <a:pt x="90" y="131"/>
                  </a:lnTo>
                  <a:lnTo>
                    <a:pt x="92" y="129"/>
                  </a:lnTo>
                  <a:lnTo>
                    <a:pt x="92" y="126"/>
                  </a:lnTo>
                  <a:lnTo>
                    <a:pt x="93" y="125"/>
                  </a:lnTo>
                  <a:lnTo>
                    <a:pt x="93" y="123"/>
                  </a:lnTo>
                  <a:lnTo>
                    <a:pt x="93" y="120"/>
                  </a:lnTo>
                  <a:lnTo>
                    <a:pt x="95" y="119"/>
                  </a:lnTo>
                  <a:lnTo>
                    <a:pt x="95" y="117"/>
                  </a:lnTo>
                  <a:lnTo>
                    <a:pt x="95" y="116"/>
                  </a:lnTo>
                  <a:lnTo>
                    <a:pt x="96" y="114"/>
                  </a:lnTo>
                  <a:lnTo>
                    <a:pt x="96" y="113"/>
                  </a:lnTo>
                  <a:lnTo>
                    <a:pt x="96" y="111"/>
                  </a:lnTo>
                  <a:lnTo>
                    <a:pt x="96" y="110"/>
                  </a:lnTo>
                  <a:lnTo>
                    <a:pt x="98" y="108"/>
                  </a:lnTo>
                  <a:lnTo>
                    <a:pt x="98" y="107"/>
                  </a:lnTo>
                  <a:lnTo>
                    <a:pt x="98" y="105"/>
                  </a:lnTo>
                  <a:lnTo>
                    <a:pt x="98" y="104"/>
                  </a:lnTo>
                  <a:lnTo>
                    <a:pt x="98" y="102"/>
                  </a:lnTo>
                  <a:lnTo>
                    <a:pt x="98" y="101"/>
                  </a:lnTo>
                  <a:lnTo>
                    <a:pt x="99" y="99"/>
                  </a:lnTo>
                  <a:lnTo>
                    <a:pt x="99" y="98"/>
                  </a:lnTo>
                  <a:lnTo>
                    <a:pt x="99" y="96"/>
                  </a:lnTo>
                  <a:lnTo>
                    <a:pt x="99" y="95"/>
                  </a:lnTo>
                  <a:lnTo>
                    <a:pt x="99" y="93"/>
                  </a:lnTo>
                  <a:lnTo>
                    <a:pt x="99" y="90"/>
                  </a:lnTo>
                  <a:lnTo>
                    <a:pt x="99" y="89"/>
                  </a:lnTo>
                  <a:lnTo>
                    <a:pt x="99" y="87"/>
                  </a:lnTo>
                  <a:lnTo>
                    <a:pt x="101" y="86"/>
                  </a:lnTo>
                  <a:lnTo>
                    <a:pt x="101" y="83"/>
                  </a:lnTo>
                  <a:lnTo>
                    <a:pt x="101" y="81"/>
                  </a:lnTo>
                  <a:lnTo>
                    <a:pt x="101" y="80"/>
                  </a:lnTo>
                  <a:lnTo>
                    <a:pt x="101" y="77"/>
                  </a:lnTo>
                  <a:lnTo>
                    <a:pt x="101" y="75"/>
                  </a:lnTo>
                  <a:lnTo>
                    <a:pt x="101" y="74"/>
                  </a:lnTo>
                  <a:lnTo>
                    <a:pt x="101" y="72"/>
                  </a:lnTo>
                  <a:lnTo>
                    <a:pt x="101" y="71"/>
                  </a:lnTo>
                  <a:lnTo>
                    <a:pt x="101" y="69"/>
                  </a:lnTo>
                  <a:lnTo>
                    <a:pt x="101" y="68"/>
                  </a:lnTo>
                  <a:lnTo>
                    <a:pt x="102" y="66"/>
                  </a:lnTo>
                  <a:lnTo>
                    <a:pt x="102" y="65"/>
                  </a:lnTo>
                  <a:lnTo>
                    <a:pt x="102" y="63"/>
                  </a:lnTo>
                  <a:lnTo>
                    <a:pt x="102" y="62"/>
                  </a:lnTo>
                  <a:lnTo>
                    <a:pt x="102" y="60"/>
                  </a:lnTo>
                  <a:lnTo>
                    <a:pt x="102" y="59"/>
                  </a:lnTo>
                  <a:lnTo>
                    <a:pt x="102" y="57"/>
                  </a:lnTo>
                  <a:lnTo>
                    <a:pt x="102" y="56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4" y="53"/>
                  </a:lnTo>
                  <a:lnTo>
                    <a:pt x="104" y="51"/>
                  </a:lnTo>
                  <a:lnTo>
                    <a:pt x="104" y="50"/>
                  </a:lnTo>
                  <a:lnTo>
                    <a:pt x="104" y="48"/>
                  </a:lnTo>
                  <a:lnTo>
                    <a:pt x="105" y="47"/>
                  </a:lnTo>
                  <a:lnTo>
                    <a:pt x="105" y="45"/>
                  </a:lnTo>
                  <a:lnTo>
                    <a:pt x="105" y="44"/>
                  </a:lnTo>
                  <a:lnTo>
                    <a:pt x="105" y="42"/>
                  </a:lnTo>
                  <a:lnTo>
                    <a:pt x="105" y="41"/>
                  </a:lnTo>
                  <a:lnTo>
                    <a:pt x="105" y="39"/>
                  </a:lnTo>
                  <a:lnTo>
                    <a:pt x="107" y="39"/>
                  </a:lnTo>
                  <a:lnTo>
                    <a:pt x="107" y="38"/>
                  </a:lnTo>
                  <a:lnTo>
                    <a:pt x="107" y="36"/>
                  </a:lnTo>
                  <a:lnTo>
                    <a:pt x="107" y="35"/>
                  </a:lnTo>
                  <a:lnTo>
                    <a:pt x="107" y="33"/>
                  </a:lnTo>
                  <a:lnTo>
                    <a:pt x="107" y="32"/>
                  </a:lnTo>
                  <a:lnTo>
                    <a:pt x="107" y="30"/>
                  </a:lnTo>
                  <a:lnTo>
                    <a:pt x="107" y="29"/>
                  </a:lnTo>
                  <a:lnTo>
                    <a:pt x="107" y="27"/>
                  </a:lnTo>
                  <a:lnTo>
                    <a:pt x="107" y="26"/>
                  </a:lnTo>
                  <a:lnTo>
                    <a:pt x="107" y="24"/>
                  </a:lnTo>
                  <a:lnTo>
                    <a:pt x="107" y="23"/>
                  </a:lnTo>
                  <a:lnTo>
                    <a:pt x="107" y="21"/>
                  </a:lnTo>
                  <a:lnTo>
                    <a:pt x="107" y="20"/>
                  </a:lnTo>
                  <a:lnTo>
                    <a:pt x="107" y="18"/>
                  </a:lnTo>
                  <a:lnTo>
                    <a:pt x="107" y="17"/>
                  </a:lnTo>
                  <a:lnTo>
                    <a:pt x="107" y="15"/>
                  </a:lnTo>
                  <a:lnTo>
                    <a:pt x="107" y="12"/>
                  </a:lnTo>
                  <a:lnTo>
                    <a:pt x="107" y="11"/>
                  </a:lnTo>
                  <a:lnTo>
                    <a:pt x="107" y="8"/>
                  </a:lnTo>
                  <a:lnTo>
                    <a:pt x="107" y="5"/>
                  </a:lnTo>
                  <a:lnTo>
                    <a:pt x="105" y="3"/>
                  </a:lnTo>
                  <a:lnTo>
                    <a:pt x="105" y="0"/>
                  </a:lnTo>
                  <a:lnTo>
                    <a:pt x="0" y="3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11" name="Freeform 34">
              <a:extLst>
                <a:ext uri="{FF2B5EF4-FFF2-40B4-BE49-F238E27FC236}">
                  <a16:creationId xmlns:a16="http://schemas.microsoft.com/office/drawing/2014/main" id="{16127DC4-5A4C-A144-AE42-3940E3EAB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2578100"/>
              <a:ext cx="84137" cy="282575"/>
            </a:xfrm>
            <a:custGeom>
              <a:avLst/>
              <a:gdLst>
                <a:gd name="T0" fmla="*/ 2147483646 w 107"/>
                <a:gd name="T1" fmla="*/ 2147483646 h 357"/>
                <a:gd name="T2" fmla="*/ 2147483646 w 107"/>
                <a:gd name="T3" fmla="*/ 2147483646 h 357"/>
                <a:gd name="T4" fmla="*/ 2147483646 w 107"/>
                <a:gd name="T5" fmla="*/ 2147483646 h 357"/>
                <a:gd name="T6" fmla="*/ 2147483646 w 107"/>
                <a:gd name="T7" fmla="*/ 2147483646 h 357"/>
                <a:gd name="T8" fmla="*/ 2147483646 w 107"/>
                <a:gd name="T9" fmla="*/ 2147483646 h 357"/>
                <a:gd name="T10" fmla="*/ 2147483646 w 107"/>
                <a:gd name="T11" fmla="*/ 2147483646 h 357"/>
                <a:gd name="T12" fmla="*/ 2147483646 w 107"/>
                <a:gd name="T13" fmla="*/ 2147483646 h 357"/>
                <a:gd name="T14" fmla="*/ 2147483646 w 107"/>
                <a:gd name="T15" fmla="*/ 2147483646 h 357"/>
                <a:gd name="T16" fmla="*/ 2147483646 w 107"/>
                <a:gd name="T17" fmla="*/ 2147483646 h 357"/>
                <a:gd name="T18" fmla="*/ 2147483646 w 107"/>
                <a:gd name="T19" fmla="*/ 2147483646 h 357"/>
                <a:gd name="T20" fmla="*/ 2147483646 w 107"/>
                <a:gd name="T21" fmla="*/ 2147483646 h 357"/>
                <a:gd name="T22" fmla="*/ 2147483646 w 107"/>
                <a:gd name="T23" fmla="*/ 2147483646 h 357"/>
                <a:gd name="T24" fmla="*/ 2147483646 w 107"/>
                <a:gd name="T25" fmla="*/ 2147483646 h 357"/>
                <a:gd name="T26" fmla="*/ 2147483646 w 107"/>
                <a:gd name="T27" fmla="*/ 2147483646 h 357"/>
                <a:gd name="T28" fmla="*/ 2147483646 w 107"/>
                <a:gd name="T29" fmla="*/ 2147483646 h 357"/>
                <a:gd name="T30" fmla="*/ 2147483646 w 107"/>
                <a:gd name="T31" fmla="*/ 2147483646 h 357"/>
                <a:gd name="T32" fmla="*/ 2147483646 w 107"/>
                <a:gd name="T33" fmla="*/ 2147483646 h 357"/>
                <a:gd name="T34" fmla="*/ 2147483646 w 107"/>
                <a:gd name="T35" fmla="*/ 2147483646 h 357"/>
                <a:gd name="T36" fmla="*/ 2147483646 w 107"/>
                <a:gd name="T37" fmla="*/ 2147483646 h 357"/>
                <a:gd name="T38" fmla="*/ 2147483646 w 107"/>
                <a:gd name="T39" fmla="*/ 2147483646 h 357"/>
                <a:gd name="T40" fmla="*/ 2147483646 w 107"/>
                <a:gd name="T41" fmla="*/ 2147483646 h 357"/>
                <a:gd name="T42" fmla="*/ 2147483646 w 107"/>
                <a:gd name="T43" fmla="*/ 2147483646 h 357"/>
                <a:gd name="T44" fmla="*/ 2147483646 w 107"/>
                <a:gd name="T45" fmla="*/ 2147483646 h 357"/>
                <a:gd name="T46" fmla="*/ 2147483646 w 107"/>
                <a:gd name="T47" fmla="*/ 2147483646 h 357"/>
                <a:gd name="T48" fmla="*/ 2147483646 w 107"/>
                <a:gd name="T49" fmla="*/ 2147483646 h 357"/>
                <a:gd name="T50" fmla="*/ 2147483646 w 107"/>
                <a:gd name="T51" fmla="*/ 2147483646 h 357"/>
                <a:gd name="T52" fmla="*/ 2147483646 w 107"/>
                <a:gd name="T53" fmla="*/ 2147483646 h 357"/>
                <a:gd name="T54" fmla="*/ 2147483646 w 107"/>
                <a:gd name="T55" fmla="*/ 2147483646 h 357"/>
                <a:gd name="T56" fmla="*/ 2147483646 w 107"/>
                <a:gd name="T57" fmla="*/ 2147483646 h 357"/>
                <a:gd name="T58" fmla="*/ 2147483646 w 107"/>
                <a:gd name="T59" fmla="*/ 2147483646 h 357"/>
                <a:gd name="T60" fmla="*/ 2147483646 w 107"/>
                <a:gd name="T61" fmla="*/ 2147483646 h 357"/>
                <a:gd name="T62" fmla="*/ 2147483646 w 107"/>
                <a:gd name="T63" fmla="*/ 2147483646 h 357"/>
                <a:gd name="T64" fmla="*/ 2147483646 w 107"/>
                <a:gd name="T65" fmla="*/ 2147483646 h 357"/>
                <a:gd name="T66" fmla="*/ 2147483646 w 107"/>
                <a:gd name="T67" fmla="*/ 2147483646 h 357"/>
                <a:gd name="T68" fmla="*/ 2147483646 w 107"/>
                <a:gd name="T69" fmla="*/ 2147483646 h 357"/>
                <a:gd name="T70" fmla="*/ 2147483646 w 107"/>
                <a:gd name="T71" fmla="*/ 2147483646 h 357"/>
                <a:gd name="T72" fmla="*/ 2147483646 w 107"/>
                <a:gd name="T73" fmla="*/ 2147483646 h 357"/>
                <a:gd name="T74" fmla="*/ 2147483646 w 107"/>
                <a:gd name="T75" fmla="*/ 2147483646 h 357"/>
                <a:gd name="T76" fmla="*/ 2147483646 w 107"/>
                <a:gd name="T77" fmla="*/ 2147483646 h 357"/>
                <a:gd name="T78" fmla="*/ 2147483646 w 107"/>
                <a:gd name="T79" fmla="*/ 2147483646 h 357"/>
                <a:gd name="T80" fmla="*/ 2147483646 w 107"/>
                <a:gd name="T81" fmla="*/ 2147483646 h 357"/>
                <a:gd name="T82" fmla="*/ 2147483646 w 107"/>
                <a:gd name="T83" fmla="*/ 2147483646 h 357"/>
                <a:gd name="T84" fmla="*/ 2147483646 w 107"/>
                <a:gd name="T85" fmla="*/ 2147483646 h 357"/>
                <a:gd name="T86" fmla="*/ 2147483646 w 107"/>
                <a:gd name="T87" fmla="*/ 2147483646 h 357"/>
                <a:gd name="T88" fmla="*/ 2147483646 w 107"/>
                <a:gd name="T89" fmla="*/ 2147483646 h 357"/>
                <a:gd name="T90" fmla="*/ 2147483646 w 107"/>
                <a:gd name="T91" fmla="*/ 2147483646 h 357"/>
                <a:gd name="T92" fmla="*/ 2147483646 w 107"/>
                <a:gd name="T93" fmla="*/ 2147483646 h 357"/>
                <a:gd name="T94" fmla="*/ 2147483646 w 107"/>
                <a:gd name="T95" fmla="*/ 2147483646 h 357"/>
                <a:gd name="T96" fmla="*/ 2147483646 w 107"/>
                <a:gd name="T97" fmla="*/ 2147483646 h 357"/>
                <a:gd name="T98" fmla="*/ 2147483646 w 107"/>
                <a:gd name="T99" fmla="*/ 2147483646 h 357"/>
                <a:gd name="T100" fmla="*/ 2147483646 w 107"/>
                <a:gd name="T101" fmla="*/ 2147483646 h 357"/>
                <a:gd name="T102" fmla="*/ 2147483646 w 107"/>
                <a:gd name="T103" fmla="*/ 2147483646 h 357"/>
                <a:gd name="T104" fmla="*/ 2147483646 w 107"/>
                <a:gd name="T105" fmla="*/ 2147483646 h 357"/>
                <a:gd name="T106" fmla="*/ 2147483646 w 107"/>
                <a:gd name="T107" fmla="*/ 2147483646 h 357"/>
                <a:gd name="T108" fmla="*/ 2147483646 w 107"/>
                <a:gd name="T109" fmla="*/ 2147483646 h 357"/>
                <a:gd name="T110" fmla="*/ 2147483646 w 107"/>
                <a:gd name="T111" fmla="*/ 2147483646 h 357"/>
                <a:gd name="T112" fmla="*/ 2147483646 w 107"/>
                <a:gd name="T113" fmla="*/ 2147483646 h 35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7" h="357">
                  <a:moveTo>
                    <a:pt x="0" y="357"/>
                  </a:moveTo>
                  <a:lnTo>
                    <a:pt x="3" y="354"/>
                  </a:lnTo>
                  <a:lnTo>
                    <a:pt x="5" y="350"/>
                  </a:lnTo>
                  <a:lnTo>
                    <a:pt x="6" y="347"/>
                  </a:lnTo>
                  <a:lnTo>
                    <a:pt x="9" y="344"/>
                  </a:lnTo>
                  <a:lnTo>
                    <a:pt x="11" y="341"/>
                  </a:lnTo>
                  <a:lnTo>
                    <a:pt x="12" y="338"/>
                  </a:lnTo>
                  <a:lnTo>
                    <a:pt x="14" y="335"/>
                  </a:lnTo>
                  <a:lnTo>
                    <a:pt x="15" y="333"/>
                  </a:lnTo>
                  <a:lnTo>
                    <a:pt x="17" y="330"/>
                  </a:lnTo>
                  <a:lnTo>
                    <a:pt x="18" y="329"/>
                  </a:lnTo>
                  <a:lnTo>
                    <a:pt x="18" y="326"/>
                  </a:lnTo>
                  <a:lnTo>
                    <a:pt x="20" y="324"/>
                  </a:lnTo>
                  <a:lnTo>
                    <a:pt x="21" y="323"/>
                  </a:lnTo>
                  <a:lnTo>
                    <a:pt x="21" y="321"/>
                  </a:lnTo>
                  <a:lnTo>
                    <a:pt x="23" y="318"/>
                  </a:lnTo>
                  <a:lnTo>
                    <a:pt x="23" y="317"/>
                  </a:lnTo>
                  <a:lnTo>
                    <a:pt x="24" y="315"/>
                  </a:lnTo>
                  <a:lnTo>
                    <a:pt x="24" y="314"/>
                  </a:lnTo>
                  <a:lnTo>
                    <a:pt x="26" y="312"/>
                  </a:lnTo>
                  <a:lnTo>
                    <a:pt x="27" y="311"/>
                  </a:lnTo>
                  <a:lnTo>
                    <a:pt x="27" y="309"/>
                  </a:lnTo>
                  <a:lnTo>
                    <a:pt x="29" y="308"/>
                  </a:lnTo>
                  <a:lnTo>
                    <a:pt x="29" y="306"/>
                  </a:lnTo>
                  <a:lnTo>
                    <a:pt x="29" y="305"/>
                  </a:lnTo>
                  <a:lnTo>
                    <a:pt x="30" y="303"/>
                  </a:lnTo>
                  <a:lnTo>
                    <a:pt x="30" y="302"/>
                  </a:lnTo>
                  <a:lnTo>
                    <a:pt x="32" y="300"/>
                  </a:lnTo>
                  <a:lnTo>
                    <a:pt x="32" y="299"/>
                  </a:lnTo>
                  <a:lnTo>
                    <a:pt x="33" y="296"/>
                  </a:lnTo>
                  <a:lnTo>
                    <a:pt x="33" y="294"/>
                  </a:lnTo>
                  <a:lnTo>
                    <a:pt x="35" y="293"/>
                  </a:lnTo>
                  <a:lnTo>
                    <a:pt x="35" y="290"/>
                  </a:lnTo>
                  <a:lnTo>
                    <a:pt x="36" y="288"/>
                  </a:lnTo>
                  <a:lnTo>
                    <a:pt x="36" y="287"/>
                  </a:lnTo>
                  <a:lnTo>
                    <a:pt x="38" y="285"/>
                  </a:lnTo>
                  <a:lnTo>
                    <a:pt x="38" y="284"/>
                  </a:lnTo>
                  <a:lnTo>
                    <a:pt x="39" y="282"/>
                  </a:lnTo>
                  <a:lnTo>
                    <a:pt x="39" y="281"/>
                  </a:lnTo>
                  <a:lnTo>
                    <a:pt x="41" y="279"/>
                  </a:lnTo>
                  <a:lnTo>
                    <a:pt x="41" y="278"/>
                  </a:lnTo>
                  <a:lnTo>
                    <a:pt x="41" y="276"/>
                  </a:lnTo>
                  <a:lnTo>
                    <a:pt x="42" y="275"/>
                  </a:lnTo>
                  <a:lnTo>
                    <a:pt x="42" y="273"/>
                  </a:lnTo>
                  <a:lnTo>
                    <a:pt x="44" y="272"/>
                  </a:lnTo>
                  <a:lnTo>
                    <a:pt x="44" y="270"/>
                  </a:lnTo>
                  <a:lnTo>
                    <a:pt x="44" y="269"/>
                  </a:lnTo>
                  <a:lnTo>
                    <a:pt x="45" y="267"/>
                  </a:lnTo>
                  <a:lnTo>
                    <a:pt x="45" y="266"/>
                  </a:lnTo>
                  <a:lnTo>
                    <a:pt x="45" y="264"/>
                  </a:lnTo>
                  <a:lnTo>
                    <a:pt x="47" y="263"/>
                  </a:lnTo>
                  <a:lnTo>
                    <a:pt x="47" y="261"/>
                  </a:lnTo>
                  <a:lnTo>
                    <a:pt x="47" y="260"/>
                  </a:lnTo>
                  <a:lnTo>
                    <a:pt x="48" y="258"/>
                  </a:lnTo>
                  <a:lnTo>
                    <a:pt x="48" y="257"/>
                  </a:lnTo>
                  <a:lnTo>
                    <a:pt x="50" y="255"/>
                  </a:lnTo>
                  <a:lnTo>
                    <a:pt x="50" y="254"/>
                  </a:lnTo>
                  <a:lnTo>
                    <a:pt x="51" y="252"/>
                  </a:lnTo>
                  <a:lnTo>
                    <a:pt x="51" y="249"/>
                  </a:lnTo>
                  <a:lnTo>
                    <a:pt x="53" y="248"/>
                  </a:lnTo>
                  <a:lnTo>
                    <a:pt x="53" y="245"/>
                  </a:lnTo>
                  <a:lnTo>
                    <a:pt x="54" y="242"/>
                  </a:lnTo>
                  <a:lnTo>
                    <a:pt x="56" y="240"/>
                  </a:lnTo>
                  <a:lnTo>
                    <a:pt x="56" y="237"/>
                  </a:lnTo>
                  <a:lnTo>
                    <a:pt x="57" y="236"/>
                  </a:lnTo>
                  <a:lnTo>
                    <a:pt x="57" y="233"/>
                  </a:lnTo>
                  <a:lnTo>
                    <a:pt x="59" y="231"/>
                  </a:lnTo>
                  <a:lnTo>
                    <a:pt x="59" y="230"/>
                  </a:lnTo>
                  <a:lnTo>
                    <a:pt x="60" y="228"/>
                  </a:lnTo>
                  <a:lnTo>
                    <a:pt x="60" y="227"/>
                  </a:lnTo>
                  <a:lnTo>
                    <a:pt x="60" y="225"/>
                  </a:lnTo>
                  <a:lnTo>
                    <a:pt x="62" y="224"/>
                  </a:lnTo>
                  <a:lnTo>
                    <a:pt x="62" y="222"/>
                  </a:lnTo>
                  <a:lnTo>
                    <a:pt x="62" y="221"/>
                  </a:lnTo>
                  <a:lnTo>
                    <a:pt x="63" y="219"/>
                  </a:lnTo>
                  <a:lnTo>
                    <a:pt x="63" y="218"/>
                  </a:lnTo>
                  <a:lnTo>
                    <a:pt x="63" y="216"/>
                  </a:lnTo>
                  <a:lnTo>
                    <a:pt x="65" y="215"/>
                  </a:lnTo>
                  <a:lnTo>
                    <a:pt x="65" y="213"/>
                  </a:lnTo>
                  <a:lnTo>
                    <a:pt x="66" y="212"/>
                  </a:lnTo>
                  <a:lnTo>
                    <a:pt x="66" y="210"/>
                  </a:lnTo>
                  <a:lnTo>
                    <a:pt x="66" y="209"/>
                  </a:lnTo>
                  <a:lnTo>
                    <a:pt x="66" y="207"/>
                  </a:lnTo>
                  <a:lnTo>
                    <a:pt x="68" y="206"/>
                  </a:lnTo>
                  <a:lnTo>
                    <a:pt x="68" y="204"/>
                  </a:lnTo>
                  <a:lnTo>
                    <a:pt x="68" y="203"/>
                  </a:lnTo>
                  <a:lnTo>
                    <a:pt x="69" y="201"/>
                  </a:lnTo>
                  <a:lnTo>
                    <a:pt x="69" y="200"/>
                  </a:lnTo>
                  <a:lnTo>
                    <a:pt x="71" y="197"/>
                  </a:lnTo>
                  <a:lnTo>
                    <a:pt x="71" y="195"/>
                  </a:lnTo>
                  <a:lnTo>
                    <a:pt x="72" y="192"/>
                  </a:lnTo>
                  <a:lnTo>
                    <a:pt x="72" y="191"/>
                  </a:lnTo>
                  <a:lnTo>
                    <a:pt x="72" y="188"/>
                  </a:lnTo>
                  <a:lnTo>
                    <a:pt x="74" y="186"/>
                  </a:lnTo>
                  <a:lnTo>
                    <a:pt x="74" y="183"/>
                  </a:lnTo>
                  <a:lnTo>
                    <a:pt x="75" y="182"/>
                  </a:lnTo>
                  <a:lnTo>
                    <a:pt x="75" y="179"/>
                  </a:lnTo>
                  <a:lnTo>
                    <a:pt x="77" y="177"/>
                  </a:lnTo>
                  <a:lnTo>
                    <a:pt x="77" y="176"/>
                  </a:lnTo>
                  <a:lnTo>
                    <a:pt x="77" y="174"/>
                  </a:lnTo>
                  <a:lnTo>
                    <a:pt x="78" y="171"/>
                  </a:lnTo>
                  <a:lnTo>
                    <a:pt x="78" y="170"/>
                  </a:lnTo>
                  <a:lnTo>
                    <a:pt x="78" y="168"/>
                  </a:lnTo>
                  <a:lnTo>
                    <a:pt x="80" y="168"/>
                  </a:lnTo>
                  <a:lnTo>
                    <a:pt x="80" y="167"/>
                  </a:lnTo>
                  <a:lnTo>
                    <a:pt x="80" y="165"/>
                  </a:lnTo>
                  <a:lnTo>
                    <a:pt x="81" y="164"/>
                  </a:lnTo>
                  <a:lnTo>
                    <a:pt x="81" y="162"/>
                  </a:lnTo>
                  <a:lnTo>
                    <a:pt x="81" y="161"/>
                  </a:lnTo>
                  <a:lnTo>
                    <a:pt x="81" y="159"/>
                  </a:lnTo>
                  <a:lnTo>
                    <a:pt x="83" y="158"/>
                  </a:lnTo>
                  <a:lnTo>
                    <a:pt x="83" y="156"/>
                  </a:lnTo>
                  <a:lnTo>
                    <a:pt x="83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4" y="150"/>
                  </a:lnTo>
                  <a:lnTo>
                    <a:pt x="86" y="149"/>
                  </a:lnTo>
                  <a:lnTo>
                    <a:pt x="86" y="146"/>
                  </a:lnTo>
                  <a:lnTo>
                    <a:pt x="86" y="144"/>
                  </a:lnTo>
                  <a:lnTo>
                    <a:pt x="87" y="143"/>
                  </a:lnTo>
                  <a:lnTo>
                    <a:pt x="87" y="141"/>
                  </a:lnTo>
                  <a:lnTo>
                    <a:pt x="89" y="138"/>
                  </a:lnTo>
                  <a:lnTo>
                    <a:pt x="89" y="137"/>
                  </a:lnTo>
                  <a:lnTo>
                    <a:pt x="90" y="134"/>
                  </a:lnTo>
                  <a:lnTo>
                    <a:pt x="90" y="131"/>
                  </a:lnTo>
                  <a:lnTo>
                    <a:pt x="92" y="129"/>
                  </a:lnTo>
                  <a:lnTo>
                    <a:pt x="92" y="126"/>
                  </a:lnTo>
                  <a:lnTo>
                    <a:pt x="93" y="125"/>
                  </a:lnTo>
                  <a:lnTo>
                    <a:pt x="93" y="123"/>
                  </a:lnTo>
                  <a:lnTo>
                    <a:pt x="93" y="120"/>
                  </a:lnTo>
                  <a:lnTo>
                    <a:pt x="95" y="119"/>
                  </a:lnTo>
                  <a:lnTo>
                    <a:pt x="95" y="117"/>
                  </a:lnTo>
                  <a:lnTo>
                    <a:pt x="95" y="116"/>
                  </a:lnTo>
                  <a:lnTo>
                    <a:pt x="96" y="114"/>
                  </a:lnTo>
                  <a:lnTo>
                    <a:pt x="96" y="113"/>
                  </a:lnTo>
                  <a:lnTo>
                    <a:pt x="96" y="111"/>
                  </a:lnTo>
                  <a:lnTo>
                    <a:pt x="96" y="110"/>
                  </a:lnTo>
                  <a:lnTo>
                    <a:pt x="98" y="108"/>
                  </a:lnTo>
                  <a:lnTo>
                    <a:pt x="98" y="107"/>
                  </a:lnTo>
                  <a:lnTo>
                    <a:pt x="98" y="105"/>
                  </a:lnTo>
                  <a:lnTo>
                    <a:pt x="98" y="104"/>
                  </a:lnTo>
                  <a:lnTo>
                    <a:pt x="98" y="102"/>
                  </a:lnTo>
                  <a:lnTo>
                    <a:pt x="98" y="101"/>
                  </a:lnTo>
                  <a:lnTo>
                    <a:pt x="99" y="99"/>
                  </a:lnTo>
                  <a:lnTo>
                    <a:pt x="99" y="98"/>
                  </a:lnTo>
                  <a:lnTo>
                    <a:pt x="99" y="96"/>
                  </a:lnTo>
                  <a:lnTo>
                    <a:pt x="99" y="95"/>
                  </a:lnTo>
                  <a:lnTo>
                    <a:pt x="99" y="93"/>
                  </a:lnTo>
                  <a:lnTo>
                    <a:pt x="99" y="90"/>
                  </a:lnTo>
                  <a:lnTo>
                    <a:pt x="99" y="89"/>
                  </a:lnTo>
                  <a:lnTo>
                    <a:pt x="99" y="87"/>
                  </a:lnTo>
                  <a:lnTo>
                    <a:pt x="101" y="86"/>
                  </a:lnTo>
                  <a:lnTo>
                    <a:pt x="101" y="83"/>
                  </a:lnTo>
                  <a:lnTo>
                    <a:pt x="101" y="81"/>
                  </a:lnTo>
                  <a:lnTo>
                    <a:pt x="101" y="80"/>
                  </a:lnTo>
                  <a:lnTo>
                    <a:pt x="101" y="77"/>
                  </a:lnTo>
                  <a:lnTo>
                    <a:pt x="101" y="75"/>
                  </a:lnTo>
                  <a:lnTo>
                    <a:pt x="101" y="74"/>
                  </a:lnTo>
                  <a:lnTo>
                    <a:pt x="101" y="72"/>
                  </a:lnTo>
                  <a:lnTo>
                    <a:pt x="101" y="71"/>
                  </a:lnTo>
                  <a:lnTo>
                    <a:pt x="101" y="69"/>
                  </a:lnTo>
                  <a:lnTo>
                    <a:pt x="101" y="68"/>
                  </a:lnTo>
                  <a:lnTo>
                    <a:pt x="102" y="66"/>
                  </a:lnTo>
                  <a:lnTo>
                    <a:pt x="102" y="65"/>
                  </a:lnTo>
                  <a:lnTo>
                    <a:pt x="102" y="63"/>
                  </a:lnTo>
                  <a:lnTo>
                    <a:pt x="102" y="62"/>
                  </a:lnTo>
                  <a:lnTo>
                    <a:pt x="102" y="60"/>
                  </a:lnTo>
                  <a:lnTo>
                    <a:pt x="102" y="59"/>
                  </a:lnTo>
                  <a:lnTo>
                    <a:pt x="102" y="57"/>
                  </a:lnTo>
                  <a:lnTo>
                    <a:pt x="102" y="56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4" y="53"/>
                  </a:lnTo>
                  <a:lnTo>
                    <a:pt x="104" y="51"/>
                  </a:lnTo>
                  <a:lnTo>
                    <a:pt x="104" y="50"/>
                  </a:lnTo>
                  <a:lnTo>
                    <a:pt x="104" y="48"/>
                  </a:lnTo>
                  <a:lnTo>
                    <a:pt x="105" y="47"/>
                  </a:lnTo>
                  <a:lnTo>
                    <a:pt x="105" y="45"/>
                  </a:lnTo>
                  <a:lnTo>
                    <a:pt x="105" y="44"/>
                  </a:lnTo>
                  <a:lnTo>
                    <a:pt x="105" y="42"/>
                  </a:lnTo>
                  <a:lnTo>
                    <a:pt x="105" y="41"/>
                  </a:lnTo>
                  <a:lnTo>
                    <a:pt x="105" y="39"/>
                  </a:lnTo>
                  <a:lnTo>
                    <a:pt x="107" y="39"/>
                  </a:lnTo>
                  <a:lnTo>
                    <a:pt x="107" y="38"/>
                  </a:lnTo>
                  <a:lnTo>
                    <a:pt x="107" y="36"/>
                  </a:lnTo>
                  <a:lnTo>
                    <a:pt x="107" y="35"/>
                  </a:lnTo>
                  <a:lnTo>
                    <a:pt x="107" y="33"/>
                  </a:lnTo>
                  <a:lnTo>
                    <a:pt x="107" y="32"/>
                  </a:lnTo>
                  <a:lnTo>
                    <a:pt x="107" y="30"/>
                  </a:lnTo>
                  <a:lnTo>
                    <a:pt x="107" y="29"/>
                  </a:lnTo>
                  <a:lnTo>
                    <a:pt x="107" y="27"/>
                  </a:lnTo>
                  <a:lnTo>
                    <a:pt x="107" y="26"/>
                  </a:lnTo>
                  <a:lnTo>
                    <a:pt x="107" y="24"/>
                  </a:lnTo>
                  <a:lnTo>
                    <a:pt x="107" y="23"/>
                  </a:lnTo>
                  <a:lnTo>
                    <a:pt x="107" y="21"/>
                  </a:lnTo>
                  <a:lnTo>
                    <a:pt x="107" y="20"/>
                  </a:lnTo>
                  <a:lnTo>
                    <a:pt x="107" y="18"/>
                  </a:lnTo>
                  <a:lnTo>
                    <a:pt x="107" y="17"/>
                  </a:lnTo>
                  <a:lnTo>
                    <a:pt x="107" y="15"/>
                  </a:lnTo>
                  <a:lnTo>
                    <a:pt x="107" y="12"/>
                  </a:lnTo>
                  <a:lnTo>
                    <a:pt x="107" y="11"/>
                  </a:lnTo>
                  <a:lnTo>
                    <a:pt x="107" y="8"/>
                  </a:lnTo>
                  <a:lnTo>
                    <a:pt x="107" y="5"/>
                  </a:lnTo>
                  <a:lnTo>
                    <a:pt x="105" y="3"/>
                  </a:lnTo>
                  <a:lnTo>
                    <a:pt x="105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12" name="Rectangle 67">
              <a:extLst>
                <a:ext uri="{FF2B5EF4-FFF2-40B4-BE49-F238E27FC236}">
                  <a16:creationId xmlns:a16="http://schemas.microsoft.com/office/drawing/2014/main" id="{3426041C-09F4-C642-924C-873F10F5A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1738" y="1228725"/>
              <a:ext cx="25167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 i="1">
                  <a:solidFill>
                    <a:srgbClr val="000000"/>
                  </a:solidFill>
                  <a:latin typeface="Times" pitchFamily="2" charset="0"/>
                </a:rPr>
                <a:t>x</a:t>
              </a:r>
              <a:r>
                <a:rPr lang="en-US" altLang="en-US" sz="1400" b="0" baseline="-25000">
                  <a:solidFill>
                    <a:srgbClr val="000000"/>
                  </a:solidFill>
                  <a:latin typeface="Times" pitchFamily="2" charset="0"/>
                </a:rPr>
                <a:t>1</a:t>
              </a:r>
              <a:r>
                <a:rPr lang="en-US" altLang="en-US" sz="1400" b="0">
                  <a:solidFill>
                    <a:srgbClr val="000000"/>
                  </a:solidFill>
                  <a:latin typeface="Times" pitchFamily="2" charset="0"/>
                </a:rPr>
                <a:t> 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13" name="Line 77">
              <a:extLst>
                <a:ext uri="{FF2B5EF4-FFF2-40B4-BE49-F238E27FC236}">
                  <a16:creationId xmlns:a16="http://schemas.microsoft.com/office/drawing/2014/main" id="{786C96C0-6491-E74E-8D61-F06FF5B74A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3350" y="2741612"/>
              <a:ext cx="428625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14" name="Freeform 78">
              <a:extLst>
                <a:ext uri="{FF2B5EF4-FFF2-40B4-BE49-F238E27FC236}">
                  <a16:creationId xmlns:a16="http://schemas.microsoft.com/office/drawing/2014/main" id="{E925241F-08E1-354D-AE46-C8C463BA2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350" y="2574925"/>
              <a:ext cx="333375" cy="333375"/>
            </a:xfrm>
            <a:custGeom>
              <a:avLst/>
              <a:gdLst>
                <a:gd name="T0" fmla="*/ 2147483646 w 421"/>
                <a:gd name="T1" fmla="*/ 2147483646 h 420"/>
                <a:gd name="T2" fmla="*/ 0 w 421"/>
                <a:gd name="T3" fmla="*/ 2147483646 h 420"/>
                <a:gd name="T4" fmla="*/ 0 w 421"/>
                <a:gd name="T5" fmla="*/ 0 h 420"/>
                <a:gd name="T6" fmla="*/ 2147483646 w 421"/>
                <a:gd name="T7" fmla="*/ 2147483646 h 4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1" h="420">
                  <a:moveTo>
                    <a:pt x="421" y="210"/>
                  </a:moveTo>
                  <a:lnTo>
                    <a:pt x="0" y="420"/>
                  </a:lnTo>
                  <a:lnTo>
                    <a:pt x="0" y="0"/>
                  </a:lnTo>
                  <a:lnTo>
                    <a:pt x="421" y="210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15" name="Freeform 79">
              <a:extLst>
                <a:ext uri="{FF2B5EF4-FFF2-40B4-BE49-F238E27FC236}">
                  <a16:creationId xmlns:a16="http://schemas.microsoft.com/office/drawing/2014/main" id="{1237CE5C-7EBA-084F-ADF4-50D195789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725" y="2693987"/>
              <a:ext cx="95250" cy="95250"/>
            </a:xfrm>
            <a:custGeom>
              <a:avLst/>
              <a:gdLst>
                <a:gd name="T0" fmla="*/ 2147483646 w 120"/>
                <a:gd name="T1" fmla="*/ 0 h 120"/>
                <a:gd name="T2" fmla="*/ 2147483646 w 120"/>
                <a:gd name="T3" fmla="*/ 2147483646 h 120"/>
                <a:gd name="T4" fmla="*/ 2147483646 w 120"/>
                <a:gd name="T5" fmla="*/ 2147483646 h 120"/>
                <a:gd name="T6" fmla="*/ 2147483646 w 120"/>
                <a:gd name="T7" fmla="*/ 2147483646 h 120"/>
                <a:gd name="T8" fmla="*/ 2147483646 w 120"/>
                <a:gd name="T9" fmla="*/ 2147483646 h 120"/>
                <a:gd name="T10" fmla="*/ 2147483646 w 120"/>
                <a:gd name="T11" fmla="*/ 2147483646 h 120"/>
                <a:gd name="T12" fmla="*/ 2147483646 w 120"/>
                <a:gd name="T13" fmla="*/ 2147483646 h 120"/>
                <a:gd name="T14" fmla="*/ 2147483646 w 120"/>
                <a:gd name="T15" fmla="*/ 2147483646 h 120"/>
                <a:gd name="T16" fmla="*/ 2147483646 w 120"/>
                <a:gd name="T17" fmla="*/ 2147483646 h 120"/>
                <a:gd name="T18" fmla="*/ 2147483646 w 120"/>
                <a:gd name="T19" fmla="*/ 2147483646 h 120"/>
                <a:gd name="T20" fmla="*/ 2147483646 w 120"/>
                <a:gd name="T21" fmla="*/ 2147483646 h 120"/>
                <a:gd name="T22" fmla="*/ 2147483646 w 120"/>
                <a:gd name="T23" fmla="*/ 2147483646 h 120"/>
                <a:gd name="T24" fmla="*/ 2147483646 w 120"/>
                <a:gd name="T25" fmla="*/ 2147483646 h 120"/>
                <a:gd name="T26" fmla="*/ 2147483646 w 120"/>
                <a:gd name="T27" fmla="*/ 2147483646 h 120"/>
                <a:gd name="T28" fmla="*/ 2147483646 w 120"/>
                <a:gd name="T29" fmla="*/ 2147483646 h 120"/>
                <a:gd name="T30" fmla="*/ 2147483646 w 120"/>
                <a:gd name="T31" fmla="*/ 2147483646 h 120"/>
                <a:gd name="T32" fmla="*/ 2147483646 w 120"/>
                <a:gd name="T33" fmla="*/ 2147483646 h 120"/>
                <a:gd name="T34" fmla="*/ 2147483646 w 120"/>
                <a:gd name="T35" fmla="*/ 2147483646 h 120"/>
                <a:gd name="T36" fmla="*/ 2147483646 w 120"/>
                <a:gd name="T37" fmla="*/ 2147483646 h 120"/>
                <a:gd name="T38" fmla="*/ 2147483646 w 120"/>
                <a:gd name="T39" fmla="*/ 2147483646 h 120"/>
                <a:gd name="T40" fmla="*/ 2147483646 w 120"/>
                <a:gd name="T41" fmla="*/ 2147483646 h 120"/>
                <a:gd name="T42" fmla="*/ 2147483646 w 120"/>
                <a:gd name="T43" fmla="*/ 2147483646 h 120"/>
                <a:gd name="T44" fmla="*/ 2147483646 w 120"/>
                <a:gd name="T45" fmla="*/ 2147483646 h 120"/>
                <a:gd name="T46" fmla="*/ 2147483646 w 120"/>
                <a:gd name="T47" fmla="*/ 2147483646 h 120"/>
                <a:gd name="T48" fmla="*/ 2147483646 w 120"/>
                <a:gd name="T49" fmla="*/ 2147483646 h 120"/>
                <a:gd name="T50" fmla="*/ 2147483646 w 120"/>
                <a:gd name="T51" fmla="*/ 2147483646 h 120"/>
                <a:gd name="T52" fmla="*/ 2147483646 w 120"/>
                <a:gd name="T53" fmla="*/ 2147483646 h 120"/>
                <a:gd name="T54" fmla="*/ 2147483646 w 120"/>
                <a:gd name="T55" fmla="*/ 2147483646 h 120"/>
                <a:gd name="T56" fmla="*/ 2147483646 w 120"/>
                <a:gd name="T57" fmla="*/ 2147483646 h 120"/>
                <a:gd name="T58" fmla="*/ 2147483646 w 120"/>
                <a:gd name="T59" fmla="*/ 2147483646 h 120"/>
                <a:gd name="T60" fmla="*/ 2147483646 w 120"/>
                <a:gd name="T61" fmla="*/ 2147483646 h 120"/>
                <a:gd name="T62" fmla="*/ 2147483646 w 120"/>
                <a:gd name="T63" fmla="*/ 2147483646 h 120"/>
                <a:gd name="T64" fmla="*/ 2147483646 w 120"/>
                <a:gd name="T65" fmla="*/ 2147483646 h 120"/>
                <a:gd name="T66" fmla="*/ 2147483646 w 120"/>
                <a:gd name="T67" fmla="*/ 2147483646 h 120"/>
                <a:gd name="T68" fmla="*/ 2147483646 w 120"/>
                <a:gd name="T69" fmla="*/ 2147483646 h 120"/>
                <a:gd name="T70" fmla="*/ 2147483646 w 120"/>
                <a:gd name="T71" fmla="*/ 2147483646 h 120"/>
                <a:gd name="T72" fmla="*/ 2147483646 w 120"/>
                <a:gd name="T73" fmla="*/ 2147483646 h 120"/>
                <a:gd name="T74" fmla="*/ 2147483646 w 120"/>
                <a:gd name="T75" fmla="*/ 2147483646 h 120"/>
                <a:gd name="T76" fmla="*/ 2147483646 w 120"/>
                <a:gd name="T77" fmla="*/ 2147483646 h 120"/>
                <a:gd name="T78" fmla="*/ 2147483646 w 120"/>
                <a:gd name="T79" fmla="*/ 2147483646 h 120"/>
                <a:gd name="T80" fmla="*/ 2147483646 w 120"/>
                <a:gd name="T81" fmla="*/ 2147483646 h 120"/>
                <a:gd name="T82" fmla="*/ 2147483646 w 120"/>
                <a:gd name="T83" fmla="*/ 2147483646 h 120"/>
                <a:gd name="T84" fmla="*/ 2147483646 w 120"/>
                <a:gd name="T85" fmla="*/ 2147483646 h 120"/>
                <a:gd name="T86" fmla="*/ 2147483646 w 120"/>
                <a:gd name="T87" fmla="*/ 0 h 120"/>
                <a:gd name="T88" fmla="*/ 2147483646 w 120"/>
                <a:gd name="T89" fmla="*/ 2147483646 h 12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20" h="120">
                  <a:moveTo>
                    <a:pt x="60" y="60"/>
                  </a:moveTo>
                  <a:lnTo>
                    <a:pt x="60" y="0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8" y="2"/>
                  </a:lnTo>
                  <a:lnTo>
                    <a:pt x="45" y="2"/>
                  </a:lnTo>
                  <a:lnTo>
                    <a:pt x="43" y="3"/>
                  </a:lnTo>
                  <a:lnTo>
                    <a:pt x="40" y="3"/>
                  </a:lnTo>
                  <a:lnTo>
                    <a:pt x="37" y="5"/>
                  </a:lnTo>
                  <a:lnTo>
                    <a:pt x="34" y="6"/>
                  </a:lnTo>
                  <a:lnTo>
                    <a:pt x="31" y="8"/>
                  </a:lnTo>
                  <a:lnTo>
                    <a:pt x="30" y="9"/>
                  </a:lnTo>
                  <a:lnTo>
                    <a:pt x="27" y="11"/>
                  </a:lnTo>
                  <a:lnTo>
                    <a:pt x="25" y="12"/>
                  </a:lnTo>
                  <a:lnTo>
                    <a:pt x="22" y="14"/>
                  </a:lnTo>
                  <a:lnTo>
                    <a:pt x="21" y="15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5" y="21"/>
                  </a:lnTo>
                  <a:lnTo>
                    <a:pt x="12" y="24"/>
                  </a:lnTo>
                  <a:lnTo>
                    <a:pt x="10" y="27"/>
                  </a:lnTo>
                  <a:lnTo>
                    <a:pt x="9" y="29"/>
                  </a:lnTo>
                  <a:lnTo>
                    <a:pt x="7" y="32"/>
                  </a:lnTo>
                  <a:lnTo>
                    <a:pt x="6" y="35"/>
                  </a:lnTo>
                  <a:lnTo>
                    <a:pt x="6" y="36"/>
                  </a:lnTo>
                  <a:lnTo>
                    <a:pt x="4" y="39"/>
                  </a:lnTo>
                  <a:lnTo>
                    <a:pt x="3" y="42"/>
                  </a:lnTo>
                  <a:lnTo>
                    <a:pt x="3" y="45"/>
                  </a:lnTo>
                  <a:lnTo>
                    <a:pt x="1" y="48"/>
                  </a:lnTo>
                  <a:lnTo>
                    <a:pt x="1" y="51"/>
                  </a:lnTo>
                  <a:lnTo>
                    <a:pt x="1" y="54"/>
                  </a:lnTo>
                  <a:lnTo>
                    <a:pt x="1" y="57"/>
                  </a:lnTo>
                  <a:lnTo>
                    <a:pt x="0" y="60"/>
                  </a:lnTo>
                  <a:lnTo>
                    <a:pt x="1" y="63"/>
                  </a:lnTo>
                  <a:lnTo>
                    <a:pt x="1" y="66"/>
                  </a:lnTo>
                  <a:lnTo>
                    <a:pt x="1" y="69"/>
                  </a:lnTo>
                  <a:lnTo>
                    <a:pt x="1" y="72"/>
                  </a:lnTo>
                  <a:lnTo>
                    <a:pt x="3" y="75"/>
                  </a:lnTo>
                  <a:lnTo>
                    <a:pt x="3" y="78"/>
                  </a:lnTo>
                  <a:lnTo>
                    <a:pt x="4" y="81"/>
                  </a:lnTo>
                  <a:lnTo>
                    <a:pt x="6" y="83"/>
                  </a:lnTo>
                  <a:lnTo>
                    <a:pt x="6" y="86"/>
                  </a:lnTo>
                  <a:lnTo>
                    <a:pt x="7" y="89"/>
                  </a:lnTo>
                  <a:lnTo>
                    <a:pt x="9" y="92"/>
                  </a:lnTo>
                  <a:lnTo>
                    <a:pt x="10" y="93"/>
                  </a:lnTo>
                  <a:lnTo>
                    <a:pt x="12" y="96"/>
                  </a:lnTo>
                  <a:lnTo>
                    <a:pt x="15" y="98"/>
                  </a:lnTo>
                  <a:lnTo>
                    <a:pt x="16" y="101"/>
                  </a:lnTo>
                  <a:lnTo>
                    <a:pt x="18" y="102"/>
                  </a:lnTo>
                  <a:lnTo>
                    <a:pt x="21" y="105"/>
                  </a:lnTo>
                  <a:lnTo>
                    <a:pt x="22" y="107"/>
                  </a:lnTo>
                  <a:lnTo>
                    <a:pt x="25" y="108"/>
                  </a:lnTo>
                  <a:lnTo>
                    <a:pt x="27" y="110"/>
                  </a:lnTo>
                  <a:lnTo>
                    <a:pt x="30" y="111"/>
                  </a:lnTo>
                  <a:lnTo>
                    <a:pt x="31" y="113"/>
                  </a:lnTo>
                  <a:lnTo>
                    <a:pt x="34" y="114"/>
                  </a:lnTo>
                  <a:lnTo>
                    <a:pt x="37" y="116"/>
                  </a:lnTo>
                  <a:lnTo>
                    <a:pt x="40" y="116"/>
                  </a:lnTo>
                  <a:lnTo>
                    <a:pt x="43" y="117"/>
                  </a:lnTo>
                  <a:lnTo>
                    <a:pt x="45" y="119"/>
                  </a:lnTo>
                  <a:lnTo>
                    <a:pt x="48" y="119"/>
                  </a:lnTo>
                  <a:lnTo>
                    <a:pt x="51" y="119"/>
                  </a:lnTo>
                  <a:lnTo>
                    <a:pt x="54" y="120"/>
                  </a:lnTo>
                  <a:lnTo>
                    <a:pt x="57" y="120"/>
                  </a:lnTo>
                  <a:lnTo>
                    <a:pt x="60" y="120"/>
                  </a:lnTo>
                  <a:lnTo>
                    <a:pt x="64" y="120"/>
                  </a:lnTo>
                  <a:lnTo>
                    <a:pt x="67" y="120"/>
                  </a:lnTo>
                  <a:lnTo>
                    <a:pt x="70" y="119"/>
                  </a:lnTo>
                  <a:lnTo>
                    <a:pt x="73" y="119"/>
                  </a:lnTo>
                  <a:lnTo>
                    <a:pt x="75" y="119"/>
                  </a:lnTo>
                  <a:lnTo>
                    <a:pt x="78" y="117"/>
                  </a:lnTo>
                  <a:lnTo>
                    <a:pt x="81" y="116"/>
                  </a:lnTo>
                  <a:lnTo>
                    <a:pt x="84" y="116"/>
                  </a:lnTo>
                  <a:lnTo>
                    <a:pt x="87" y="114"/>
                  </a:lnTo>
                  <a:lnTo>
                    <a:pt x="90" y="113"/>
                  </a:lnTo>
                  <a:lnTo>
                    <a:pt x="91" y="111"/>
                  </a:lnTo>
                  <a:lnTo>
                    <a:pt x="94" y="110"/>
                  </a:lnTo>
                  <a:lnTo>
                    <a:pt x="96" y="108"/>
                  </a:lnTo>
                  <a:lnTo>
                    <a:pt x="99" y="107"/>
                  </a:lnTo>
                  <a:lnTo>
                    <a:pt x="100" y="105"/>
                  </a:lnTo>
                  <a:lnTo>
                    <a:pt x="103" y="102"/>
                  </a:lnTo>
                  <a:lnTo>
                    <a:pt x="105" y="101"/>
                  </a:lnTo>
                  <a:lnTo>
                    <a:pt x="106" y="98"/>
                  </a:lnTo>
                  <a:lnTo>
                    <a:pt x="109" y="96"/>
                  </a:lnTo>
                  <a:lnTo>
                    <a:pt x="111" y="93"/>
                  </a:lnTo>
                  <a:lnTo>
                    <a:pt x="112" y="92"/>
                  </a:lnTo>
                  <a:lnTo>
                    <a:pt x="114" y="89"/>
                  </a:lnTo>
                  <a:lnTo>
                    <a:pt x="115" y="86"/>
                  </a:lnTo>
                  <a:lnTo>
                    <a:pt x="115" y="83"/>
                  </a:lnTo>
                  <a:lnTo>
                    <a:pt x="117" y="81"/>
                  </a:lnTo>
                  <a:lnTo>
                    <a:pt x="118" y="78"/>
                  </a:lnTo>
                  <a:lnTo>
                    <a:pt x="118" y="75"/>
                  </a:lnTo>
                  <a:lnTo>
                    <a:pt x="120" y="72"/>
                  </a:lnTo>
                  <a:lnTo>
                    <a:pt x="120" y="69"/>
                  </a:lnTo>
                  <a:lnTo>
                    <a:pt x="120" y="66"/>
                  </a:lnTo>
                  <a:lnTo>
                    <a:pt x="120" y="63"/>
                  </a:lnTo>
                  <a:lnTo>
                    <a:pt x="120" y="60"/>
                  </a:lnTo>
                  <a:lnTo>
                    <a:pt x="120" y="57"/>
                  </a:lnTo>
                  <a:lnTo>
                    <a:pt x="120" y="54"/>
                  </a:lnTo>
                  <a:lnTo>
                    <a:pt x="120" y="51"/>
                  </a:lnTo>
                  <a:lnTo>
                    <a:pt x="120" y="48"/>
                  </a:lnTo>
                  <a:lnTo>
                    <a:pt x="118" y="45"/>
                  </a:lnTo>
                  <a:lnTo>
                    <a:pt x="118" y="42"/>
                  </a:lnTo>
                  <a:lnTo>
                    <a:pt x="117" y="39"/>
                  </a:lnTo>
                  <a:lnTo>
                    <a:pt x="115" y="36"/>
                  </a:lnTo>
                  <a:lnTo>
                    <a:pt x="115" y="35"/>
                  </a:lnTo>
                  <a:lnTo>
                    <a:pt x="114" y="32"/>
                  </a:lnTo>
                  <a:lnTo>
                    <a:pt x="112" y="29"/>
                  </a:lnTo>
                  <a:lnTo>
                    <a:pt x="111" y="27"/>
                  </a:lnTo>
                  <a:lnTo>
                    <a:pt x="109" y="24"/>
                  </a:lnTo>
                  <a:lnTo>
                    <a:pt x="106" y="21"/>
                  </a:lnTo>
                  <a:lnTo>
                    <a:pt x="105" y="20"/>
                  </a:lnTo>
                  <a:lnTo>
                    <a:pt x="103" y="18"/>
                  </a:lnTo>
                  <a:lnTo>
                    <a:pt x="100" y="15"/>
                  </a:lnTo>
                  <a:lnTo>
                    <a:pt x="99" y="14"/>
                  </a:lnTo>
                  <a:lnTo>
                    <a:pt x="96" y="12"/>
                  </a:lnTo>
                  <a:lnTo>
                    <a:pt x="94" y="11"/>
                  </a:lnTo>
                  <a:lnTo>
                    <a:pt x="91" y="9"/>
                  </a:lnTo>
                  <a:lnTo>
                    <a:pt x="90" y="8"/>
                  </a:lnTo>
                  <a:lnTo>
                    <a:pt x="87" y="6"/>
                  </a:lnTo>
                  <a:lnTo>
                    <a:pt x="84" y="5"/>
                  </a:lnTo>
                  <a:lnTo>
                    <a:pt x="81" y="3"/>
                  </a:lnTo>
                  <a:lnTo>
                    <a:pt x="78" y="3"/>
                  </a:lnTo>
                  <a:lnTo>
                    <a:pt x="75" y="2"/>
                  </a:lnTo>
                  <a:lnTo>
                    <a:pt x="73" y="2"/>
                  </a:lnTo>
                  <a:lnTo>
                    <a:pt x="70" y="0"/>
                  </a:lnTo>
                  <a:lnTo>
                    <a:pt x="67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16" name="Freeform 80">
              <a:extLst>
                <a:ext uri="{FF2B5EF4-FFF2-40B4-BE49-F238E27FC236}">
                  <a16:creationId xmlns:a16="http://schemas.microsoft.com/office/drawing/2014/main" id="{AC2738CC-C9B0-D945-9359-D7FF7C893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6138" y="2690812"/>
              <a:ext cx="107950" cy="107950"/>
            </a:xfrm>
            <a:custGeom>
              <a:avLst/>
              <a:gdLst>
                <a:gd name="T0" fmla="*/ 2147483646 w 136"/>
                <a:gd name="T1" fmla="*/ 0 h 136"/>
                <a:gd name="T2" fmla="*/ 2147483646 w 136"/>
                <a:gd name="T3" fmla="*/ 2147483646 h 136"/>
                <a:gd name="T4" fmla="*/ 2147483646 w 136"/>
                <a:gd name="T5" fmla="*/ 2147483646 h 136"/>
                <a:gd name="T6" fmla="*/ 2147483646 w 136"/>
                <a:gd name="T7" fmla="*/ 2147483646 h 136"/>
                <a:gd name="T8" fmla="*/ 2147483646 w 136"/>
                <a:gd name="T9" fmla="*/ 2147483646 h 136"/>
                <a:gd name="T10" fmla="*/ 2147483646 w 136"/>
                <a:gd name="T11" fmla="*/ 2147483646 h 136"/>
                <a:gd name="T12" fmla="*/ 2147483646 w 136"/>
                <a:gd name="T13" fmla="*/ 2147483646 h 136"/>
                <a:gd name="T14" fmla="*/ 2147483646 w 136"/>
                <a:gd name="T15" fmla="*/ 2147483646 h 136"/>
                <a:gd name="T16" fmla="*/ 2147483646 w 136"/>
                <a:gd name="T17" fmla="*/ 2147483646 h 136"/>
                <a:gd name="T18" fmla="*/ 0 w 136"/>
                <a:gd name="T19" fmla="*/ 2147483646 h 136"/>
                <a:gd name="T20" fmla="*/ 0 w 136"/>
                <a:gd name="T21" fmla="*/ 2147483646 h 136"/>
                <a:gd name="T22" fmla="*/ 0 w 136"/>
                <a:gd name="T23" fmla="*/ 2147483646 h 136"/>
                <a:gd name="T24" fmla="*/ 2147483646 w 136"/>
                <a:gd name="T25" fmla="*/ 2147483646 h 136"/>
                <a:gd name="T26" fmla="*/ 2147483646 w 136"/>
                <a:gd name="T27" fmla="*/ 2147483646 h 136"/>
                <a:gd name="T28" fmla="*/ 2147483646 w 136"/>
                <a:gd name="T29" fmla="*/ 2147483646 h 136"/>
                <a:gd name="T30" fmla="*/ 2147483646 w 136"/>
                <a:gd name="T31" fmla="*/ 2147483646 h 136"/>
                <a:gd name="T32" fmla="*/ 2147483646 w 136"/>
                <a:gd name="T33" fmla="*/ 2147483646 h 136"/>
                <a:gd name="T34" fmla="*/ 2147483646 w 136"/>
                <a:gd name="T35" fmla="*/ 2147483646 h 136"/>
                <a:gd name="T36" fmla="*/ 2147483646 w 136"/>
                <a:gd name="T37" fmla="*/ 2147483646 h 136"/>
                <a:gd name="T38" fmla="*/ 2147483646 w 136"/>
                <a:gd name="T39" fmla="*/ 2147483646 h 136"/>
                <a:gd name="T40" fmla="*/ 2147483646 w 136"/>
                <a:gd name="T41" fmla="*/ 2147483646 h 136"/>
                <a:gd name="T42" fmla="*/ 2147483646 w 136"/>
                <a:gd name="T43" fmla="*/ 2147483646 h 136"/>
                <a:gd name="T44" fmla="*/ 2147483646 w 136"/>
                <a:gd name="T45" fmla="*/ 2147483646 h 136"/>
                <a:gd name="T46" fmla="*/ 2147483646 w 136"/>
                <a:gd name="T47" fmla="*/ 2147483646 h 136"/>
                <a:gd name="T48" fmla="*/ 2147483646 w 136"/>
                <a:gd name="T49" fmla="*/ 2147483646 h 136"/>
                <a:gd name="T50" fmla="*/ 2147483646 w 136"/>
                <a:gd name="T51" fmla="*/ 2147483646 h 136"/>
                <a:gd name="T52" fmla="*/ 2147483646 w 136"/>
                <a:gd name="T53" fmla="*/ 2147483646 h 136"/>
                <a:gd name="T54" fmla="*/ 2147483646 w 136"/>
                <a:gd name="T55" fmla="*/ 2147483646 h 136"/>
                <a:gd name="T56" fmla="*/ 2147483646 w 136"/>
                <a:gd name="T57" fmla="*/ 2147483646 h 136"/>
                <a:gd name="T58" fmla="*/ 2147483646 w 136"/>
                <a:gd name="T59" fmla="*/ 2147483646 h 136"/>
                <a:gd name="T60" fmla="*/ 2147483646 w 136"/>
                <a:gd name="T61" fmla="*/ 2147483646 h 136"/>
                <a:gd name="T62" fmla="*/ 2147483646 w 136"/>
                <a:gd name="T63" fmla="*/ 2147483646 h 136"/>
                <a:gd name="T64" fmla="*/ 2147483646 w 136"/>
                <a:gd name="T65" fmla="*/ 2147483646 h 136"/>
                <a:gd name="T66" fmla="*/ 2147483646 w 136"/>
                <a:gd name="T67" fmla="*/ 2147483646 h 136"/>
                <a:gd name="T68" fmla="*/ 2147483646 w 136"/>
                <a:gd name="T69" fmla="*/ 2147483646 h 136"/>
                <a:gd name="T70" fmla="*/ 2147483646 w 136"/>
                <a:gd name="T71" fmla="*/ 2147483646 h 136"/>
                <a:gd name="T72" fmla="*/ 2147483646 w 136"/>
                <a:gd name="T73" fmla="*/ 2147483646 h 136"/>
                <a:gd name="T74" fmla="*/ 2147483646 w 136"/>
                <a:gd name="T75" fmla="*/ 2147483646 h 136"/>
                <a:gd name="T76" fmla="*/ 2147483646 w 136"/>
                <a:gd name="T77" fmla="*/ 2147483646 h 136"/>
                <a:gd name="T78" fmla="*/ 2147483646 w 136"/>
                <a:gd name="T79" fmla="*/ 2147483646 h 136"/>
                <a:gd name="T80" fmla="*/ 2147483646 w 136"/>
                <a:gd name="T81" fmla="*/ 2147483646 h 136"/>
                <a:gd name="T82" fmla="*/ 2147483646 w 136"/>
                <a:gd name="T83" fmla="*/ 2147483646 h 136"/>
                <a:gd name="T84" fmla="*/ 2147483646 w 136"/>
                <a:gd name="T85" fmla="*/ 2147483646 h 136"/>
                <a:gd name="T86" fmla="*/ 2147483646 w 136"/>
                <a:gd name="T87" fmla="*/ 0 h 1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6" h="136">
                  <a:moveTo>
                    <a:pt x="67" y="0"/>
                  </a:moveTo>
                  <a:lnTo>
                    <a:pt x="64" y="0"/>
                  </a:lnTo>
                  <a:lnTo>
                    <a:pt x="61" y="0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1" y="3"/>
                  </a:lnTo>
                  <a:lnTo>
                    <a:pt x="48" y="3"/>
                  </a:lnTo>
                  <a:lnTo>
                    <a:pt x="45" y="4"/>
                  </a:lnTo>
                  <a:lnTo>
                    <a:pt x="42" y="6"/>
                  </a:lnTo>
                  <a:lnTo>
                    <a:pt x="39" y="7"/>
                  </a:lnTo>
                  <a:lnTo>
                    <a:pt x="36" y="9"/>
                  </a:lnTo>
                  <a:lnTo>
                    <a:pt x="33" y="10"/>
                  </a:lnTo>
                  <a:lnTo>
                    <a:pt x="30" y="12"/>
                  </a:lnTo>
                  <a:lnTo>
                    <a:pt x="27" y="13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19" y="19"/>
                  </a:lnTo>
                  <a:lnTo>
                    <a:pt x="18" y="22"/>
                  </a:lnTo>
                  <a:lnTo>
                    <a:pt x="15" y="25"/>
                  </a:lnTo>
                  <a:lnTo>
                    <a:pt x="13" y="27"/>
                  </a:lnTo>
                  <a:lnTo>
                    <a:pt x="12" y="30"/>
                  </a:lnTo>
                  <a:lnTo>
                    <a:pt x="9" y="33"/>
                  </a:lnTo>
                  <a:lnTo>
                    <a:pt x="7" y="36"/>
                  </a:lnTo>
                  <a:lnTo>
                    <a:pt x="6" y="39"/>
                  </a:lnTo>
                  <a:lnTo>
                    <a:pt x="4" y="42"/>
                  </a:lnTo>
                  <a:lnTo>
                    <a:pt x="4" y="45"/>
                  </a:lnTo>
                  <a:lnTo>
                    <a:pt x="3" y="48"/>
                  </a:lnTo>
                  <a:lnTo>
                    <a:pt x="1" y="51"/>
                  </a:lnTo>
                  <a:lnTo>
                    <a:pt x="1" y="54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0" y="79"/>
                  </a:lnTo>
                  <a:lnTo>
                    <a:pt x="1" y="82"/>
                  </a:lnTo>
                  <a:lnTo>
                    <a:pt x="1" y="85"/>
                  </a:lnTo>
                  <a:lnTo>
                    <a:pt x="3" y="88"/>
                  </a:lnTo>
                  <a:lnTo>
                    <a:pt x="4" y="91"/>
                  </a:lnTo>
                  <a:lnTo>
                    <a:pt x="4" y="94"/>
                  </a:lnTo>
                  <a:lnTo>
                    <a:pt x="6" y="97"/>
                  </a:lnTo>
                  <a:lnTo>
                    <a:pt x="7" y="100"/>
                  </a:lnTo>
                  <a:lnTo>
                    <a:pt x="9" y="103"/>
                  </a:lnTo>
                  <a:lnTo>
                    <a:pt x="12" y="106"/>
                  </a:lnTo>
                  <a:lnTo>
                    <a:pt x="13" y="109"/>
                  </a:lnTo>
                  <a:lnTo>
                    <a:pt x="15" y="111"/>
                  </a:lnTo>
                  <a:lnTo>
                    <a:pt x="18" y="114"/>
                  </a:lnTo>
                  <a:lnTo>
                    <a:pt x="19" y="117"/>
                  </a:lnTo>
                  <a:lnTo>
                    <a:pt x="22" y="118"/>
                  </a:lnTo>
                  <a:lnTo>
                    <a:pt x="24" y="121"/>
                  </a:lnTo>
                  <a:lnTo>
                    <a:pt x="27" y="123"/>
                  </a:lnTo>
                  <a:lnTo>
                    <a:pt x="30" y="124"/>
                  </a:lnTo>
                  <a:lnTo>
                    <a:pt x="33" y="126"/>
                  </a:lnTo>
                  <a:lnTo>
                    <a:pt x="36" y="129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5" y="132"/>
                  </a:lnTo>
                  <a:lnTo>
                    <a:pt x="48" y="133"/>
                  </a:lnTo>
                  <a:lnTo>
                    <a:pt x="51" y="135"/>
                  </a:lnTo>
                  <a:lnTo>
                    <a:pt x="54" y="135"/>
                  </a:lnTo>
                  <a:lnTo>
                    <a:pt x="57" y="135"/>
                  </a:lnTo>
                  <a:lnTo>
                    <a:pt x="61" y="136"/>
                  </a:lnTo>
                  <a:lnTo>
                    <a:pt x="64" y="136"/>
                  </a:lnTo>
                  <a:lnTo>
                    <a:pt x="67" y="136"/>
                  </a:lnTo>
                  <a:lnTo>
                    <a:pt x="72" y="136"/>
                  </a:lnTo>
                  <a:lnTo>
                    <a:pt x="75" y="136"/>
                  </a:lnTo>
                  <a:lnTo>
                    <a:pt x="78" y="135"/>
                  </a:lnTo>
                  <a:lnTo>
                    <a:pt x="81" y="135"/>
                  </a:lnTo>
                  <a:lnTo>
                    <a:pt x="85" y="135"/>
                  </a:lnTo>
                  <a:lnTo>
                    <a:pt x="88" y="133"/>
                  </a:lnTo>
                  <a:lnTo>
                    <a:pt x="91" y="132"/>
                  </a:lnTo>
                  <a:lnTo>
                    <a:pt x="94" y="130"/>
                  </a:lnTo>
                  <a:lnTo>
                    <a:pt x="97" y="130"/>
                  </a:lnTo>
                  <a:lnTo>
                    <a:pt x="100" y="129"/>
                  </a:lnTo>
                  <a:lnTo>
                    <a:pt x="103" y="126"/>
                  </a:lnTo>
                  <a:lnTo>
                    <a:pt x="106" y="124"/>
                  </a:lnTo>
                  <a:lnTo>
                    <a:pt x="108" y="123"/>
                  </a:lnTo>
                  <a:lnTo>
                    <a:pt x="111" y="121"/>
                  </a:lnTo>
                  <a:lnTo>
                    <a:pt x="114" y="118"/>
                  </a:lnTo>
                  <a:lnTo>
                    <a:pt x="115" y="117"/>
                  </a:lnTo>
                  <a:lnTo>
                    <a:pt x="118" y="114"/>
                  </a:lnTo>
                  <a:lnTo>
                    <a:pt x="120" y="111"/>
                  </a:lnTo>
                  <a:lnTo>
                    <a:pt x="123" y="109"/>
                  </a:lnTo>
                  <a:lnTo>
                    <a:pt x="124" y="106"/>
                  </a:lnTo>
                  <a:lnTo>
                    <a:pt x="126" y="103"/>
                  </a:lnTo>
                  <a:lnTo>
                    <a:pt x="127" y="100"/>
                  </a:lnTo>
                  <a:lnTo>
                    <a:pt x="129" y="97"/>
                  </a:lnTo>
                  <a:lnTo>
                    <a:pt x="130" y="94"/>
                  </a:lnTo>
                  <a:lnTo>
                    <a:pt x="132" y="91"/>
                  </a:lnTo>
                  <a:lnTo>
                    <a:pt x="133" y="88"/>
                  </a:lnTo>
                  <a:lnTo>
                    <a:pt x="133" y="85"/>
                  </a:lnTo>
                  <a:lnTo>
                    <a:pt x="135" y="82"/>
                  </a:lnTo>
                  <a:lnTo>
                    <a:pt x="135" y="79"/>
                  </a:lnTo>
                  <a:lnTo>
                    <a:pt x="135" y="75"/>
                  </a:lnTo>
                  <a:lnTo>
                    <a:pt x="136" y="72"/>
                  </a:lnTo>
                  <a:lnTo>
                    <a:pt x="136" y="69"/>
                  </a:lnTo>
                  <a:lnTo>
                    <a:pt x="136" y="64"/>
                  </a:lnTo>
                  <a:lnTo>
                    <a:pt x="135" y="61"/>
                  </a:lnTo>
                  <a:lnTo>
                    <a:pt x="135" y="58"/>
                  </a:lnTo>
                  <a:lnTo>
                    <a:pt x="135" y="54"/>
                  </a:lnTo>
                  <a:lnTo>
                    <a:pt x="133" y="51"/>
                  </a:lnTo>
                  <a:lnTo>
                    <a:pt x="133" y="48"/>
                  </a:lnTo>
                  <a:lnTo>
                    <a:pt x="132" y="45"/>
                  </a:lnTo>
                  <a:lnTo>
                    <a:pt x="130" y="42"/>
                  </a:lnTo>
                  <a:lnTo>
                    <a:pt x="129" y="39"/>
                  </a:lnTo>
                  <a:lnTo>
                    <a:pt x="127" y="36"/>
                  </a:lnTo>
                  <a:lnTo>
                    <a:pt x="126" y="33"/>
                  </a:lnTo>
                  <a:lnTo>
                    <a:pt x="124" y="30"/>
                  </a:lnTo>
                  <a:lnTo>
                    <a:pt x="123" y="27"/>
                  </a:lnTo>
                  <a:lnTo>
                    <a:pt x="120" y="25"/>
                  </a:lnTo>
                  <a:lnTo>
                    <a:pt x="118" y="22"/>
                  </a:lnTo>
                  <a:lnTo>
                    <a:pt x="115" y="19"/>
                  </a:lnTo>
                  <a:lnTo>
                    <a:pt x="114" y="18"/>
                  </a:lnTo>
                  <a:lnTo>
                    <a:pt x="111" y="16"/>
                  </a:lnTo>
                  <a:lnTo>
                    <a:pt x="108" y="13"/>
                  </a:lnTo>
                  <a:lnTo>
                    <a:pt x="106" y="12"/>
                  </a:lnTo>
                  <a:lnTo>
                    <a:pt x="103" y="10"/>
                  </a:lnTo>
                  <a:lnTo>
                    <a:pt x="100" y="9"/>
                  </a:lnTo>
                  <a:lnTo>
                    <a:pt x="97" y="7"/>
                  </a:lnTo>
                  <a:lnTo>
                    <a:pt x="94" y="6"/>
                  </a:lnTo>
                  <a:lnTo>
                    <a:pt x="91" y="4"/>
                  </a:lnTo>
                  <a:lnTo>
                    <a:pt x="88" y="3"/>
                  </a:lnTo>
                  <a:lnTo>
                    <a:pt x="85" y="3"/>
                  </a:lnTo>
                  <a:lnTo>
                    <a:pt x="81" y="1"/>
                  </a:lnTo>
                  <a:lnTo>
                    <a:pt x="78" y="1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7" y="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17" name="Line 81">
              <a:extLst>
                <a:ext uri="{FF2B5EF4-FFF2-40B4-BE49-F238E27FC236}">
                  <a16:creationId xmlns:a16="http://schemas.microsoft.com/office/drawing/2014/main" id="{66B06D0F-FE79-4C47-AD30-BAF77949FD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0163" y="1741487"/>
              <a:ext cx="1587" cy="66675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18" name="Line 82">
              <a:extLst>
                <a:ext uri="{FF2B5EF4-FFF2-40B4-BE49-F238E27FC236}">
                  <a16:creationId xmlns:a16="http://schemas.microsoft.com/office/drawing/2014/main" id="{44258B9E-5A91-9241-A0D5-7416411117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3350" y="2074862"/>
              <a:ext cx="1166813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19" name="Freeform 95">
              <a:extLst>
                <a:ext uri="{FF2B5EF4-FFF2-40B4-BE49-F238E27FC236}">
                  <a16:creationId xmlns:a16="http://schemas.microsoft.com/office/drawing/2014/main" id="{ABBFECB0-DE9C-914D-AA58-A04705D18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350" y="2051050"/>
              <a:ext cx="47625" cy="47625"/>
            </a:xfrm>
            <a:custGeom>
              <a:avLst/>
              <a:gdLst>
                <a:gd name="T0" fmla="*/ 2147483646 w 60"/>
                <a:gd name="T1" fmla="*/ 0 h 60"/>
                <a:gd name="T2" fmla="*/ 2147483646 w 60"/>
                <a:gd name="T3" fmla="*/ 0 h 60"/>
                <a:gd name="T4" fmla="*/ 2147483646 w 60"/>
                <a:gd name="T5" fmla="*/ 2147483646 h 60"/>
                <a:gd name="T6" fmla="*/ 2147483646 w 60"/>
                <a:gd name="T7" fmla="*/ 2147483646 h 60"/>
                <a:gd name="T8" fmla="*/ 2147483646 w 60"/>
                <a:gd name="T9" fmla="*/ 2147483646 h 60"/>
                <a:gd name="T10" fmla="*/ 2147483646 w 60"/>
                <a:gd name="T11" fmla="*/ 2147483646 h 60"/>
                <a:gd name="T12" fmla="*/ 2147483646 w 60"/>
                <a:gd name="T13" fmla="*/ 2147483646 h 60"/>
                <a:gd name="T14" fmla="*/ 2147483646 w 60"/>
                <a:gd name="T15" fmla="*/ 2147483646 h 60"/>
                <a:gd name="T16" fmla="*/ 2147483646 w 60"/>
                <a:gd name="T17" fmla="*/ 2147483646 h 60"/>
                <a:gd name="T18" fmla="*/ 2147483646 w 60"/>
                <a:gd name="T19" fmla="*/ 2147483646 h 60"/>
                <a:gd name="T20" fmla="*/ 2147483646 w 60"/>
                <a:gd name="T21" fmla="*/ 2147483646 h 60"/>
                <a:gd name="T22" fmla="*/ 2147483646 w 60"/>
                <a:gd name="T23" fmla="*/ 2147483646 h 60"/>
                <a:gd name="T24" fmla="*/ 2147483646 w 60"/>
                <a:gd name="T25" fmla="*/ 2147483646 h 60"/>
                <a:gd name="T26" fmla="*/ 2147483646 w 60"/>
                <a:gd name="T27" fmla="*/ 2147483646 h 60"/>
                <a:gd name="T28" fmla="*/ 2147483646 w 60"/>
                <a:gd name="T29" fmla="*/ 2147483646 h 60"/>
                <a:gd name="T30" fmla="*/ 2147483646 w 60"/>
                <a:gd name="T31" fmla="*/ 2147483646 h 60"/>
                <a:gd name="T32" fmla="*/ 2147483646 w 60"/>
                <a:gd name="T33" fmla="*/ 2147483646 h 60"/>
                <a:gd name="T34" fmla="*/ 2147483646 w 60"/>
                <a:gd name="T35" fmla="*/ 2147483646 h 60"/>
                <a:gd name="T36" fmla="*/ 2147483646 w 60"/>
                <a:gd name="T37" fmla="*/ 2147483646 h 60"/>
                <a:gd name="T38" fmla="*/ 2147483646 w 60"/>
                <a:gd name="T39" fmla="*/ 2147483646 h 60"/>
                <a:gd name="T40" fmla="*/ 2147483646 w 60"/>
                <a:gd name="T41" fmla="*/ 2147483646 h 60"/>
                <a:gd name="T42" fmla="*/ 2147483646 w 60"/>
                <a:gd name="T43" fmla="*/ 2147483646 h 60"/>
                <a:gd name="T44" fmla="*/ 2147483646 w 60"/>
                <a:gd name="T45" fmla="*/ 2147483646 h 60"/>
                <a:gd name="T46" fmla="*/ 2147483646 w 60"/>
                <a:gd name="T47" fmla="*/ 2147483646 h 60"/>
                <a:gd name="T48" fmla="*/ 2147483646 w 60"/>
                <a:gd name="T49" fmla="*/ 2147483646 h 60"/>
                <a:gd name="T50" fmla="*/ 2147483646 w 60"/>
                <a:gd name="T51" fmla="*/ 2147483646 h 60"/>
                <a:gd name="T52" fmla="*/ 2147483646 w 60"/>
                <a:gd name="T53" fmla="*/ 2147483646 h 60"/>
                <a:gd name="T54" fmla="*/ 2147483646 w 60"/>
                <a:gd name="T55" fmla="*/ 2147483646 h 60"/>
                <a:gd name="T56" fmla="*/ 2147483646 w 60"/>
                <a:gd name="T57" fmla="*/ 2147483646 h 60"/>
                <a:gd name="T58" fmla="*/ 2147483646 w 60"/>
                <a:gd name="T59" fmla="*/ 2147483646 h 60"/>
                <a:gd name="T60" fmla="*/ 2147483646 w 60"/>
                <a:gd name="T61" fmla="*/ 2147483646 h 60"/>
                <a:gd name="T62" fmla="*/ 2147483646 w 60"/>
                <a:gd name="T63" fmla="*/ 2147483646 h 60"/>
                <a:gd name="T64" fmla="*/ 2147483646 w 60"/>
                <a:gd name="T65" fmla="*/ 2147483646 h 60"/>
                <a:gd name="T66" fmla="*/ 2147483646 w 60"/>
                <a:gd name="T67" fmla="*/ 2147483646 h 60"/>
                <a:gd name="T68" fmla="*/ 2147483646 w 60"/>
                <a:gd name="T69" fmla="*/ 2147483646 h 60"/>
                <a:gd name="T70" fmla="*/ 2147483646 w 60"/>
                <a:gd name="T71" fmla="*/ 2147483646 h 60"/>
                <a:gd name="T72" fmla="*/ 2147483646 w 60"/>
                <a:gd name="T73" fmla="*/ 2147483646 h 60"/>
                <a:gd name="T74" fmla="*/ 2147483646 w 60"/>
                <a:gd name="T75" fmla="*/ 2147483646 h 60"/>
                <a:gd name="T76" fmla="*/ 2147483646 w 60"/>
                <a:gd name="T77" fmla="*/ 2147483646 h 60"/>
                <a:gd name="T78" fmla="*/ 2147483646 w 60"/>
                <a:gd name="T79" fmla="*/ 2147483646 h 60"/>
                <a:gd name="T80" fmla="*/ 2147483646 w 60"/>
                <a:gd name="T81" fmla="*/ 2147483646 h 60"/>
                <a:gd name="T82" fmla="*/ 2147483646 w 60"/>
                <a:gd name="T83" fmla="*/ 2147483646 h 60"/>
                <a:gd name="T84" fmla="*/ 2147483646 w 60"/>
                <a:gd name="T85" fmla="*/ 0 h 60"/>
                <a:gd name="T86" fmla="*/ 2147483646 w 60"/>
                <a:gd name="T87" fmla="*/ 0 h 60"/>
                <a:gd name="T88" fmla="*/ 2147483646 w 60"/>
                <a:gd name="T89" fmla="*/ 2147483646 h 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0" h="60">
                  <a:moveTo>
                    <a:pt x="30" y="30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8" y="3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9" y="9"/>
                  </a:lnTo>
                  <a:lnTo>
                    <a:pt x="7" y="11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5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20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0" y="30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4" y="44"/>
                  </a:lnTo>
                  <a:lnTo>
                    <a:pt x="4" y="45"/>
                  </a:lnTo>
                  <a:lnTo>
                    <a:pt x="6" y="47"/>
                  </a:lnTo>
                  <a:lnTo>
                    <a:pt x="6" y="48"/>
                  </a:lnTo>
                  <a:lnTo>
                    <a:pt x="7" y="50"/>
                  </a:lnTo>
                  <a:lnTo>
                    <a:pt x="9" y="50"/>
                  </a:lnTo>
                  <a:lnTo>
                    <a:pt x="9" y="51"/>
                  </a:lnTo>
                  <a:lnTo>
                    <a:pt x="10" y="53"/>
                  </a:lnTo>
                  <a:lnTo>
                    <a:pt x="12" y="53"/>
                  </a:lnTo>
                  <a:lnTo>
                    <a:pt x="13" y="54"/>
                  </a:lnTo>
                  <a:lnTo>
                    <a:pt x="15" y="56"/>
                  </a:lnTo>
                  <a:lnTo>
                    <a:pt x="16" y="56"/>
                  </a:lnTo>
                  <a:lnTo>
                    <a:pt x="18" y="57"/>
                  </a:lnTo>
                  <a:lnTo>
                    <a:pt x="19" y="57"/>
                  </a:lnTo>
                  <a:lnTo>
                    <a:pt x="21" y="59"/>
                  </a:lnTo>
                  <a:lnTo>
                    <a:pt x="22" y="59"/>
                  </a:lnTo>
                  <a:lnTo>
                    <a:pt x="24" y="59"/>
                  </a:lnTo>
                  <a:lnTo>
                    <a:pt x="25" y="60"/>
                  </a:lnTo>
                  <a:lnTo>
                    <a:pt x="27" y="60"/>
                  </a:lnTo>
                  <a:lnTo>
                    <a:pt x="28" y="60"/>
                  </a:lnTo>
                  <a:lnTo>
                    <a:pt x="30" y="60"/>
                  </a:lnTo>
                  <a:lnTo>
                    <a:pt x="33" y="60"/>
                  </a:lnTo>
                  <a:lnTo>
                    <a:pt x="34" y="60"/>
                  </a:lnTo>
                  <a:lnTo>
                    <a:pt x="36" y="60"/>
                  </a:lnTo>
                  <a:lnTo>
                    <a:pt x="37" y="59"/>
                  </a:lnTo>
                  <a:lnTo>
                    <a:pt x="39" y="59"/>
                  </a:lnTo>
                  <a:lnTo>
                    <a:pt x="40" y="59"/>
                  </a:lnTo>
                  <a:lnTo>
                    <a:pt x="42" y="57"/>
                  </a:lnTo>
                  <a:lnTo>
                    <a:pt x="43" y="57"/>
                  </a:lnTo>
                  <a:lnTo>
                    <a:pt x="45" y="56"/>
                  </a:lnTo>
                  <a:lnTo>
                    <a:pt x="46" y="56"/>
                  </a:lnTo>
                  <a:lnTo>
                    <a:pt x="48" y="54"/>
                  </a:lnTo>
                  <a:lnTo>
                    <a:pt x="49" y="53"/>
                  </a:lnTo>
                  <a:lnTo>
                    <a:pt x="51" y="53"/>
                  </a:lnTo>
                  <a:lnTo>
                    <a:pt x="52" y="51"/>
                  </a:lnTo>
                  <a:lnTo>
                    <a:pt x="52" y="50"/>
                  </a:lnTo>
                  <a:lnTo>
                    <a:pt x="54" y="50"/>
                  </a:lnTo>
                  <a:lnTo>
                    <a:pt x="55" y="48"/>
                  </a:lnTo>
                  <a:lnTo>
                    <a:pt x="55" y="47"/>
                  </a:lnTo>
                  <a:lnTo>
                    <a:pt x="57" y="45"/>
                  </a:lnTo>
                  <a:lnTo>
                    <a:pt x="57" y="44"/>
                  </a:lnTo>
                  <a:lnTo>
                    <a:pt x="58" y="44"/>
                  </a:lnTo>
                  <a:lnTo>
                    <a:pt x="58" y="42"/>
                  </a:lnTo>
                  <a:lnTo>
                    <a:pt x="58" y="41"/>
                  </a:lnTo>
                  <a:lnTo>
                    <a:pt x="60" y="39"/>
                  </a:lnTo>
                  <a:lnTo>
                    <a:pt x="60" y="38"/>
                  </a:lnTo>
                  <a:lnTo>
                    <a:pt x="60" y="36"/>
                  </a:lnTo>
                  <a:lnTo>
                    <a:pt x="60" y="35"/>
                  </a:lnTo>
                  <a:lnTo>
                    <a:pt x="60" y="33"/>
                  </a:lnTo>
                  <a:lnTo>
                    <a:pt x="60" y="32"/>
                  </a:lnTo>
                  <a:lnTo>
                    <a:pt x="60" y="30"/>
                  </a:lnTo>
                  <a:lnTo>
                    <a:pt x="60" y="29"/>
                  </a:lnTo>
                  <a:lnTo>
                    <a:pt x="60" y="27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60" y="23"/>
                  </a:lnTo>
                  <a:lnTo>
                    <a:pt x="60" y="21"/>
                  </a:lnTo>
                  <a:lnTo>
                    <a:pt x="58" y="20"/>
                  </a:lnTo>
                  <a:lnTo>
                    <a:pt x="58" y="18"/>
                  </a:lnTo>
                  <a:lnTo>
                    <a:pt x="58" y="17"/>
                  </a:lnTo>
                  <a:lnTo>
                    <a:pt x="57" y="15"/>
                  </a:lnTo>
                  <a:lnTo>
                    <a:pt x="55" y="14"/>
                  </a:lnTo>
                  <a:lnTo>
                    <a:pt x="55" y="12"/>
                  </a:lnTo>
                  <a:lnTo>
                    <a:pt x="54" y="11"/>
                  </a:lnTo>
                  <a:lnTo>
                    <a:pt x="52" y="9"/>
                  </a:lnTo>
                  <a:lnTo>
                    <a:pt x="51" y="8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8" y="5"/>
                  </a:lnTo>
                  <a:lnTo>
                    <a:pt x="46" y="5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20" name="Freeform 96">
              <a:extLst>
                <a:ext uri="{FF2B5EF4-FFF2-40B4-BE49-F238E27FC236}">
                  <a16:creationId xmlns:a16="http://schemas.microsoft.com/office/drawing/2014/main" id="{05779CAD-5346-2846-B14A-A77B8F7E0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463" y="2036762"/>
              <a:ext cx="55562" cy="55563"/>
            </a:xfrm>
            <a:custGeom>
              <a:avLst/>
              <a:gdLst>
                <a:gd name="T0" fmla="*/ 2147483646 w 69"/>
                <a:gd name="T1" fmla="*/ 2147483646 h 69"/>
                <a:gd name="T2" fmla="*/ 2147483646 w 69"/>
                <a:gd name="T3" fmla="*/ 2147483646 h 69"/>
                <a:gd name="T4" fmla="*/ 2147483646 w 69"/>
                <a:gd name="T5" fmla="*/ 2147483646 h 69"/>
                <a:gd name="T6" fmla="*/ 2147483646 w 69"/>
                <a:gd name="T7" fmla="*/ 2147483646 h 69"/>
                <a:gd name="T8" fmla="*/ 2147483646 w 69"/>
                <a:gd name="T9" fmla="*/ 2147483646 h 69"/>
                <a:gd name="T10" fmla="*/ 2147483646 w 69"/>
                <a:gd name="T11" fmla="*/ 2147483646 h 69"/>
                <a:gd name="T12" fmla="*/ 2147483646 w 69"/>
                <a:gd name="T13" fmla="*/ 2147483646 h 69"/>
                <a:gd name="T14" fmla="*/ 2147483646 w 69"/>
                <a:gd name="T15" fmla="*/ 2147483646 h 69"/>
                <a:gd name="T16" fmla="*/ 2147483646 w 69"/>
                <a:gd name="T17" fmla="*/ 2147483646 h 69"/>
                <a:gd name="T18" fmla="*/ 0 w 69"/>
                <a:gd name="T19" fmla="*/ 2147483646 h 69"/>
                <a:gd name="T20" fmla="*/ 0 w 69"/>
                <a:gd name="T21" fmla="*/ 2147483646 h 69"/>
                <a:gd name="T22" fmla="*/ 0 w 69"/>
                <a:gd name="T23" fmla="*/ 2147483646 h 69"/>
                <a:gd name="T24" fmla="*/ 2147483646 w 69"/>
                <a:gd name="T25" fmla="*/ 2147483646 h 69"/>
                <a:gd name="T26" fmla="*/ 2147483646 w 69"/>
                <a:gd name="T27" fmla="*/ 2147483646 h 69"/>
                <a:gd name="T28" fmla="*/ 2147483646 w 69"/>
                <a:gd name="T29" fmla="*/ 2147483646 h 69"/>
                <a:gd name="T30" fmla="*/ 2147483646 w 69"/>
                <a:gd name="T31" fmla="*/ 2147483646 h 69"/>
                <a:gd name="T32" fmla="*/ 2147483646 w 69"/>
                <a:gd name="T33" fmla="*/ 2147483646 h 69"/>
                <a:gd name="T34" fmla="*/ 2147483646 w 69"/>
                <a:gd name="T35" fmla="*/ 2147483646 h 69"/>
                <a:gd name="T36" fmla="*/ 2147483646 w 69"/>
                <a:gd name="T37" fmla="*/ 2147483646 h 69"/>
                <a:gd name="T38" fmla="*/ 2147483646 w 69"/>
                <a:gd name="T39" fmla="*/ 2147483646 h 69"/>
                <a:gd name="T40" fmla="*/ 2147483646 w 69"/>
                <a:gd name="T41" fmla="*/ 2147483646 h 69"/>
                <a:gd name="T42" fmla="*/ 2147483646 w 69"/>
                <a:gd name="T43" fmla="*/ 2147483646 h 69"/>
                <a:gd name="T44" fmla="*/ 2147483646 w 69"/>
                <a:gd name="T45" fmla="*/ 2147483646 h 69"/>
                <a:gd name="T46" fmla="*/ 2147483646 w 69"/>
                <a:gd name="T47" fmla="*/ 2147483646 h 69"/>
                <a:gd name="T48" fmla="*/ 2147483646 w 69"/>
                <a:gd name="T49" fmla="*/ 2147483646 h 69"/>
                <a:gd name="T50" fmla="*/ 2147483646 w 69"/>
                <a:gd name="T51" fmla="*/ 2147483646 h 69"/>
                <a:gd name="T52" fmla="*/ 2147483646 w 69"/>
                <a:gd name="T53" fmla="*/ 2147483646 h 69"/>
                <a:gd name="T54" fmla="*/ 2147483646 w 69"/>
                <a:gd name="T55" fmla="*/ 2147483646 h 69"/>
                <a:gd name="T56" fmla="*/ 2147483646 w 69"/>
                <a:gd name="T57" fmla="*/ 2147483646 h 69"/>
                <a:gd name="T58" fmla="*/ 2147483646 w 69"/>
                <a:gd name="T59" fmla="*/ 2147483646 h 69"/>
                <a:gd name="T60" fmla="*/ 2147483646 w 69"/>
                <a:gd name="T61" fmla="*/ 2147483646 h 69"/>
                <a:gd name="T62" fmla="*/ 2147483646 w 69"/>
                <a:gd name="T63" fmla="*/ 2147483646 h 69"/>
                <a:gd name="T64" fmla="*/ 2147483646 w 69"/>
                <a:gd name="T65" fmla="*/ 2147483646 h 69"/>
                <a:gd name="T66" fmla="*/ 2147483646 w 69"/>
                <a:gd name="T67" fmla="*/ 2147483646 h 69"/>
                <a:gd name="T68" fmla="*/ 2147483646 w 69"/>
                <a:gd name="T69" fmla="*/ 2147483646 h 69"/>
                <a:gd name="T70" fmla="*/ 2147483646 w 69"/>
                <a:gd name="T71" fmla="*/ 2147483646 h 69"/>
                <a:gd name="T72" fmla="*/ 2147483646 w 69"/>
                <a:gd name="T73" fmla="*/ 2147483646 h 69"/>
                <a:gd name="T74" fmla="*/ 2147483646 w 69"/>
                <a:gd name="T75" fmla="*/ 2147483646 h 69"/>
                <a:gd name="T76" fmla="*/ 2147483646 w 69"/>
                <a:gd name="T77" fmla="*/ 2147483646 h 69"/>
                <a:gd name="T78" fmla="*/ 2147483646 w 69"/>
                <a:gd name="T79" fmla="*/ 2147483646 h 69"/>
                <a:gd name="T80" fmla="*/ 2147483646 w 69"/>
                <a:gd name="T81" fmla="*/ 2147483646 h 69"/>
                <a:gd name="T82" fmla="*/ 2147483646 w 69"/>
                <a:gd name="T83" fmla="*/ 2147483646 h 69"/>
                <a:gd name="T84" fmla="*/ 2147483646 w 69"/>
                <a:gd name="T85" fmla="*/ 2147483646 h 69"/>
                <a:gd name="T86" fmla="*/ 2147483646 w 69"/>
                <a:gd name="T87" fmla="*/ 0 h 6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lnTo>
                    <a:pt x="33" y="0"/>
                  </a:lnTo>
                  <a:lnTo>
                    <a:pt x="32" y="2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4" y="8"/>
                  </a:lnTo>
                  <a:lnTo>
                    <a:pt x="12" y="9"/>
                  </a:lnTo>
                  <a:lnTo>
                    <a:pt x="11" y="11"/>
                  </a:lnTo>
                  <a:lnTo>
                    <a:pt x="9" y="12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2" y="23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2" y="45"/>
                  </a:lnTo>
                  <a:lnTo>
                    <a:pt x="2" y="47"/>
                  </a:lnTo>
                  <a:lnTo>
                    <a:pt x="3" y="48"/>
                  </a:lnTo>
                  <a:lnTo>
                    <a:pt x="3" y="50"/>
                  </a:lnTo>
                  <a:lnTo>
                    <a:pt x="5" y="51"/>
                  </a:lnTo>
                  <a:lnTo>
                    <a:pt x="5" y="53"/>
                  </a:lnTo>
                  <a:lnTo>
                    <a:pt x="6" y="54"/>
                  </a:lnTo>
                  <a:lnTo>
                    <a:pt x="8" y="56"/>
                  </a:lnTo>
                  <a:lnTo>
                    <a:pt x="8" y="57"/>
                  </a:lnTo>
                  <a:lnTo>
                    <a:pt x="9" y="59"/>
                  </a:lnTo>
                  <a:lnTo>
                    <a:pt x="11" y="60"/>
                  </a:lnTo>
                  <a:lnTo>
                    <a:pt x="12" y="60"/>
                  </a:lnTo>
                  <a:lnTo>
                    <a:pt x="12" y="62"/>
                  </a:lnTo>
                  <a:lnTo>
                    <a:pt x="14" y="63"/>
                  </a:lnTo>
                  <a:lnTo>
                    <a:pt x="15" y="63"/>
                  </a:lnTo>
                  <a:lnTo>
                    <a:pt x="17" y="65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1" y="68"/>
                  </a:lnTo>
                  <a:lnTo>
                    <a:pt x="23" y="68"/>
                  </a:lnTo>
                  <a:lnTo>
                    <a:pt x="24" y="68"/>
                  </a:lnTo>
                  <a:lnTo>
                    <a:pt x="26" y="69"/>
                  </a:lnTo>
                  <a:lnTo>
                    <a:pt x="27" y="69"/>
                  </a:lnTo>
                  <a:lnTo>
                    <a:pt x="29" y="69"/>
                  </a:lnTo>
                  <a:lnTo>
                    <a:pt x="32" y="69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6" y="69"/>
                  </a:lnTo>
                  <a:lnTo>
                    <a:pt x="38" y="69"/>
                  </a:lnTo>
                  <a:lnTo>
                    <a:pt x="39" y="69"/>
                  </a:lnTo>
                  <a:lnTo>
                    <a:pt x="42" y="69"/>
                  </a:lnTo>
                  <a:lnTo>
                    <a:pt x="44" y="69"/>
                  </a:lnTo>
                  <a:lnTo>
                    <a:pt x="45" y="68"/>
                  </a:lnTo>
                  <a:lnTo>
                    <a:pt x="47" y="68"/>
                  </a:lnTo>
                  <a:lnTo>
                    <a:pt x="48" y="68"/>
                  </a:lnTo>
                  <a:lnTo>
                    <a:pt x="50" y="66"/>
                  </a:lnTo>
                  <a:lnTo>
                    <a:pt x="51" y="66"/>
                  </a:lnTo>
                  <a:lnTo>
                    <a:pt x="53" y="65"/>
                  </a:lnTo>
                  <a:lnTo>
                    <a:pt x="54" y="63"/>
                  </a:lnTo>
                  <a:lnTo>
                    <a:pt x="56" y="63"/>
                  </a:lnTo>
                  <a:lnTo>
                    <a:pt x="57" y="62"/>
                  </a:lnTo>
                  <a:lnTo>
                    <a:pt x="57" y="60"/>
                  </a:lnTo>
                  <a:lnTo>
                    <a:pt x="59" y="60"/>
                  </a:lnTo>
                  <a:lnTo>
                    <a:pt x="60" y="59"/>
                  </a:lnTo>
                  <a:lnTo>
                    <a:pt x="62" y="57"/>
                  </a:lnTo>
                  <a:lnTo>
                    <a:pt x="62" y="56"/>
                  </a:lnTo>
                  <a:lnTo>
                    <a:pt x="63" y="54"/>
                  </a:lnTo>
                  <a:lnTo>
                    <a:pt x="65" y="53"/>
                  </a:lnTo>
                  <a:lnTo>
                    <a:pt x="65" y="51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8" y="47"/>
                  </a:lnTo>
                  <a:lnTo>
                    <a:pt x="68" y="45"/>
                  </a:lnTo>
                  <a:lnTo>
                    <a:pt x="68" y="44"/>
                  </a:lnTo>
                  <a:lnTo>
                    <a:pt x="69" y="42"/>
                  </a:lnTo>
                  <a:lnTo>
                    <a:pt x="69" y="41"/>
                  </a:lnTo>
                  <a:lnTo>
                    <a:pt x="69" y="39"/>
                  </a:lnTo>
                  <a:lnTo>
                    <a:pt x="69" y="38"/>
                  </a:lnTo>
                  <a:lnTo>
                    <a:pt x="69" y="35"/>
                  </a:lnTo>
                  <a:lnTo>
                    <a:pt x="69" y="33"/>
                  </a:lnTo>
                  <a:lnTo>
                    <a:pt x="69" y="32"/>
                  </a:lnTo>
                  <a:lnTo>
                    <a:pt x="69" y="30"/>
                  </a:lnTo>
                  <a:lnTo>
                    <a:pt x="69" y="29"/>
                  </a:lnTo>
                  <a:lnTo>
                    <a:pt x="68" y="27"/>
                  </a:lnTo>
                  <a:lnTo>
                    <a:pt x="68" y="26"/>
                  </a:lnTo>
                  <a:lnTo>
                    <a:pt x="68" y="23"/>
                  </a:lnTo>
                  <a:lnTo>
                    <a:pt x="66" y="21"/>
                  </a:lnTo>
                  <a:lnTo>
                    <a:pt x="66" y="20"/>
                  </a:lnTo>
                  <a:lnTo>
                    <a:pt x="65" y="18"/>
                  </a:lnTo>
                  <a:lnTo>
                    <a:pt x="65" y="17"/>
                  </a:lnTo>
                  <a:lnTo>
                    <a:pt x="63" y="17"/>
                  </a:lnTo>
                  <a:lnTo>
                    <a:pt x="62" y="15"/>
                  </a:lnTo>
                  <a:lnTo>
                    <a:pt x="62" y="14"/>
                  </a:lnTo>
                  <a:lnTo>
                    <a:pt x="60" y="12"/>
                  </a:lnTo>
                  <a:lnTo>
                    <a:pt x="59" y="11"/>
                  </a:lnTo>
                  <a:lnTo>
                    <a:pt x="57" y="9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53" y="6"/>
                  </a:lnTo>
                  <a:lnTo>
                    <a:pt x="51" y="5"/>
                  </a:lnTo>
                  <a:lnTo>
                    <a:pt x="50" y="5"/>
                  </a:lnTo>
                  <a:lnTo>
                    <a:pt x="48" y="3"/>
                  </a:lnTo>
                  <a:lnTo>
                    <a:pt x="47" y="3"/>
                  </a:lnTo>
                  <a:lnTo>
                    <a:pt x="45" y="2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39" y="2"/>
                  </a:lnTo>
                  <a:lnTo>
                    <a:pt x="38" y="2"/>
                  </a:lnTo>
                  <a:lnTo>
                    <a:pt x="36" y="0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21" name="Rectangle 101">
              <a:extLst>
                <a:ext uri="{FF2B5EF4-FFF2-40B4-BE49-F238E27FC236}">
                  <a16:creationId xmlns:a16="http://schemas.microsoft.com/office/drawing/2014/main" id="{236BA920-5DD7-8A45-AB74-3CCE0BBF1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2425" y="1941512"/>
              <a:ext cx="12663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f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22" name="Rectangle 112">
              <a:extLst>
                <a:ext uri="{FF2B5EF4-FFF2-40B4-BE49-F238E27FC236}">
                  <a16:creationId xmlns:a16="http://schemas.microsoft.com/office/drawing/2014/main" id="{7A39FF13-9454-9049-B601-D48BEA93C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1263" y="2581275"/>
              <a:ext cx="2067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 i="1">
                  <a:solidFill>
                    <a:srgbClr val="000000"/>
                  </a:solidFill>
                  <a:latin typeface="Times" pitchFamily="2" charset="0"/>
                </a:rPr>
                <a:t>x</a:t>
              </a:r>
              <a:r>
                <a:rPr lang="en-US" altLang="en-US" sz="1400" b="0" baseline="-25000">
                  <a:solidFill>
                    <a:srgbClr val="000000"/>
                  </a:solidFill>
                  <a:latin typeface="Times" pitchFamily="2" charset="0"/>
                </a:rPr>
                <a:t>3</a:t>
              </a:r>
              <a:r>
                <a:rPr lang="en-US" altLang="en-US" sz="1400" b="0">
                  <a:solidFill>
                    <a:srgbClr val="000000"/>
                  </a:solidFill>
                  <a:latin typeface="Times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23" name="Rectangle 113">
              <a:extLst>
                <a:ext uri="{FF2B5EF4-FFF2-40B4-BE49-F238E27FC236}">
                  <a16:creationId xmlns:a16="http://schemas.microsoft.com/office/drawing/2014/main" id="{8CB0E334-F985-4C45-8B4B-EAA9F23DC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1900237"/>
              <a:ext cx="25167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 i="1">
                  <a:solidFill>
                    <a:srgbClr val="000000"/>
                  </a:solidFill>
                  <a:latin typeface="Times" pitchFamily="2" charset="0"/>
                </a:rPr>
                <a:t>x</a:t>
              </a:r>
              <a:r>
                <a:rPr lang="en-US" altLang="en-US" sz="1400" b="0" baseline="-25000">
                  <a:solidFill>
                    <a:srgbClr val="000000"/>
                  </a:solidFill>
                  <a:latin typeface="Times" pitchFamily="2" charset="0"/>
                </a:rPr>
                <a:t>2</a:t>
              </a:r>
              <a:r>
                <a:rPr lang="en-US" altLang="en-US" sz="1400" b="0">
                  <a:solidFill>
                    <a:srgbClr val="000000"/>
                  </a:solidFill>
                  <a:latin typeface="Times" pitchFamily="2" charset="0"/>
                </a:rPr>
                <a:t>  </a:t>
              </a:r>
              <a:endParaRPr lang="en-US" altLang="en-US" b="0">
                <a:latin typeface="Times" pitchFamily="2" charset="0"/>
              </a:endParaRPr>
            </a:p>
          </p:txBody>
        </p:sp>
      </p:grpSp>
      <p:sp>
        <p:nvSpPr>
          <p:cNvPr id="75779" name="TextBox 125">
            <a:extLst>
              <a:ext uri="{FF2B5EF4-FFF2-40B4-BE49-F238E27FC236}">
                <a16:creationId xmlns:a16="http://schemas.microsoft.com/office/drawing/2014/main" id="{2DA6E362-811D-864A-9AB4-B230DEEBF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6477001"/>
            <a:ext cx="26304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2.29a from the textbook ]</a:t>
            </a:r>
          </a:p>
        </p:txBody>
      </p:sp>
      <p:grpSp>
        <p:nvGrpSpPr>
          <p:cNvPr id="75780" name="Group 5">
            <a:extLst>
              <a:ext uri="{FF2B5EF4-FFF2-40B4-BE49-F238E27FC236}">
                <a16:creationId xmlns:a16="http://schemas.microsoft.com/office/drawing/2014/main" id="{8E96F037-5E5E-A34D-8B5A-8D35366D271B}"/>
              </a:ext>
            </a:extLst>
          </p:cNvPr>
          <p:cNvGrpSpPr>
            <a:grpSpLocks/>
          </p:cNvGrpSpPr>
          <p:nvPr/>
        </p:nvGrpSpPr>
        <p:grpSpPr bwMode="auto">
          <a:xfrm>
            <a:off x="1965325" y="1735138"/>
            <a:ext cx="8229600" cy="584200"/>
            <a:chOff x="2667000" y="5715000"/>
            <a:chExt cx="3810000" cy="1095084"/>
          </a:xfrm>
        </p:grpSpPr>
        <p:sp>
          <p:nvSpPr>
            <p:cNvPr id="75781" name="TextBox 2">
              <a:extLst>
                <a:ext uri="{FF2B5EF4-FFF2-40B4-BE49-F238E27FC236}">
                  <a16:creationId xmlns:a16="http://schemas.microsoft.com/office/drawing/2014/main" id="{D7D14486-F657-EF44-934F-5BD09E53D3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7000" y="5715000"/>
              <a:ext cx="3810000" cy="1095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The POS expression is:   f = (x</a:t>
              </a:r>
              <a:r>
                <a:rPr lang="en-US" altLang="en-US" sz="3200" b="0" baseline="-25000">
                  <a:latin typeface="Times" pitchFamily="2" charset="0"/>
                </a:rPr>
                <a:t>1</a:t>
              </a:r>
              <a:r>
                <a:rPr lang="en-US" altLang="en-US" sz="3200" b="0">
                  <a:latin typeface="Times" pitchFamily="2" charset="0"/>
                </a:rPr>
                <a:t> + x</a:t>
              </a:r>
              <a:r>
                <a:rPr lang="en-US" altLang="en-US" sz="3200" b="0" baseline="-25000">
                  <a:latin typeface="Times" pitchFamily="2" charset="0"/>
                </a:rPr>
                <a:t>2</a:t>
              </a:r>
              <a:r>
                <a:rPr lang="en-US" altLang="en-US" sz="3200" b="0">
                  <a:latin typeface="Times" pitchFamily="2" charset="0"/>
                </a:rPr>
                <a:t>) (x</a:t>
              </a:r>
              <a:r>
                <a:rPr lang="en-US" altLang="en-US" sz="3200" b="0" baseline="-25000">
                  <a:latin typeface="Times" pitchFamily="2" charset="0"/>
                </a:rPr>
                <a:t>2</a:t>
              </a:r>
              <a:r>
                <a:rPr lang="en-US" altLang="en-US" sz="3200" b="0">
                  <a:latin typeface="Times" pitchFamily="2" charset="0"/>
                </a:rPr>
                <a:t> + x</a:t>
              </a:r>
              <a:r>
                <a:rPr lang="en-US" altLang="en-US" sz="3200" b="0" baseline="-25000">
                  <a:latin typeface="Times" pitchFamily="2" charset="0"/>
                </a:rPr>
                <a:t>3</a:t>
              </a:r>
              <a:r>
                <a:rPr lang="en-US" altLang="en-US" sz="3200" b="0">
                  <a:latin typeface="Times" pitchFamily="2" charset="0"/>
                </a:rPr>
                <a:t>)</a:t>
              </a:r>
            </a:p>
          </p:txBody>
        </p:sp>
        <p:cxnSp>
          <p:nvCxnSpPr>
            <p:cNvPr id="75782" name="Straight Connector 4">
              <a:extLst>
                <a:ext uri="{FF2B5EF4-FFF2-40B4-BE49-F238E27FC236}">
                  <a16:creationId xmlns:a16="http://schemas.microsoft.com/office/drawing/2014/main" id="{4A82587A-A5BB-7E48-A71B-940F4FC7645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983111" y="6000674"/>
              <a:ext cx="117593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50549E62-B6C3-834A-ADFB-B3C6C63474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Single-Variable Theorems</a:t>
            </a:r>
          </a:p>
        </p:txBody>
      </p:sp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AA739076-18B6-0543-8462-5A173474E6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29000" y="990600"/>
            <a:ext cx="4876800" cy="5867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5a.   x </a:t>
            </a:r>
            <a:r>
              <a:rPr lang="en-US" altLang="en-US">
                <a:latin typeface="Courier" pitchFamily="2" charset="0"/>
                <a:ea typeface="Wingdings" pitchFamily="2" charset="2"/>
                <a:cs typeface="Courier" pitchFamily="2" charset="0"/>
                <a:sym typeface="Wingdings" pitchFamily="2" charset="2"/>
              </a:rPr>
              <a:t>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 0 = 0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5b.   x + 1 = 1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6a.   x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1 = x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6b.   x + 0 = x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7a.   x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x = x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7b.   x + x = x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8a.   x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8b.   x + 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9. </a:t>
            </a:r>
          </a:p>
          <a:p>
            <a:pPr marL="0" indent="0">
              <a:buNone/>
            </a:pPr>
            <a:endParaRPr lang="en-US" altLang="en-US"/>
          </a:p>
        </p:txBody>
      </p:sp>
      <p:grpSp>
        <p:nvGrpSpPr>
          <p:cNvPr id="12291" name="Group 20">
            <a:extLst>
              <a:ext uri="{FF2B5EF4-FFF2-40B4-BE49-F238E27FC236}">
                <a16:creationId xmlns:a16="http://schemas.microsoft.com/office/drawing/2014/main" id="{12B0C2FE-A3E6-F44D-964B-AA07247DE7BA}"/>
              </a:ext>
            </a:extLst>
          </p:cNvPr>
          <p:cNvGrpSpPr>
            <a:grpSpLocks/>
          </p:cNvGrpSpPr>
          <p:nvPr/>
        </p:nvGrpSpPr>
        <p:grpSpPr bwMode="auto">
          <a:xfrm>
            <a:off x="5400676" y="4994274"/>
            <a:ext cx="1106072" cy="369332"/>
            <a:chOff x="4105720" y="4993680"/>
            <a:chExt cx="1105539" cy="370367"/>
          </a:xfrm>
        </p:grpSpPr>
        <p:sp>
          <p:nvSpPr>
            <p:cNvPr id="12299" name="Rectangle 34">
              <a:extLst>
                <a:ext uri="{FF2B5EF4-FFF2-40B4-BE49-F238E27FC236}">
                  <a16:creationId xmlns:a16="http://schemas.microsoft.com/office/drawing/2014/main" id="{22935DA7-4A30-5B48-ADE7-16F99B5A2C4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05720" y="4993680"/>
              <a:ext cx="1105539" cy="370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000000"/>
                  </a:solidFill>
                  <a:latin typeface="Courier" pitchFamily="2" charset="0"/>
                </a:rPr>
                <a:t>x = 0</a:t>
              </a:r>
              <a:r>
                <a:rPr lang="en-US" altLang="en-US" b="0">
                  <a:solidFill>
                    <a:srgbClr val="000000"/>
                  </a:solidFill>
                  <a:latin typeface="Courier" pitchFamily="2" charset="0"/>
                </a:rPr>
                <a:t> </a:t>
              </a:r>
              <a:endParaRPr lang="en-US" altLang="en-US" b="0">
                <a:latin typeface="Courier" pitchFamily="2" charset="0"/>
              </a:endParaRPr>
            </a:p>
          </p:txBody>
        </p:sp>
        <p:sp>
          <p:nvSpPr>
            <p:cNvPr id="12300" name="Line 36">
              <a:extLst>
                <a:ext uri="{FF2B5EF4-FFF2-40B4-BE49-F238E27FC236}">
                  <a16:creationId xmlns:a16="http://schemas.microsoft.com/office/drawing/2014/main" id="{386D0EA2-83BB-7643-8F54-890929A1B5A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105720" y="5069880"/>
              <a:ext cx="20116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2" name="Group 19">
            <a:extLst>
              <a:ext uri="{FF2B5EF4-FFF2-40B4-BE49-F238E27FC236}">
                <a16:creationId xmlns:a16="http://schemas.microsoft.com/office/drawing/2014/main" id="{1E907B7E-D0C9-A848-993E-EAA1D8D94A68}"/>
              </a:ext>
            </a:extLst>
          </p:cNvPr>
          <p:cNvGrpSpPr>
            <a:grpSpLocks/>
          </p:cNvGrpSpPr>
          <p:nvPr/>
        </p:nvGrpSpPr>
        <p:grpSpPr bwMode="auto">
          <a:xfrm>
            <a:off x="5400676" y="5416548"/>
            <a:ext cx="1106072" cy="369332"/>
            <a:chOff x="4105720" y="5416720"/>
            <a:chExt cx="1105539" cy="368777"/>
          </a:xfrm>
        </p:grpSpPr>
        <p:sp>
          <p:nvSpPr>
            <p:cNvPr id="12297" name="Rectangle 34">
              <a:extLst>
                <a:ext uri="{FF2B5EF4-FFF2-40B4-BE49-F238E27FC236}">
                  <a16:creationId xmlns:a16="http://schemas.microsoft.com/office/drawing/2014/main" id="{CCF62469-CCE4-5840-9F4C-936F6FB0CD7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05720" y="5416720"/>
              <a:ext cx="1105539" cy="368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000000"/>
                  </a:solidFill>
                  <a:latin typeface="Courier" pitchFamily="2" charset="0"/>
                </a:rPr>
                <a:t>x = 1</a:t>
              </a:r>
              <a:r>
                <a:rPr lang="en-US" altLang="en-US" b="0">
                  <a:solidFill>
                    <a:srgbClr val="000000"/>
                  </a:solidFill>
                  <a:latin typeface="Courier" pitchFamily="2" charset="0"/>
                </a:rPr>
                <a:t> </a:t>
              </a:r>
              <a:endParaRPr lang="en-US" altLang="en-US" b="0">
                <a:latin typeface="Courier" pitchFamily="2" charset="0"/>
              </a:endParaRPr>
            </a:p>
          </p:txBody>
        </p:sp>
        <p:sp>
          <p:nvSpPr>
            <p:cNvPr id="12298" name="Line 36">
              <a:extLst>
                <a:ext uri="{FF2B5EF4-FFF2-40B4-BE49-F238E27FC236}">
                  <a16:creationId xmlns:a16="http://schemas.microsoft.com/office/drawing/2014/main" id="{04F17E2C-6118-2741-8B63-C23050B4E1C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105720" y="5492920"/>
              <a:ext cx="20116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3" name="Group 18">
            <a:extLst>
              <a:ext uri="{FF2B5EF4-FFF2-40B4-BE49-F238E27FC236}">
                <a16:creationId xmlns:a16="http://schemas.microsoft.com/office/drawing/2014/main" id="{D6820E92-A5F7-1940-8E4B-B5BE769B989F}"/>
              </a:ext>
            </a:extLst>
          </p:cNvPr>
          <p:cNvGrpSpPr>
            <a:grpSpLocks/>
          </p:cNvGrpSpPr>
          <p:nvPr/>
        </p:nvGrpSpPr>
        <p:grpSpPr bwMode="auto">
          <a:xfrm>
            <a:off x="4638676" y="6259510"/>
            <a:ext cx="1106072" cy="369332"/>
            <a:chOff x="3343720" y="6260068"/>
            <a:chExt cx="1105539" cy="368778"/>
          </a:xfrm>
        </p:grpSpPr>
        <p:sp>
          <p:nvSpPr>
            <p:cNvPr id="12295" name="Rectangle 34">
              <a:extLst>
                <a:ext uri="{FF2B5EF4-FFF2-40B4-BE49-F238E27FC236}">
                  <a16:creationId xmlns:a16="http://schemas.microsoft.com/office/drawing/2014/main" id="{0A9FF5D5-2C67-9643-81EA-28D15B1CB9D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43720" y="6260068"/>
              <a:ext cx="1105539" cy="368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000000"/>
                  </a:solidFill>
                  <a:latin typeface="Courier" pitchFamily="2" charset="0"/>
                </a:rPr>
                <a:t>x = x</a:t>
              </a:r>
              <a:r>
                <a:rPr lang="en-US" altLang="en-US" b="0">
                  <a:solidFill>
                    <a:srgbClr val="000000"/>
                  </a:solidFill>
                  <a:latin typeface="Courier" pitchFamily="2" charset="0"/>
                </a:rPr>
                <a:t> </a:t>
              </a:r>
              <a:endParaRPr lang="en-US" altLang="en-US" b="0">
                <a:latin typeface="Courier" pitchFamily="2" charset="0"/>
              </a:endParaRPr>
            </a:p>
          </p:txBody>
        </p:sp>
        <p:sp>
          <p:nvSpPr>
            <p:cNvPr id="12296" name="Line 36">
              <a:extLst>
                <a:ext uri="{FF2B5EF4-FFF2-40B4-BE49-F238E27FC236}">
                  <a16:creationId xmlns:a16="http://schemas.microsoft.com/office/drawing/2014/main" id="{9EA78EE8-4EE9-474C-8148-4C91D26AE8F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343720" y="6336268"/>
              <a:ext cx="20116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4" name="Line 36">
            <a:extLst>
              <a:ext uri="{FF2B5EF4-FFF2-40B4-BE49-F238E27FC236}">
                <a16:creationId xmlns:a16="http://schemas.microsoft.com/office/drawing/2014/main" id="{329C0372-6CE4-204F-96DF-92FA940F44A7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4638676" y="6257925"/>
            <a:ext cx="2000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>
            <a:extLst>
              <a:ext uri="{FF2B5EF4-FFF2-40B4-BE49-F238E27FC236}">
                <a16:creationId xmlns:a16="http://schemas.microsoft.com/office/drawing/2014/main" id="{47830382-A05D-8C4C-9329-2EB41837B2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667000"/>
            <a:ext cx="9144000" cy="685800"/>
          </a:xfrm>
        </p:spPr>
        <p:txBody>
          <a:bodyPr/>
          <a:lstStyle/>
          <a:p>
            <a:r>
              <a:rPr lang="en-US" altLang="en-US"/>
              <a:t>More Examples</a:t>
            </a: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>
            <a:extLst>
              <a:ext uri="{FF2B5EF4-FFF2-40B4-BE49-F238E27FC236}">
                <a16:creationId xmlns:a16="http://schemas.microsoft.com/office/drawing/2014/main" id="{7374A5AE-9652-5A41-828A-94BFC6BC20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2.14</a:t>
            </a:r>
          </a:p>
        </p:txBody>
      </p:sp>
      <p:sp>
        <p:nvSpPr>
          <p:cNvPr id="77826" name="TextBox 2">
            <a:extLst>
              <a:ext uri="{FF2B5EF4-FFF2-40B4-BE49-F238E27FC236}">
                <a16:creationId xmlns:a16="http://schemas.microsoft.com/office/drawing/2014/main" id="{E3832C99-0828-7D4E-91EE-09F2288FD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219200"/>
            <a:ext cx="80851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Times" pitchFamily="2" charset="0"/>
              </a:rPr>
              <a:t>Implement the function f(x</a:t>
            </a:r>
            <a:r>
              <a:rPr lang="en-US" altLang="en-US" sz="2800" b="0" baseline="-25000">
                <a:latin typeface="Times" pitchFamily="2" charset="0"/>
              </a:rPr>
              <a:t>1</a:t>
            </a:r>
            <a:r>
              <a:rPr lang="en-US" altLang="en-US" sz="2800" b="0">
                <a:latin typeface="Times" pitchFamily="2" charset="0"/>
              </a:rPr>
              <a:t>, x</a:t>
            </a:r>
            <a:r>
              <a:rPr lang="en-US" altLang="en-US" sz="2800" b="0" baseline="-25000">
                <a:latin typeface="Times" pitchFamily="2" charset="0"/>
              </a:rPr>
              <a:t>2</a:t>
            </a:r>
            <a:r>
              <a:rPr lang="en-US" altLang="en-US" sz="2800" b="0">
                <a:latin typeface="Times" pitchFamily="2" charset="0"/>
              </a:rPr>
              <a:t>, x</a:t>
            </a:r>
            <a:r>
              <a:rPr lang="en-US" altLang="en-US" sz="2800" b="0" baseline="-25000">
                <a:latin typeface="Times" pitchFamily="2" charset="0"/>
              </a:rPr>
              <a:t>3</a:t>
            </a:r>
            <a:r>
              <a:rPr lang="en-US" altLang="en-US" sz="2800" b="0">
                <a:latin typeface="Times" pitchFamily="2" charset="0"/>
              </a:rPr>
              <a:t>) = Σ m(2, 3, 4, 6, 7)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Times" pitchFamily="2" charset="0"/>
              </a:rPr>
              <a:t>using only NAND gates.</a:t>
            </a:r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>
            <a:extLst>
              <a:ext uri="{FF2B5EF4-FFF2-40B4-BE49-F238E27FC236}">
                <a16:creationId xmlns:a16="http://schemas.microsoft.com/office/drawing/2014/main" id="{2F077EE4-A359-0149-A38A-3CD007D788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2.14</a:t>
            </a:r>
          </a:p>
        </p:txBody>
      </p:sp>
      <p:sp>
        <p:nvSpPr>
          <p:cNvPr id="78850" name="TextBox 2">
            <a:extLst>
              <a:ext uri="{FF2B5EF4-FFF2-40B4-BE49-F238E27FC236}">
                <a16:creationId xmlns:a16="http://schemas.microsoft.com/office/drawing/2014/main" id="{1D25B25F-5B6E-D14C-958E-C68DA5017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219200"/>
            <a:ext cx="80851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Times" pitchFamily="2" charset="0"/>
              </a:rPr>
              <a:t>Implement the function f(x</a:t>
            </a:r>
            <a:r>
              <a:rPr lang="en-US" altLang="en-US" sz="2800" b="0" baseline="-25000">
                <a:latin typeface="Times" pitchFamily="2" charset="0"/>
              </a:rPr>
              <a:t>1</a:t>
            </a:r>
            <a:r>
              <a:rPr lang="en-US" altLang="en-US" sz="2800" b="0">
                <a:latin typeface="Times" pitchFamily="2" charset="0"/>
              </a:rPr>
              <a:t>, x</a:t>
            </a:r>
            <a:r>
              <a:rPr lang="en-US" altLang="en-US" sz="2800" b="0" baseline="-25000">
                <a:latin typeface="Times" pitchFamily="2" charset="0"/>
              </a:rPr>
              <a:t>2</a:t>
            </a:r>
            <a:r>
              <a:rPr lang="en-US" altLang="en-US" sz="2800" b="0">
                <a:latin typeface="Times" pitchFamily="2" charset="0"/>
              </a:rPr>
              <a:t>, x</a:t>
            </a:r>
            <a:r>
              <a:rPr lang="en-US" altLang="en-US" sz="2800" b="0" baseline="-25000">
                <a:latin typeface="Times" pitchFamily="2" charset="0"/>
              </a:rPr>
              <a:t>3</a:t>
            </a:r>
            <a:r>
              <a:rPr lang="en-US" altLang="en-US" sz="2800" b="0">
                <a:latin typeface="Times" pitchFamily="2" charset="0"/>
              </a:rPr>
              <a:t>) = Σ m(2, 3, 4, 6, 7)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Times" pitchFamily="2" charset="0"/>
              </a:rPr>
              <a:t>using only NAND gates.</a:t>
            </a:r>
          </a:p>
        </p:txBody>
      </p:sp>
      <p:grpSp>
        <p:nvGrpSpPr>
          <p:cNvPr id="78851" name="Group 3">
            <a:extLst>
              <a:ext uri="{FF2B5EF4-FFF2-40B4-BE49-F238E27FC236}">
                <a16:creationId xmlns:a16="http://schemas.microsoft.com/office/drawing/2014/main" id="{B6427980-5078-FB45-8A53-F17E6686213A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5715000"/>
            <a:ext cx="7467600" cy="584200"/>
            <a:chOff x="2667000" y="5715000"/>
            <a:chExt cx="3810000" cy="1095084"/>
          </a:xfrm>
        </p:grpSpPr>
        <p:sp>
          <p:nvSpPr>
            <p:cNvPr id="78852" name="TextBox 4">
              <a:extLst>
                <a:ext uri="{FF2B5EF4-FFF2-40B4-BE49-F238E27FC236}">
                  <a16:creationId xmlns:a16="http://schemas.microsoft.com/office/drawing/2014/main" id="{2242D88B-4C77-8247-AB7C-CE65916C89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7000" y="5715000"/>
              <a:ext cx="3810000" cy="1095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The SOP expression is:   f = x</a:t>
              </a:r>
              <a:r>
                <a:rPr lang="en-US" altLang="en-US" sz="3200" b="0" baseline="-25000">
                  <a:latin typeface="Times" pitchFamily="2" charset="0"/>
                </a:rPr>
                <a:t>2</a:t>
              </a:r>
              <a:r>
                <a:rPr lang="en-US" altLang="en-US" sz="3200" b="0">
                  <a:latin typeface="Times" pitchFamily="2" charset="0"/>
                </a:rPr>
                <a:t> + x</a:t>
              </a:r>
              <a:r>
                <a:rPr lang="en-US" altLang="en-US" sz="3200" b="0" baseline="-25000">
                  <a:latin typeface="Times" pitchFamily="2" charset="0"/>
                </a:rPr>
                <a:t>1</a:t>
              </a:r>
              <a:r>
                <a:rPr lang="en-US" altLang="en-US" sz="3200" b="0">
                  <a:latin typeface="Times" pitchFamily="2" charset="0"/>
                </a:rPr>
                <a:t>x</a:t>
              </a:r>
              <a:r>
                <a:rPr lang="en-US" altLang="en-US" sz="3200" b="0" baseline="-25000">
                  <a:latin typeface="Times" pitchFamily="2" charset="0"/>
                </a:rPr>
                <a:t>3</a:t>
              </a:r>
              <a:endParaRPr lang="en-US" altLang="en-US" sz="3200" b="0">
                <a:latin typeface="Times" pitchFamily="2" charset="0"/>
              </a:endParaRPr>
            </a:p>
          </p:txBody>
        </p:sp>
        <p:cxnSp>
          <p:nvCxnSpPr>
            <p:cNvPr id="78853" name="Straight Connector 5">
              <a:extLst>
                <a:ext uri="{FF2B5EF4-FFF2-40B4-BE49-F238E27FC236}">
                  <a16:creationId xmlns:a16="http://schemas.microsoft.com/office/drawing/2014/main" id="{83B695BC-4B33-C540-B97E-10C68E45DC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660571" y="6000674"/>
              <a:ext cx="117443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>
            <a:extLst>
              <a:ext uri="{FF2B5EF4-FFF2-40B4-BE49-F238E27FC236}">
                <a16:creationId xmlns:a16="http://schemas.microsoft.com/office/drawing/2014/main" id="{1E10B696-A048-A14D-97CD-32C1A05945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9144000" cy="685800"/>
          </a:xfrm>
        </p:spPr>
        <p:txBody>
          <a:bodyPr/>
          <a:lstStyle/>
          <a:p>
            <a:r>
              <a:rPr lang="en-US" altLang="en-US"/>
              <a:t>NAND-gate realization of the function </a:t>
            </a:r>
          </a:p>
        </p:txBody>
      </p:sp>
      <p:sp>
        <p:nvSpPr>
          <p:cNvPr id="79874" name="TextBox 125">
            <a:extLst>
              <a:ext uri="{FF2B5EF4-FFF2-40B4-BE49-F238E27FC236}">
                <a16:creationId xmlns:a16="http://schemas.microsoft.com/office/drawing/2014/main" id="{80A8FB92-DB6B-8C41-89E3-4E9666EAA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6477001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2.30 from the textbook ]</a:t>
            </a:r>
          </a:p>
        </p:txBody>
      </p:sp>
      <p:sp>
        <p:nvSpPr>
          <p:cNvPr id="79875" name="Line 4">
            <a:extLst>
              <a:ext uri="{FF2B5EF4-FFF2-40B4-BE49-F238E27FC236}">
                <a16:creationId xmlns:a16="http://schemas.microsoft.com/office/drawing/2014/main" id="{7986ED08-FED1-B347-83B2-B59C4FAB707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2189" y="1735139"/>
            <a:ext cx="312737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6" name="Line 5">
            <a:extLst>
              <a:ext uri="{FF2B5EF4-FFF2-40B4-BE49-F238E27FC236}">
                <a16:creationId xmlns:a16="http://schemas.microsoft.com/office/drawing/2014/main" id="{02832F2B-5B65-F541-810B-AFB03BDD100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2189" y="2049464"/>
            <a:ext cx="312737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7" name="Line 6">
            <a:extLst>
              <a:ext uri="{FF2B5EF4-FFF2-40B4-BE49-F238E27FC236}">
                <a16:creationId xmlns:a16="http://schemas.microsoft.com/office/drawing/2014/main" id="{D777C278-DD2B-1540-9BA3-F7C4C3BF3A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1988" y="1892300"/>
            <a:ext cx="334962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8" name="Freeform 7">
            <a:extLst>
              <a:ext uri="{FF2B5EF4-FFF2-40B4-BE49-F238E27FC236}">
                <a16:creationId xmlns:a16="http://schemas.microsoft.com/office/drawing/2014/main" id="{ED71ECC1-7337-2B40-942C-8A993E29EC0B}"/>
              </a:ext>
            </a:extLst>
          </p:cNvPr>
          <p:cNvSpPr>
            <a:spLocks/>
          </p:cNvSpPr>
          <p:nvPr/>
        </p:nvSpPr>
        <p:spPr bwMode="auto">
          <a:xfrm>
            <a:off x="6364288" y="1622426"/>
            <a:ext cx="666750" cy="265113"/>
          </a:xfrm>
          <a:custGeom>
            <a:avLst/>
            <a:gdLst>
              <a:gd name="T0" fmla="*/ 2147483646 w 841"/>
              <a:gd name="T1" fmla="*/ 0 h 334"/>
              <a:gd name="T2" fmla="*/ 2147483646 w 841"/>
              <a:gd name="T3" fmla="*/ 0 h 334"/>
              <a:gd name="T4" fmla="*/ 2147483646 w 841"/>
              <a:gd name="T5" fmla="*/ 0 h 334"/>
              <a:gd name="T6" fmla="*/ 2147483646 w 841"/>
              <a:gd name="T7" fmla="*/ 0 h 334"/>
              <a:gd name="T8" fmla="*/ 2147483646 w 841"/>
              <a:gd name="T9" fmla="*/ 2147483646 h 334"/>
              <a:gd name="T10" fmla="*/ 2147483646 w 841"/>
              <a:gd name="T11" fmla="*/ 2147483646 h 334"/>
              <a:gd name="T12" fmla="*/ 2147483646 w 841"/>
              <a:gd name="T13" fmla="*/ 2147483646 h 334"/>
              <a:gd name="T14" fmla="*/ 2147483646 w 841"/>
              <a:gd name="T15" fmla="*/ 2147483646 h 334"/>
              <a:gd name="T16" fmla="*/ 2147483646 w 841"/>
              <a:gd name="T17" fmla="*/ 2147483646 h 334"/>
              <a:gd name="T18" fmla="*/ 2147483646 w 841"/>
              <a:gd name="T19" fmla="*/ 2147483646 h 334"/>
              <a:gd name="T20" fmla="*/ 2147483646 w 841"/>
              <a:gd name="T21" fmla="*/ 2147483646 h 334"/>
              <a:gd name="T22" fmla="*/ 2147483646 w 841"/>
              <a:gd name="T23" fmla="*/ 2147483646 h 334"/>
              <a:gd name="T24" fmla="*/ 2147483646 w 841"/>
              <a:gd name="T25" fmla="*/ 2147483646 h 334"/>
              <a:gd name="T26" fmla="*/ 2147483646 w 841"/>
              <a:gd name="T27" fmla="*/ 2147483646 h 334"/>
              <a:gd name="T28" fmla="*/ 2147483646 w 841"/>
              <a:gd name="T29" fmla="*/ 2147483646 h 334"/>
              <a:gd name="T30" fmla="*/ 2147483646 w 841"/>
              <a:gd name="T31" fmla="*/ 2147483646 h 334"/>
              <a:gd name="T32" fmla="*/ 2147483646 w 841"/>
              <a:gd name="T33" fmla="*/ 2147483646 h 334"/>
              <a:gd name="T34" fmla="*/ 2147483646 w 841"/>
              <a:gd name="T35" fmla="*/ 2147483646 h 334"/>
              <a:gd name="T36" fmla="*/ 2147483646 w 841"/>
              <a:gd name="T37" fmla="*/ 2147483646 h 334"/>
              <a:gd name="T38" fmla="*/ 2147483646 w 841"/>
              <a:gd name="T39" fmla="*/ 2147483646 h 334"/>
              <a:gd name="T40" fmla="*/ 2147483646 w 841"/>
              <a:gd name="T41" fmla="*/ 2147483646 h 334"/>
              <a:gd name="T42" fmla="*/ 2147483646 w 841"/>
              <a:gd name="T43" fmla="*/ 2147483646 h 334"/>
              <a:gd name="T44" fmla="*/ 2147483646 w 841"/>
              <a:gd name="T45" fmla="*/ 2147483646 h 334"/>
              <a:gd name="T46" fmla="*/ 2147483646 w 841"/>
              <a:gd name="T47" fmla="*/ 2147483646 h 334"/>
              <a:gd name="T48" fmla="*/ 2147483646 w 841"/>
              <a:gd name="T49" fmla="*/ 2147483646 h 334"/>
              <a:gd name="T50" fmla="*/ 2147483646 w 841"/>
              <a:gd name="T51" fmla="*/ 2147483646 h 334"/>
              <a:gd name="T52" fmla="*/ 2147483646 w 841"/>
              <a:gd name="T53" fmla="*/ 2147483646 h 334"/>
              <a:gd name="T54" fmla="*/ 2147483646 w 841"/>
              <a:gd name="T55" fmla="*/ 2147483646 h 334"/>
              <a:gd name="T56" fmla="*/ 2147483646 w 841"/>
              <a:gd name="T57" fmla="*/ 2147483646 h 334"/>
              <a:gd name="T58" fmla="*/ 2147483646 w 841"/>
              <a:gd name="T59" fmla="*/ 2147483646 h 334"/>
              <a:gd name="T60" fmla="*/ 2147483646 w 841"/>
              <a:gd name="T61" fmla="*/ 2147483646 h 334"/>
              <a:gd name="T62" fmla="*/ 2147483646 w 841"/>
              <a:gd name="T63" fmla="*/ 2147483646 h 334"/>
              <a:gd name="T64" fmla="*/ 2147483646 w 841"/>
              <a:gd name="T65" fmla="*/ 2147483646 h 334"/>
              <a:gd name="T66" fmla="*/ 2147483646 w 841"/>
              <a:gd name="T67" fmla="*/ 2147483646 h 334"/>
              <a:gd name="T68" fmla="*/ 2147483646 w 841"/>
              <a:gd name="T69" fmla="*/ 2147483646 h 334"/>
              <a:gd name="T70" fmla="*/ 2147483646 w 841"/>
              <a:gd name="T71" fmla="*/ 2147483646 h 334"/>
              <a:gd name="T72" fmla="*/ 2147483646 w 841"/>
              <a:gd name="T73" fmla="*/ 2147483646 h 334"/>
              <a:gd name="T74" fmla="*/ 2147483646 w 841"/>
              <a:gd name="T75" fmla="*/ 2147483646 h 334"/>
              <a:gd name="T76" fmla="*/ 2147483646 w 841"/>
              <a:gd name="T77" fmla="*/ 2147483646 h 334"/>
              <a:gd name="T78" fmla="*/ 2147483646 w 841"/>
              <a:gd name="T79" fmla="*/ 2147483646 h 334"/>
              <a:gd name="T80" fmla="*/ 2147483646 w 841"/>
              <a:gd name="T81" fmla="*/ 2147483646 h 334"/>
              <a:gd name="T82" fmla="*/ 2147483646 w 841"/>
              <a:gd name="T83" fmla="*/ 2147483646 h 334"/>
              <a:gd name="T84" fmla="*/ 2147483646 w 841"/>
              <a:gd name="T85" fmla="*/ 2147483646 h 334"/>
              <a:gd name="T86" fmla="*/ 2147483646 w 841"/>
              <a:gd name="T87" fmla="*/ 2147483646 h 334"/>
              <a:gd name="T88" fmla="*/ 2147483646 w 841"/>
              <a:gd name="T89" fmla="*/ 2147483646 h 334"/>
              <a:gd name="T90" fmla="*/ 2147483646 w 841"/>
              <a:gd name="T91" fmla="*/ 2147483646 h 334"/>
              <a:gd name="T92" fmla="*/ 2147483646 w 841"/>
              <a:gd name="T93" fmla="*/ 2147483646 h 334"/>
              <a:gd name="T94" fmla="*/ 2147483646 w 841"/>
              <a:gd name="T95" fmla="*/ 2147483646 h 334"/>
              <a:gd name="T96" fmla="*/ 2147483646 w 841"/>
              <a:gd name="T97" fmla="*/ 2147483646 h 334"/>
              <a:gd name="T98" fmla="*/ 2147483646 w 841"/>
              <a:gd name="T99" fmla="*/ 2147483646 h 334"/>
              <a:gd name="T100" fmla="*/ 2147483646 w 841"/>
              <a:gd name="T101" fmla="*/ 2147483646 h 334"/>
              <a:gd name="T102" fmla="*/ 2147483646 w 841"/>
              <a:gd name="T103" fmla="*/ 2147483646 h 334"/>
              <a:gd name="T104" fmla="*/ 2147483646 w 841"/>
              <a:gd name="T105" fmla="*/ 2147483646 h 334"/>
              <a:gd name="T106" fmla="*/ 2147483646 w 841"/>
              <a:gd name="T107" fmla="*/ 2147483646 h 334"/>
              <a:gd name="T108" fmla="*/ 2147483646 w 841"/>
              <a:gd name="T109" fmla="*/ 2147483646 h 334"/>
              <a:gd name="T110" fmla="*/ 2147483646 w 841"/>
              <a:gd name="T111" fmla="*/ 2147483646 h 334"/>
              <a:gd name="T112" fmla="*/ 2147483646 w 841"/>
              <a:gd name="T113" fmla="*/ 2147483646 h 334"/>
              <a:gd name="T114" fmla="*/ 2147483646 w 841"/>
              <a:gd name="T115" fmla="*/ 2147483646 h 334"/>
              <a:gd name="T116" fmla="*/ 2147483646 w 841"/>
              <a:gd name="T117" fmla="*/ 2147483646 h 334"/>
              <a:gd name="T118" fmla="*/ 2147483646 w 841"/>
              <a:gd name="T119" fmla="*/ 2147483646 h 334"/>
              <a:gd name="T120" fmla="*/ 2147483646 w 841"/>
              <a:gd name="T121" fmla="*/ 2147483646 h 3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841" h="334">
                <a:moveTo>
                  <a:pt x="0" y="0"/>
                </a:moveTo>
                <a:lnTo>
                  <a:pt x="32" y="0"/>
                </a:lnTo>
                <a:lnTo>
                  <a:pt x="62" y="0"/>
                </a:lnTo>
                <a:lnTo>
                  <a:pt x="90" y="0"/>
                </a:lnTo>
                <a:lnTo>
                  <a:pt x="117" y="0"/>
                </a:lnTo>
                <a:lnTo>
                  <a:pt x="141" y="0"/>
                </a:lnTo>
                <a:lnTo>
                  <a:pt x="165" y="0"/>
                </a:lnTo>
                <a:lnTo>
                  <a:pt x="186" y="0"/>
                </a:lnTo>
                <a:lnTo>
                  <a:pt x="206" y="0"/>
                </a:lnTo>
                <a:lnTo>
                  <a:pt x="223" y="0"/>
                </a:lnTo>
                <a:lnTo>
                  <a:pt x="240" y="0"/>
                </a:lnTo>
                <a:lnTo>
                  <a:pt x="255" y="0"/>
                </a:lnTo>
                <a:lnTo>
                  <a:pt x="269" y="0"/>
                </a:lnTo>
                <a:lnTo>
                  <a:pt x="282" y="0"/>
                </a:lnTo>
                <a:lnTo>
                  <a:pt x="293" y="0"/>
                </a:lnTo>
                <a:lnTo>
                  <a:pt x="303" y="0"/>
                </a:lnTo>
                <a:lnTo>
                  <a:pt x="313" y="0"/>
                </a:lnTo>
                <a:lnTo>
                  <a:pt x="321" y="0"/>
                </a:lnTo>
                <a:lnTo>
                  <a:pt x="328" y="0"/>
                </a:lnTo>
                <a:lnTo>
                  <a:pt x="335" y="0"/>
                </a:lnTo>
                <a:lnTo>
                  <a:pt x="341" y="0"/>
                </a:lnTo>
                <a:lnTo>
                  <a:pt x="347" y="0"/>
                </a:lnTo>
                <a:lnTo>
                  <a:pt x="352" y="0"/>
                </a:lnTo>
                <a:lnTo>
                  <a:pt x="355" y="0"/>
                </a:lnTo>
                <a:lnTo>
                  <a:pt x="359" y="0"/>
                </a:lnTo>
                <a:lnTo>
                  <a:pt x="362" y="0"/>
                </a:lnTo>
                <a:lnTo>
                  <a:pt x="365" y="0"/>
                </a:lnTo>
                <a:lnTo>
                  <a:pt x="368" y="0"/>
                </a:lnTo>
                <a:lnTo>
                  <a:pt x="371" y="1"/>
                </a:lnTo>
                <a:lnTo>
                  <a:pt x="373" y="1"/>
                </a:lnTo>
                <a:lnTo>
                  <a:pt x="375" y="1"/>
                </a:lnTo>
                <a:lnTo>
                  <a:pt x="378" y="1"/>
                </a:lnTo>
                <a:lnTo>
                  <a:pt x="379" y="1"/>
                </a:lnTo>
                <a:lnTo>
                  <a:pt x="382" y="1"/>
                </a:lnTo>
                <a:lnTo>
                  <a:pt x="385" y="1"/>
                </a:lnTo>
                <a:lnTo>
                  <a:pt x="386" y="1"/>
                </a:lnTo>
                <a:lnTo>
                  <a:pt x="388" y="1"/>
                </a:lnTo>
                <a:lnTo>
                  <a:pt x="390" y="1"/>
                </a:lnTo>
                <a:lnTo>
                  <a:pt x="392" y="2"/>
                </a:lnTo>
                <a:lnTo>
                  <a:pt x="393" y="2"/>
                </a:lnTo>
                <a:lnTo>
                  <a:pt x="395" y="2"/>
                </a:lnTo>
                <a:lnTo>
                  <a:pt x="396" y="2"/>
                </a:lnTo>
                <a:lnTo>
                  <a:pt x="397" y="2"/>
                </a:lnTo>
                <a:lnTo>
                  <a:pt x="399" y="2"/>
                </a:lnTo>
                <a:lnTo>
                  <a:pt x="400" y="2"/>
                </a:lnTo>
                <a:lnTo>
                  <a:pt x="402" y="2"/>
                </a:lnTo>
                <a:lnTo>
                  <a:pt x="403" y="2"/>
                </a:lnTo>
                <a:lnTo>
                  <a:pt x="404" y="2"/>
                </a:lnTo>
                <a:lnTo>
                  <a:pt x="406" y="4"/>
                </a:lnTo>
                <a:lnTo>
                  <a:pt x="407" y="4"/>
                </a:lnTo>
                <a:lnTo>
                  <a:pt x="409" y="4"/>
                </a:lnTo>
                <a:lnTo>
                  <a:pt x="410" y="4"/>
                </a:lnTo>
                <a:lnTo>
                  <a:pt x="412" y="4"/>
                </a:lnTo>
                <a:lnTo>
                  <a:pt x="413" y="4"/>
                </a:lnTo>
                <a:lnTo>
                  <a:pt x="414" y="4"/>
                </a:lnTo>
                <a:lnTo>
                  <a:pt x="416" y="4"/>
                </a:lnTo>
                <a:lnTo>
                  <a:pt x="417" y="4"/>
                </a:lnTo>
                <a:lnTo>
                  <a:pt x="419" y="5"/>
                </a:lnTo>
                <a:lnTo>
                  <a:pt x="420" y="5"/>
                </a:lnTo>
                <a:lnTo>
                  <a:pt x="421" y="5"/>
                </a:lnTo>
                <a:lnTo>
                  <a:pt x="424" y="5"/>
                </a:lnTo>
                <a:lnTo>
                  <a:pt x="426" y="5"/>
                </a:lnTo>
                <a:lnTo>
                  <a:pt x="427" y="5"/>
                </a:lnTo>
                <a:lnTo>
                  <a:pt x="430" y="7"/>
                </a:lnTo>
                <a:lnTo>
                  <a:pt x="433" y="7"/>
                </a:lnTo>
                <a:lnTo>
                  <a:pt x="434" y="7"/>
                </a:lnTo>
                <a:lnTo>
                  <a:pt x="437" y="7"/>
                </a:lnTo>
                <a:lnTo>
                  <a:pt x="438" y="8"/>
                </a:lnTo>
                <a:lnTo>
                  <a:pt x="440" y="8"/>
                </a:lnTo>
                <a:lnTo>
                  <a:pt x="441" y="8"/>
                </a:lnTo>
                <a:lnTo>
                  <a:pt x="443" y="8"/>
                </a:lnTo>
                <a:lnTo>
                  <a:pt x="444" y="8"/>
                </a:lnTo>
                <a:lnTo>
                  <a:pt x="445" y="8"/>
                </a:lnTo>
                <a:lnTo>
                  <a:pt x="447" y="9"/>
                </a:lnTo>
                <a:lnTo>
                  <a:pt x="448" y="9"/>
                </a:lnTo>
                <a:lnTo>
                  <a:pt x="450" y="9"/>
                </a:lnTo>
                <a:lnTo>
                  <a:pt x="451" y="9"/>
                </a:lnTo>
                <a:lnTo>
                  <a:pt x="452" y="9"/>
                </a:lnTo>
                <a:lnTo>
                  <a:pt x="454" y="11"/>
                </a:lnTo>
                <a:lnTo>
                  <a:pt x="455" y="11"/>
                </a:lnTo>
                <a:lnTo>
                  <a:pt x="457" y="11"/>
                </a:lnTo>
                <a:lnTo>
                  <a:pt x="458" y="11"/>
                </a:lnTo>
                <a:lnTo>
                  <a:pt x="459" y="11"/>
                </a:lnTo>
                <a:lnTo>
                  <a:pt x="459" y="12"/>
                </a:lnTo>
                <a:lnTo>
                  <a:pt x="461" y="12"/>
                </a:lnTo>
                <a:lnTo>
                  <a:pt x="462" y="12"/>
                </a:lnTo>
                <a:lnTo>
                  <a:pt x="465" y="14"/>
                </a:lnTo>
                <a:lnTo>
                  <a:pt x="466" y="14"/>
                </a:lnTo>
                <a:lnTo>
                  <a:pt x="468" y="14"/>
                </a:lnTo>
                <a:lnTo>
                  <a:pt x="469" y="15"/>
                </a:lnTo>
                <a:lnTo>
                  <a:pt x="471" y="15"/>
                </a:lnTo>
                <a:lnTo>
                  <a:pt x="474" y="15"/>
                </a:lnTo>
                <a:lnTo>
                  <a:pt x="475" y="16"/>
                </a:lnTo>
                <a:lnTo>
                  <a:pt x="478" y="16"/>
                </a:lnTo>
                <a:lnTo>
                  <a:pt x="481" y="18"/>
                </a:lnTo>
                <a:lnTo>
                  <a:pt x="482" y="19"/>
                </a:lnTo>
                <a:lnTo>
                  <a:pt x="485" y="19"/>
                </a:lnTo>
                <a:lnTo>
                  <a:pt x="488" y="21"/>
                </a:lnTo>
                <a:lnTo>
                  <a:pt x="490" y="21"/>
                </a:lnTo>
                <a:lnTo>
                  <a:pt x="492" y="22"/>
                </a:lnTo>
                <a:lnTo>
                  <a:pt x="495" y="22"/>
                </a:lnTo>
                <a:lnTo>
                  <a:pt x="496" y="22"/>
                </a:lnTo>
                <a:lnTo>
                  <a:pt x="498" y="23"/>
                </a:lnTo>
                <a:lnTo>
                  <a:pt x="499" y="23"/>
                </a:lnTo>
                <a:lnTo>
                  <a:pt x="500" y="25"/>
                </a:lnTo>
                <a:lnTo>
                  <a:pt x="503" y="25"/>
                </a:lnTo>
                <a:lnTo>
                  <a:pt x="505" y="25"/>
                </a:lnTo>
                <a:lnTo>
                  <a:pt x="506" y="26"/>
                </a:lnTo>
                <a:lnTo>
                  <a:pt x="507" y="26"/>
                </a:lnTo>
                <a:lnTo>
                  <a:pt x="509" y="28"/>
                </a:lnTo>
                <a:lnTo>
                  <a:pt x="510" y="28"/>
                </a:lnTo>
                <a:lnTo>
                  <a:pt x="512" y="28"/>
                </a:lnTo>
                <a:lnTo>
                  <a:pt x="513" y="29"/>
                </a:lnTo>
                <a:lnTo>
                  <a:pt x="514" y="29"/>
                </a:lnTo>
                <a:lnTo>
                  <a:pt x="516" y="31"/>
                </a:lnTo>
                <a:lnTo>
                  <a:pt x="517" y="31"/>
                </a:lnTo>
                <a:lnTo>
                  <a:pt x="519" y="31"/>
                </a:lnTo>
                <a:lnTo>
                  <a:pt x="520" y="32"/>
                </a:lnTo>
                <a:lnTo>
                  <a:pt x="521" y="32"/>
                </a:lnTo>
                <a:lnTo>
                  <a:pt x="523" y="33"/>
                </a:lnTo>
                <a:lnTo>
                  <a:pt x="524" y="33"/>
                </a:lnTo>
                <a:lnTo>
                  <a:pt x="526" y="35"/>
                </a:lnTo>
                <a:lnTo>
                  <a:pt x="527" y="36"/>
                </a:lnTo>
                <a:lnTo>
                  <a:pt x="530" y="36"/>
                </a:lnTo>
                <a:lnTo>
                  <a:pt x="531" y="38"/>
                </a:lnTo>
                <a:lnTo>
                  <a:pt x="533" y="39"/>
                </a:lnTo>
                <a:lnTo>
                  <a:pt x="536" y="40"/>
                </a:lnTo>
                <a:lnTo>
                  <a:pt x="538" y="40"/>
                </a:lnTo>
                <a:lnTo>
                  <a:pt x="540" y="42"/>
                </a:lnTo>
                <a:lnTo>
                  <a:pt x="543" y="43"/>
                </a:lnTo>
                <a:lnTo>
                  <a:pt x="544" y="43"/>
                </a:lnTo>
                <a:lnTo>
                  <a:pt x="545" y="45"/>
                </a:lnTo>
                <a:lnTo>
                  <a:pt x="547" y="46"/>
                </a:lnTo>
                <a:lnTo>
                  <a:pt x="548" y="46"/>
                </a:lnTo>
                <a:lnTo>
                  <a:pt x="550" y="47"/>
                </a:lnTo>
                <a:lnTo>
                  <a:pt x="551" y="47"/>
                </a:lnTo>
                <a:lnTo>
                  <a:pt x="552" y="49"/>
                </a:lnTo>
                <a:lnTo>
                  <a:pt x="554" y="49"/>
                </a:lnTo>
                <a:lnTo>
                  <a:pt x="555" y="50"/>
                </a:lnTo>
                <a:lnTo>
                  <a:pt x="557" y="50"/>
                </a:lnTo>
                <a:lnTo>
                  <a:pt x="558" y="50"/>
                </a:lnTo>
                <a:lnTo>
                  <a:pt x="558" y="52"/>
                </a:lnTo>
                <a:lnTo>
                  <a:pt x="560" y="52"/>
                </a:lnTo>
                <a:lnTo>
                  <a:pt x="561" y="53"/>
                </a:lnTo>
                <a:lnTo>
                  <a:pt x="562" y="53"/>
                </a:lnTo>
                <a:lnTo>
                  <a:pt x="564" y="54"/>
                </a:lnTo>
                <a:lnTo>
                  <a:pt x="565" y="54"/>
                </a:lnTo>
                <a:lnTo>
                  <a:pt x="567" y="56"/>
                </a:lnTo>
                <a:lnTo>
                  <a:pt x="568" y="56"/>
                </a:lnTo>
                <a:lnTo>
                  <a:pt x="569" y="57"/>
                </a:lnTo>
                <a:lnTo>
                  <a:pt x="571" y="57"/>
                </a:lnTo>
                <a:lnTo>
                  <a:pt x="572" y="59"/>
                </a:lnTo>
                <a:lnTo>
                  <a:pt x="574" y="59"/>
                </a:lnTo>
                <a:lnTo>
                  <a:pt x="575" y="60"/>
                </a:lnTo>
                <a:lnTo>
                  <a:pt x="576" y="62"/>
                </a:lnTo>
                <a:lnTo>
                  <a:pt x="578" y="62"/>
                </a:lnTo>
                <a:lnTo>
                  <a:pt x="581" y="63"/>
                </a:lnTo>
                <a:lnTo>
                  <a:pt x="582" y="64"/>
                </a:lnTo>
                <a:lnTo>
                  <a:pt x="585" y="66"/>
                </a:lnTo>
                <a:lnTo>
                  <a:pt x="586" y="66"/>
                </a:lnTo>
                <a:lnTo>
                  <a:pt x="588" y="67"/>
                </a:lnTo>
                <a:lnTo>
                  <a:pt x="589" y="69"/>
                </a:lnTo>
                <a:lnTo>
                  <a:pt x="591" y="69"/>
                </a:lnTo>
                <a:lnTo>
                  <a:pt x="592" y="70"/>
                </a:lnTo>
                <a:lnTo>
                  <a:pt x="593" y="71"/>
                </a:lnTo>
                <a:lnTo>
                  <a:pt x="595" y="71"/>
                </a:lnTo>
                <a:lnTo>
                  <a:pt x="596" y="73"/>
                </a:lnTo>
                <a:lnTo>
                  <a:pt x="598" y="73"/>
                </a:lnTo>
                <a:lnTo>
                  <a:pt x="599" y="74"/>
                </a:lnTo>
                <a:lnTo>
                  <a:pt x="600" y="74"/>
                </a:lnTo>
                <a:lnTo>
                  <a:pt x="602" y="76"/>
                </a:lnTo>
                <a:lnTo>
                  <a:pt x="603" y="76"/>
                </a:lnTo>
                <a:lnTo>
                  <a:pt x="603" y="77"/>
                </a:lnTo>
                <a:lnTo>
                  <a:pt x="605" y="77"/>
                </a:lnTo>
                <a:lnTo>
                  <a:pt x="606" y="77"/>
                </a:lnTo>
                <a:lnTo>
                  <a:pt x="606" y="78"/>
                </a:lnTo>
                <a:lnTo>
                  <a:pt x="607" y="78"/>
                </a:lnTo>
                <a:lnTo>
                  <a:pt x="609" y="80"/>
                </a:lnTo>
                <a:lnTo>
                  <a:pt x="610" y="81"/>
                </a:lnTo>
                <a:lnTo>
                  <a:pt x="612" y="81"/>
                </a:lnTo>
                <a:lnTo>
                  <a:pt x="613" y="83"/>
                </a:lnTo>
                <a:lnTo>
                  <a:pt x="614" y="84"/>
                </a:lnTo>
                <a:lnTo>
                  <a:pt x="616" y="84"/>
                </a:lnTo>
                <a:lnTo>
                  <a:pt x="617" y="85"/>
                </a:lnTo>
                <a:lnTo>
                  <a:pt x="619" y="85"/>
                </a:lnTo>
                <a:lnTo>
                  <a:pt x="620" y="87"/>
                </a:lnTo>
                <a:lnTo>
                  <a:pt x="622" y="88"/>
                </a:lnTo>
                <a:lnTo>
                  <a:pt x="623" y="90"/>
                </a:lnTo>
                <a:lnTo>
                  <a:pt x="626" y="90"/>
                </a:lnTo>
                <a:lnTo>
                  <a:pt x="627" y="91"/>
                </a:lnTo>
                <a:lnTo>
                  <a:pt x="627" y="93"/>
                </a:lnTo>
                <a:lnTo>
                  <a:pt x="629" y="93"/>
                </a:lnTo>
                <a:lnTo>
                  <a:pt x="630" y="94"/>
                </a:lnTo>
                <a:lnTo>
                  <a:pt x="631" y="94"/>
                </a:lnTo>
                <a:lnTo>
                  <a:pt x="633" y="95"/>
                </a:lnTo>
                <a:lnTo>
                  <a:pt x="634" y="97"/>
                </a:lnTo>
                <a:lnTo>
                  <a:pt x="636" y="97"/>
                </a:lnTo>
                <a:lnTo>
                  <a:pt x="637" y="98"/>
                </a:lnTo>
                <a:lnTo>
                  <a:pt x="638" y="98"/>
                </a:lnTo>
                <a:lnTo>
                  <a:pt x="638" y="100"/>
                </a:lnTo>
                <a:lnTo>
                  <a:pt x="640" y="100"/>
                </a:lnTo>
                <a:lnTo>
                  <a:pt x="641" y="101"/>
                </a:lnTo>
                <a:lnTo>
                  <a:pt x="643" y="102"/>
                </a:lnTo>
                <a:lnTo>
                  <a:pt x="644" y="102"/>
                </a:lnTo>
                <a:lnTo>
                  <a:pt x="644" y="104"/>
                </a:lnTo>
                <a:lnTo>
                  <a:pt x="645" y="104"/>
                </a:lnTo>
                <a:lnTo>
                  <a:pt x="645" y="105"/>
                </a:lnTo>
                <a:lnTo>
                  <a:pt x="647" y="105"/>
                </a:lnTo>
                <a:lnTo>
                  <a:pt x="648" y="107"/>
                </a:lnTo>
                <a:lnTo>
                  <a:pt x="650" y="108"/>
                </a:lnTo>
                <a:lnTo>
                  <a:pt x="651" y="108"/>
                </a:lnTo>
                <a:lnTo>
                  <a:pt x="651" y="109"/>
                </a:lnTo>
                <a:lnTo>
                  <a:pt x="653" y="111"/>
                </a:lnTo>
                <a:lnTo>
                  <a:pt x="654" y="111"/>
                </a:lnTo>
                <a:lnTo>
                  <a:pt x="655" y="112"/>
                </a:lnTo>
                <a:lnTo>
                  <a:pt x="657" y="114"/>
                </a:lnTo>
                <a:lnTo>
                  <a:pt x="658" y="114"/>
                </a:lnTo>
                <a:lnTo>
                  <a:pt x="658" y="115"/>
                </a:lnTo>
                <a:lnTo>
                  <a:pt x="660" y="115"/>
                </a:lnTo>
                <a:lnTo>
                  <a:pt x="661" y="117"/>
                </a:lnTo>
                <a:lnTo>
                  <a:pt x="662" y="117"/>
                </a:lnTo>
                <a:lnTo>
                  <a:pt x="662" y="118"/>
                </a:lnTo>
                <a:lnTo>
                  <a:pt x="664" y="118"/>
                </a:lnTo>
                <a:lnTo>
                  <a:pt x="664" y="119"/>
                </a:lnTo>
                <a:lnTo>
                  <a:pt x="665" y="119"/>
                </a:lnTo>
                <a:lnTo>
                  <a:pt x="667" y="121"/>
                </a:lnTo>
                <a:lnTo>
                  <a:pt x="668" y="121"/>
                </a:lnTo>
                <a:lnTo>
                  <a:pt x="668" y="122"/>
                </a:lnTo>
                <a:lnTo>
                  <a:pt x="669" y="122"/>
                </a:lnTo>
                <a:lnTo>
                  <a:pt x="671" y="124"/>
                </a:lnTo>
                <a:lnTo>
                  <a:pt x="672" y="124"/>
                </a:lnTo>
                <a:lnTo>
                  <a:pt x="672" y="125"/>
                </a:lnTo>
                <a:lnTo>
                  <a:pt x="674" y="125"/>
                </a:lnTo>
                <a:lnTo>
                  <a:pt x="675" y="126"/>
                </a:lnTo>
                <a:lnTo>
                  <a:pt x="676" y="126"/>
                </a:lnTo>
                <a:lnTo>
                  <a:pt x="676" y="128"/>
                </a:lnTo>
                <a:lnTo>
                  <a:pt x="678" y="128"/>
                </a:lnTo>
                <a:lnTo>
                  <a:pt x="679" y="129"/>
                </a:lnTo>
                <a:lnTo>
                  <a:pt x="681" y="131"/>
                </a:lnTo>
                <a:lnTo>
                  <a:pt x="682" y="131"/>
                </a:lnTo>
                <a:lnTo>
                  <a:pt x="684" y="132"/>
                </a:lnTo>
                <a:lnTo>
                  <a:pt x="685" y="133"/>
                </a:lnTo>
                <a:lnTo>
                  <a:pt x="686" y="133"/>
                </a:lnTo>
                <a:lnTo>
                  <a:pt x="686" y="135"/>
                </a:lnTo>
                <a:lnTo>
                  <a:pt x="688" y="135"/>
                </a:lnTo>
                <a:lnTo>
                  <a:pt x="688" y="136"/>
                </a:lnTo>
                <a:lnTo>
                  <a:pt x="689" y="136"/>
                </a:lnTo>
                <a:lnTo>
                  <a:pt x="691" y="138"/>
                </a:lnTo>
                <a:lnTo>
                  <a:pt x="692" y="139"/>
                </a:lnTo>
                <a:lnTo>
                  <a:pt x="693" y="139"/>
                </a:lnTo>
                <a:lnTo>
                  <a:pt x="693" y="140"/>
                </a:lnTo>
                <a:lnTo>
                  <a:pt x="695" y="140"/>
                </a:lnTo>
                <a:lnTo>
                  <a:pt x="695" y="142"/>
                </a:lnTo>
                <a:lnTo>
                  <a:pt x="696" y="142"/>
                </a:lnTo>
                <a:lnTo>
                  <a:pt x="696" y="143"/>
                </a:lnTo>
                <a:lnTo>
                  <a:pt x="698" y="145"/>
                </a:lnTo>
                <a:lnTo>
                  <a:pt x="699" y="145"/>
                </a:lnTo>
                <a:lnTo>
                  <a:pt x="699" y="146"/>
                </a:lnTo>
                <a:lnTo>
                  <a:pt x="700" y="146"/>
                </a:lnTo>
                <a:lnTo>
                  <a:pt x="702" y="148"/>
                </a:lnTo>
                <a:lnTo>
                  <a:pt x="702" y="149"/>
                </a:lnTo>
                <a:lnTo>
                  <a:pt x="703" y="150"/>
                </a:lnTo>
                <a:lnTo>
                  <a:pt x="705" y="152"/>
                </a:lnTo>
                <a:lnTo>
                  <a:pt x="706" y="153"/>
                </a:lnTo>
                <a:lnTo>
                  <a:pt x="707" y="155"/>
                </a:lnTo>
                <a:lnTo>
                  <a:pt x="709" y="156"/>
                </a:lnTo>
                <a:lnTo>
                  <a:pt x="710" y="157"/>
                </a:lnTo>
                <a:lnTo>
                  <a:pt x="712" y="159"/>
                </a:lnTo>
                <a:lnTo>
                  <a:pt x="713" y="160"/>
                </a:lnTo>
                <a:lnTo>
                  <a:pt x="715" y="162"/>
                </a:lnTo>
                <a:lnTo>
                  <a:pt x="716" y="163"/>
                </a:lnTo>
                <a:lnTo>
                  <a:pt x="717" y="164"/>
                </a:lnTo>
                <a:lnTo>
                  <a:pt x="717" y="166"/>
                </a:lnTo>
                <a:lnTo>
                  <a:pt x="719" y="166"/>
                </a:lnTo>
                <a:lnTo>
                  <a:pt x="720" y="167"/>
                </a:lnTo>
                <a:lnTo>
                  <a:pt x="720" y="169"/>
                </a:lnTo>
                <a:lnTo>
                  <a:pt x="722" y="169"/>
                </a:lnTo>
                <a:lnTo>
                  <a:pt x="722" y="170"/>
                </a:lnTo>
                <a:lnTo>
                  <a:pt x="723" y="170"/>
                </a:lnTo>
                <a:lnTo>
                  <a:pt x="723" y="171"/>
                </a:lnTo>
                <a:lnTo>
                  <a:pt x="724" y="173"/>
                </a:lnTo>
                <a:lnTo>
                  <a:pt x="726" y="174"/>
                </a:lnTo>
                <a:lnTo>
                  <a:pt x="727" y="176"/>
                </a:lnTo>
                <a:lnTo>
                  <a:pt x="729" y="177"/>
                </a:lnTo>
                <a:lnTo>
                  <a:pt x="730" y="179"/>
                </a:lnTo>
                <a:lnTo>
                  <a:pt x="730" y="180"/>
                </a:lnTo>
                <a:lnTo>
                  <a:pt x="731" y="181"/>
                </a:lnTo>
                <a:lnTo>
                  <a:pt x="733" y="183"/>
                </a:lnTo>
                <a:lnTo>
                  <a:pt x="734" y="184"/>
                </a:lnTo>
                <a:lnTo>
                  <a:pt x="736" y="186"/>
                </a:lnTo>
                <a:lnTo>
                  <a:pt x="737" y="187"/>
                </a:lnTo>
                <a:lnTo>
                  <a:pt x="738" y="190"/>
                </a:lnTo>
                <a:lnTo>
                  <a:pt x="740" y="191"/>
                </a:lnTo>
                <a:lnTo>
                  <a:pt x="741" y="193"/>
                </a:lnTo>
                <a:lnTo>
                  <a:pt x="743" y="195"/>
                </a:lnTo>
                <a:lnTo>
                  <a:pt x="744" y="197"/>
                </a:lnTo>
                <a:lnTo>
                  <a:pt x="746" y="198"/>
                </a:lnTo>
                <a:lnTo>
                  <a:pt x="747" y="200"/>
                </a:lnTo>
                <a:lnTo>
                  <a:pt x="748" y="201"/>
                </a:lnTo>
                <a:lnTo>
                  <a:pt x="750" y="202"/>
                </a:lnTo>
                <a:lnTo>
                  <a:pt x="750" y="204"/>
                </a:lnTo>
                <a:lnTo>
                  <a:pt x="751" y="205"/>
                </a:lnTo>
                <a:lnTo>
                  <a:pt x="753" y="207"/>
                </a:lnTo>
                <a:lnTo>
                  <a:pt x="754" y="208"/>
                </a:lnTo>
                <a:lnTo>
                  <a:pt x="755" y="210"/>
                </a:lnTo>
                <a:lnTo>
                  <a:pt x="755" y="211"/>
                </a:lnTo>
                <a:lnTo>
                  <a:pt x="757" y="211"/>
                </a:lnTo>
                <a:lnTo>
                  <a:pt x="758" y="212"/>
                </a:lnTo>
                <a:lnTo>
                  <a:pt x="758" y="214"/>
                </a:lnTo>
                <a:lnTo>
                  <a:pt x="760" y="215"/>
                </a:lnTo>
                <a:lnTo>
                  <a:pt x="760" y="217"/>
                </a:lnTo>
                <a:lnTo>
                  <a:pt x="761" y="217"/>
                </a:lnTo>
                <a:lnTo>
                  <a:pt x="762" y="218"/>
                </a:lnTo>
                <a:lnTo>
                  <a:pt x="762" y="219"/>
                </a:lnTo>
                <a:lnTo>
                  <a:pt x="764" y="221"/>
                </a:lnTo>
                <a:lnTo>
                  <a:pt x="765" y="222"/>
                </a:lnTo>
                <a:lnTo>
                  <a:pt x="765" y="224"/>
                </a:lnTo>
                <a:lnTo>
                  <a:pt x="767" y="225"/>
                </a:lnTo>
                <a:lnTo>
                  <a:pt x="768" y="226"/>
                </a:lnTo>
                <a:lnTo>
                  <a:pt x="769" y="229"/>
                </a:lnTo>
                <a:lnTo>
                  <a:pt x="771" y="231"/>
                </a:lnTo>
                <a:lnTo>
                  <a:pt x="772" y="232"/>
                </a:lnTo>
                <a:lnTo>
                  <a:pt x="774" y="235"/>
                </a:lnTo>
                <a:lnTo>
                  <a:pt x="775" y="236"/>
                </a:lnTo>
                <a:lnTo>
                  <a:pt x="777" y="239"/>
                </a:lnTo>
                <a:lnTo>
                  <a:pt x="778" y="242"/>
                </a:lnTo>
                <a:lnTo>
                  <a:pt x="779" y="243"/>
                </a:lnTo>
                <a:lnTo>
                  <a:pt x="781" y="245"/>
                </a:lnTo>
                <a:lnTo>
                  <a:pt x="782" y="248"/>
                </a:lnTo>
                <a:lnTo>
                  <a:pt x="784" y="249"/>
                </a:lnTo>
                <a:lnTo>
                  <a:pt x="785" y="250"/>
                </a:lnTo>
                <a:lnTo>
                  <a:pt x="785" y="252"/>
                </a:lnTo>
                <a:lnTo>
                  <a:pt x="786" y="253"/>
                </a:lnTo>
                <a:lnTo>
                  <a:pt x="788" y="255"/>
                </a:lnTo>
                <a:lnTo>
                  <a:pt x="789" y="256"/>
                </a:lnTo>
                <a:lnTo>
                  <a:pt x="789" y="257"/>
                </a:lnTo>
                <a:lnTo>
                  <a:pt x="791" y="257"/>
                </a:lnTo>
                <a:lnTo>
                  <a:pt x="791" y="259"/>
                </a:lnTo>
                <a:lnTo>
                  <a:pt x="792" y="260"/>
                </a:lnTo>
                <a:lnTo>
                  <a:pt x="793" y="262"/>
                </a:lnTo>
                <a:lnTo>
                  <a:pt x="793" y="263"/>
                </a:lnTo>
                <a:lnTo>
                  <a:pt x="795" y="264"/>
                </a:lnTo>
                <a:lnTo>
                  <a:pt x="795" y="266"/>
                </a:lnTo>
                <a:lnTo>
                  <a:pt x="796" y="266"/>
                </a:lnTo>
                <a:lnTo>
                  <a:pt x="798" y="267"/>
                </a:lnTo>
                <a:lnTo>
                  <a:pt x="798" y="269"/>
                </a:lnTo>
                <a:lnTo>
                  <a:pt x="799" y="270"/>
                </a:lnTo>
                <a:lnTo>
                  <a:pt x="801" y="272"/>
                </a:lnTo>
                <a:lnTo>
                  <a:pt x="802" y="273"/>
                </a:lnTo>
                <a:lnTo>
                  <a:pt x="802" y="276"/>
                </a:lnTo>
                <a:lnTo>
                  <a:pt x="803" y="277"/>
                </a:lnTo>
                <a:lnTo>
                  <a:pt x="805" y="279"/>
                </a:lnTo>
                <a:lnTo>
                  <a:pt x="806" y="280"/>
                </a:lnTo>
                <a:lnTo>
                  <a:pt x="808" y="283"/>
                </a:lnTo>
                <a:lnTo>
                  <a:pt x="809" y="284"/>
                </a:lnTo>
                <a:lnTo>
                  <a:pt x="812" y="287"/>
                </a:lnTo>
                <a:lnTo>
                  <a:pt x="813" y="290"/>
                </a:lnTo>
                <a:lnTo>
                  <a:pt x="815" y="291"/>
                </a:lnTo>
                <a:lnTo>
                  <a:pt x="816" y="294"/>
                </a:lnTo>
                <a:lnTo>
                  <a:pt x="817" y="295"/>
                </a:lnTo>
                <a:lnTo>
                  <a:pt x="819" y="297"/>
                </a:lnTo>
                <a:lnTo>
                  <a:pt x="820" y="300"/>
                </a:lnTo>
                <a:lnTo>
                  <a:pt x="822" y="301"/>
                </a:lnTo>
                <a:lnTo>
                  <a:pt x="822" y="303"/>
                </a:lnTo>
                <a:lnTo>
                  <a:pt x="823" y="304"/>
                </a:lnTo>
                <a:lnTo>
                  <a:pt x="824" y="305"/>
                </a:lnTo>
                <a:lnTo>
                  <a:pt x="826" y="307"/>
                </a:lnTo>
                <a:lnTo>
                  <a:pt x="826" y="308"/>
                </a:lnTo>
                <a:lnTo>
                  <a:pt x="827" y="308"/>
                </a:lnTo>
                <a:lnTo>
                  <a:pt x="827" y="310"/>
                </a:lnTo>
                <a:lnTo>
                  <a:pt x="829" y="311"/>
                </a:lnTo>
                <a:lnTo>
                  <a:pt x="829" y="312"/>
                </a:lnTo>
                <a:lnTo>
                  <a:pt x="830" y="314"/>
                </a:lnTo>
                <a:lnTo>
                  <a:pt x="832" y="315"/>
                </a:lnTo>
                <a:lnTo>
                  <a:pt x="832" y="317"/>
                </a:lnTo>
                <a:lnTo>
                  <a:pt x="833" y="318"/>
                </a:lnTo>
                <a:lnTo>
                  <a:pt x="833" y="319"/>
                </a:lnTo>
                <a:lnTo>
                  <a:pt x="834" y="319"/>
                </a:lnTo>
                <a:lnTo>
                  <a:pt x="834" y="321"/>
                </a:lnTo>
                <a:lnTo>
                  <a:pt x="836" y="322"/>
                </a:lnTo>
                <a:lnTo>
                  <a:pt x="836" y="324"/>
                </a:lnTo>
                <a:lnTo>
                  <a:pt x="837" y="325"/>
                </a:lnTo>
                <a:lnTo>
                  <a:pt x="839" y="326"/>
                </a:lnTo>
                <a:lnTo>
                  <a:pt x="839" y="328"/>
                </a:lnTo>
                <a:lnTo>
                  <a:pt x="840" y="331"/>
                </a:lnTo>
                <a:lnTo>
                  <a:pt x="841" y="332"/>
                </a:lnTo>
                <a:lnTo>
                  <a:pt x="841" y="334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9" name="Freeform 8">
            <a:extLst>
              <a:ext uri="{FF2B5EF4-FFF2-40B4-BE49-F238E27FC236}">
                <a16:creationId xmlns:a16="http://schemas.microsoft.com/office/drawing/2014/main" id="{4C5DD727-8F61-8343-9D61-F55ADFEB8C8E}"/>
              </a:ext>
            </a:extLst>
          </p:cNvPr>
          <p:cNvSpPr>
            <a:spLocks/>
          </p:cNvSpPr>
          <p:nvPr/>
        </p:nvSpPr>
        <p:spPr bwMode="auto">
          <a:xfrm>
            <a:off x="6364288" y="1889125"/>
            <a:ext cx="666750" cy="266700"/>
          </a:xfrm>
          <a:custGeom>
            <a:avLst/>
            <a:gdLst>
              <a:gd name="T0" fmla="*/ 2147483646 w 841"/>
              <a:gd name="T1" fmla="*/ 2147483646 h 335"/>
              <a:gd name="T2" fmla="*/ 2147483646 w 841"/>
              <a:gd name="T3" fmla="*/ 2147483646 h 335"/>
              <a:gd name="T4" fmla="*/ 2147483646 w 841"/>
              <a:gd name="T5" fmla="*/ 2147483646 h 335"/>
              <a:gd name="T6" fmla="*/ 2147483646 w 841"/>
              <a:gd name="T7" fmla="*/ 2147483646 h 335"/>
              <a:gd name="T8" fmla="*/ 2147483646 w 841"/>
              <a:gd name="T9" fmla="*/ 2147483646 h 335"/>
              <a:gd name="T10" fmla="*/ 2147483646 w 841"/>
              <a:gd name="T11" fmla="*/ 2147483646 h 335"/>
              <a:gd name="T12" fmla="*/ 2147483646 w 841"/>
              <a:gd name="T13" fmla="*/ 2147483646 h 335"/>
              <a:gd name="T14" fmla="*/ 2147483646 w 841"/>
              <a:gd name="T15" fmla="*/ 2147483646 h 335"/>
              <a:gd name="T16" fmla="*/ 2147483646 w 841"/>
              <a:gd name="T17" fmla="*/ 2147483646 h 335"/>
              <a:gd name="T18" fmla="*/ 2147483646 w 841"/>
              <a:gd name="T19" fmla="*/ 2147483646 h 335"/>
              <a:gd name="T20" fmla="*/ 2147483646 w 841"/>
              <a:gd name="T21" fmla="*/ 2147483646 h 335"/>
              <a:gd name="T22" fmla="*/ 2147483646 w 841"/>
              <a:gd name="T23" fmla="*/ 2147483646 h 335"/>
              <a:gd name="T24" fmla="*/ 2147483646 w 841"/>
              <a:gd name="T25" fmla="*/ 2147483646 h 335"/>
              <a:gd name="T26" fmla="*/ 2147483646 w 841"/>
              <a:gd name="T27" fmla="*/ 2147483646 h 335"/>
              <a:gd name="T28" fmla="*/ 2147483646 w 841"/>
              <a:gd name="T29" fmla="*/ 2147483646 h 335"/>
              <a:gd name="T30" fmla="*/ 2147483646 w 841"/>
              <a:gd name="T31" fmla="*/ 2147483646 h 335"/>
              <a:gd name="T32" fmla="*/ 2147483646 w 841"/>
              <a:gd name="T33" fmla="*/ 2147483646 h 335"/>
              <a:gd name="T34" fmla="*/ 2147483646 w 841"/>
              <a:gd name="T35" fmla="*/ 2147483646 h 335"/>
              <a:gd name="T36" fmla="*/ 2147483646 w 841"/>
              <a:gd name="T37" fmla="*/ 2147483646 h 335"/>
              <a:gd name="T38" fmla="*/ 2147483646 w 841"/>
              <a:gd name="T39" fmla="*/ 2147483646 h 335"/>
              <a:gd name="T40" fmla="*/ 2147483646 w 841"/>
              <a:gd name="T41" fmla="*/ 2147483646 h 335"/>
              <a:gd name="T42" fmla="*/ 2147483646 w 841"/>
              <a:gd name="T43" fmla="*/ 2147483646 h 335"/>
              <a:gd name="T44" fmla="*/ 2147483646 w 841"/>
              <a:gd name="T45" fmla="*/ 2147483646 h 335"/>
              <a:gd name="T46" fmla="*/ 2147483646 w 841"/>
              <a:gd name="T47" fmla="*/ 2147483646 h 335"/>
              <a:gd name="T48" fmla="*/ 2147483646 w 841"/>
              <a:gd name="T49" fmla="*/ 2147483646 h 335"/>
              <a:gd name="T50" fmla="*/ 2147483646 w 841"/>
              <a:gd name="T51" fmla="*/ 2147483646 h 335"/>
              <a:gd name="T52" fmla="*/ 2147483646 w 841"/>
              <a:gd name="T53" fmla="*/ 2147483646 h 335"/>
              <a:gd name="T54" fmla="*/ 2147483646 w 841"/>
              <a:gd name="T55" fmla="*/ 2147483646 h 335"/>
              <a:gd name="T56" fmla="*/ 2147483646 w 841"/>
              <a:gd name="T57" fmla="*/ 2147483646 h 335"/>
              <a:gd name="T58" fmla="*/ 2147483646 w 841"/>
              <a:gd name="T59" fmla="*/ 2147483646 h 335"/>
              <a:gd name="T60" fmla="*/ 2147483646 w 841"/>
              <a:gd name="T61" fmla="*/ 2147483646 h 335"/>
              <a:gd name="T62" fmla="*/ 2147483646 w 841"/>
              <a:gd name="T63" fmla="*/ 2147483646 h 335"/>
              <a:gd name="T64" fmla="*/ 2147483646 w 841"/>
              <a:gd name="T65" fmla="*/ 2147483646 h 335"/>
              <a:gd name="T66" fmla="*/ 2147483646 w 841"/>
              <a:gd name="T67" fmla="*/ 2147483646 h 335"/>
              <a:gd name="T68" fmla="*/ 2147483646 w 841"/>
              <a:gd name="T69" fmla="*/ 2147483646 h 335"/>
              <a:gd name="T70" fmla="*/ 2147483646 w 841"/>
              <a:gd name="T71" fmla="*/ 2147483646 h 335"/>
              <a:gd name="T72" fmla="*/ 2147483646 w 841"/>
              <a:gd name="T73" fmla="*/ 2147483646 h 335"/>
              <a:gd name="T74" fmla="*/ 2147483646 w 841"/>
              <a:gd name="T75" fmla="*/ 2147483646 h 335"/>
              <a:gd name="T76" fmla="*/ 2147483646 w 841"/>
              <a:gd name="T77" fmla="*/ 2147483646 h 335"/>
              <a:gd name="T78" fmla="*/ 2147483646 w 841"/>
              <a:gd name="T79" fmla="*/ 2147483646 h 335"/>
              <a:gd name="T80" fmla="*/ 2147483646 w 841"/>
              <a:gd name="T81" fmla="*/ 2147483646 h 335"/>
              <a:gd name="T82" fmla="*/ 2147483646 w 841"/>
              <a:gd name="T83" fmla="*/ 2147483646 h 335"/>
              <a:gd name="T84" fmla="*/ 2147483646 w 841"/>
              <a:gd name="T85" fmla="*/ 2147483646 h 335"/>
              <a:gd name="T86" fmla="*/ 2147483646 w 841"/>
              <a:gd name="T87" fmla="*/ 2147483646 h 335"/>
              <a:gd name="T88" fmla="*/ 2147483646 w 841"/>
              <a:gd name="T89" fmla="*/ 2147483646 h 335"/>
              <a:gd name="T90" fmla="*/ 2147483646 w 841"/>
              <a:gd name="T91" fmla="*/ 2147483646 h 335"/>
              <a:gd name="T92" fmla="*/ 2147483646 w 841"/>
              <a:gd name="T93" fmla="*/ 2147483646 h 335"/>
              <a:gd name="T94" fmla="*/ 2147483646 w 841"/>
              <a:gd name="T95" fmla="*/ 2147483646 h 335"/>
              <a:gd name="T96" fmla="*/ 2147483646 w 841"/>
              <a:gd name="T97" fmla="*/ 2147483646 h 335"/>
              <a:gd name="T98" fmla="*/ 2147483646 w 841"/>
              <a:gd name="T99" fmla="*/ 2147483646 h 335"/>
              <a:gd name="T100" fmla="*/ 2147483646 w 841"/>
              <a:gd name="T101" fmla="*/ 2147483646 h 335"/>
              <a:gd name="T102" fmla="*/ 2147483646 w 841"/>
              <a:gd name="T103" fmla="*/ 2147483646 h 335"/>
              <a:gd name="T104" fmla="*/ 2147483646 w 841"/>
              <a:gd name="T105" fmla="*/ 2147483646 h 335"/>
              <a:gd name="T106" fmla="*/ 2147483646 w 841"/>
              <a:gd name="T107" fmla="*/ 2147483646 h 335"/>
              <a:gd name="T108" fmla="*/ 2147483646 w 841"/>
              <a:gd name="T109" fmla="*/ 2147483646 h 335"/>
              <a:gd name="T110" fmla="*/ 2147483646 w 841"/>
              <a:gd name="T111" fmla="*/ 2147483646 h 335"/>
              <a:gd name="T112" fmla="*/ 2147483646 w 841"/>
              <a:gd name="T113" fmla="*/ 2147483646 h 335"/>
              <a:gd name="T114" fmla="*/ 2147483646 w 841"/>
              <a:gd name="T115" fmla="*/ 2147483646 h 335"/>
              <a:gd name="T116" fmla="*/ 2147483646 w 841"/>
              <a:gd name="T117" fmla="*/ 2147483646 h 335"/>
              <a:gd name="T118" fmla="*/ 2147483646 w 841"/>
              <a:gd name="T119" fmla="*/ 2147483646 h 335"/>
              <a:gd name="T120" fmla="*/ 2147483646 w 841"/>
              <a:gd name="T121" fmla="*/ 2147483646 h 3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841" h="335">
                <a:moveTo>
                  <a:pt x="0" y="335"/>
                </a:moveTo>
                <a:lnTo>
                  <a:pt x="32" y="335"/>
                </a:lnTo>
                <a:lnTo>
                  <a:pt x="62" y="335"/>
                </a:lnTo>
                <a:lnTo>
                  <a:pt x="90" y="335"/>
                </a:lnTo>
                <a:lnTo>
                  <a:pt x="117" y="335"/>
                </a:lnTo>
                <a:lnTo>
                  <a:pt x="141" y="335"/>
                </a:lnTo>
                <a:lnTo>
                  <a:pt x="165" y="335"/>
                </a:lnTo>
                <a:lnTo>
                  <a:pt x="186" y="335"/>
                </a:lnTo>
                <a:lnTo>
                  <a:pt x="206" y="335"/>
                </a:lnTo>
                <a:lnTo>
                  <a:pt x="223" y="335"/>
                </a:lnTo>
                <a:lnTo>
                  <a:pt x="240" y="335"/>
                </a:lnTo>
                <a:lnTo>
                  <a:pt x="255" y="335"/>
                </a:lnTo>
                <a:lnTo>
                  <a:pt x="269" y="335"/>
                </a:lnTo>
                <a:lnTo>
                  <a:pt x="282" y="335"/>
                </a:lnTo>
                <a:lnTo>
                  <a:pt x="293" y="335"/>
                </a:lnTo>
                <a:lnTo>
                  <a:pt x="303" y="335"/>
                </a:lnTo>
                <a:lnTo>
                  <a:pt x="313" y="335"/>
                </a:lnTo>
                <a:lnTo>
                  <a:pt x="321" y="335"/>
                </a:lnTo>
                <a:lnTo>
                  <a:pt x="328" y="335"/>
                </a:lnTo>
                <a:lnTo>
                  <a:pt x="335" y="335"/>
                </a:lnTo>
                <a:lnTo>
                  <a:pt x="341" y="335"/>
                </a:lnTo>
                <a:lnTo>
                  <a:pt x="347" y="335"/>
                </a:lnTo>
                <a:lnTo>
                  <a:pt x="352" y="335"/>
                </a:lnTo>
                <a:lnTo>
                  <a:pt x="355" y="334"/>
                </a:lnTo>
                <a:lnTo>
                  <a:pt x="359" y="334"/>
                </a:lnTo>
                <a:lnTo>
                  <a:pt x="362" y="334"/>
                </a:lnTo>
                <a:lnTo>
                  <a:pt x="365" y="334"/>
                </a:lnTo>
                <a:lnTo>
                  <a:pt x="368" y="334"/>
                </a:lnTo>
                <a:lnTo>
                  <a:pt x="371" y="334"/>
                </a:lnTo>
                <a:lnTo>
                  <a:pt x="373" y="334"/>
                </a:lnTo>
                <a:lnTo>
                  <a:pt x="375" y="334"/>
                </a:lnTo>
                <a:lnTo>
                  <a:pt x="378" y="334"/>
                </a:lnTo>
                <a:lnTo>
                  <a:pt x="379" y="334"/>
                </a:lnTo>
                <a:lnTo>
                  <a:pt x="382" y="334"/>
                </a:lnTo>
                <a:lnTo>
                  <a:pt x="385" y="332"/>
                </a:lnTo>
                <a:lnTo>
                  <a:pt x="386" y="332"/>
                </a:lnTo>
                <a:lnTo>
                  <a:pt x="388" y="332"/>
                </a:lnTo>
                <a:lnTo>
                  <a:pt x="390" y="332"/>
                </a:lnTo>
                <a:lnTo>
                  <a:pt x="392" y="332"/>
                </a:lnTo>
                <a:lnTo>
                  <a:pt x="393" y="332"/>
                </a:lnTo>
                <a:lnTo>
                  <a:pt x="395" y="332"/>
                </a:lnTo>
                <a:lnTo>
                  <a:pt x="396" y="332"/>
                </a:lnTo>
                <a:lnTo>
                  <a:pt x="397" y="332"/>
                </a:lnTo>
                <a:lnTo>
                  <a:pt x="399" y="332"/>
                </a:lnTo>
                <a:lnTo>
                  <a:pt x="400" y="332"/>
                </a:lnTo>
                <a:lnTo>
                  <a:pt x="402" y="332"/>
                </a:lnTo>
                <a:lnTo>
                  <a:pt x="403" y="331"/>
                </a:lnTo>
                <a:lnTo>
                  <a:pt x="404" y="331"/>
                </a:lnTo>
                <a:lnTo>
                  <a:pt x="406" y="331"/>
                </a:lnTo>
                <a:lnTo>
                  <a:pt x="407" y="331"/>
                </a:lnTo>
                <a:lnTo>
                  <a:pt x="409" y="331"/>
                </a:lnTo>
                <a:lnTo>
                  <a:pt x="410" y="331"/>
                </a:lnTo>
                <a:lnTo>
                  <a:pt x="412" y="331"/>
                </a:lnTo>
                <a:lnTo>
                  <a:pt x="413" y="331"/>
                </a:lnTo>
                <a:lnTo>
                  <a:pt x="414" y="331"/>
                </a:lnTo>
                <a:lnTo>
                  <a:pt x="416" y="330"/>
                </a:lnTo>
                <a:lnTo>
                  <a:pt x="417" y="330"/>
                </a:lnTo>
                <a:lnTo>
                  <a:pt x="419" y="330"/>
                </a:lnTo>
                <a:lnTo>
                  <a:pt x="420" y="330"/>
                </a:lnTo>
                <a:lnTo>
                  <a:pt x="421" y="330"/>
                </a:lnTo>
                <a:lnTo>
                  <a:pt x="424" y="330"/>
                </a:lnTo>
                <a:lnTo>
                  <a:pt x="426" y="328"/>
                </a:lnTo>
                <a:lnTo>
                  <a:pt x="427" y="328"/>
                </a:lnTo>
                <a:lnTo>
                  <a:pt x="430" y="328"/>
                </a:lnTo>
                <a:lnTo>
                  <a:pt x="433" y="328"/>
                </a:lnTo>
                <a:lnTo>
                  <a:pt x="434" y="327"/>
                </a:lnTo>
                <a:lnTo>
                  <a:pt x="437" y="327"/>
                </a:lnTo>
                <a:lnTo>
                  <a:pt x="438" y="327"/>
                </a:lnTo>
                <a:lnTo>
                  <a:pt x="440" y="327"/>
                </a:lnTo>
                <a:lnTo>
                  <a:pt x="441" y="327"/>
                </a:lnTo>
                <a:lnTo>
                  <a:pt x="443" y="327"/>
                </a:lnTo>
                <a:lnTo>
                  <a:pt x="444" y="325"/>
                </a:lnTo>
                <a:lnTo>
                  <a:pt x="445" y="325"/>
                </a:lnTo>
                <a:lnTo>
                  <a:pt x="447" y="325"/>
                </a:lnTo>
                <a:lnTo>
                  <a:pt x="448" y="325"/>
                </a:lnTo>
                <a:lnTo>
                  <a:pt x="450" y="325"/>
                </a:lnTo>
                <a:lnTo>
                  <a:pt x="451" y="325"/>
                </a:lnTo>
                <a:lnTo>
                  <a:pt x="452" y="324"/>
                </a:lnTo>
                <a:lnTo>
                  <a:pt x="454" y="324"/>
                </a:lnTo>
                <a:lnTo>
                  <a:pt x="455" y="324"/>
                </a:lnTo>
                <a:lnTo>
                  <a:pt x="457" y="324"/>
                </a:lnTo>
                <a:lnTo>
                  <a:pt x="458" y="324"/>
                </a:lnTo>
                <a:lnTo>
                  <a:pt x="459" y="323"/>
                </a:lnTo>
                <a:lnTo>
                  <a:pt x="461" y="323"/>
                </a:lnTo>
                <a:lnTo>
                  <a:pt x="462" y="323"/>
                </a:lnTo>
                <a:lnTo>
                  <a:pt x="465" y="321"/>
                </a:lnTo>
                <a:lnTo>
                  <a:pt x="466" y="321"/>
                </a:lnTo>
                <a:lnTo>
                  <a:pt x="468" y="321"/>
                </a:lnTo>
                <a:lnTo>
                  <a:pt x="469" y="320"/>
                </a:lnTo>
                <a:lnTo>
                  <a:pt x="471" y="320"/>
                </a:lnTo>
                <a:lnTo>
                  <a:pt x="474" y="318"/>
                </a:lnTo>
                <a:lnTo>
                  <a:pt x="475" y="318"/>
                </a:lnTo>
                <a:lnTo>
                  <a:pt x="478" y="317"/>
                </a:lnTo>
                <a:lnTo>
                  <a:pt x="481" y="317"/>
                </a:lnTo>
                <a:lnTo>
                  <a:pt x="482" y="316"/>
                </a:lnTo>
                <a:lnTo>
                  <a:pt x="485" y="316"/>
                </a:lnTo>
                <a:lnTo>
                  <a:pt x="488" y="314"/>
                </a:lnTo>
                <a:lnTo>
                  <a:pt x="490" y="314"/>
                </a:lnTo>
                <a:lnTo>
                  <a:pt x="492" y="313"/>
                </a:lnTo>
                <a:lnTo>
                  <a:pt x="495" y="313"/>
                </a:lnTo>
                <a:lnTo>
                  <a:pt x="496" y="311"/>
                </a:lnTo>
                <a:lnTo>
                  <a:pt x="498" y="311"/>
                </a:lnTo>
                <a:lnTo>
                  <a:pt x="499" y="310"/>
                </a:lnTo>
                <a:lnTo>
                  <a:pt x="500" y="310"/>
                </a:lnTo>
                <a:lnTo>
                  <a:pt x="503" y="310"/>
                </a:lnTo>
                <a:lnTo>
                  <a:pt x="505" y="309"/>
                </a:lnTo>
                <a:lnTo>
                  <a:pt x="506" y="309"/>
                </a:lnTo>
                <a:lnTo>
                  <a:pt x="507" y="307"/>
                </a:lnTo>
                <a:lnTo>
                  <a:pt x="509" y="307"/>
                </a:lnTo>
                <a:lnTo>
                  <a:pt x="510" y="307"/>
                </a:lnTo>
                <a:lnTo>
                  <a:pt x="512" y="306"/>
                </a:lnTo>
                <a:lnTo>
                  <a:pt x="513" y="306"/>
                </a:lnTo>
                <a:lnTo>
                  <a:pt x="514" y="306"/>
                </a:lnTo>
                <a:lnTo>
                  <a:pt x="516" y="304"/>
                </a:lnTo>
                <a:lnTo>
                  <a:pt x="517" y="304"/>
                </a:lnTo>
                <a:lnTo>
                  <a:pt x="519" y="303"/>
                </a:lnTo>
                <a:lnTo>
                  <a:pt x="520" y="303"/>
                </a:lnTo>
                <a:lnTo>
                  <a:pt x="521" y="301"/>
                </a:lnTo>
                <a:lnTo>
                  <a:pt x="523" y="301"/>
                </a:lnTo>
                <a:lnTo>
                  <a:pt x="524" y="300"/>
                </a:lnTo>
                <a:lnTo>
                  <a:pt x="526" y="300"/>
                </a:lnTo>
                <a:lnTo>
                  <a:pt x="527" y="299"/>
                </a:lnTo>
                <a:lnTo>
                  <a:pt x="530" y="299"/>
                </a:lnTo>
                <a:lnTo>
                  <a:pt x="531" y="297"/>
                </a:lnTo>
                <a:lnTo>
                  <a:pt x="533" y="296"/>
                </a:lnTo>
                <a:lnTo>
                  <a:pt x="536" y="294"/>
                </a:lnTo>
                <a:lnTo>
                  <a:pt x="538" y="293"/>
                </a:lnTo>
                <a:lnTo>
                  <a:pt x="540" y="293"/>
                </a:lnTo>
                <a:lnTo>
                  <a:pt x="543" y="292"/>
                </a:lnTo>
                <a:lnTo>
                  <a:pt x="544" y="290"/>
                </a:lnTo>
                <a:lnTo>
                  <a:pt x="545" y="290"/>
                </a:lnTo>
                <a:lnTo>
                  <a:pt x="547" y="289"/>
                </a:lnTo>
                <a:lnTo>
                  <a:pt x="548" y="289"/>
                </a:lnTo>
                <a:lnTo>
                  <a:pt x="550" y="287"/>
                </a:lnTo>
                <a:lnTo>
                  <a:pt x="551" y="287"/>
                </a:lnTo>
                <a:lnTo>
                  <a:pt x="552" y="286"/>
                </a:lnTo>
                <a:lnTo>
                  <a:pt x="554" y="286"/>
                </a:lnTo>
                <a:lnTo>
                  <a:pt x="555" y="285"/>
                </a:lnTo>
                <a:lnTo>
                  <a:pt x="557" y="285"/>
                </a:lnTo>
                <a:lnTo>
                  <a:pt x="558" y="283"/>
                </a:lnTo>
                <a:lnTo>
                  <a:pt x="560" y="282"/>
                </a:lnTo>
                <a:lnTo>
                  <a:pt x="561" y="282"/>
                </a:lnTo>
                <a:lnTo>
                  <a:pt x="562" y="282"/>
                </a:lnTo>
                <a:lnTo>
                  <a:pt x="564" y="280"/>
                </a:lnTo>
                <a:lnTo>
                  <a:pt x="565" y="279"/>
                </a:lnTo>
                <a:lnTo>
                  <a:pt x="567" y="279"/>
                </a:lnTo>
                <a:lnTo>
                  <a:pt x="568" y="278"/>
                </a:lnTo>
                <a:lnTo>
                  <a:pt x="569" y="278"/>
                </a:lnTo>
                <a:lnTo>
                  <a:pt x="571" y="276"/>
                </a:lnTo>
                <a:lnTo>
                  <a:pt x="572" y="276"/>
                </a:lnTo>
                <a:lnTo>
                  <a:pt x="574" y="275"/>
                </a:lnTo>
                <a:lnTo>
                  <a:pt x="575" y="275"/>
                </a:lnTo>
                <a:lnTo>
                  <a:pt x="576" y="273"/>
                </a:lnTo>
                <a:lnTo>
                  <a:pt x="578" y="272"/>
                </a:lnTo>
                <a:lnTo>
                  <a:pt x="581" y="270"/>
                </a:lnTo>
                <a:lnTo>
                  <a:pt x="582" y="270"/>
                </a:lnTo>
                <a:lnTo>
                  <a:pt x="585" y="269"/>
                </a:lnTo>
                <a:lnTo>
                  <a:pt x="586" y="268"/>
                </a:lnTo>
                <a:lnTo>
                  <a:pt x="588" y="266"/>
                </a:lnTo>
                <a:lnTo>
                  <a:pt x="589" y="266"/>
                </a:lnTo>
                <a:lnTo>
                  <a:pt x="591" y="265"/>
                </a:lnTo>
                <a:lnTo>
                  <a:pt x="592" y="265"/>
                </a:lnTo>
                <a:lnTo>
                  <a:pt x="593" y="263"/>
                </a:lnTo>
                <a:lnTo>
                  <a:pt x="595" y="262"/>
                </a:lnTo>
                <a:lnTo>
                  <a:pt x="596" y="262"/>
                </a:lnTo>
                <a:lnTo>
                  <a:pt x="598" y="262"/>
                </a:lnTo>
                <a:lnTo>
                  <a:pt x="599" y="261"/>
                </a:lnTo>
                <a:lnTo>
                  <a:pt x="600" y="261"/>
                </a:lnTo>
                <a:lnTo>
                  <a:pt x="600" y="259"/>
                </a:lnTo>
                <a:lnTo>
                  <a:pt x="602" y="259"/>
                </a:lnTo>
                <a:lnTo>
                  <a:pt x="603" y="258"/>
                </a:lnTo>
                <a:lnTo>
                  <a:pt x="605" y="258"/>
                </a:lnTo>
                <a:lnTo>
                  <a:pt x="606" y="256"/>
                </a:lnTo>
                <a:lnTo>
                  <a:pt x="607" y="255"/>
                </a:lnTo>
                <a:lnTo>
                  <a:pt x="609" y="255"/>
                </a:lnTo>
                <a:lnTo>
                  <a:pt x="610" y="254"/>
                </a:lnTo>
                <a:lnTo>
                  <a:pt x="612" y="254"/>
                </a:lnTo>
                <a:lnTo>
                  <a:pt x="613" y="252"/>
                </a:lnTo>
                <a:lnTo>
                  <a:pt x="614" y="251"/>
                </a:lnTo>
                <a:lnTo>
                  <a:pt x="616" y="251"/>
                </a:lnTo>
                <a:lnTo>
                  <a:pt x="617" y="249"/>
                </a:lnTo>
                <a:lnTo>
                  <a:pt x="619" y="248"/>
                </a:lnTo>
                <a:lnTo>
                  <a:pt x="620" y="248"/>
                </a:lnTo>
                <a:lnTo>
                  <a:pt x="622" y="247"/>
                </a:lnTo>
                <a:lnTo>
                  <a:pt x="623" y="245"/>
                </a:lnTo>
                <a:lnTo>
                  <a:pt x="626" y="244"/>
                </a:lnTo>
                <a:lnTo>
                  <a:pt x="627" y="244"/>
                </a:lnTo>
                <a:lnTo>
                  <a:pt x="627" y="242"/>
                </a:lnTo>
                <a:lnTo>
                  <a:pt x="629" y="242"/>
                </a:lnTo>
                <a:lnTo>
                  <a:pt x="630" y="241"/>
                </a:lnTo>
                <a:lnTo>
                  <a:pt x="631" y="241"/>
                </a:lnTo>
                <a:lnTo>
                  <a:pt x="633" y="239"/>
                </a:lnTo>
                <a:lnTo>
                  <a:pt x="634" y="238"/>
                </a:lnTo>
                <a:lnTo>
                  <a:pt x="636" y="238"/>
                </a:lnTo>
                <a:lnTo>
                  <a:pt x="636" y="237"/>
                </a:lnTo>
                <a:lnTo>
                  <a:pt x="637" y="237"/>
                </a:lnTo>
                <a:lnTo>
                  <a:pt x="638" y="235"/>
                </a:lnTo>
                <a:lnTo>
                  <a:pt x="640" y="235"/>
                </a:lnTo>
                <a:lnTo>
                  <a:pt x="640" y="234"/>
                </a:lnTo>
                <a:lnTo>
                  <a:pt x="641" y="234"/>
                </a:lnTo>
                <a:lnTo>
                  <a:pt x="641" y="232"/>
                </a:lnTo>
                <a:lnTo>
                  <a:pt x="643" y="232"/>
                </a:lnTo>
                <a:lnTo>
                  <a:pt x="644" y="231"/>
                </a:lnTo>
                <a:lnTo>
                  <a:pt x="645" y="231"/>
                </a:lnTo>
                <a:lnTo>
                  <a:pt x="645" y="230"/>
                </a:lnTo>
                <a:lnTo>
                  <a:pt x="647" y="230"/>
                </a:lnTo>
                <a:lnTo>
                  <a:pt x="648" y="228"/>
                </a:lnTo>
                <a:lnTo>
                  <a:pt x="650" y="227"/>
                </a:lnTo>
                <a:lnTo>
                  <a:pt x="651" y="227"/>
                </a:lnTo>
                <a:lnTo>
                  <a:pt x="651" y="225"/>
                </a:lnTo>
                <a:lnTo>
                  <a:pt x="653" y="224"/>
                </a:lnTo>
                <a:lnTo>
                  <a:pt x="654" y="224"/>
                </a:lnTo>
                <a:lnTo>
                  <a:pt x="655" y="223"/>
                </a:lnTo>
                <a:lnTo>
                  <a:pt x="657" y="221"/>
                </a:lnTo>
                <a:lnTo>
                  <a:pt x="658" y="221"/>
                </a:lnTo>
                <a:lnTo>
                  <a:pt x="658" y="220"/>
                </a:lnTo>
                <a:lnTo>
                  <a:pt x="660" y="220"/>
                </a:lnTo>
                <a:lnTo>
                  <a:pt x="660" y="218"/>
                </a:lnTo>
                <a:lnTo>
                  <a:pt x="661" y="218"/>
                </a:lnTo>
                <a:lnTo>
                  <a:pt x="662" y="217"/>
                </a:lnTo>
                <a:lnTo>
                  <a:pt x="664" y="217"/>
                </a:lnTo>
                <a:lnTo>
                  <a:pt x="664" y="216"/>
                </a:lnTo>
                <a:lnTo>
                  <a:pt x="665" y="216"/>
                </a:lnTo>
                <a:lnTo>
                  <a:pt x="665" y="214"/>
                </a:lnTo>
                <a:lnTo>
                  <a:pt x="667" y="214"/>
                </a:lnTo>
                <a:lnTo>
                  <a:pt x="668" y="213"/>
                </a:lnTo>
                <a:lnTo>
                  <a:pt x="669" y="213"/>
                </a:lnTo>
                <a:lnTo>
                  <a:pt x="669" y="211"/>
                </a:lnTo>
                <a:lnTo>
                  <a:pt x="671" y="211"/>
                </a:lnTo>
                <a:lnTo>
                  <a:pt x="672" y="210"/>
                </a:lnTo>
                <a:lnTo>
                  <a:pt x="674" y="208"/>
                </a:lnTo>
                <a:lnTo>
                  <a:pt x="675" y="208"/>
                </a:lnTo>
                <a:lnTo>
                  <a:pt x="676" y="207"/>
                </a:lnTo>
                <a:lnTo>
                  <a:pt x="678" y="206"/>
                </a:lnTo>
                <a:lnTo>
                  <a:pt x="679" y="204"/>
                </a:lnTo>
                <a:lnTo>
                  <a:pt x="681" y="204"/>
                </a:lnTo>
                <a:lnTo>
                  <a:pt x="682" y="203"/>
                </a:lnTo>
                <a:lnTo>
                  <a:pt x="684" y="203"/>
                </a:lnTo>
                <a:lnTo>
                  <a:pt x="684" y="201"/>
                </a:lnTo>
                <a:lnTo>
                  <a:pt x="685" y="201"/>
                </a:lnTo>
                <a:lnTo>
                  <a:pt x="686" y="200"/>
                </a:lnTo>
                <a:lnTo>
                  <a:pt x="688" y="200"/>
                </a:lnTo>
                <a:lnTo>
                  <a:pt x="688" y="199"/>
                </a:lnTo>
                <a:lnTo>
                  <a:pt x="689" y="199"/>
                </a:lnTo>
                <a:lnTo>
                  <a:pt x="689" y="197"/>
                </a:lnTo>
                <a:lnTo>
                  <a:pt x="691" y="197"/>
                </a:lnTo>
                <a:lnTo>
                  <a:pt x="692" y="196"/>
                </a:lnTo>
                <a:lnTo>
                  <a:pt x="693" y="194"/>
                </a:lnTo>
                <a:lnTo>
                  <a:pt x="695" y="193"/>
                </a:lnTo>
                <a:lnTo>
                  <a:pt x="696" y="192"/>
                </a:lnTo>
                <a:lnTo>
                  <a:pt x="698" y="190"/>
                </a:lnTo>
                <a:lnTo>
                  <a:pt x="699" y="190"/>
                </a:lnTo>
                <a:lnTo>
                  <a:pt x="699" y="189"/>
                </a:lnTo>
                <a:lnTo>
                  <a:pt x="700" y="187"/>
                </a:lnTo>
                <a:lnTo>
                  <a:pt x="702" y="186"/>
                </a:lnTo>
                <a:lnTo>
                  <a:pt x="703" y="185"/>
                </a:lnTo>
                <a:lnTo>
                  <a:pt x="705" y="183"/>
                </a:lnTo>
                <a:lnTo>
                  <a:pt x="706" y="182"/>
                </a:lnTo>
                <a:lnTo>
                  <a:pt x="707" y="180"/>
                </a:lnTo>
                <a:lnTo>
                  <a:pt x="709" y="179"/>
                </a:lnTo>
                <a:lnTo>
                  <a:pt x="710" y="177"/>
                </a:lnTo>
                <a:lnTo>
                  <a:pt x="712" y="176"/>
                </a:lnTo>
                <a:lnTo>
                  <a:pt x="712" y="175"/>
                </a:lnTo>
                <a:lnTo>
                  <a:pt x="713" y="173"/>
                </a:lnTo>
                <a:lnTo>
                  <a:pt x="715" y="173"/>
                </a:lnTo>
                <a:lnTo>
                  <a:pt x="716" y="172"/>
                </a:lnTo>
                <a:lnTo>
                  <a:pt x="716" y="170"/>
                </a:lnTo>
                <a:lnTo>
                  <a:pt x="717" y="170"/>
                </a:lnTo>
                <a:lnTo>
                  <a:pt x="717" y="169"/>
                </a:lnTo>
                <a:lnTo>
                  <a:pt x="719" y="168"/>
                </a:lnTo>
                <a:lnTo>
                  <a:pt x="720" y="168"/>
                </a:lnTo>
                <a:lnTo>
                  <a:pt x="720" y="166"/>
                </a:lnTo>
                <a:lnTo>
                  <a:pt x="722" y="165"/>
                </a:lnTo>
                <a:lnTo>
                  <a:pt x="723" y="163"/>
                </a:lnTo>
                <a:lnTo>
                  <a:pt x="724" y="162"/>
                </a:lnTo>
                <a:lnTo>
                  <a:pt x="724" y="161"/>
                </a:lnTo>
                <a:lnTo>
                  <a:pt x="726" y="161"/>
                </a:lnTo>
                <a:lnTo>
                  <a:pt x="727" y="159"/>
                </a:lnTo>
                <a:lnTo>
                  <a:pt x="727" y="158"/>
                </a:lnTo>
                <a:lnTo>
                  <a:pt x="729" y="156"/>
                </a:lnTo>
                <a:lnTo>
                  <a:pt x="730" y="156"/>
                </a:lnTo>
                <a:lnTo>
                  <a:pt x="730" y="155"/>
                </a:lnTo>
                <a:lnTo>
                  <a:pt x="731" y="154"/>
                </a:lnTo>
                <a:lnTo>
                  <a:pt x="733" y="152"/>
                </a:lnTo>
                <a:lnTo>
                  <a:pt x="734" y="151"/>
                </a:lnTo>
                <a:lnTo>
                  <a:pt x="736" y="149"/>
                </a:lnTo>
                <a:lnTo>
                  <a:pt x="737" y="146"/>
                </a:lnTo>
                <a:lnTo>
                  <a:pt x="738" y="145"/>
                </a:lnTo>
                <a:lnTo>
                  <a:pt x="740" y="144"/>
                </a:lnTo>
                <a:lnTo>
                  <a:pt x="741" y="141"/>
                </a:lnTo>
                <a:lnTo>
                  <a:pt x="743" y="139"/>
                </a:lnTo>
                <a:lnTo>
                  <a:pt x="744" y="138"/>
                </a:lnTo>
                <a:lnTo>
                  <a:pt x="746" y="137"/>
                </a:lnTo>
                <a:lnTo>
                  <a:pt x="747" y="135"/>
                </a:lnTo>
                <a:lnTo>
                  <a:pt x="748" y="134"/>
                </a:lnTo>
                <a:lnTo>
                  <a:pt x="750" y="132"/>
                </a:lnTo>
                <a:lnTo>
                  <a:pt x="750" y="131"/>
                </a:lnTo>
                <a:lnTo>
                  <a:pt x="751" y="130"/>
                </a:lnTo>
                <a:lnTo>
                  <a:pt x="753" y="128"/>
                </a:lnTo>
                <a:lnTo>
                  <a:pt x="753" y="127"/>
                </a:lnTo>
                <a:lnTo>
                  <a:pt x="754" y="125"/>
                </a:lnTo>
                <a:lnTo>
                  <a:pt x="755" y="125"/>
                </a:lnTo>
                <a:lnTo>
                  <a:pt x="755" y="124"/>
                </a:lnTo>
                <a:lnTo>
                  <a:pt x="757" y="123"/>
                </a:lnTo>
                <a:lnTo>
                  <a:pt x="758" y="121"/>
                </a:lnTo>
                <a:lnTo>
                  <a:pt x="760" y="120"/>
                </a:lnTo>
                <a:lnTo>
                  <a:pt x="760" y="118"/>
                </a:lnTo>
                <a:lnTo>
                  <a:pt x="761" y="117"/>
                </a:lnTo>
                <a:lnTo>
                  <a:pt x="762" y="115"/>
                </a:lnTo>
                <a:lnTo>
                  <a:pt x="764" y="114"/>
                </a:lnTo>
                <a:lnTo>
                  <a:pt x="765" y="113"/>
                </a:lnTo>
                <a:lnTo>
                  <a:pt x="765" y="111"/>
                </a:lnTo>
                <a:lnTo>
                  <a:pt x="767" y="108"/>
                </a:lnTo>
                <a:lnTo>
                  <a:pt x="768" y="107"/>
                </a:lnTo>
                <a:lnTo>
                  <a:pt x="769" y="106"/>
                </a:lnTo>
                <a:lnTo>
                  <a:pt x="771" y="104"/>
                </a:lnTo>
                <a:lnTo>
                  <a:pt x="772" y="101"/>
                </a:lnTo>
                <a:lnTo>
                  <a:pt x="774" y="100"/>
                </a:lnTo>
                <a:lnTo>
                  <a:pt x="775" y="97"/>
                </a:lnTo>
                <a:lnTo>
                  <a:pt x="777" y="96"/>
                </a:lnTo>
                <a:lnTo>
                  <a:pt x="778" y="93"/>
                </a:lnTo>
                <a:lnTo>
                  <a:pt x="779" y="92"/>
                </a:lnTo>
                <a:lnTo>
                  <a:pt x="781" y="89"/>
                </a:lnTo>
                <a:lnTo>
                  <a:pt x="782" y="87"/>
                </a:lnTo>
                <a:lnTo>
                  <a:pt x="784" y="86"/>
                </a:lnTo>
                <a:lnTo>
                  <a:pt x="785" y="84"/>
                </a:lnTo>
                <a:lnTo>
                  <a:pt x="785" y="83"/>
                </a:lnTo>
                <a:lnTo>
                  <a:pt x="786" y="82"/>
                </a:lnTo>
                <a:lnTo>
                  <a:pt x="788" y="80"/>
                </a:lnTo>
                <a:lnTo>
                  <a:pt x="789" y="79"/>
                </a:lnTo>
                <a:lnTo>
                  <a:pt x="789" y="77"/>
                </a:lnTo>
                <a:lnTo>
                  <a:pt x="791" y="76"/>
                </a:lnTo>
                <a:lnTo>
                  <a:pt x="791" y="75"/>
                </a:lnTo>
                <a:lnTo>
                  <a:pt x="792" y="73"/>
                </a:lnTo>
                <a:lnTo>
                  <a:pt x="793" y="73"/>
                </a:lnTo>
                <a:lnTo>
                  <a:pt x="793" y="72"/>
                </a:lnTo>
                <a:lnTo>
                  <a:pt x="795" y="70"/>
                </a:lnTo>
                <a:lnTo>
                  <a:pt x="795" y="69"/>
                </a:lnTo>
                <a:lnTo>
                  <a:pt x="796" y="68"/>
                </a:lnTo>
                <a:lnTo>
                  <a:pt x="798" y="66"/>
                </a:lnTo>
                <a:lnTo>
                  <a:pt x="798" y="65"/>
                </a:lnTo>
                <a:lnTo>
                  <a:pt x="799" y="63"/>
                </a:lnTo>
                <a:lnTo>
                  <a:pt x="801" y="62"/>
                </a:lnTo>
                <a:lnTo>
                  <a:pt x="802" y="61"/>
                </a:lnTo>
                <a:lnTo>
                  <a:pt x="802" y="59"/>
                </a:lnTo>
                <a:lnTo>
                  <a:pt x="803" y="58"/>
                </a:lnTo>
                <a:lnTo>
                  <a:pt x="805" y="56"/>
                </a:lnTo>
                <a:lnTo>
                  <a:pt x="806" y="53"/>
                </a:lnTo>
                <a:lnTo>
                  <a:pt x="808" y="52"/>
                </a:lnTo>
                <a:lnTo>
                  <a:pt x="809" y="49"/>
                </a:lnTo>
                <a:lnTo>
                  <a:pt x="812" y="46"/>
                </a:lnTo>
                <a:lnTo>
                  <a:pt x="813" y="45"/>
                </a:lnTo>
                <a:lnTo>
                  <a:pt x="815" y="42"/>
                </a:lnTo>
                <a:lnTo>
                  <a:pt x="816" y="41"/>
                </a:lnTo>
                <a:lnTo>
                  <a:pt x="817" y="39"/>
                </a:lnTo>
                <a:lnTo>
                  <a:pt x="819" y="37"/>
                </a:lnTo>
                <a:lnTo>
                  <a:pt x="820" y="35"/>
                </a:lnTo>
                <a:lnTo>
                  <a:pt x="822" y="34"/>
                </a:lnTo>
                <a:lnTo>
                  <a:pt x="822" y="32"/>
                </a:lnTo>
                <a:lnTo>
                  <a:pt x="823" y="31"/>
                </a:lnTo>
                <a:lnTo>
                  <a:pt x="824" y="30"/>
                </a:lnTo>
                <a:lnTo>
                  <a:pt x="826" y="28"/>
                </a:lnTo>
                <a:lnTo>
                  <a:pt x="826" y="27"/>
                </a:lnTo>
                <a:lnTo>
                  <a:pt x="827" y="25"/>
                </a:lnTo>
                <a:lnTo>
                  <a:pt x="827" y="24"/>
                </a:lnTo>
                <a:lnTo>
                  <a:pt x="829" y="24"/>
                </a:lnTo>
                <a:lnTo>
                  <a:pt x="829" y="22"/>
                </a:lnTo>
                <a:lnTo>
                  <a:pt x="830" y="21"/>
                </a:lnTo>
                <a:lnTo>
                  <a:pt x="830" y="20"/>
                </a:lnTo>
                <a:lnTo>
                  <a:pt x="832" y="20"/>
                </a:lnTo>
                <a:lnTo>
                  <a:pt x="832" y="18"/>
                </a:lnTo>
                <a:lnTo>
                  <a:pt x="833" y="17"/>
                </a:lnTo>
                <a:lnTo>
                  <a:pt x="833" y="15"/>
                </a:lnTo>
                <a:lnTo>
                  <a:pt x="834" y="14"/>
                </a:lnTo>
                <a:lnTo>
                  <a:pt x="834" y="13"/>
                </a:lnTo>
                <a:lnTo>
                  <a:pt x="836" y="13"/>
                </a:lnTo>
                <a:lnTo>
                  <a:pt x="836" y="11"/>
                </a:lnTo>
                <a:lnTo>
                  <a:pt x="837" y="10"/>
                </a:lnTo>
                <a:lnTo>
                  <a:pt x="839" y="7"/>
                </a:lnTo>
                <a:lnTo>
                  <a:pt x="839" y="6"/>
                </a:lnTo>
                <a:lnTo>
                  <a:pt x="840" y="4"/>
                </a:lnTo>
                <a:lnTo>
                  <a:pt x="841" y="3"/>
                </a:lnTo>
                <a:lnTo>
                  <a:pt x="841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0" name="Freeform 9">
            <a:extLst>
              <a:ext uri="{FF2B5EF4-FFF2-40B4-BE49-F238E27FC236}">
                <a16:creationId xmlns:a16="http://schemas.microsoft.com/office/drawing/2014/main" id="{8F542203-9F52-5348-B2C0-06E72F314E36}"/>
              </a:ext>
            </a:extLst>
          </p:cNvPr>
          <p:cNvSpPr>
            <a:spLocks/>
          </p:cNvSpPr>
          <p:nvPr/>
        </p:nvSpPr>
        <p:spPr bwMode="auto">
          <a:xfrm>
            <a:off x="6356351" y="1622425"/>
            <a:ext cx="79375" cy="266700"/>
          </a:xfrm>
          <a:custGeom>
            <a:avLst/>
            <a:gdLst>
              <a:gd name="T0" fmla="*/ 2147483646 w 100"/>
              <a:gd name="T1" fmla="*/ 2147483646 h 335"/>
              <a:gd name="T2" fmla="*/ 2147483646 w 100"/>
              <a:gd name="T3" fmla="*/ 2147483646 h 335"/>
              <a:gd name="T4" fmla="*/ 2147483646 w 100"/>
              <a:gd name="T5" fmla="*/ 2147483646 h 335"/>
              <a:gd name="T6" fmla="*/ 2147483646 w 100"/>
              <a:gd name="T7" fmla="*/ 2147483646 h 335"/>
              <a:gd name="T8" fmla="*/ 2147483646 w 100"/>
              <a:gd name="T9" fmla="*/ 2147483646 h 335"/>
              <a:gd name="T10" fmla="*/ 2147483646 w 100"/>
              <a:gd name="T11" fmla="*/ 2147483646 h 335"/>
              <a:gd name="T12" fmla="*/ 2147483646 w 100"/>
              <a:gd name="T13" fmla="*/ 2147483646 h 335"/>
              <a:gd name="T14" fmla="*/ 2147483646 w 100"/>
              <a:gd name="T15" fmla="*/ 2147483646 h 335"/>
              <a:gd name="T16" fmla="*/ 2147483646 w 100"/>
              <a:gd name="T17" fmla="*/ 2147483646 h 335"/>
              <a:gd name="T18" fmla="*/ 2147483646 w 100"/>
              <a:gd name="T19" fmla="*/ 2147483646 h 335"/>
              <a:gd name="T20" fmla="*/ 2147483646 w 100"/>
              <a:gd name="T21" fmla="*/ 2147483646 h 335"/>
              <a:gd name="T22" fmla="*/ 2147483646 w 100"/>
              <a:gd name="T23" fmla="*/ 2147483646 h 335"/>
              <a:gd name="T24" fmla="*/ 2147483646 w 100"/>
              <a:gd name="T25" fmla="*/ 2147483646 h 335"/>
              <a:gd name="T26" fmla="*/ 2147483646 w 100"/>
              <a:gd name="T27" fmla="*/ 2147483646 h 335"/>
              <a:gd name="T28" fmla="*/ 2147483646 w 100"/>
              <a:gd name="T29" fmla="*/ 2147483646 h 335"/>
              <a:gd name="T30" fmla="*/ 2147483646 w 100"/>
              <a:gd name="T31" fmla="*/ 2147483646 h 335"/>
              <a:gd name="T32" fmla="*/ 2147483646 w 100"/>
              <a:gd name="T33" fmla="*/ 2147483646 h 335"/>
              <a:gd name="T34" fmla="*/ 2147483646 w 100"/>
              <a:gd name="T35" fmla="*/ 2147483646 h 335"/>
              <a:gd name="T36" fmla="*/ 2147483646 w 100"/>
              <a:gd name="T37" fmla="*/ 2147483646 h 335"/>
              <a:gd name="T38" fmla="*/ 2147483646 w 100"/>
              <a:gd name="T39" fmla="*/ 2147483646 h 335"/>
              <a:gd name="T40" fmla="*/ 2147483646 w 100"/>
              <a:gd name="T41" fmla="*/ 2147483646 h 335"/>
              <a:gd name="T42" fmla="*/ 2147483646 w 100"/>
              <a:gd name="T43" fmla="*/ 2147483646 h 335"/>
              <a:gd name="T44" fmla="*/ 2147483646 w 100"/>
              <a:gd name="T45" fmla="*/ 2147483646 h 335"/>
              <a:gd name="T46" fmla="*/ 2147483646 w 100"/>
              <a:gd name="T47" fmla="*/ 2147483646 h 335"/>
              <a:gd name="T48" fmla="*/ 2147483646 w 100"/>
              <a:gd name="T49" fmla="*/ 2147483646 h 335"/>
              <a:gd name="T50" fmla="*/ 2147483646 w 100"/>
              <a:gd name="T51" fmla="*/ 2147483646 h 335"/>
              <a:gd name="T52" fmla="*/ 2147483646 w 100"/>
              <a:gd name="T53" fmla="*/ 2147483646 h 335"/>
              <a:gd name="T54" fmla="*/ 2147483646 w 100"/>
              <a:gd name="T55" fmla="*/ 2147483646 h 335"/>
              <a:gd name="T56" fmla="*/ 2147483646 w 100"/>
              <a:gd name="T57" fmla="*/ 2147483646 h 335"/>
              <a:gd name="T58" fmla="*/ 2147483646 w 100"/>
              <a:gd name="T59" fmla="*/ 2147483646 h 335"/>
              <a:gd name="T60" fmla="*/ 2147483646 w 100"/>
              <a:gd name="T61" fmla="*/ 2147483646 h 335"/>
              <a:gd name="T62" fmla="*/ 2147483646 w 100"/>
              <a:gd name="T63" fmla="*/ 2147483646 h 335"/>
              <a:gd name="T64" fmla="*/ 2147483646 w 100"/>
              <a:gd name="T65" fmla="*/ 2147483646 h 335"/>
              <a:gd name="T66" fmla="*/ 2147483646 w 100"/>
              <a:gd name="T67" fmla="*/ 2147483646 h 335"/>
              <a:gd name="T68" fmla="*/ 2147483646 w 100"/>
              <a:gd name="T69" fmla="*/ 2147483646 h 335"/>
              <a:gd name="T70" fmla="*/ 2147483646 w 100"/>
              <a:gd name="T71" fmla="*/ 2147483646 h 335"/>
              <a:gd name="T72" fmla="*/ 2147483646 w 100"/>
              <a:gd name="T73" fmla="*/ 2147483646 h 335"/>
              <a:gd name="T74" fmla="*/ 2147483646 w 100"/>
              <a:gd name="T75" fmla="*/ 2147483646 h 335"/>
              <a:gd name="T76" fmla="*/ 2147483646 w 100"/>
              <a:gd name="T77" fmla="*/ 2147483646 h 335"/>
              <a:gd name="T78" fmla="*/ 2147483646 w 100"/>
              <a:gd name="T79" fmla="*/ 2147483646 h 335"/>
              <a:gd name="T80" fmla="*/ 2147483646 w 100"/>
              <a:gd name="T81" fmla="*/ 2147483646 h 335"/>
              <a:gd name="T82" fmla="*/ 2147483646 w 100"/>
              <a:gd name="T83" fmla="*/ 2147483646 h 335"/>
              <a:gd name="T84" fmla="*/ 2147483646 w 100"/>
              <a:gd name="T85" fmla="*/ 2147483646 h 335"/>
              <a:gd name="T86" fmla="*/ 2147483646 w 100"/>
              <a:gd name="T87" fmla="*/ 2147483646 h 335"/>
              <a:gd name="T88" fmla="*/ 2147483646 w 100"/>
              <a:gd name="T89" fmla="*/ 2147483646 h 335"/>
              <a:gd name="T90" fmla="*/ 2147483646 w 100"/>
              <a:gd name="T91" fmla="*/ 2147483646 h 335"/>
              <a:gd name="T92" fmla="*/ 2147483646 w 100"/>
              <a:gd name="T93" fmla="*/ 2147483646 h 335"/>
              <a:gd name="T94" fmla="*/ 2147483646 w 100"/>
              <a:gd name="T95" fmla="*/ 2147483646 h 335"/>
              <a:gd name="T96" fmla="*/ 2147483646 w 100"/>
              <a:gd name="T97" fmla="*/ 2147483646 h 335"/>
              <a:gd name="T98" fmla="*/ 2147483646 w 100"/>
              <a:gd name="T99" fmla="*/ 2147483646 h 335"/>
              <a:gd name="T100" fmla="*/ 2147483646 w 100"/>
              <a:gd name="T101" fmla="*/ 2147483646 h 335"/>
              <a:gd name="T102" fmla="*/ 2147483646 w 100"/>
              <a:gd name="T103" fmla="*/ 2147483646 h 335"/>
              <a:gd name="T104" fmla="*/ 2147483646 w 100"/>
              <a:gd name="T105" fmla="*/ 2147483646 h 335"/>
              <a:gd name="T106" fmla="*/ 2147483646 w 100"/>
              <a:gd name="T107" fmla="*/ 2147483646 h 335"/>
              <a:gd name="T108" fmla="*/ 2147483646 w 100"/>
              <a:gd name="T109" fmla="*/ 2147483646 h 335"/>
              <a:gd name="T110" fmla="*/ 2147483646 w 100"/>
              <a:gd name="T111" fmla="*/ 2147483646 h 335"/>
              <a:gd name="T112" fmla="*/ 2147483646 w 100"/>
              <a:gd name="T113" fmla="*/ 2147483646 h 33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00" h="335">
                <a:moveTo>
                  <a:pt x="0" y="0"/>
                </a:moveTo>
                <a:lnTo>
                  <a:pt x="1" y="2"/>
                </a:lnTo>
                <a:lnTo>
                  <a:pt x="4" y="7"/>
                </a:lnTo>
                <a:lnTo>
                  <a:pt x="5" y="9"/>
                </a:lnTo>
                <a:lnTo>
                  <a:pt x="7" y="12"/>
                </a:lnTo>
                <a:lnTo>
                  <a:pt x="8" y="15"/>
                </a:lnTo>
                <a:lnTo>
                  <a:pt x="9" y="18"/>
                </a:lnTo>
                <a:lnTo>
                  <a:pt x="11" y="21"/>
                </a:lnTo>
                <a:lnTo>
                  <a:pt x="12" y="23"/>
                </a:lnTo>
                <a:lnTo>
                  <a:pt x="14" y="25"/>
                </a:lnTo>
                <a:lnTo>
                  <a:pt x="15" y="28"/>
                </a:lnTo>
                <a:lnTo>
                  <a:pt x="16" y="29"/>
                </a:lnTo>
                <a:lnTo>
                  <a:pt x="16" y="31"/>
                </a:lnTo>
                <a:lnTo>
                  <a:pt x="18" y="32"/>
                </a:lnTo>
                <a:lnTo>
                  <a:pt x="19" y="35"/>
                </a:lnTo>
                <a:lnTo>
                  <a:pt x="19" y="36"/>
                </a:lnTo>
                <a:lnTo>
                  <a:pt x="21" y="38"/>
                </a:lnTo>
                <a:lnTo>
                  <a:pt x="21" y="39"/>
                </a:lnTo>
                <a:lnTo>
                  <a:pt x="22" y="40"/>
                </a:lnTo>
                <a:lnTo>
                  <a:pt x="22" y="42"/>
                </a:lnTo>
                <a:lnTo>
                  <a:pt x="24" y="43"/>
                </a:lnTo>
                <a:lnTo>
                  <a:pt x="24" y="45"/>
                </a:lnTo>
                <a:lnTo>
                  <a:pt x="25" y="45"/>
                </a:lnTo>
                <a:lnTo>
                  <a:pt x="25" y="46"/>
                </a:lnTo>
                <a:lnTo>
                  <a:pt x="25" y="47"/>
                </a:lnTo>
                <a:lnTo>
                  <a:pt x="26" y="49"/>
                </a:lnTo>
                <a:lnTo>
                  <a:pt x="26" y="50"/>
                </a:lnTo>
                <a:lnTo>
                  <a:pt x="28" y="52"/>
                </a:lnTo>
                <a:lnTo>
                  <a:pt x="28" y="53"/>
                </a:lnTo>
                <a:lnTo>
                  <a:pt x="29" y="56"/>
                </a:lnTo>
                <a:lnTo>
                  <a:pt x="29" y="57"/>
                </a:lnTo>
                <a:lnTo>
                  <a:pt x="31" y="59"/>
                </a:lnTo>
                <a:lnTo>
                  <a:pt x="31" y="62"/>
                </a:lnTo>
                <a:lnTo>
                  <a:pt x="32" y="63"/>
                </a:lnTo>
                <a:lnTo>
                  <a:pt x="32" y="64"/>
                </a:lnTo>
                <a:lnTo>
                  <a:pt x="33" y="66"/>
                </a:lnTo>
                <a:lnTo>
                  <a:pt x="33" y="67"/>
                </a:lnTo>
                <a:lnTo>
                  <a:pt x="35" y="70"/>
                </a:lnTo>
                <a:lnTo>
                  <a:pt x="35" y="71"/>
                </a:lnTo>
                <a:lnTo>
                  <a:pt x="36" y="73"/>
                </a:lnTo>
                <a:lnTo>
                  <a:pt x="36" y="74"/>
                </a:lnTo>
                <a:lnTo>
                  <a:pt x="38" y="76"/>
                </a:lnTo>
                <a:lnTo>
                  <a:pt x="38" y="77"/>
                </a:lnTo>
                <a:lnTo>
                  <a:pt x="38" y="78"/>
                </a:lnTo>
                <a:lnTo>
                  <a:pt x="39" y="80"/>
                </a:lnTo>
                <a:lnTo>
                  <a:pt x="39" y="81"/>
                </a:lnTo>
                <a:lnTo>
                  <a:pt x="40" y="83"/>
                </a:lnTo>
                <a:lnTo>
                  <a:pt x="40" y="84"/>
                </a:lnTo>
                <a:lnTo>
                  <a:pt x="42" y="85"/>
                </a:lnTo>
                <a:lnTo>
                  <a:pt x="42" y="87"/>
                </a:lnTo>
                <a:lnTo>
                  <a:pt x="42" y="88"/>
                </a:lnTo>
                <a:lnTo>
                  <a:pt x="43" y="90"/>
                </a:lnTo>
                <a:lnTo>
                  <a:pt x="43" y="91"/>
                </a:lnTo>
                <a:lnTo>
                  <a:pt x="43" y="93"/>
                </a:lnTo>
                <a:lnTo>
                  <a:pt x="45" y="94"/>
                </a:lnTo>
                <a:lnTo>
                  <a:pt x="45" y="95"/>
                </a:lnTo>
                <a:lnTo>
                  <a:pt x="46" y="97"/>
                </a:lnTo>
                <a:lnTo>
                  <a:pt x="46" y="100"/>
                </a:lnTo>
                <a:lnTo>
                  <a:pt x="47" y="101"/>
                </a:lnTo>
                <a:lnTo>
                  <a:pt x="47" y="102"/>
                </a:lnTo>
                <a:lnTo>
                  <a:pt x="49" y="105"/>
                </a:lnTo>
                <a:lnTo>
                  <a:pt x="49" y="107"/>
                </a:lnTo>
                <a:lnTo>
                  <a:pt x="50" y="109"/>
                </a:lnTo>
                <a:lnTo>
                  <a:pt x="52" y="112"/>
                </a:lnTo>
                <a:lnTo>
                  <a:pt x="52" y="114"/>
                </a:lnTo>
                <a:lnTo>
                  <a:pt x="53" y="117"/>
                </a:lnTo>
                <a:lnTo>
                  <a:pt x="53" y="118"/>
                </a:lnTo>
                <a:lnTo>
                  <a:pt x="55" y="119"/>
                </a:lnTo>
                <a:lnTo>
                  <a:pt x="55" y="121"/>
                </a:lnTo>
                <a:lnTo>
                  <a:pt x="56" y="122"/>
                </a:lnTo>
                <a:lnTo>
                  <a:pt x="56" y="124"/>
                </a:lnTo>
                <a:lnTo>
                  <a:pt x="56" y="125"/>
                </a:lnTo>
                <a:lnTo>
                  <a:pt x="57" y="126"/>
                </a:lnTo>
                <a:lnTo>
                  <a:pt x="57" y="128"/>
                </a:lnTo>
                <a:lnTo>
                  <a:pt x="57" y="129"/>
                </a:lnTo>
                <a:lnTo>
                  <a:pt x="59" y="131"/>
                </a:lnTo>
                <a:lnTo>
                  <a:pt x="59" y="132"/>
                </a:lnTo>
                <a:lnTo>
                  <a:pt x="59" y="133"/>
                </a:lnTo>
                <a:lnTo>
                  <a:pt x="59" y="135"/>
                </a:lnTo>
                <a:lnTo>
                  <a:pt x="60" y="135"/>
                </a:lnTo>
                <a:lnTo>
                  <a:pt x="60" y="136"/>
                </a:lnTo>
                <a:lnTo>
                  <a:pt x="60" y="138"/>
                </a:lnTo>
                <a:lnTo>
                  <a:pt x="62" y="139"/>
                </a:lnTo>
                <a:lnTo>
                  <a:pt x="62" y="140"/>
                </a:lnTo>
                <a:lnTo>
                  <a:pt x="62" y="142"/>
                </a:lnTo>
                <a:lnTo>
                  <a:pt x="63" y="143"/>
                </a:lnTo>
                <a:lnTo>
                  <a:pt x="63" y="145"/>
                </a:lnTo>
                <a:lnTo>
                  <a:pt x="63" y="146"/>
                </a:lnTo>
                <a:lnTo>
                  <a:pt x="64" y="149"/>
                </a:lnTo>
                <a:lnTo>
                  <a:pt x="64" y="150"/>
                </a:lnTo>
                <a:lnTo>
                  <a:pt x="64" y="152"/>
                </a:lnTo>
                <a:lnTo>
                  <a:pt x="66" y="155"/>
                </a:lnTo>
                <a:lnTo>
                  <a:pt x="66" y="156"/>
                </a:lnTo>
                <a:lnTo>
                  <a:pt x="67" y="159"/>
                </a:lnTo>
                <a:lnTo>
                  <a:pt x="67" y="162"/>
                </a:lnTo>
                <a:lnTo>
                  <a:pt x="69" y="163"/>
                </a:lnTo>
                <a:lnTo>
                  <a:pt x="69" y="166"/>
                </a:lnTo>
                <a:lnTo>
                  <a:pt x="70" y="167"/>
                </a:lnTo>
                <a:lnTo>
                  <a:pt x="70" y="169"/>
                </a:lnTo>
                <a:lnTo>
                  <a:pt x="71" y="170"/>
                </a:lnTo>
                <a:lnTo>
                  <a:pt x="71" y="173"/>
                </a:lnTo>
                <a:lnTo>
                  <a:pt x="71" y="174"/>
                </a:lnTo>
                <a:lnTo>
                  <a:pt x="73" y="176"/>
                </a:lnTo>
                <a:lnTo>
                  <a:pt x="73" y="177"/>
                </a:lnTo>
                <a:lnTo>
                  <a:pt x="73" y="179"/>
                </a:lnTo>
                <a:lnTo>
                  <a:pt x="74" y="180"/>
                </a:lnTo>
                <a:lnTo>
                  <a:pt x="74" y="181"/>
                </a:lnTo>
                <a:lnTo>
                  <a:pt x="74" y="183"/>
                </a:lnTo>
                <a:lnTo>
                  <a:pt x="74" y="184"/>
                </a:lnTo>
                <a:lnTo>
                  <a:pt x="76" y="186"/>
                </a:lnTo>
                <a:lnTo>
                  <a:pt x="76" y="187"/>
                </a:lnTo>
                <a:lnTo>
                  <a:pt x="76" y="188"/>
                </a:lnTo>
                <a:lnTo>
                  <a:pt x="77" y="188"/>
                </a:lnTo>
                <a:lnTo>
                  <a:pt x="77" y="190"/>
                </a:lnTo>
                <a:lnTo>
                  <a:pt x="77" y="191"/>
                </a:lnTo>
                <a:lnTo>
                  <a:pt x="77" y="193"/>
                </a:lnTo>
                <a:lnTo>
                  <a:pt x="78" y="194"/>
                </a:lnTo>
                <a:lnTo>
                  <a:pt x="78" y="195"/>
                </a:lnTo>
                <a:lnTo>
                  <a:pt x="78" y="198"/>
                </a:lnTo>
                <a:lnTo>
                  <a:pt x="80" y="200"/>
                </a:lnTo>
                <a:lnTo>
                  <a:pt x="80" y="201"/>
                </a:lnTo>
                <a:lnTo>
                  <a:pt x="81" y="202"/>
                </a:lnTo>
                <a:lnTo>
                  <a:pt x="81" y="205"/>
                </a:lnTo>
                <a:lnTo>
                  <a:pt x="83" y="207"/>
                </a:lnTo>
                <a:lnTo>
                  <a:pt x="83" y="210"/>
                </a:lnTo>
                <a:lnTo>
                  <a:pt x="84" y="212"/>
                </a:lnTo>
                <a:lnTo>
                  <a:pt x="84" y="214"/>
                </a:lnTo>
                <a:lnTo>
                  <a:pt x="86" y="217"/>
                </a:lnTo>
                <a:lnTo>
                  <a:pt x="86" y="218"/>
                </a:lnTo>
                <a:lnTo>
                  <a:pt x="86" y="219"/>
                </a:lnTo>
                <a:lnTo>
                  <a:pt x="87" y="222"/>
                </a:lnTo>
                <a:lnTo>
                  <a:pt x="87" y="224"/>
                </a:lnTo>
                <a:lnTo>
                  <a:pt x="87" y="225"/>
                </a:lnTo>
                <a:lnTo>
                  <a:pt x="88" y="226"/>
                </a:lnTo>
                <a:lnTo>
                  <a:pt x="88" y="228"/>
                </a:lnTo>
                <a:lnTo>
                  <a:pt x="88" y="229"/>
                </a:lnTo>
                <a:lnTo>
                  <a:pt x="90" y="231"/>
                </a:lnTo>
                <a:lnTo>
                  <a:pt x="90" y="232"/>
                </a:lnTo>
                <a:lnTo>
                  <a:pt x="90" y="233"/>
                </a:lnTo>
                <a:lnTo>
                  <a:pt x="90" y="235"/>
                </a:lnTo>
                <a:lnTo>
                  <a:pt x="90" y="236"/>
                </a:lnTo>
                <a:lnTo>
                  <a:pt x="91" y="238"/>
                </a:lnTo>
                <a:lnTo>
                  <a:pt x="91" y="239"/>
                </a:lnTo>
                <a:lnTo>
                  <a:pt x="91" y="241"/>
                </a:lnTo>
                <a:lnTo>
                  <a:pt x="91" y="242"/>
                </a:lnTo>
                <a:lnTo>
                  <a:pt x="91" y="243"/>
                </a:lnTo>
                <a:lnTo>
                  <a:pt x="91" y="245"/>
                </a:lnTo>
                <a:lnTo>
                  <a:pt x="91" y="246"/>
                </a:lnTo>
                <a:lnTo>
                  <a:pt x="91" y="248"/>
                </a:lnTo>
                <a:lnTo>
                  <a:pt x="93" y="249"/>
                </a:lnTo>
                <a:lnTo>
                  <a:pt x="93" y="250"/>
                </a:lnTo>
                <a:lnTo>
                  <a:pt x="93" y="252"/>
                </a:lnTo>
                <a:lnTo>
                  <a:pt x="93" y="253"/>
                </a:lnTo>
                <a:lnTo>
                  <a:pt x="93" y="255"/>
                </a:lnTo>
                <a:lnTo>
                  <a:pt x="93" y="257"/>
                </a:lnTo>
                <a:lnTo>
                  <a:pt x="93" y="259"/>
                </a:lnTo>
                <a:lnTo>
                  <a:pt x="93" y="262"/>
                </a:lnTo>
                <a:lnTo>
                  <a:pt x="93" y="263"/>
                </a:lnTo>
                <a:lnTo>
                  <a:pt x="93" y="264"/>
                </a:lnTo>
                <a:lnTo>
                  <a:pt x="94" y="266"/>
                </a:lnTo>
                <a:lnTo>
                  <a:pt x="94" y="267"/>
                </a:lnTo>
                <a:lnTo>
                  <a:pt x="94" y="269"/>
                </a:lnTo>
                <a:lnTo>
                  <a:pt x="94" y="270"/>
                </a:lnTo>
                <a:lnTo>
                  <a:pt x="94" y="272"/>
                </a:lnTo>
                <a:lnTo>
                  <a:pt x="94" y="273"/>
                </a:lnTo>
                <a:lnTo>
                  <a:pt x="94" y="274"/>
                </a:lnTo>
                <a:lnTo>
                  <a:pt x="94" y="276"/>
                </a:lnTo>
                <a:lnTo>
                  <a:pt x="94" y="277"/>
                </a:lnTo>
                <a:lnTo>
                  <a:pt x="94" y="279"/>
                </a:lnTo>
                <a:lnTo>
                  <a:pt x="95" y="280"/>
                </a:lnTo>
                <a:lnTo>
                  <a:pt x="95" y="281"/>
                </a:lnTo>
                <a:lnTo>
                  <a:pt x="95" y="283"/>
                </a:lnTo>
                <a:lnTo>
                  <a:pt x="95" y="284"/>
                </a:lnTo>
                <a:lnTo>
                  <a:pt x="95" y="286"/>
                </a:lnTo>
                <a:lnTo>
                  <a:pt x="95" y="287"/>
                </a:lnTo>
                <a:lnTo>
                  <a:pt x="95" y="288"/>
                </a:lnTo>
                <a:lnTo>
                  <a:pt x="97" y="288"/>
                </a:lnTo>
                <a:lnTo>
                  <a:pt x="97" y="290"/>
                </a:lnTo>
                <a:lnTo>
                  <a:pt x="97" y="291"/>
                </a:lnTo>
                <a:lnTo>
                  <a:pt x="97" y="293"/>
                </a:lnTo>
                <a:lnTo>
                  <a:pt x="97" y="294"/>
                </a:lnTo>
                <a:lnTo>
                  <a:pt x="97" y="295"/>
                </a:lnTo>
                <a:lnTo>
                  <a:pt x="98" y="295"/>
                </a:lnTo>
                <a:lnTo>
                  <a:pt x="98" y="297"/>
                </a:lnTo>
                <a:lnTo>
                  <a:pt x="98" y="298"/>
                </a:lnTo>
                <a:lnTo>
                  <a:pt x="98" y="300"/>
                </a:lnTo>
                <a:lnTo>
                  <a:pt x="98" y="301"/>
                </a:lnTo>
                <a:lnTo>
                  <a:pt x="98" y="303"/>
                </a:lnTo>
                <a:lnTo>
                  <a:pt x="98" y="304"/>
                </a:lnTo>
                <a:lnTo>
                  <a:pt x="100" y="304"/>
                </a:lnTo>
                <a:lnTo>
                  <a:pt x="100" y="305"/>
                </a:lnTo>
                <a:lnTo>
                  <a:pt x="100" y="307"/>
                </a:lnTo>
                <a:lnTo>
                  <a:pt x="100" y="308"/>
                </a:lnTo>
                <a:lnTo>
                  <a:pt x="100" y="310"/>
                </a:lnTo>
                <a:lnTo>
                  <a:pt x="100" y="311"/>
                </a:lnTo>
                <a:lnTo>
                  <a:pt x="100" y="312"/>
                </a:lnTo>
                <a:lnTo>
                  <a:pt x="100" y="314"/>
                </a:lnTo>
                <a:lnTo>
                  <a:pt x="100" y="315"/>
                </a:lnTo>
                <a:lnTo>
                  <a:pt x="100" y="317"/>
                </a:lnTo>
                <a:lnTo>
                  <a:pt x="100" y="318"/>
                </a:lnTo>
                <a:lnTo>
                  <a:pt x="98" y="319"/>
                </a:lnTo>
                <a:lnTo>
                  <a:pt x="98" y="322"/>
                </a:lnTo>
                <a:lnTo>
                  <a:pt x="98" y="324"/>
                </a:lnTo>
                <a:lnTo>
                  <a:pt x="98" y="325"/>
                </a:lnTo>
                <a:lnTo>
                  <a:pt x="98" y="328"/>
                </a:lnTo>
                <a:lnTo>
                  <a:pt x="98" y="331"/>
                </a:lnTo>
                <a:lnTo>
                  <a:pt x="98" y="334"/>
                </a:lnTo>
                <a:lnTo>
                  <a:pt x="98" y="335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1" name="Freeform 10">
            <a:extLst>
              <a:ext uri="{FF2B5EF4-FFF2-40B4-BE49-F238E27FC236}">
                <a16:creationId xmlns:a16="http://schemas.microsoft.com/office/drawing/2014/main" id="{48AA5F33-1612-5142-BEA4-2187169E6C56}"/>
              </a:ext>
            </a:extLst>
          </p:cNvPr>
          <p:cNvSpPr>
            <a:spLocks/>
          </p:cNvSpPr>
          <p:nvPr/>
        </p:nvSpPr>
        <p:spPr bwMode="auto">
          <a:xfrm>
            <a:off x="6356351" y="1887539"/>
            <a:ext cx="79375" cy="268287"/>
          </a:xfrm>
          <a:custGeom>
            <a:avLst/>
            <a:gdLst>
              <a:gd name="T0" fmla="*/ 2147483646 w 100"/>
              <a:gd name="T1" fmla="*/ 2147483646 h 336"/>
              <a:gd name="T2" fmla="*/ 2147483646 w 100"/>
              <a:gd name="T3" fmla="*/ 2147483646 h 336"/>
              <a:gd name="T4" fmla="*/ 2147483646 w 100"/>
              <a:gd name="T5" fmla="*/ 2147483646 h 336"/>
              <a:gd name="T6" fmla="*/ 2147483646 w 100"/>
              <a:gd name="T7" fmla="*/ 2147483646 h 336"/>
              <a:gd name="T8" fmla="*/ 2147483646 w 100"/>
              <a:gd name="T9" fmla="*/ 2147483646 h 336"/>
              <a:gd name="T10" fmla="*/ 2147483646 w 100"/>
              <a:gd name="T11" fmla="*/ 2147483646 h 336"/>
              <a:gd name="T12" fmla="*/ 2147483646 w 100"/>
              <a:gd name="T13" fmla="*/ 2147483646 h 336"/>
              <a:gd name="T14" fmla="*/ 2147483646 w 100"/>
              <a:gd name="T15" fmla="*/ 2147483646 h 336"/>
              <a:gd name="T16" fmla="*/ 2147483646 w 100"/>
              <a:gd name="T17" fmla="*/ 2147483646 h 336"/>
              <a:gd name="T18" fmla="*/ 2147483646 w 100"/>
              <a:gd name="T19" fmla="*/ 2147483646 h 336"/>
              <a:gd name="T20" fmla="*/ 2147483646 w 100"/>
              <a:gd name="T21" fmla="*/ 2147483646 h 336"/>
              <a:gd name="T22" fmla="*/ 2147483646 w 100"/>
              <a:gd name="T23" fmla="*/ 2147483646 h 336"/>
              <a:gd name="T24" fmla="*/ 2147483646 w 100"/>
              <a:gd name="T25" fmla="*/ 2147483646 h 336"/>
              <a:gd name="T26" fmla="*/ 2147483646 w 100"/>
              <a:gd name="T27" fmla="*/ 2147483646 h 336"/>
              <a:gd name="T28" fmla="*/ 2147483646 w 100"/>
              <a:gd name="T29" fmla="*/ 2147483646 h 336"/>
              <a:gd name="T30" fmla="*/ 2147483646 w 100"/>
              <a:gd name="T31" fmla="*/ 2147483646 h 336"/>
              <a:gd name="T32" fmla="*/ 2147483646 w 100"/>
              <a:gd name="T33" fmla="*/ 2147483646 h 336"/>
              <a:gd name="T34" fmla="*/ 2147483646 w 100"/>
              <a:gd name="T35" fmla="*/ 2147483646 h 336"/>
              <a:gd name="T36" fmla="*/ 2147483646 w 100"/>
              <a:gd name="T37" fmla="*/ 2147483646 h 336"/>
              <a:gd name="T38" fmla="*/ 2147483646 w 100"/>
              <a:gd name="T39" fmla="*/ 2147483646 h 336"/>
              <a:gd name="T40" fmla="*/ 2147483646 w 100"/>
              <a:gd name="T41" fmla="*/ 2147483646 h 336"/>
              <a:gd name="T42" fmla="*/ 2147483646 w 100"/>
              <a:gd name="T43" fmla="*/ 2147483646 h 336"/>
              <a:gd name="T44" fmla="*/ 2147483646 w 100"/>
              <a:gd name="T45" fmla="*/ 2147483646 h 336"/>
              <a:gd name="T46" fmla="*/ 2147483646 w 100"/>
              <a:gd name="T47" fmla="*/ 2147483646 h 336"/>
              <a:gd name="T48" fmla="*/ 2147483646 w 100"/>
              <a:gd name="T49" fmla="*/ 2147483646 h 336"/>
              <a:gd name="T50" fmla="*/ 2147483646 w 100"/>
              <a:gd name="T51" fmla="*/ 2147483646 h 336"/>
              <a:gd name="T52" fmla="*/ 2147483646 w 100"/>
              <a:gd name="T53" fmla="*/ 2147483646 h 336"/>
              <a:gd name="T54" fmla="*/ 2147483646 w 100"/>
              <a:gd name="T55" fmla="*/ 2147483646 h 336"/>
              <a:gd name="T56" fmla="*/ 2147483646 w 100"/>
              <a:gd name="T57" fmla="*/ 2147483646 h 336"/>
              <a:gd name="T58" fmla="*/ 2147483646 w 100"/>
              <a:gd name="T59" fmla="*/ 2147483646 h 336"/>
              <a:gd name="T60" fmla="*/ 2147483646 w 100"/>
              <a:gd name="T61" fmla="*/ 2147483646 h 336"/>
              <a:gd name="T62" fmla="*/ 2147483646 w 100"/>
              <a:gd name="T63" fmla="*/ 2147483646 h 336"/>
              <a:gd name="T64" fmla="*/ 2147483646 w 100"/>
              <a:gd name="T65" fmla="*/ 2147483646 h 336"/>
              <a:gd name="T66" fmla="*/ 2147483646 w 100"/>
              <a:gd name="T67" fmla="*/ 2147483646 h 336"/>
              <a:gd name="T68" fmla="*/ 2147483646 w 100"/>
              <a:gd name="T69" fmla="*/ 2147483646 h 336"/>
              <a:gd name="T70" fmla="*/ 2147483646 w 100"/>
              <a:gd name="T71" fmla="*/ 2147483646 h 336"/>
              <a:gd name="T72" fmla="*/ 2147483646 w 100"/>
              <a:gd name="T73" fmla="*/ 2147483646 h 336"/>
              <a:gd name="T74" fmla="*/ 2147483646 w 100"/>
              <a:gd name="T75" fmla="*/ 2147483646 h 336"/>
              <a:gd name="T76" fmla="*/ 2147483646 w 100"/>
              <a:gd name="T77" fmla="*/ 2147483646 h 336"/>
              <a:gd name="T78" fmla="*/ 2147483646 w 100"/>
              <a:gd name="T79" fmla="*/ 2147483646 h 336"/>
              <a:gd name="T80" fmla="*/ 2147483646 w 100"/>
              <a:gd name="T81" fmla="*/ 2147483646 h 336"/>
              <a:gd name="T82" fmla="*/ 2147483646 w 100"/>
              <a:gd name="T83" fmla="*/ 2147483646 h 336"/>
              <a:gd name="T84" fmla="*/ 2147483646 w 100"/>
              <a:gd name="T85" fmla="*/ 2147483646 h 336"/>
              <a:gd name="T86" fmla="*/ 2147483646 w 100"/>
              <a:gd name="T87" fmla="*/ 2147483646 h 336"/>
              <a:gd name="T88" fmla="*/ 2147483646 w 100"/>
              <a:gd name="T89" fmla="*/ 2147483646 h 336"/>
              <a:gd name="T90" fmla="*/ 2147483646 w 100"/>
              <a:gd name="T91" fmla="*/ 2147483646 h 336"/>
              <a:gd name="T92" fmla="*/ 2147483646 w 100"/>
              <a:gd name="T93" fmla="*/ 2147483646 h 336"/>
              <a:gd name="T94" fmla="*/ 2147483646 w 100"/>
              <a:gd name="T95" fmla="*/ 2147483646 h 336"/>
              <a:gd name="T96" fmla="*/ 2147483646 w 100"/>
              <a:gd name="T97" fmla="*/ 2147483646 h 336"/>
              <a:gd name="T98" fmla="*/ 2147483646 w 100"/>
              <a:gd name="T99" fmla="*/ 2147483646 h 336"/>
              <a:gd name="T100" fmla="*/ 2147483646 w 100"/>
              <a:gd name="T101" fmla="*/ 2147483646 h 336"/>
              <a:gd name="T102" fmla="*/ 2147483646 w 100"/>
              <a:gd name="T103" fmla="*/ 2147483646 h 336"/>
              <a:gd name="T104" fmla="*/ 2147483646 w 100"/>
              <a:gd name="T105" fmla="*/ 2147483646 h 336"/>
              <a:gd name="T106" fmla="*/ 2147483646 w 100"/>
              <a:gd name="T107" fmla="*/ 2147483646 h 336"/>
              <a:gd name="T108" fmla="*/ 2147483646 w 100"/>
              <a:gd name="T109" fmla="*/ 2147483646 h 336"/>
              <a:gd name="T110" fmla="*/ 2147483646 w 100"/>
              <a:gd name="T111" fmla="*/ 2147483646 h 336"/>
              <a:gd name="T112" fmla="*/ 2147483646 w 100"/>
              <a:gd name="T113" fmla="*/ 2147483646 h 3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00" h="336">
                <a:moveTo>
                  <a:pt x="0" y="336"/>
                </a:moveTo>
                <a:lnTo>
                  <a:pt x="1" y="332"/>
                </a:lnTo>
                <a:lnTo>
                  <a:pt x="4" y="329"/>
                </a:lnTo>
                <a:lnTo>
                  <a:pt x="5" y="326"/>
                </a:lnTo>
                <a:lnTo>
                  <a:pt x="7" y="322"/>
                </a:lnTo>
                <a:lnTo>
                  <a:pt x="8" y="319"/>
                </a:lnTo>
                <a:lnTo>
                  <a:pt x="9" y="318"/>
                </a:lnTo>
                <a:lnTo>
                  <a:pt x="11" y="315"/>
                </a:lnTo>
                <a:lnTo>
                  <a:pt x="12" y="312"/>
                </a:lnTo>
                <a:lnTo>
                  <a:pt x="14" y="311"/>
                </a:lnTo>
                <a:lnTo>
                  <a:pt x="15" y="308"/>
                </a:lnTo>
                <a:lnTo>
                  <a:pt x="16" y="307"/>
                </a:lnTo>
                <a:lnTo>
                  <a:pt x="16" y="304"/>
                </a:lnTo>
                <a:lnTo>
                  <a:pt x="18" y="302"/>
                </a:lnTo>
                <a:lnTo>
                  <a:pt x="19" y="301"/>
                </a:lnTo>
                <a:lnTo>
                  <a:pt x="19" y="300"/>
                </a:lnTo>
                <a:lnTo>
                  <a:pt x="21" y="298"/>
                </a:lnTo>
                <a:lnTo>
                  <a:pt x="21" y="297"/>
                </a:lnTo>
                <a:lnTo>
                  <a:pt x="22" y="295"/>
                </a:lnTo>
                <a:lnTo>
                  <a:pt x="22" y="294"/>
                </a:lnTo>
                <a:lnTo>
                  <a:pt x="24" y="293"/>
                </a:lnTo>
                <a:lnTo>
                  <a:pt x="24" y="291"/>
                </a:lnTo>
                <a:lnTo>
                  <a:pt x="25" y="290"/>
                </a:lnTo>
                <a:lnTo>
                  <a:pt x="25" y="288"/>
                </a:lnTo>
                <a:lnTo>
                  <a:pt x="25" y="287"/>
                </a:lnTo>
                <a:lnTo>
                  <a:pt x="26" y="286"/>
                </a:lnTo>
                <a:lnTo>
                  <a:pt x="26" y="284"/>
                </a:lnTo>
                <a:lnTo>
                  <a:pt x="28" y="283"/>
                </a:lnTo>
                <a:lnTo>
                  <a:pt x="28" y="281"/>
                </a:lnTo>
                <a:lnTo>
                  <a:pt x="29" y="280"/>
                </a:lnTo>
                <a:lnTo>
                  <a:pt x="29" y="279"/>
                </a:lnTo>
                <a:lnTo>
                  <a:pt x="31" y="277"/>
                </a:lnTo>
                <a:lnTo>
                  <a:pt x="31" y="274"/>
                </a:lnTo>
                <a:lnTo>
                  <a:pt x="32" y="273"/>
                </a:lnTo>
                <a:lnTo>
                  <a:pt x="32" y="271"/>
                </a:lnTo>
                <a:lnTo>
                  <a:pt x="33" y="269"/>
                </a:lnTo>
                <a:lnTo>
                  <a:pt x="33" y="267"/>
                </a:lnTo>
                <a:lnTo>
                  <a:pt x="35" y="266"/>
                </a:lnTo>
                <a:lnTo>
                  <a:pt x="35" y="264"/>
                </a:lnTo>
                <a:lnTo>
                  <a:pt x="36" y="263"/>
                </a:lnTo>
                <a:lnTo>
                  <a:pt x="36" y="262"/>
                </a:lnTo>
                <a:lnTo>
                  <a:pt x="36" y="260"/>
                </a:lnTo>
                <a:lnTo>
                  <a:pt x="38" y="260"/>
                </a:lnTo>
                <a:lnTo>
                  <a:pt x="38" y="259"/>
                </a:lnTo>
                <a:lnTo>
                  <a:pt x="38" y="257"/>
                </a:lnTo>
                <a:lnTo>
                  <a:pt x="39" y="256"/>
                </a:lnTo>
                <a:lnTo>
                  <a:pt x="39" y="255"/>
                </a:lnTo>
                <a:lnTo>
                  <a:pt x="40" y="253"/>
                </a:lnTo>
                <a:lnTo>
                  <a:pt x="40" y="252"/>
                </a:lnTo>
                <a:lnTo>
                  <a:pt x="40" y="250"/>
                </a:lnTo>
                <a:lnTo>
                  <a:pt x="42" y="249"/>
                </a:lnTo>
                <a:lnTo>
                  <a:pt x="42" y="248"/>
                </a:lnTo>
                <a:lnTo>
                  <a:pt x="43" y="246"/>
                </a:lnTo>
                <a:lnTo>
                  <a:pt x="43" y="245"/>
                </a:lnTo>
                <a:lnTo>
                  <a:pt x="43" y="243"/>
                </a:lnTo>
                <a:lnTo>
                  <a:pt x="45" y="242"/>
                </a:lnTo>
                <a:lnTo>
                  <a:pt x="45" y="240"/>
                </a:lnTo>
                <a:lnTo>
                  <a:pt x="46" y="238"/>
                </a:lnTo>
                <a:lnTo>
                  <a:pt x="46" y="236"/>
                </a:lnTo>
                <a:lnTo>
                  <a:pt x="47" y="235"/>
                </a:lnTo>
                <a:lnTo>
                  <a:pt x="47" y="232"/>
                </a:lnTo>
                <a:lnTo>
                  <a:pt x="49" y="231"/>
                </a:lnTo>
                <a:lnTo>
                  <a:pt x="49" y="228"/>
                </a:lnTo>
                <a:lnTo>
                  <a:pt x="50" y="225"/>
                </a:lnTo>
                <a:lnTo>
                  <a:pt x="52" y="224"/>
                </a:lnTo>
                <a:lnTo>
                  <a:pt x="52" y="221"/>
                </a:lnTo>
                <a:lnTo>
                  <a:pt x="53" y="219"/>
                </a:lnTo>
                <a:lnTo>
                  <a:pt x="53" y="218"/>
                </a:lnTo>
                <a:lnTo>
                  <a:pt x="55" y="217"/>
                </a:lnTo>
                <a:lnTo>
                  <a:pt x="55" y="214"/>
                </a:lnTo>
                <a:lnTo>
                  <a:pt x="56" y="212"/>
                </a:lnTo>
                <a:lnTo>
                  <a:pt x="56" y="211"/>
                </a:lnTo>
                <a:lnTo>
                  <a:pt x="56" y="209"/>
                </a:lnTo>
                <a:lnTo>
                  <a:pt x="57" y="208"/>
                </a:lnTo>
                <a:lnTo>
                  <a:pt x="57" y="207"/>
                </a:lnTo>
                <a:lnTo>
                  <a:pt x="59" y="205"/>
                </a:lnTo>
                <a:lnTo>
                  <a:pt x="59" y="204"/>
                </a:lnTo>
                <a:lnTo>
                  <a:pt x="59" y="202"/>
                </a:lnTo>
                <a:lnTo>
                  <a:pt x="59" y="201"/>
                </a:lnTo>
                <a:lnTo>
                  <a:pt x="60" y="200"/>
                </a:lnTo>
                <a:lnTo>
                  <a:pt x="60" y="198"/>
                </a:lnTo>
                <a:lnTo>
                  <a:pt x="60" y="197"/>
                </a:lnTo>
                <a:lnTo>
                  <a:pt x="62" y="197"/>
                </a:lnTo>
                <a:lnTo>
                  <a:pt x="62" y="195"/>
                </a:lnTo>
                <a:lnTo>
                  <a:pt x="62" y="194"/>
                </a:lnTo>
                <a:lnTo>
                  <a:pt x="63" y="193"/>
                </a:lnTo>
                <a:lnTo>
                  <a:pt x="63" y="191"/>
                </a:lnTo>
                <a:lnTo>
                  <a:pt x="63" y="188"/>
                </a:lnTo>
                <a:lnTo>
                  <a:pt x="64" y="187"/>
                </a:lnTo>
                <a:lnTo>
                  <a:pt x="64" y="186"/>
                </a:lnTo>
                <a:lnTo>
                  <a:pt x="64" y="184"/>
                </a:lnTo>
                <a:lnTo>
                  <a:pt x="66" y="181"/>
                </a:lnTo>
                <a:lnTo>
                  <a:pt x="66" y="180"/>
                </a:lnTo>
                <a:lnTo>
                  <a:pt x="67" y="177"/>
                </a:lnTo>
                <a:lnTo>
                  <a:pt x="67" y="174"/>
                </a:lnTo>
                <a:lnTo>
                  <a:pt x="69" y="173"/>
                </a:lnTo>
                <a:lnTo>
                  <a:pt x="69" y="170"/>
                </a:lnTo>
                <a:lnTo>
                  <a:pt x="70" y="169"/>
                </a:lnTo>
                <a:lnTo>
                  <a:pt x="70" y="167"/>
                </a:lnTo>
                <a:lnTo>
                  <a:pt x="71" y="164"/>
                </a:lnTo>
                <a:lnTo>
                  <a:pt x="71" y="163"/>
                </a:lnTo>
                <a:lnTo>
                  <a:pt x="71" y="162"/>
                </a:lnTo>
                <a:lnTo>
                  <a:pt x="73" y="160"/>
                </a:lnTo>
                <a:lnTo>
                  <a:pt x="73" y="159"/>
                </a:lnTo>
                <a:lnTo>
                  <a:pt x="73" y="157"/>
                </a:lnTo>
                <a:lnTo>
                  <a:pt x="73" y="156"/>
                </a:lnTo>
                <a:lnTo>
                  <a:pt x="74" y="155"/>
                </a:lnTo>
                <a:lnTo>
                  <a:pt x="74" y="153"/>
                </a:lnTo>
                <a:lnTo>
                  <a:pt x="74" y="152"/>
                </a:lnTo>
                <a:lnTo>
                  <a:pt x="76" y="150"/>
                </a:lnTo>
                <a:lnTo>
                  <a:pt x="76" y="149"/>
                </a:lnTo>
                <a:lnTo>
                  <a:pt x="76" y="147"/>
                </a:lnTo>
                <a:lnTo>
                  <a:pt x="77" y="146"/>
                </a:lnTo>
                <a:lnTo>
                  <a:pt x="77" y="145"/>
                </a:lnTo>
                <a:lnTo>
                  <a:pt x="77" y="143"/>
                </a:lnTo>
                <a:lnTo>
                  <a:pt x="77" y="142"/>
                </a:lnTo>
                <a:lnTo>
                  <a:pt x="78" y="140"/>
                </a:lnTo>
                <a:lnTo>
                  <a:pt x="78" y="139"/>
                </a:lnTo>
                <a:lnTo>
                  <a:pt x="78" y="138"/>
                </a:lnTo>
                <a:lnTo>
                  <a:pt x="80" y="136"/>
                </a:lnTo>
                <a:lnTo>
                  <a:pt x="80" y="135"/>
                </a:lnTo>
                <a:lnTo>
                  <a:pt x="81" y="132"/>
                </a:lnTo>
                <a:lnTo>
                  <a:pt x="81" y="131"/>
                </a:lnTo>
                <a:lnTo>
                  <a:pt x="83" y="128"/>
                </a:lnTo>
                <a:lnTo>
                  <a:pt x="83" y="125"/>
                </a:lnTo>
                <a:lnTo>
                  <a:pt x="84" y="124"/>
                </a:lnTo>
                <a:lnTo>
                  <a:pt x="84" y="121"/>
                </a:lnTo>
                <a:lnTo>
                  <a:pt x="86" y="119"/>
                </a:lnTo>
                <a:lnTo>
                  <a:pt x="86" y="118"/>
                </a:lnTo>
                <a:lnTo>
                  <a:pt x="86" y="115"/>
                </a:lnTo>
                <a:lnTo>
                  <a:pt x="87" y="114"/>
                </a:lnTo>
                <a:lnTo>
                  <a:pt x="87" y="112"/>
                </a:lnTo>
                <a:lnTo>
                  <a:pt x="87" y="111"/>
                </a:lnTo>
                <a:lnTo>
                  <a:pt x="88" y="109"/>
                </a:lnTo>
                <a:lnTo>
                  <a:pt x="88" y="108"/>
                </a:lnTo>
                <a:lnTo>
                  <a:pt x="88" y="107"/>
                </a:lnTo>
                <a:lnTo>
                  <a:pt x="90" y="105"/>
                </a:lnTo>
                <a:lnTo>
                  <a:pt x="90" y="104"/>
                </a:lnTo>
                <a:lnTo>
                  <a:pt x="90" y="102"/>
                </a:lnTo>
                <a:lnTo>
                  <a:pt x="90" y="101"/>
                </a:lnTo>
                <a:lnTo>
                  <a:pt x="90" y="100"/>
                </a:lnTo>
                <a:lnTo>
                  <a:pt x="91" y="98"/>
                </a:lnTo>
                <a:lnTo>
                  <a:pt x="91" y="97"/>
                </a:lnTo>
                <a:lnTo>
                  <a:pt x="91" y="95"/>
                </a:lnTo>
                <a:lnTo>
                  <a:pt x="91" y="94"/>
                </a:lnTo>
                <a:lnTo>
                  <a:pt x="91" y="93"/>
                </a:lnTo>
                <a:lnTo>
                  <a:pt x="91" y="91"/>
                </a:lnTo>
                <a:lnTo>
                  <a:pt x="91" y="90"/>
                </a:lnTo>
                <a:lnTo>
                  <a:pt x="91" y="88"/>
                </a:lnTo>
                <a:lnTo>
                  <a:pt x="93" y="87"/>
                </a:lnTo>
                <a:lnTo>
                  <a:pt x="93" y="85"/>
                </a:lnTo>
                <a:lnTo>
                  <a:pt x="93" y="84"/>
                </a:lnTo>
                <a:lnTo>
                  <a:pt x="93" y="83"/>
                </a:lnTo>
                <a:lnTo>
                  <a:pt x="93" y="80"/>
                </a:lnTo>
                <a:lnTo>
                  <a:pt x="93" y="78"/>
                </a:lnTo>
                <a:lnTo>
                  <a:pt x="93" y="76"/>
                </a:lnTo>
                <a:lnTo>
                  <a:pt x="93" y="74"/>
                </a:lnTo>
                <a:lnTo>
                  <a:pt x="93" y="73"/>
                </a:lnTo>
                <a:lnTo>
                  <a:pt x="93" y="71"/>
                </a:lnTo>
                <a:lnTo>
                  <a:pt x="94" y="70"/>
                </a:lnTo>
                <a:lnTo>
                  <a:pt x="94" y="69"/>
                </a:lnTo>
                <a:lnTo>
                  <a:pt x="94" y="67"/>
                </a:lnTo>
                <a:lnTo>
                  <a:pt x="94" y="66"/>
                </a:lnTo>
                <a:lnTo>
                  <a:pt x="94" y="64"/>
                </a:lnTo>
                <a:lnTo>
                  <a:pt x="94" y="63"/>
                </a:lnTo>
                <a:lnTo>
                  <a:pt x="94" y="62"/>
                </a:lnTo>
                <a:lnTo>
                  <a:pt x="94" y="60"/>
                </a:lnTo>
                <a:lnTo>
                  <a:pt x="94" y="59"/>
                </a:lnTo>
                <a:lnTo>
                  <a:pt x="94" y="57"/>
                </a:lnTo>
                <a:lnTo>
                  <a:pt x="94" y="56"/>
                </a:lnTo>
                <a:lnTo>
                  <a:pt x="95" y="56"/>
                </a:lnTo>
                <a:lnTo>
                  <a:pt x="95" y="54"/>
                </a:lnTo>
                <a:lnTo>
                  <a:pt x="95" y="53"/>
                </a:lnTo>
                <a:lnTo>
                  <a:pt x="95" y="52"/>
                </a:lnTo>
                <a:lnTo>
                  <a:pt x="95" y="50"/>
                </a:lnTo>
                <a:lnTo>
                  <a:pt x="95" y="49"/>
                </a:lnTo>
                <a:lnTo>
                  <a:pt x="95" y="47"/>
                </a:lnTo>
                <a:lnTo>
                  <a:pt x="97" y="46"/>
                </a:lnTo>
                <a:lnTo>
                  <a:pt x="97" y="45"/>
                </a:lnTo>
                <a:lnTo>
                  <a:pt x="97" y="43"/>
                </a:lnTo>
                <a:lnTo>
                  <a:pt x="97" y="42"/>
                </a:lnTo>
                <a:lnTo>
                  <a:pt x="97" y="40"/>
                </a:lnTo>
                <a:lnTo>
                  <a:pt x="98" y="39"/>
                </a:lnTo>
                <a:lnTo>
                  <a:pt x="98" y="38"/>
                </a:lnTo>
                <a:lnTo>
                  <a:pt x="98" y="36"/>
                </a:lnTo>
                <a:lnTo>
                  <a:pt x="98" y="35"/>
                </a:lnTo>
                <a:lnTo>
                  <a:pt x="98" y="33"/>
                </a:lnTo>
                <a:lnTo>
                  <a:pt x="98" y="32"/>
                </a:lnTo>
                <a:lnTo>
                  <a:pt x="100" y="32"/>
                </a:lnTo>
                <a:lnTo>
                  <a:pt x="100" y="31"/>
                </a:lnTo>
                <a:lnTo>
                  <a:pt x="100" y="29"/>
                </a:lnTo>
                <a:lnTo>
                  <a:pt x="100" y="28"/>
                </a:lnTo>
                <a:lnTo>
                  <a:pt x="100" y="26"/>
                </a:lnTo>
                <a:lnTo>
                  <a:pt x="100" y="25"/>
                </a:lnTo>
                <a:lnTo>
                  <a:pt x="100" y="23"/>
                </a:lnTo>
                <a:lnTo>
                  <a:pt x="100" y="22"/>
                </a:lnTo>
                <a:lnTo>
                  <a:pt x="100" y="21"/>
                </a:lnTo>
                <a:lnTo>
                  <a:pt x="100" y="19"/>
                </a:lnTo>
                <a:lnTo>
                  <a:pt x="100" y="18"/>
                </a:lnTo>
                <a:lnTo>
                  <a:pt x="98" y="15"/>
                </a:lnTo>
                <a:lnTo>
                  <a:pt x="98" y="14"/>
                </a:lnTo>
                <a:lnTo>
                  <a:pt x="98" y="12"/>
                </a:lnTo>
                <a:lnTo>
                  <a:pt x="98" y="9"/>
                </a:lnTo>
                <a:lnTo>
                  <a:pt x="98" y="8"/>
                </a:lnTo>
                <a:lnTo>
                  <a:pt x="98" y="5"/>
                </a:lnTo>
                <a:lnTo>
                  <a:pt x="98" y="2"/>
                </a:lnTo>
                <a:lnTo>
                  <a:pt x="98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2" name="Freeform 11">
            <a:extLst>
              <a:ext uri="{FF2B5EF4-FFF2-40B4-BE49-F238E27FC236}">
                <a16:creationId xmlns:a16="http://schemas.microsoft.com/office/drawing/2014/main" id="{EC0292B1-93ED-1943-A223-5215C63E1296}"/>
              </a:ext>
            </a:extLst>
          </p:cNvPr>
          <p:cNvSpPr>
            <a:spLocks/>
          </p:cNvSpPr>
          <p:nvPr/>
        </p:nvSpPr>
        <p:spPr bwMode="auto">
          <a:xfrm>
            <a:off x="3700464" y="1422400"/>
            <a:ext cx="2371725" cy="1588"/>
          </a:xfrm>
          <a:custGeom>
            <a:avLst/>
            <a:gdLst>
              <a:gd name="T0" fmla="*/ 2147483646 w 2988"/>
              <a:gd name="T1" fmla="*/ 0 h 1588"/>
              <a:gd name="T2" fmla="*/ 0 w 2988"/>
              <a:gd name="T3" fmla="*/ 0 h 1588"/>
              <a:gd name="T4" fmla="*/ 2147483646 w 2988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88" h="1588">
                <a:moveTo>
                  <a:pt x="2988" y="0"/>
                </a:moveTo>
                <a:lnTo>
                  <a:pt x="0" y="0"/>
                </a:lnTo>
                <a:lnTo>
                  <a:pt x="29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3" name="Line 12">
            <a:extLst>
              <a:ext uri="{FF2B5EF4-FFF2-40B4-BE49-F238E27FC236}">
                <a16:creationId xmlns:a16="http://schemas.microsoft.com/office/drawing/2014/main" id="{84843FAA-0934-904B-A5F3-B9B0740146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00464" y="1422400"/>
            <a:ext cx="23717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4" name="Freeform 13">
            <a:extLst>
              <a:ext uri="{FF2B5EF4-FFF2-40B4-BE49-F238E27FC236}">
                <a16:creationId xmlns:a16="http://schemas.microsoft.com/office/drawing/2014/main" id="{790CBAC7-2B92-404C-BACA-C964B1D76E01}"/>
              </a:ext>
            </a:extLst>
          </p:cNvPr>
          <p:cNvSpPr>
            <a:spLocks/>
          </p:cNvSpPr>
          <p:nvPr/>
        </p:nvSpPr>
        <p:spPr bwMode="auto">
          <a:xfrm>
            <a:off x="5735638" y="2362200"/>
            <a:ext cx="336550" cy="1588"/>
          </a:xfrm>
          <a:custGeom>
            <a:avLst/>
            <a:gdLst>
              <a:gd name="T0" fmla="*/ 2147483646 w 423"/>
              <a:gd name="T1" fmla="*/ 0 h 1588"/>
              <a:gd name="T2" fmla="*/ 0 w 423"/>
              <a:gd name="T3" fmla="*/ 0 h 1588"/>
              <a:gd name="T4" fmla="*/ 2147483646 w 423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3" h="1588">
                <a:moveTo>
                  <a:pt x="423" y="0"/>
                </a:moveTo>
                <a:lnTo>
                  <a:pt x="0" y="0"/>
                </a:lnTo>
                <a:lnTo>
                  <a:pt x="4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5" name="Line 14">
            <a:extLst>
              <a:ext uri="{FF2B5EF4-FFF2-40B4-BE49-F238E27FC236}">
                <a16:creationId xmlns:a16="http://schemas.microsoft.com/office/drawing/2014/main" id="{DB5A776B-608B-1844-93A4-6EF78E1A2D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35638" y="2362200"/>
            <a:ext cx="3365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6" name="Freeform 15">
            <a:extLst>
              <a:ext uri="{FF2B5EF4-FFF2-40B4-BE49-F238E27FC236}">
                <a16:creationId xmlns:a16="http://schemas.microsoft.com/office/drawing/2014/main" id="{971AE1EE-E31D-924B-A847-E5D4E2735FA1}"/>
              </a:ext>
            </a:extLst>
          </p:cNvPr>
          <p:cNvSpPr>
            <a:spLocks/>
          </p:cNvSpPr>
          <p:nvPr/>
        </p:nvSpPr>
        <p:spPr bwMode="auto">
          <a:xfrm>
            <a:off x="5202239" y="2097089"/>
            <a:ext cx="523875" cy="523875"/>
          </a:xfrm>
          <a:custGeom>
            <a:avLst/>
            <a:gdLst>
              <a:gd name="T0" fmla="*/ 2147483646 w 660"/>
              <a:gd name="T1" fmla="*/ 2147483646 h 660"/>
              <a:gd name="T2" fmla="*/ 2147483646 w 660"/>
              <a:gd name="T3" fmla="*/ 2147483646 h 660"/>
              <a:gd name="T4" fmla="*/ 2147483646 w 660"/>
              <a:gd name="T5" fmla="*/ 2147483646 h 660"/>
              <a:gd name="T6" fmla="*/ 2147483646 w 660"/>
              <a:gd name="T7" fmla="*/ 2147483646 h 660"/>
              <a:gd name="T8" fmla="*/ 2147483646 w 660"/>
              <a:gd name="T9" fmla="*/ 2147483646 h 660"/>
              <a:gd name="T10" fmla="*/ 2147483646 w 660"/>
              <a:gd name="T11" fmla="*/ 2147483646 h 660"/>
              <a:gd name="T12" fmla="*/ 2147483646 w 660"/>
              <a:gd name="T13" fmla="*/ 2147483646 h 660"/>
              <a:gd name="T14" fmla="*/ 2147483646 w 660"/>
              <a:gd name="T15" fmla="*/ 2147483646 h 660"/>
              <a:gd name="T16" fmla="*/ 2147483646 w 660"/>
              <a:gd name="T17" fmla="*/ 2147483646 h 660"/>
              <a:gd name="T18" fmla="*/ 2147483646 w 660"/>
              <a:gd name="T19" fmla="*/ 2147483646 h 660"/>
              <a:gd name="T20" fmla="*/ 0 w 660"/>
              <a:gd name="T21" fmla="*/ 2147483646 h 660"/>
              <a:gd name="T22" fmla="*/ 2147483646 w 660"/>
              <a:gd name="T23" fmla="*/ 2147483646 h 660"/>
              <a:gd name="T24" fmla="*/ 2147483646 w 660"/>
              <a:gd name="T25" fmla="*/ 2147483646 h 660"/>
              <a:gd name="T26" fmla="*/ 2147483646 w 660"/>
              <a:gd name="T27" fmla="*/ 2147483646 h 660"/>
              <a:gd name="T28" fmla="*/ 2147483646 w 660"/>
              <a:gd name="T29" fmla="*/ 2147483646 h 660"/>
              <a:gd name="T30" fmla="*/ 2147483646 w 660"/>
              <a:gd name="T31" fmla="*/ 2147483646 h 660"/>
              <a:gd name="T32" fmla="*/ 2147483646 w 660"/>
              <a:gd name="T33" fmla="*/ 2147483646 h 660"/>
              <a:gd name="T34" fmla="*/ 2147483646 w 660"/>
              <a:gd name="T35" fmla="*/ 2147483646 h 660"/>
              <a:gd name="T36" fmla="*/ 2147483646 w 660"/>
              <a:gd name="T37" fmla="*/ 2147483646 h 660"/>
              <a:gd name="T38" fmla="*/ 2147483646 w 660"/>
              <a:gd name="T39" fmla="*/ 2147483646 h 660"/>
              <a:gd name="T40" fmla="*/ 2147483646 w 660"/>
              <a:gd name="T41" fmla="*/ 2147483646 h 660"/>
              <a:gd name="T42" fmla="*/ 2147483646 w 660"/>
              <a:gd name="T43" fmla="*/ 2147483646 h 660"/>
              <a:gd name="T44" fmla="*/ 2147483646 w 660"/>
              <a:gd name="T45" fmla="*/ 2147483646 h 660"/>
              <a:gd name="T46" fmla="*/ 2147483646 w 660"/>
              <a:gd name="T47" fmla="*/ 2147483646 h 660"/>
              <a:gd name="T48" fmla="*/ 2147483646 w 660"/>
              <a:gd name="T49" fmla="*/ 2147483646 h 660"/>
              <a:gd name="T50" fmla="*/ 2147483646 w 660"/>
              <a:gd name="T51" fmla="*/ 2147483646 h 660"/>
              <a:gd name="T52" fmla="*/ 2147483646 w 660"/>
              <a:gd name="T53" fmla="*/ 2147483646 h 660"/>
              <a:gd name="T54" fmla="*/ 2147483646 w 660"/>
              <a:gd name="T55" fmla="*/ 2147483646 h 660"/>
              <a:gd name="T56" fmla="*/ 2147483646 w 660"/>
              <a:gd name="T57" fmla="*/ 2147483646 h 660"/>
              <a:gd name="T58" fmla="*/ 2147483646 w 660"/>
              <a:gd name="T59" fmla="*/ 2147483646 h 660"/>
              <a:gd name="T60" fmla="*/ 2147483646 w 660"/>
              <a:gd name="T61" fmla="*/ 2147483646 h 660"/>
              <a:gd name="T62" fmla="*/ 2147483646 w 660"/>
              <a:gd name="T63" fmla="*/ 2147483646 h 660"/>
              <a:gd name="T64" fmla="*/ 2147483646 w 660"/>
              <a:gd name="T65" fmla="*/ 2147483646 h 660"/>
              <a:gd name="T66" fmla="*/ 2147483646 w 660"/>
              <a:gd name="T67" fmla="*/ 2147483646 h 660"/>
              <a:gd name="T68" fmla="*/ 2147483646 w 660"/>
              <a:gd name="T69" fmla="*/ 2147483646 h 660"/>
              <a:gd name="T70" fmla="*/ 2147483646 w 660"/>
              <a:gd name="T71" fmla="*/ 2147483646 h 660"/>
              <a:gd name="T72" fmla="*/ 2147483646 w 660"/>
              <a:gd name="T73" fmla="*/ 2147483646 h 660"/>
              <a:gd name="T74" fmla="*/ 2147483646 w 660"/>
              <a:gd name="T75" fmla="*/ 2147483646 h 660"/>
              <a:gd name="T76" fmla="*/ 2147483646 w 660"/>
              <a:gd name="T77" fmla="*/ 2147483646 h 660"/>
              <a:gd name="T78" fmla="*/ 2147483646 w 660"/>
              <a:gd name="T79" fmla="*/ 2147483646 h 660"/>
              <a:gd name="T80" fmla="*/ 2147483646 w 660"/>
              <a:gd name="T81" fmla="*/ 2147483646 h 660"/>
              <a:gd name="T82" fmla="*/ 2147483646 w 660"/>
              <a:gd name="T83" fmla="*/ 2147483646 h 660"/>
              <a:gd name="T84" fmla="*/ 2147483646 w 660"/>
              <a:gd name="T85" fmla="*/ 2147483646 h 660"/>
              <a:gd name="T86" fmla="*/ 2147483646 w 660"/>
              <a:gd name="T87" fmla="*/ 0 h 66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60" h="660">
                <a:moveTo>
                  <a:pt x="330" y="0"/>
                </a:moveTo>
                <a:lnTo>
                  <a:pt x="313" y="0"/>
                </a:lnTo>
                <a:lnTo>
                  <a:pt x="298" y="1"/>
                </a:lnTo>
                <a:lnTo>
                  <a:pt x="281" y="3"/>
                </a:lnTo>
                <a:lnTo>
                  <a:pt x="264" y="6"/>
                </a:lnTo>
                <a:lnTo>
                  <a:pt x="248" y="10"/>
                </a:lnTo>
                <a:lnTo>
                  <a:pt x="233" y="14"/>
                </a:lnTo>
                <a:lnTo>
                  <a:pt x="217" y="20"/>
                </a:lnTo>
                <a:lnTo>
                  <a:pt x="202" y="25"/>
                </a:lnTo>
                <a:lnTo>
                  <a:pt x="188" y="32"/>
                </a:lnTo>
                <a:lnTo>
                  <a:pt x="173" y="39"/>
                </a:lnTo>
                <a:lnTo>
                  <a:pt x="159" y="48"/>
                </a:lnTo>
                <a:lnTo>
                  <a:pt x="147" y="56"/>
                </a:lnTo>
                <a:lnTo>
                  <a:pt x="133" y="65"/>
                </a:lnTo>
                <a:lnTo>
                  <a:pt x="121" y="75"/>
                </a:lnTo>
                <a:lnTo>
                  <a:pt x="109" y="85"/>
                </a:lnTo>
                <a:lnTo>
                  <a:pt x="97" y="96"/>
                </a:lnTo>
                <a:lnTo>
                  <a:pt x="86" y="107"/>
                </a:lnTo>
                <a:lnTo>
                  <a:pt x="76" y="120"/>
                </a:lnTo>
                <a:lnTo>
                  <a:pt x="66" y="133"/>
                </a:lnTo>
                <a:lnTo>
                  <a:pt x="57" y="145"/>
                </a:lnTo>
                <a:lnTo>
                  <a:pt x="48" y="158"/>
                </a:lnTo>
                <a:lnTo>
                  <a:pt x="41" y="172"/>
                </a:lnTo>
                <a:lnTo>
                  <a:pt x="34" y="186"/>
                </a:lnTo>
                <a:lnTo>
                  <a:pt x="27" y="202"/>
                </a:lnTo>
                <a:lnTo>
                  <a:pt x="21" y="216"/>
                </a:lnTo>
                <a:lnTo>
                  <a:pt x="16" y="231"/>
                </a:lnTo>
                <a:lnTo>
                  <a:pt x="11" y="247"/>
                </a:lnTo>
                <a:lnTo>
                  <a:pt x="7" y="264"/>
                </a:lnTo>
                <a:lnTo>
                  <a:pt x="4" y="279"/>
                </a:lnTo>
                <a:lnTo>
                  <a:pt x="3" y="296"/>
                </a:lnTo>
                <a:lnTo>
                  <a:pt x="2" y="313"/>
                </a:lnTo>
                <a:lnTo>
                  <a:pt x="0" y="330"/>
                </a:lnTo>
                <a:lnTo>
                  <a:pt x="2" y="347"/>
                </a:lnTo>
                <a:lnTo>
                  <a:pt x="3" y="364"/>
                </a:lnTo>
                <a:lnTo>
                  <a:pt x="4" y="379"/>
                </a:lnTo>
                <a:lnTo>
                  <a:pt x="7" y="396"/>
                </a:lnTo>
                <a:lnTo>
                  <a:pt x="11" y="412"/>
                </a:lnTo>
                <a:lnTo>
                  <a:pt x="16" y="427"/>
                </a:lnTo>
                <a:lnTo>
                  <a:pt x="21" y="443"/>
                </a:lnTo>
                <a:lnTo>
                  <a:pt x="27" y="458"/>
                </a:lnTo>
                <a:lnTo>
                  <a:pt x="34" y="472"/>
                </a:lnTo>
                <a:lnTo>
                  <a:pt x="41" y="486"/>
                </a:lnTo>
                <a:lnTo>
                  <a:pt x="48" y="500"/>
                </a:lnTo>
                <a:lnTo>
                  <a:pt x="57" y="514"/>
                </a:lnTo>
                <a:lnTo>
                  <a:pt x="66" y="527"/>
                </a:lnTo>
                <a:lnTo>
                  <a:pt x="76" y="540"/>
                </a:lnTo>
                <a:lnTo>
                  <a:pt x="86" y="551"/>
                </a:lnTo>
                <a:lnTo>
                  <a:pt x="97" y="562"/>
                </a:lnTo>
                <a:lnTo>
                  <a:pt x="109" y="574"/>
                </a:lnTo>
                <a:lnTo>
                  <a:pt x="121" y="583"/>
                </a:lnTo>
                <a:lnTo>
                  <a:pt x="133" y="593"/>
                </a:lnTo>
                <a:lnTo>
                  <a:pt x="147" y="603"/>
                </a:lnTo>
                <a:lnTo>
                  <a:pt x="159" y="612"/>
                </a:lnTo>
                <a:lnTo>
                  <a:pt x="173" y="619"/>
                </a:lnTo>
                <a:lnTo>
                  <a:pt x="188" y="627"/>
                </a:lnTo>
                <a:lnTo>
                  <a:pt x="202" y="633"/>
                </a:lnTo>
                <a:lnTo>
                  <a:pt x="217" y="638"/>
                </a:lnTo>
                <a:lnTo>
                  <a:pt x="233" y="644"/>
                </a:lnTo>
                <a:lnTo>
                  <a:pt x="248" y="648"/>
                </a:lnTo>
                <a:lnTo>
                  <a:pt x="264" y="652"/>
                </a:lnTo>
                <a:lnTo>
                  <a:pt x="281" y="655"/>
                </a:lnTo>
                <a:lnTo>
                  <a:pt x="298" y="657"/>
                </a:lnTo>
                <a:lnTo>
                  <a:pt x="313" y="658"/>
                </a:lnTo>
                <a:lnTo>
                  <a:pt x="330" y="660"/>
                </a:lnTo>
                <a:lnTo>
                  <a:pt x="348" y="658"/>
                </a:lnTo>
                <a:lnTo>
                  <a:pt x="364" y="657"/>
                </a:lnTo>
                <a:lnTo>
                  <a:pt x="381" y="655"/>
                </a:lnTo>
                <a:lnTo>
                  <a:pt x="398" y="652"/>
                </a:lnTo>
                <a:lnTo>
                  <a:pt x="413" y="648"/>
                </a:lnTo>
                <a:lnTo>
                  <a:pt x="429" y="644"/>
                </a:lnTo>
                <a:lnTo>
                  <a:pt x="444" y="638"/>
                </a:lnTo>
                <a:lnTo>
                  <a:pt x="460" y="633"/>
                </a:lnTo>
                <a:lnTo>
                  <a:pt x="474" y="627"/>
                </a:lnTo>
                <a:lnTo>
                  <a:pt x="488" y="619"/>
                </a:lnTo>
                <a:lnTo>
                  <a:pt x="502" y="612"/>
                </a:lnTo>
                <a:lnTo>
                  <a:pt x="515" y="603"/>
                </a:lnTo>
                <a:lnTo>
                  <a:pt x="527" y="593"/>
                </a:lnTo>
                <a:lnTo>
                  <a:pt x="540" y="583"/>
                </a:lnTo>
                <a:lnTo>
                  <a:pt x="553" y="574"/>
                </a:lnTo>
                <a:lnTo>
                  <a:pt x="564" y="562"/>
                </a:lnTo>
                <a:lnTo>
                  <a:pt x="575" y="551"/>
                </a:lnTo>
                <a:lnTo>
                  <a:pt x="585" y="540"/>
                </a:lnTo>
                <a:lnTo>
                  <a:pt x="595" y="527"/>
                </a:lnTo>
                <a:lnTo>
                  <a:pt x="605" y="514"/>
                </a:lnTo>
                <a:lnTo>
                  <a:pt x="613" y="500"/>
                </a:lnTo>
                <a:lnTo>
                  <a:pt x="620" y="486"/>
                </a:lnTo>
                <a:lnTo>
                  <a:pt x="627" y="472"/>
                </a:lnTo>
                <a:lnTo>
                  <a:pt x="634" y="458"/>
                </a:lnTo>
                <a:lnTo>
                  <a:pt x="640" y="443"/>
                </a:lnTo>
                <a:lnTo>
                  <a:pt x="646" y="427"/>
                </a:lnTo>
                <a:lnTo>
                  <a:pt x="650" y="412"/>
                </a:lnTo>
                <a:lnTo>
                  <a:pt x="654" y="396"/>
                </a:lnTo>
                <a:lnTo>
                  <a:pt x="657" y="379"/>
                </a:lnTo>
                <a:lnTo>
                  <a:pt x="658" y="364"/>
                </a:lnTo>
                <a:lnTo>
                  <a:pt x="660" y="347"/>
                </a:lnTo>
                <a:lnTo>
                  <a:pt x="660" y="330"/>
                </a:lnTo>
                <a:lnTo>
                  <a:pt x="660" y="313"/>
                </a:lnTo>
                <a:lnTo>
                  <a:pt x="658" y="296"/>
                </a:lnTo>
                <a:lnTo>
                  <a:pt x="657" y="279"/>
                </a:lnTo>
                <a:lnTo>
                  <a:pt x="654" y="264"/>
                </a:lnTo>
                <a:lnTo>
                  <a:pt x="650" y="247"/>
                </a:lnTo>
                <a:lnTo>
                  <a:pt x="646" y="231"/>
                </a:lnTo>
                <a:lnTo>
                  <a:pt x="640" y="216"/>
                </a:lnTo>
                <a:lnTo>
                  <a:pt x="634" y="202"/>
                </a:lnTo>
                <a:lnTo>
                  <a:pt x="627" y="186"/>
                </a:lnTo>
                <a:lnTo>
                  <a:pt x="620" y="172"/>
                </a:lnTo>
                <a:lnTo>
                  <a:pt x="613" y="158"/>
                </a:lnTo>
                <a:lnTo>
                  <a:pt x="605" y="145"/>
                </a:lnTo>
                <a:lnTo>
                  <a:pt x="595" y="133"/>
                </a:lnTo>
                <a:lnTo>
                  <a:pt x="585" y="120"/>
                </a:lnTo>
                <a:lnTo>
                  <a:pt x="575" y="107"/>
                </a:lnTo>
                <a:lnTo>
                  <a:pt x="564" y="96"/>
                </a:lnTo>
                <a:lnTo>
                  <a:pt x="553" y="85"/>
                </a:lnTo>
                <a:lnTo>
                  <a:pt x="540" y="75"/>
                </a:lnTo>
                <a:lnTo>
                  <a:pt x="527" y="65"/>
                </a:lnTo>
                <a:lnTo>
                  <a:pt x="515" y="56"/>
                </a:lnTo>
                <a:lnTo>
                  <a:pt x="502" y="48"/>
                </a:lnTo>
                <a:lnTo>
                  <a:pt x="488" y="39"/>
                </a:lnTo>
                <a:lnTo>
                  <a:pt x="474" y="32"/>
                </a:lnTo>
                <a:lnTo>
                  <a:pt x="460" y="25"/>
                </a:lnTo>
                <a:lnTo>
                  <a:pt x="444" y="20"/>
                </a:lnTo>
                <a:lnTo>
                  <a:pt x="429" y="14"/>
                </a:lnTo>
                <a:lnTo>
                  <a:pt x="413" y="10"/>
                </a:lnTo>
                <a:lnTo>
                  <a:pt x="398" y="6"/>
                </a:lnTo>
                <a:lnTo>
                  <a:pt x="381" y="3"/>
                </a:lnTo>
                <a:lnTo>
                  <a:pt x="364" y="1"/>
                </a:lnTo>
                <a:lnTo>
                  <a:pt x="348" y="0"/>
                </a:lnTo>
                <a:lnTo>
                  <a:pt x="330" y="0"/>
                </a:lnTo>
                <a:close/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7" name="Freeform 16">
            <a:extLst>
              <a:ext uri="{FF2B5EF4-FFF2-40B4-BE49-F238E27FC236}">
                <a16:creationId xmlns:a16="http://schemas.microsoft.com/office/drawing/2014/main" id="{33D8C353-A8A3-9546-ADA4-F02FEE6F5618}"/>
              </a:ext>
            </a:extLst>
          </p:cNvPr>
          <p:cNvSpPr>
            <a:spLocks/>
          </p:cNvSpPr>
          <p:nvPr/>
        </p:nvSpPr>
        <p:spPr bwMode="auto">
          <a:xfrm>
            <a:off x="4795839" y="2519364"/>
            <a:ext cx="314325" cy="1587"/>
          </a:xfrm>
          <a:custGeom>
            <a:avLst/>
            <a:gdLst>
              <a:gd name="T0" fmla="*/ 2147483646 w 394"/>
              <a:gd name="T1" fmla="*/ 0 h 1587"/>
              <a:gd name="T2" fmla="*/ 0 w 394"/>
              <a:gd name="T3" fmla="*/ 0 h 1587"/>
              <a:gd name="T4" fmla="*/ 2147483646 w 394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94" h="1587">
                <a:moveTo>
                  <a:pt x="394" y="0"/>
                </a:moveTo>
                <a:lnTo>
                  <a:pt x="0" y="0"/>
                </a:lnTo>
                <a:lnTo>
                  <a:pt x="3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8" name="Line 17">
            <a:extLst>
              <a:ext uri="{FF2B5EF4-FFF2-40B4-BE49-F238E27FC236}">
                <a16:creationId xmlns:a16="http://schemas.microsoft.com/office/drawing/2014/main" id="{C4214D8C-9E59-F444-8DA3-E40E9264CA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95839" y="2519364"/>
            <a:ext cx="31432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9" name="Freeform 18">
            <a:extLst>
              <a:ext uri="{FF2B5EF4-FFF2-40B4-BE49-F238E27FC236}">
                <a16:creationId xmlns:a16="http://schemas.microsoft.com/office/drawing/2014/main" id="{DE724449-38E3-3F41-9AEB-2DDBEAC87FAA}"/>
              </a:ext>
            </a:extLst>
          </p:cNvPr>
          <p:cNvSpPr>
            <a:spLocks/>
          </p:cNvSpPr>
          <p:nvPr/>
        </p:nvSpPr>
        <p:spPr bwMode="auto">
          <a:xfrm>
            <a:off x="4795839" y="2205039"/>
            <a:ext cx="314325" cy="1587"/>
          </a:xfrm>
          <a:custGeom>
            <a:avLst/>
            <a:gdLst>
              <a:gd name="T0" fmla="*/ 2147483646 w 394"/>
              <a:gd name="T1" fmla="*/ 0 h 1587"/>
              <a:gd name="T2" fmla="*/ 0 w 394"/>
              <a:gd name="T3" fmla="*/ 0 h 1587"/>
              <a:gd name="T4" fmla="*/ 2147483646 w 394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94" h="1587">
                <a:moveTo>
                  <a:pt x="394" y="0"/>
                </a:moveTo>
                <a:lnTo>
                  <a:pt x="0" y="0"/>
                </a:lnTo>
                <a:lnTo>
                  <a:pt x="3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0" name="Line 19">
            <a:extLst>
              <a:ext uri="{FF2B5EF4-FFF2-40B4-BE49-F238E27FC236}">
                <a16:creationId xmlns:a16="http://schemas.microsoft.com/office/drawing/2014/main" id="{DA855491-0D52-874A-AE1F-3A26C10B45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95839" y="2205039"/>
            <a:ext cx="31432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1" name="Rectangle 20">
            <a:extLst>
              <a:ext uri="{FF2B5EF4-FFF2-40B4-BE49-F238E27FC236}">
                <a16:creationId xmlns:a16="http://schemas.microsoft.com/office/drawing/2014/main" id="{01834CD2-C3FB-8B40-854F-6E91AB1B7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164" y="2093914"/>
            <a:ext cx="357187" cy="536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79892" name="Freeform 21">
            <a:extLst>
              <a:ext uri="{FF2B5EF4-FFF2-40B4-BE49-F238E27FC236}">
                <a16:creationId xmlns:a16="http://schemas.microsoft.com/office/drawing/2014/main" id="{6B00E7EC-5A4F-7E4D-A33B-953B123A51CE}"/>
              </a:ext>
            </a:extLst>
          </p:cNvPr>
          <p:cNvSpPr>
            <a:spLocks/>
          </p:cNvSpPr>
          <p:nvPr/>
        </p:nvSpPr>
        <p:spPr bwMode="auto">
          <a:xfrm>
            <a:off x="5110164" y="2093914"/>
            <a:ext cx="357187" cy="536575"/>
          </a:xfrm>
          <a:custGeom>
            <a:avLst/>
            <a:gdLst>
              <a:gd name="T0" fmla="*/ 2147483646 w 451"/>
              <a:gd name="T1" fmla="*/ 2147483646 h 676"/>
              <a:gd name="T2" fmla="*/ 0 w 451"/>
              <a:gd name="T3" fmla="*/ 2147483646 h 676"/>
              <a:gd name="T4" fmla="*/ 0 w 451"/>
              <a:gd name="T5" fmla="*/ 0 h 676"/>
              <a:gd name="T6" fmla="*/ 2147483646 w 451"/>
              <a:gd name="T7" fmla="*/ 0 h 6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51" h="676">
                <a:moveTo>
                  <a:pt x="451" y="676"/>
                </a:moveTo>
                <a:lnTo>
                  <a:pt x="0" y="676"/>
                </a:lnTo>
                <a:lnTo>
                  <a:pt x="0" y="0"/>
                </a:lnTo>
                <a:lnTo>
                  <a:pt x="451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3" name="Line 22">
            <a:extLst>
              <a:ext uri="{FF2B5EF4-FFF2-40B4-BE49-F238E27FC236}">
                <a16:creationId xmlns:a16="http://schemas.microsoft.com/office/drawing/2014/main" id="{2FDC6219-A9E5-9B4A-BED4-AD14B6131E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72189" y="1422400"/>
            <a:ext cx="1587" cy="31273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4" name="Line 23">
            <a:extLst>
              <a:ext uri="{FF2B5EF4-FFF2-40B4-BE49-F238E27FC236}">
                <a16:creationId xmlns:a16="http://schemas.microsoft.com/office/drawing/2014/main" id="{3B8AD864-36DA-9440-9E55-B46535B9A2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72189" y="2049464"/>
            <a:ext cx="1587" cy="31273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5" name="Freeform 24">
            <a:extLst>
              <a:ext uri="{FF2B5EF4-FFF2-40B4-BE49-F238E27FC236}">
                <a16:creationId xmlns:a16="http://schemas.microsoft.com/office/drawing/2014/main" id="{E8170496-83A7-7D4B-8719-C00A4109BCB6}"/>
              </a:ext>
            </a:extLst>
          </p:cNvPr>
          <p:cNvSpPr>
            <a:spLocks/>
          </p:cNvSpPr>
          <p:nvPr/>
        </p:nvSpPr>
        <p:spPr bwMode="auto">
          <a:xfrm>
            <a:off x="6026150" y="4264025"/>
            <a:ext cx="336550" cy="1588"/>
          </a:xfrm>
          <a:custGeom>
            <a:avLst/>
            <a:gdLst>
              <a:gd name="T0" fmla="*/ 2147483646 w 423"/>
              <a:gd name="T1" fmla="*/ 0 h 1588"/>
              <a:gd name="T2" fmla="*/ 0 w 423"/>
              <a:gd name="T3" fmla="*/ 0 h 1588"/>
              <a:gd name="T4" fmla="*/ 2147483646 w 423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3" h="1588">
                <a:moveTo>
                  <a:pt x="423" y="0"/>
                </a:moveTo>
                <a:lnTo>
                  <a:pt x="0" y="0"/>
                </a:lnTo>
                <a:lnTo>
                  <a:pt x="4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6" name="Line 25">
            <a:extLst>
              <a:ext uri="{FF2B5EF4-FFF2-40B4-BE49-F238E27FC236}">
                <a16:creationId xmlns:a16="http://schemas.microsoft.com/office/drawing/2014/main" id="{F5AF0AD6-4D00-6E4F-8F94-608E77725B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26150" y="4264025"/>
            <a:ext cx="3365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7" name="Freeform 26">
            <a:extLst>
              <a:ext uri="{FF2B5EF4-FFF2-40B4-BE49-F238E27FC236}">
                <a16:creationId xmlns:a16="http://schemas.microsoft.com/office/drawing/2014/main" id="{B4BC0839-D3CC-D248-AA85-30F955904137}"/>
              </a:ext>
            </a:extLst>
          </p:cNvPr>
          <p:cNvSpPr>
            <a:spLocks/>
          </p:cNvSpPr>
          <p:nvPr/>
        </p:nvSpPr>
        <p:spPr bwMode="auto">
          <a:xfrm>
            <a:off x="5492751" y="3998914"/>
            <a:ext cx="523875" cy="523875"/>
          </a:xfrm>
          <a:custGeom>
            <a:avLst/>
            <a:gdLst>
              <a:gd name="T0" fmla="*/ 2147483646 w 659"/>
              <a:gd name="T1" fmla="*/ 2147483646 h 659"/>
              <a:gd name="T2" fmla="*/ 2147483646 w 659"/>
              <a:gd name="T3" fmla="*/ 2147483646 h 659"/>
              <a:gd name="T4" fmla="*/ 2147483646 w 659"/>
              <a:gd name="T5" fmla="*/ 2147483646 h 659"/>
              <a:gd name="T6" fmla="*/ 2147483646 w 659"/>
              <a:gd name="T7" fmla="*/ 2147483646 h 659"/>
              <a:gd name="T8" fmla="*/ 2147483646 w 659"/>
              <a:gd name="T9" fmla="*/ 2147483646 h 659"/>
              <a:gd name="T10" fmla="*/ 2147483646 w 659"/>
              <a:gd name="T11" fmla="*/ 2147483646 h 659"/>
              <a:gd name="T12" fmla="*/ 2147483646 w 659"/>
              <a:gd name="T13" fmla="*/ 2147483646 h 659"/>
              <a:gd name="T14" fmla="*/ 2147483646 w 659"/>
              <a:gd name="T15" fmla="*/ 2147483646 h 659"/>
              <a:gd name="T16" fmla="*/ 2147483646 w 659"/>
              <a:gd name="T17" fmla="*/ 2147483646 h 659"/>
              <a:gd name="T18" fmla="*/ 2147483646 w 659"/>
              <a:gd name="T19" fmla="*/ 2147483646 h 659"/>
              <a:gd name="T20" fmla="*/ 0 w 659"/>
              <a:gd name="T21" fmla="*/ 2147483646 h 659"/>
              <a:gd name="T22" fmla="*/ 2147483646 w 659"/>
              <a:gd name="T23" fmla="*/ 2147483646 h 659"/>
              <a:gd name="T24" fmla="*/ 2147483646 w 659"/>
              <a:gd name="T25" fmla="*/ 2147483646 h 659"/>
              <a:gd name="T26" fmla="*/ 2147483646 w 659"/>
              <a:gd name="T27" fmla="*/ 2147483646 h 659"/>
              <a:gd name="T28" fmla="*/ 2147483646 w 659"/>
              <a:gd name="T29" fmla="*/ 2147483646 h 659"/>
              <a:gd name="T30" fmla="*/ 2147483646 w 659"/>
              <a:gd name="T31" fmla="*/ 2147483646 h 659"/>
              <a:gd name="T32" fmla="*/ 2147483646 w 659"/>
              <a:gd name="T33" fmla="*/ 2147483646 h 659"/>
              <a:gd name="T34" fmla="*/ 2147483646 w 659"/>
              <a:gd name="T35" fmla="*/ 2147483646 h 659"/>
              <a:gd name="T36" fmla="*/ 2147483646 w 659"/>
              <a:gd name="T37" fmla="*/ 2147483646 h 659"/>
              <a:gd name="T38" fmla="*/ 2147483646 w 659"/>
              <a:gd name="T39" fmla="*/ 2147483646 h 659"/>
              <a:gd name="T40" fmla="*/ 2147483646 w 659"/>
              <a:gd name="T41" fmla="*/ 2147483646 h 659"/>
              <a:gd name="T42" fmla="*/ 2147483646 w 659"/>
              <a:gd name="T43" fmla="*/ 2147483646 h 659"/>
              <a:gd name="T44" fmla="*/ 2147483646 w 659"/>
              <a:gd name="T45" fmla="*/ 2147483646 h 659"/>
              <a:gd name="T46" fmla="*/ 2147483646 w 659"/>
              <a:gd name="T47" fmla="*/ 2147483646 h 659"/>
              <a:gd name="T48" fmla="*/ 2147483646 w 659"/>
              <a:gd name="T49" fmla="*/ 2147483646 h 659"/>
              <a:gd name="T50" fmla="*/ 2147483646 w 659"/>
              <a:gd name="T51" fmla="*/ 2147483646 h 659"/>
              <a:gd name="T52" fmla="*/ 2147483646 w 659"/>
              <a:gd name="T53" fmla="*/ 2147483646 h 659"/>
              <a:gd name="T54" fmla="*/ 2147483646 w 659"/>
              <a:gd name="T55" fmla="*/ 2147483646 h 659"/>
              <a:gd name="T56" fmla="*/ 2147483646 w 659"/>
              <a:gd name="T57" fmla="*/ 2147483646 h 659"/>
              <a:gd name="T58" fmla="*/ 2147483646 w 659"/>
              <a:gd name="T59" fmla="*/ 2147483646 h 659"/>
              <a:gd name="T60" fmla="*/ 2147483646 w 659"/>
              <a:gd name="T61" fmla="*/ 2147483646 h 659"/>
              <a:gd name="T62" fmla="*/ 2147483646 w 659"/>
              <a:gd name="T63" fmla="*/ 2147483646 h 659"/>
              <a:gd name="T64" fmla="*/ 2147483646 w 659"/>
              <a:gd name="T65" fmla="*/ 2147483646 h 659"/>
              <a:gd name="T66" fmla="*/ 2147483646 w 659"/>
              <a:gd name="T67" fmla="*/ 2147483646 h 659"/>
              <a:gd name="T68" fmla="*/ 2147483646 w 659"/>
              <a:gd name="T69" fmla="*/ 2147483646 h 659"/>
              <a:gd name="T70" fmla="*/ 2147483646 w 659"/>
              <a:gd name="T71" fmla="*/ 2147483646 h 659"/>
              <a:gd name="T72" fmla="*/ 2147483646 w 659"/>
              <a:gd name="T73" fmla="*/ 2147483646 h 659"/>
              <a:gd name="T74" fmla="*/ 2147483646 w 659"/>
              <a:gd name="T75" fmla="*/ 2147483646 h 659"/>
              <a:gd name="T76" fmla="*/ 2147483646 w 659"/>
              <a:gd name="T77" fmla="*/ 2147483646 h 659"/>
              <a:gd name="T78" fmla="*/ 2147483646 w 659"/>
              <a:gd name="T79" fmla="*/ 2147483646 h 659"/>
              <a:gd name="T80" fmla="*/ 2147483646 w 659"/>
              <a:gd name="T81" fmla="*/ 2147483646 h 659"/>
              <a:gd name="T82" fmla="*/ 2147483646 w 659"/>
              <a:gd name="T83" fmla="*/ 2147483646 h 659"/>
              <a:gd name="T84" fmla="*/ 2147483646 w 659"/>
              <a:gd name="T85" fmla="*/ 2147483646 h 659"/>
              <a:gd name="T86" fmla="*/ 2147483646 w 659"/>
              <a:gd name="T87" fmla="*/ 0 h 65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59" h="659">
                <a:moveTo>
                  <a:pt x="329" y="0"/>
                </a:moveTo>
                <a:lnTo>
                  <a:pt x="312" y="0"/>
                </a:lnTo>
                <a:lnTo>
                  <a:pt x="297" y="1"/>
                </a:lnTo>
                <a:lnTo>
                  <a:pt x="280" y="2"/>
                </a:lnTo>
                <a:lnTo>
                  <a:pt x="263" y="5"/>
                </a:lnTo>
                <a:lnTo>
                  <a:pt x="248" y="10"/>
                </a:lnTo>
                <a:lnTo>
                  <a:pt x="232" y="14"/>
                </a:lnTo>
                <a:lnTo>
                  <a:pt x="217" y="19"/>
                </a:lnTo>
                <a:lnTo>
                  <a:pt x="201" y="25"/>
                </a:lnTo>
                <a:lnTo>
                  <a:pt x="187" y="32"/>
                </a:lnTo>
                <a:lnTo>
                  <a:pt x="173" y="39"/>
                </a:lnTo>
                <a:lnTo>
                  <a:pt x="159" y="48"/>
                </a:lnTo>
                <a:lnTo>
                  <a:pt x="146" y="56"/>
                </a:lnTo>
                <a:lnTo>
                  <a:pt x="132" y="65"/>
                </a:lnTo>
                <a:lnTo>
                  <a:pt x="121" y="74"/>
                </a:lnTo>
                <a:lnTo>
                  <a:pt x="108" y="84"/>
                </a:lnTo>
                <a:lnTo>
                  <a:pt x="97" y="96"/>
                </a:lnTo>
                <a:lnTo>
                  <a:pt x="86" y="107"/>
                </a:lnTo>
                <a:lnTo>
                  <a:pt x="76" y="119"/>
                </a:lnTo>
                <a:lnTo>
                  <a:pt x="66" y="132"/>
                </a:lnTo>
                <a:lnTo>
                  <a:pt x="56" y="145"/>
                </a:lnTo>
                <a:lnTo>
                  <a:pt x="47" y="158"/>
                </a:lnTo>
                <a:lnTo>
                  <a:pt x="40" y="172"/>
                </a:lnTo>
                <a:lnTo>
                  <a:pt x="33" y="186"/>
                </a:lnTo>
                <a:lnTo>
                  <a:pt x="26" y="201"/>
                </a:lnTo>
                <a:lnTo>
                  <a:pt x="21" y="215"/>
                </a:lnTo>
                <a:lnTo>
                  <a:pt x="15" y="231"/>
                </a:lnTo>
                <a:lnTo>
                  <a:pt x="11" y="246"/>
                </a:lnTo>
                <a:lnTo>
                  <a:pt x="7" y="263"/>
                </a:lnTo>
                <a:lnTo>
                  <a:pt x="4" y="279"/>
                </a:lnTo>
                <a:lnTo>
                  <a:pt x="2" y="296"/>
                </a:lnTo>
                <a:lnTo>
                  <a:pt x="1" y="313"/>
                </a:lnTo>
                <a:lnTo>
                  <a:pt x="0" y="329"/>
                </a:lnTo>
                <a:lnTo>
                  <a:pt x="1" y="346"/>
                </a:lnTo>
                <a:lnTo>
                  <a:pt x="2" y="363"/>
                </a:lnTo>
                <a:lnTo>
                  <a:pt x="4" y="379"/>
                </a:lnTo>
                <a:lnTo>
                  <a:pt x="7" y="396"/>
                </a:lnTo>
                <a:lnTo>
                  <a:pt x="11" y="411"/>
                </a:lnTo>
                <a:lnTo>
                  <a:pt x="15" y="427"/>
                </a:lnTo>
                <a:lnTo>
                  <a:pt x="21" y="442"/>
                </a:lnTo>
                <a:lnTo>
                  <a:pt x="26" y="458"/>
                </a:lnTo>
                <a:lnTo>
                  <a:pt x="33" y="472"/>
                </a:lnTo>
                <a:lnTo>
                  <a:pt x="40" y="486"/>
                </a:lnTo>
                <a:lnTo>
                  <a:pt x="47" y="500"/>
                </a:lnTo>
                <a:lnTo>
                  <a:pt x="56" y="514"/>
                </a:lnTo>
                <a:lnTo>
                  <a:pt x="66" y="527"/>
                </a:lnTo>
                <a:lnTo>
                  <a:pt x="76" y="539"/>
                </a:lnTo>
                <a:lnTo>
                  <a:pt x="86" y="551"/>
                </a:lnTo>
                <a:lnTo>
                  <a:pt x="97" y="562"/>
                </a:lnTo>
                <a:lnTo>
                  <a:pt x="108" y="573"/>
                </a:lnTo>
                <a:lnTo>
                  <a:pt x="121" y="583"/>
                </a:lnTo>
                <a:lnTo>
                  <a:pt x="132" y="593"/>
                </a:lnTo>
                <a:lnTo>
                  <a:pt x="146" y="603"/>
                </a:lnTo>
                <a:lnTo>
                  <a:pt x="159" y="611"/>
                </a:lnTo>
                <a:lnTo>
                  <a:pt x="173" y="618"/>
                </a:lnTo>
                <a:lnTo>
                  <a:pt x="187" y="627"/>
                </a:lnTo>
                <a:lnTo>
                  <a:pt x="201" y="632"/>
                </a:lnTo>
                <a:lnTo>
                  <a:pt x="217" y="638"/>
                </a:lnTo>
                <a:lnTo>
                  <a:pt x="232" y="644"/>
                </a:lnTo>
                <a:lnTo>
                  <a:pt x="248" y="648"/>
                </a:lnTo>
                <a:lnTo>
                  <a:pt x="263" y="652"/>
                </a:lnTo>
                <a:lnTo>
                  <a:pt x="280" y="655"/>
                </a:lnTo>
                <a:lnTo>
                  <a:pt x="297" y="656"/>
                </a:lnTo>
                <a:lnTo>
                  <a:pt x="312" y="658"/>
                </a:lnTo>
                <a:lnTo>
                  <a:pt x="329" y="659"/>
                </a:lnTo>
                <a:lnTo>
                  <a:pt x="348" y="658"/>
                </a:lnTo>
                <a:lnTo>
                  <a:pt x="363" y="656"/>
                </a:lnTo>
                <a:lnTo>
                  <a:pt x="380" y="655"/>
                </a:lnTo>
                <a:lnTo>
                  <a:pt x="397" y="652"/>
                </a:lnTo>
                <a:lnTo>
                  <a:pt x="412" y="648"/>
                </a:lnTo>
                <a:lnTo>
                  <a:pt x="428" y="644"/>
                </a:lnTo>
                <a:lnTo>
                  <a:pt x="444" y="638"/>
                </a:lnTo>
                <a:lnTo>
                  <a:pt x="459" y="632"/>
                </a:lnTo>
                <a:lnTo>
                  <a:pt x="473" y="627"/>
                </a:lnTo>
                <a:lnTo>
                  <a:pt x="487" y="618"/>
                </a:lnTo>
                <a:lnTo>
                  <a:pt x="501" y="611"/>
                </a:lnTo>
                <a:lnTo>
                  <a:pt x="514" y="603"/>
                </a:lnTo>
                <a:lnTo>
                  <a:pt x="527" y="593"/>
                </a:lnTo>
                <a:lnTo>
                  <a:pt x="539" y="583"/>
                </a:lnTo>
                <a:lnTo>
                  <a:pt x="552" y="573"/>
                </a:lnTo>
                <a:lnTo>
                  <a:pt x="563" y="562"/>
                </a:lnTo>
                <a:lnTo>
                  <a:pt x="575" y="551"/>
                </a:lnTo>
                <a:lnTo>
                  <a:pt x="584" y="539"/>
                </a:lnTo>
                <a:lnTo>
                  <a:pt x="594" y="527"/>
                </a:lnTo>
                <a:lnTo>
                  <a:pt x="604" y="514"/>
                </a:lnTo>
                <a:lnTo>
                  <a:pt x="613" y="500"/>
                </a:lnTo>
                <a:lnTo>
                  <a:pt x="620" y="486"/>
                </a:lnTo>
                <a:lnTo>
                  <a:pt x="627" y="472"/>
                </a:lnTo>
                <a:lnTo>
                  <a:pt x="634" y="458"/>
                </a:lnTo>
                <a:lnTo>
                  <a:pt x="639" y="442"/>
                </a:lnTo>
                <a:lnTo>
                  <a:pt x="645" y="427"/>
                </a:lnTo>
                <a:lnTo>
                  <a:pt x="649" y="411"/>
                </a:lnTo>
                <a:lnTo>
                  <a:pt x="653" y="396"/>
                </a:lnTo>
                <a:lnTo>
                  <a:pt x="656" y="379"/>
                </a:lnTo>
                <a:lnTo>
                  <a:pt x="658" y="363"/>
                </a:lnTo>
                <a:lnTo>
                  <a:pt x="659" y="346"/>
                </a:lnTo>
                <a:lnTo>
                  <a:pt x="659" y="329"/>
                </a:lnTo>
                <a:lnTo>
                  <a:pt x="659" y="313"/>
                </a:lnTo>
                <a:lnTo>
                  <a:pt x="658" y="296"/>
                </a:lnTo>
                <a:lnTo>
                  <a:pt x="656" y="279"/>
                </a:lnTo>
                <a:lnTo>
                  <a:pt x="653" y="263"/>
                </a:lnTo>
                <a:lnTo>
                  <a:pt x="649" y="246"/>
                </a:lnTo>
                <a:lnTo>
                  <a:pt x="645" y="231"/>
                </a:lnTo>
                <a:lnTo>
                  <a:pt x="639" y="215"/>
                </a:lnTo>
                <a:lnTo>
                  <a:pt x="634" y="201"/>
                </a:lnTo>
                <a:lnTo>
                  <a:pt x="627" y="186"/>
                </a:lnTo>
                <a:lnTo>
                  <a:pt x="620" y="172"/>
                </a:lnTo>
                <a:lnTo>
                  <a:pt x="613" y="158"/>
                </a:lnTo>
                <a:lnTo>
                  <a:pt x="604" y="145"/>
                </a:lnTo>
                <a:lnTo>
                  <a:pt x="594" y="132"/>
                </a:lnTo>
                <a:lnTo>
                  <a:pt x="584" y="119"/>
                </a:lnTo>
                <a:lnTo>
                  <a:pt x="575" y="107"/>
                </a:lnTo>
                <a:lnTo>
                  <a:pt x="563" y="96"/>
                </a:lnTo>
                <a:lnTo>
                  <a:pt x="552" y="84"/>
                </a:lnTo>
                <a:lnTo>
                  <a:pt x="539" y="74"/>
                </a:lnTo>
                <a:lnTo>
                  <a:pt x="527" y="65"/>
                </a:lnTo>
                <a:lnTo>
                  <a:pt x="514" y="56"/>
                </a:lnTo>
                <a:lnTo>
                  <a:pt x="501" y="48"/>
                </a:lnTo>
                <a:lnTo>
                  <a:pt x="487" y="39"/>
                </a:lnTo>
                <a:lnTo>
                  <a:pt x="473" y="32"/>
                </a:lnTo>
                <a:lnTo>
                  <a:pt x="459" y="25"/>
                </a:lnTo>
                <a:lnTo>
                  <a:pt x="444" y="19"/>
                </a:lnTo>
                <a:lnTo>
                  <a:pt x="428" y="14"/>
                </a:lnTo>
                <a:lnTo>
                  <a:pt x="412" y="10"/>
                </a:lnTo>
                <a:lnTo>
                  <a:pt x="397" y="5"/>
                </a:lnTo>
                <a:lnTo>
                  <a:pt x="380" y="2"/>
                </a:lnTo>
                <a:lnTo>
                  <a:pt x="363" y="1"/>
                </a:lnTo>
                <a:lnTo>
                  <a:pt x="348" y="0"/>
                </a:lnTo>
                <a:lnTo>
                  <a:pt x="329" y="0"/>
                </a:lnTo>
                <a:close/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8" name="Rectangle 27">
            <a:extLst>
              <a:ext uri="{FF2B5EF4-FFF2-40B4-BE49-F238E27FC236}">
                <a16:creationId xmlns:a16="http://schemas.microsoft.com/office/drawing/2014/main" id="{11CA5EDF-0031-C048-8063-715B286DC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0675" y="3995739"/>
            <a:ext cx="357188" cy="536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79899" name="Freeform 28">
            <a:extLst>
              <a:ext uri="{FF2B5EF4-FFF2-40B4-BE49-F238E27FC236}">
                <a16:creationId xmlns:a16="http://schemas.microsoft.com/office/drawing/2014/main" id="{9602957F-4F48-684D-87DD-141882EB071F}"/>
              </a:ext>
            </a:extLst>
          </p:cNvPr>
          <p:cNvSpPr>
            <a:spLocks/>
          </p:cNvSpPr>
          <p:nvPr/>
        </p:nvSpPr>
        <p:spPr bwMode="auto">
          <a:xfrm>
            <a:off x="5400675" y="3995739"/>
            <a:ext cx="357188" cy="536575"/>
          </a:xfrm>
          <a:custGeom>
            <a:avLst/>
            <a:gdLst>
              <a:gd name="T0" fmla="*/ 2147483646 w 451"/>
              <a:gd name="T1" fmla="*/ 2147483646 h 677"/>
              <a:gd name="T2" fmla="*/ 0 w 451"/>
              <a:gd name="T3" fmla="*/ 2147483646 h 677"/>
              <a:gd name="T4" fmla="*/ 0 w 451"/>
              <a:gd name="T5" fmla="*/ 0 h 677"/>
              <a:gd name="T6" fmla="*/ 2147483646 w 451"/>
              <a:gd name="T7" fmla="*/ 0 h 67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51" h="677">
                <a:moveTo>
                  <a:pt x="451" y="677"/>
                </a:moveTo>
                <a:lnTo>
                  <a:pt x="0" y="677"/>
                </a:lnTo>
                <a:lnTo>
                  <a:pt x="0" y="0"/>
                </a:lnTo>
                <a:lnTo>
                  <a:pt x="451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00" name="Freeform 29">
            <a:extLst>
              <a:ext uri="{FF2B5EF4-FFF2-40B4-BE49-F238E27FC236}">
                <a16:creationId xmlns:a16="http://schemas.microsoft.com/office/drawing/2014/main" id="{DCB8AFB4-1DEE-D747-8F28-704F157F3A4C}"/>
              </a:ext>
            </a:extLst>
          </p:cNvPr>
          <p:cNvSpPr>
            <a:spLocks/>
          </p:cNvSpPr>
          <p:nvPr/>
        </p:nvSpPr>
        <p:spPr bwMode="auto">
          <a:xfrm>
            <a:off x="6026150" y="4219575"/>
            <a:ext cx="90488" cy="88900"/>
          </a:xfrm>
          <a:custGeom>
            <a:avLst/>
            <a:gdLst>
              <a:gd name="T0" fmla="*/ 2147483646 w 113"/>
              <a:gd name="T1" fmla="*/ 0 h 113"/>
              <a:gd name="T2" fmla="*/ 2147483646 w 113"/>
              <a:gd name="T3" fmla="*/ 2147483646 h 113"/>
              <a:gd name="T4" fmla="*/ 2147483646 w 113"/>
              <a:gd name="T5" fmla="*/ 2147483646 h 113"/>
              <a:gd name="T6" fmla="*/ 2147483646 w 113"/>
              <a:gd name="T7" fmla="*/ 2147483646 h 113"/>
              <a:gd name="T8" fmla="*/ 2147483646 w 113"/>
              <a:gd name="T9" fmla="*/ 2147483646 h 113"/>
              <a:gd name="T10" fmla="*/ 2147483646 w 113"/>
              <a:gd name="T11" fmla="*/ 2147483646 h 113"/>
              <a:gd name="T12" fmla="*/ 2147483646 w 113"/>
              <a:gd name="T13" fmla="*/ 2147483646 h 113"/>
              <a:gd name="T14" fmla="*/ 2147483646 w 113"/>
              <a:gd name="T15" fmla="*/ 2147483646 h 113"/>
              <a:gd name="T16" fmla="*/ 2147483646 w 113"/>
              <a:gd name="T17" fmla="*/ 2147483646 h 113"/>
              <a:gd name="T18" fmla="*/ 2147483646 w 113"/>
              <a:gd name="T19" fmla="*/ 2147483646 h 113"/>
              <a:gd name="T20" fmla="*/ 2147483646 w 113"/>
              <a:gd name="T21" fmla="*/ 2147483646 h 113"/>
              <a:gd name="T22" fmla="*/ 2147483646 w 113"/>
              <a:gd name="T23" fmla="*/ 2147483646 h 113"/>
              <a:gd name="T24" fmla="*/ 2147483646 w 113"/>
              <a:gd name="T25" fmla="*/ 2147483646 h 113"/>
              <a:gd name="T26" fmla="*/ 2147483646 w 113"/>
              <a:gd name="T27" fmla="*/ 2147483646 h 113"/>
              <a:gd name="T28" fmla="*/ 2147483646 w 113"/>
              <a:gd name="T29" fmla="*/ 2147483646 h 113"/>
              <a:gd name="T30" fmla="*/ 2147483646 w 113"/>
              <a:gd name="T31" fmla="*/ 2147483646 h 113"/>
              <a:gd name="T32" fmla="*/ 2147483646 w 113"/>
              <a:gd name="T33" fmla="*/ 2147483646 h 113"/>
              <a:gd name="T34" fmla="*/ 2147483646 w 113"/>
              <a:gd name="T35" fmla="*/ 2147483646 h 113"/>
              <a:gd name="T36" fmla="*/ 2147483646 w 113"/>
              <a:gd name="T37" fmla="*/ 2147483646 h 113"/>
              <a:gd name="T38" fmla="*/ 2147483646 w 113"/>
              <a:gd name="T39" fmla="*/ 2147483646 h 113"/>
              <a:gd name="T40" fmla="*/ 2147483646 w 113"/>
              <a:gd name="T41" fmla="*/ 2147483646 h 113"/>
              <a:gd name="T42" fmla="*/ 2147483646 w 113"/>
              <a:gd name="T43" fmla="*/ 2147483646 h 113"/>
              <a:gd name="T44" fmla="*/ 2147483646 w 113"/>
              <a:gd name="T45" fmla="*/ 2147483646 h 113"/>
              <a:gd name="T46" fmla="*/ 2147483646 w 113"/>
              <a:gd name="T47" fmla="*/ 2147483646 h 113"/>
              <a:gd name="T48" fmla="*/ 2147483646 w 113"/>
              <a:gd name="T49" fmla="*/ 2147483646 h 113"/>
              <a:gd name="T50" fmla="*/ 2147483646 w 113"/>
              <a:gd name="T51" fmla="*/ 2147483646 h 113"/>
              <a:gd name="T52" fmla="*/ 2147483646 w 113"/>
              <a:gd name="T53" fmla="*/ 2147483646 h 113"/>
              <a:gd name="T54" fmla="*/ 2147483646 w 113"/>
              <a:gd name="T55" fmla="*/ 2147483646 h 113"/>
              <a:gd name="T56" fmla="*/ 2147483646 w 113"/>
              <a:gd name="T57" fmla="*/ 2147483646 h 113"/>
              <a:gd name="T58" fmla="*/ 2147483646 w 113"/>
              <a:gd name="T59" fmla="*/ 2147483646 h 113"/>
              <a:gd name="T60" fmla="*/ 2147483646 w 113"/>
              <a:gd name="T61" fmla="*/ 2147483646 h 113"/>
              <a:gd name="T62" fmla="*/ 2147483646 w 113"/>
              <a:gd name="T63" fmla="*/ 2147483646 h 113"/>
              <a:gd name="T64" fmla="*/ 2147483646 w 113"/>
              <a:gd name="T65" fmla="*/ 2147483646 h 113"/>
              <a:gd name="T66" fmla="*/ 2147483646 w 113"/>
              <a:gd name="T67" fmla="*/ 2147483646 h 113"/>
              <a:gd name="T68" fmla="*/ 2147483646 w 113"/>
              <a:gd name="T69" fmla="*/ 2147483646 h 113"/>
              <a:gd name="T70" fmla="*/ 2147483646 w 113"/>
              <a:gd name="T71" fmla="*/ 2147483646 h 113"/>
              <a:gd name="T72" fmla="*/ 2147483646 w 113"/>
              <a:gd name="T73" fmla="*/ 2147483646 h 113"/>
              <a:gd name="T74" fmla="*/ 2147483646 w 113"/>
              <a:gd name="T75" fmla="*/ 2147483646 h 113"/>
              <a:gd name="T76" fmla="*/ 2147483646 w 113"/>
              <a:gd name="T77" fmla="*/ 2147483646 h 113"/>
              <a:gd name="T78" fmla="*/ 2147483646 w 113"/>
              <a:gd name="T79" fmla="*/ 2147483646 h 113"/>
              <a:gd name="T80" fmla="*/ 2147483646 w 113"/>
              <a:gd name="T81" fmla="*/ 2147483646 h 113"/>
              <a:gd name="T82" fmla="*/ 2147483646 w 113"/>
              <a:gd name="T83" fmla="*/ 2147483646 h 113"/>
              <a:gd name="T84" fmla="*/ 2147483646 w 113"/>
              <a:gd name="T85" fmla="*/ 2147483646 h 113"/>
              <a:gd name="T86" fmla="*/ 2147483646 w 113"/>
              <a:gd name="T87" fmla="*/ 0 h 113"/>
              <a:gd name="T88" fmla="*/ 2147483646 w 113"/>
              <a:gd name="T89" fmla="*/ 2147483646 h 11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13" h="113">
                <a:moveTo>
                  <a:pt x="56" y="57"/>
                </a:moveTo>
                <a:lnTo>
                  <a:pt x="56" y="0"/>
                </a:lnTo>
                <a:lnTo>
                  <a:pt x="53" y="0"/>
                </a:lnTo>
                <a:lnTo>
                  <a:pt x="51" y="0"/>
                </a:lnTo>
                <a:lnTo>
                  <a:pt x="48" y="0"/>
                </a:lnTo>
                <a:lnTo>
                  <a:pt x="45" y="2"/>
                </a:lnTo>
                <a:lnTo>
                  <a:pt x="42" y="2"/>
                </a:lnTo>
                <a:lnTo>
                  <a:pt x="41" y="2"/>
                </a:lnTo>
                <a:lnTo>
                  <a:pt x="38" y="3"/>
                </a:lnTo>
                <a:lnTo>
                  <a:pt x="35" y="5"/>
                </a:lnTo>
                <a:lnTo>
                  <a:pt x="32" y="6"/>
                </a:lnTo>
                <a:lnTo>
                  <a:pt x="29" y="7"/>
                </a:lnTo>
                <a:lnTo>
                  <a:pt x="28" y="7"/>
                </a:lnTo>
                <a:lnTo>
                  <a:pt x="25" y="10"/>
                </a:lnTo>
                <a:lnTo>
                  <a:pt x="24" y="12"/>
                </a:lnTo>
                <a:lnTo>
                  <a:pt x="21" y="13"/>
                </a:lnTo>
                <a:lnTo>
                  <a:pt x="20" y="14"/>
                </a:lnTo>
                <a:lnTo>
                  <a:pt x="17" y="16"/>
                </a:lnTo>
                <a:lnTo>
                  <a:pt x="15" y="19"/>
                </a:lnTo>
                <a:lnTo>
                  <a:pt x="14" y="20"/>
                </a:lnTo>
                <a:lnTo>
                  <a:pt x="11" y="23"/>
                </a:lnTo>
                <a:lnTo>
                  <a:pt x="10" y="24"/>
                </a:lnTo>
                <a:lnTo>
                  <a:pt x="8" y="27"/>
                </a:lnTo>
                <a:lnTo>
                  <a:pt x="7" y="30"/>
                </a:lnTo>
                <a:lnTo>
                  <a:pt x="5" y="31"/>
                </a:lnTo>
                <a:lnTo>
                  <a:pt x="5" y="34"/>
                </a:lnTo>
                <a:lnTo>
                  <a:pt x="4" y="37"/>
                </a:lnTo>
                <a:lnTo>
                  <a:pt x="3" y="40"/>
                </a:lnTo>
                <a:lnTo>
                  <a:pt x="3" y="43"/>
                </a:lnTo>
                <a:lnTo>
                  <a:pt x="1" y="45"/>
                </a:lnTo>
                <a:lnTo>
                  <a:pt x="1" y="48"/>
                </a:lnTo>
                <a:lnTo>
                  <a:pt x="1" y="51"/>
                </a:lnTo>
                <a:lnTo>
                  <a:pt x="1" y="54"/>
                </a:lnTo>
                <a:lnTo>
                  <a:pt x="0" y="57"/>
                </a:lnTo>
                <a:lnTo>
                  <a:pt x="1" y="59"/>
                </a:lnTo>
                <a:lnTo>
                  <a:pt x="1" y="62"/>
                </a:lnTo>
                <a:lnTo>
                  <a:pt x="1" y="65"/>
                </a:lnTo>
                <a:lnTo>
                  <a:pt x="1" y="68"/>
                </a:lnTo>
                <a:lnTo>
                  <a:pt x="3" y="71"/>
                </a:lnTo>
                <a:lnTo>
                  <a:pt x="3" y="74"/>
                </a:lnTo>
                <a:lnTo>
                  <a:pt x="4" y="75"/>
                </a:lnTo>
                <a:lnTo>
                  <a:pt x="5" y="78"/>
                </a:lnTo>
                <a:lnTo>
                  <a:pt x="5" y="81"/>
                </a:lnTo>
                <a:lnTo>
                  <a:pt x="7" y="83"/>
                </a:lnTo>
                <a:lnTo>
                  <a:pt x="8" y="85"/>
                </a:lnTo>
                <a:lnTo>
                  <a:pt x="10" y="88"/>
                </a:lnTo>
                <a:lnTo>
                  <a:pt x="11" y="90"/>
                </a:lnTo>
                <a:lnTo>
                  <a:pt x="14" y="92"/>
                </a:lnTo>
                <a:lnTo>
                  <a:pt x="15" y="95"/>
                </a:lnTo>
                <a:lnTo>
                  <a:pt x="17" y="96"/>
                </a:lnTo>
                <a:lnTo>
                  <a:pt x="20" y="98"/>
                </a:lnTo>
                <a:lnTo>
                  <a:pt x="21" y="100"/>
                </a:lnTo>
                <a:lnTo>
                  <a:pt x="24" y="102"/>
                </a:lnTo>
                <a:lnTo>
                  <a:pt x="25" y="103"/>
                </a:lnTo>
                <a:lnTo>
                  <a:pt x="28" y="105"/>
                </a:lnTo>
                <a:lnTo>
                  <a:pt x="29" y="106"/>
                </a:lnTo>
                <a:lnTo>
                  <a:pt x="32" y="107"/>
                </a:lnTo>
                <a:lnTo>
                  <a:pt x="35" y="109"/>
                </a:lnTo>
                <a:lnTo>
                  <a:pt x="38" y="109"/>
                </a:lnTo>
                <a:lnTo>
                  <a:pt x="41" y="110"/>
                </a:lnTo>
                <a:lnTo>
                  <a:pt x="42" y="110"/>
                </a:lnTo>
                <a:lnTo>
                  <a:pt x="45" y="112"/>
                </a:lnTo>
                <a:lnTo>
                  <a:pt x="48" y="112"/>
                </a:lnTo>
                <a:lnTo>
                  <a:pt x="51" y="112"/>
                </a:lnTo>
                <a:lnTo>
                  <a:pt x="53" y="113"/>
                </a:lnTo>
                <a:lnTo>
                  <a:pt x="56" y="113"/>
                </a:lnTo>
                <a:lnTo>
                  <a:pt x="60" y="113"/>
                </a:lnTo>
                <a:lnTo>
                  <a:pt x="63" y="112"/>
                </a:lnTo>
                <a:lnTo>
                  <a:pt x="66" y="112"/>
                </a:lnTo>
                <a:lnTo>
                  <a:pt x="69" y="112"/>
                </a:lnTo>
                <a:lnTo>
                  <a:pt x="70" y="110"/>
                </a:lnTo>
                <a:lnTo>
                  <a:pt x="73" y="110"/>
                </a:lnTo>
                <a:lnTo>
                  <a:pt x="76" y="109"/>
                </a:lnTo>
                <a:lnTo>
                  <a:pt x="79" y="109"/>
                </a:lnTo>
                <a:lnTo>
                  <a:pt x="82" y="107"/>
                </a:lnTo>
                <a:lnTo>
                  <a:pt x="84" y="106"/>
                </a:lnTo>
                <a:lnTo>
                  <a:pt x="86" y="105"/>
                </a:lnTo>
                <a:lnTo>
                  <a:pt x="89" y="103"/>
                </a:lnTo>
                <a:lnTo>
                  <a:pt x="90" y="102"/>
                </a:lnTo>
                <a:lnTo>
                  <a:pt x="93" y="100"/>
                </a:lnTo>
                <a:lnTo>
                  <a:pt x="94" y="98"/>
                </a:lnTo>
                <a:lnTo>
                  <a:pt x="97" y="96"/>
                </a:lnTo>
                <a:lnTo>
                  <a:pt x="98" y="95"/>
                </a:lnTo>
                <a:lnTo>
                  <a:pt x="100" y="92"/>
                </a:lnTo>
                <a:lnTo>
                  <a:pt x="103" y="90"/>
                </a:lnTo>
                <a:lnTo>
                  <a:pt x="104" y="88"/>
                </a:lnTo>
                <a:lnTo>
                  <a:pt x="106" y="85"/>
                </a:lnTo>
                <a:lnTo>
                  <a:pt x="107" y="83"/>
                </a:lnTo>
                <a:lnTo>
                  <a:pt x="108" y="81"/>
                </a:lnTo>
                <a:lnTo>
                  <a:pt x="108" y="78"/>
                </a:lnTo>
                <a:lnTo>
                  <a:pt x="110" y="75"/>
                </a:lnTo>
                <a:lnTo>
                  <a:pt x="111" y="74"/>
                </a:lnTo>
                <a:lnTo>
                  <a:pt x="111" y="71"/>
                </a:lnTo>
                <a:lnTo>
                  <a:pt x="113" y="68"/>
                </a:lnTo>
                <a:lnTo>
                  <a:pt x="113" y="65"/>
                </a:lnTo>
                <a:lnTo>
                  <a:pt x="113" y="62"/>
                </a:lnTo>
                <a:lnTo>
                  <a:pt x="113" y="59"/>
                </a:lnTo>
                <a:lnTo>
                  <a:pt x="113" y="57"/>
                </a:lnTo>
                <a:lnTo>
                  <a:pt x="113" y="54"/>
                </a:lnTo>
                <a:lnTo>
                  <a:pt x="113" y="51"/>
                </a:lnTo>
                <a:lnTo>
                  <a:pt x="113" y="48"/>
                </a:lnTo>
                <a:lnTo>
                  <a:pt x="113" y="45"/>
                </a:lnTo>
                <a:lnTo>
                  <a:pt x="111" y="43"/>
                </a:lnTo>
                <a:lnTo>
                  <a:pt x="111" y="40"/>
                </a:lnTo>
                <a:lnTo>
                  <a:pt x="110" y="37"/>
                </a:lnTo>
                <a:lnTo>
                  <a:pt x="108" y="34"/>
                </a:lnTo>
                <a:lnTo>
                  <a:pt x="108" y="31"/>
                </a:lnTo>
                <a:lnTo>
                  <a:pt x="107" y="30"/>
                </a:lnTo>
                <a:lnTo>
                  <a:pt x="106" y="27"/>
                </a:lnTo>
                <a:lnTo>
                  <a:pt x="104" y="24"/>
                </a:lnTo>
                <a:lnTo>
                  <a:pt x="103" y="23"/>
                </a:lnTo>
                <a:lnTo>
                  <a:pt x="100" y="20"/>
                </a:lnTo>
                <a:lnTo>
                  <a:pt x="98" y="19"/>
                </a:lnTo>
                <a:lnTo>
                  <a:pt x="97" y="16"/>
                </a:lnTo>
                <a:lnTo>
                  <a:pt x="94" y="14"/>
                </a:lnTo>
                <a:lnTo>
                  <a:pt x="93" y="13"/>
                </a:lnTo>
                <a:lnTo>
                  <a:pt x="90" y="12"/>
                </a:lnTo>
                <a:lnTo>
                  <a:pt x="89" y="10"/>
                </a:lnTo>
                <a:lnTo>
                  <a:pt x="86" y="7"/>
                </a:lnTo>
                <a:lnTo>
                  <a:pt x="84" y="7"/>
                </a:lnTo>
                <a:lnTo>
                  <a:pt x="82" y="6"/>
                </a:lnTo>
                <a:lnTo>
                  <a:pt x="79" y="5"/>
                </a:lnTo>
                <a:lnTo>
                  <a:pt x="76" y="3"/>
                </a:lnTo>
                <a:lnTo>
                  <a:pt x="73" y="2"/>
                </a:lnTo>
                <a:lnTo>
                  <a:pt x="70" y="2"/>
                </a:lnTo>
                <a:lnTo>
                  <a:pt x="69" y="2"/>
                </a:lnTo>
                <a:lnTo>
                  <a:pt x="66" y="0"/>
                </a:lnTo>
                <a:lnTo>
                  <a:pt x="63" y="0"/>
                </a:lnTo>
                <a:lnTo>
                  <a:pt x="60" y="0"/>
                </a:lnTo>
                <a:lnTo>
                  <a:pt x="56" y="0"/>
                </a:lnTo>
                <a:lnTo>
                  <a:pt x="56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01" name="Freeform 30">
            <a:extLst>
              <a:ext uri="{FF2B5EF4-FFF2-40B4-BE49-F238E27FC236}">
                <a16:creationId xmlns:a16="http://schemas.microsoft.com/office/drawing/2014/main" id="{654D20F7-FCDA-DA45-B6E0-360BFA2E2DE5}"/>
              </a:ext>
            </a:extLst>
          </p:cNvPr>
          <p:cNvSpPr>
            <a:spLocks/>
          </p:cNvSpPr>
          <p:nvPr/>
        </p:nvSpPr>
        <p:spPr bwMode="auto">
          <a:xfrm>
            <a:off x="6024563" y="4216400"/>
            <a:ext cx="101600" cy="101600"/>
          </a:xfrm>
          <a:custGeom>
            <a:avLst/>
            <a:gdLst>
              <a:gd name="T0" fmla="*/ 2147483646 w 128"/>
              <a:gd name="T1" fmla="*/ 0 h 128"/>
              <a:gd name="T2" fmla="*/ 2147483646 w 128"/>
              <a:gd name="T3" fmla="*/ 2147483646 h 128"/>
              <a:gd name="T4" fmla="*/ 2147483646 w 128"/>
              <a:gd name="T5" fmla="*/ 2147483646 h 128"/>
              <a:gd name="T6" fmla="*/ 2147483646 w 128"/>
              <a:gd name="T7" fmla="*/ 2147483646 h 128"/>
              <a:gd name="T8" fmla="*/ 2147483646 w 128"/>
              <a:gd name="T9" fmla="*/ 2147483646 h 128"/>
              <a:gd name="T10" fmla="*/ 2147483646 w 128"/>
              <a:gd name="T11" fmla="*/ 2147483646 h 128"/>
              <a:gd name="T12" fmla="*/ 2147483646 w 128"/>
              <a:gd name="T13" fmla="*/ 2147483646 h 128"/>
              <a:gd name="T14" fmla="*/ 2147483646 w 128"/>
              <a:gd name="T15" fmla="*/ 2147483646 h 128"/>
              <a:gd name="T16" fmla="*/ 2147483646 w 128"/>
              <a:gd name="T17" fmla="*/ 2147483646 h 128"/>
              <a:gd name="T18" fmla="*/ 0 w 128"/>
              <a:gd name="T19" fmla="*/ 2147483646 h 128"/>
              <a:gd name="T20" fmla="*/ 0 w 128"/>
              <a:gd name="T21" fmla="*/ 2147483646 h 128"/>
              <a:gd name="T22" fmla="*/ 0 w 128"/>
              <a:gd name="T23" fmla="*/ 2147483646 h 128"/>
              <a:gd name="T24" fmla="*/ 2147483646 w 128"/>
              <a:gd name="T25" fmla="*/ 2147483646 h 128"/>
              <a:gd name="T26" fmla="*/ 2147483646 w 128"/>
              <a:gd name="T27" fmla="*/ 2147483646 h 128"/>
              <a:gd name="T28" fmla="*/ 2147483646 w 128"/>
              <a:gd name="T29" fmla="*/ 2147483646 h 128"/>
              <a:gd name="T30" fmla="*/ 2147483646 w 128"/>
              <a:gd name="T31" fmla="*/ 2147483646 h 128"/>
              <a:gd name="T32" fmla="*/ 2147483646 w 128"/>
              <a:gd name="T33" fmla="*/ 2147483646 h 128"/>
              <a:gd name="T34" fmla="*/ 2147483646 w 128"/>
              <a:gd name="T35" fmla="*/ 2147483646 h 128"/>
              <a:gd name="T36" fmla="*/ 2147483646 w 128"/>
              <a:gd name="T37" fmla="*/ 2147483646 h 128"/>
              <a:gd name="T38" fmla="*/ 2147483646 w 128"/>
              <a:gd name="T39" fmla="*/ 2147483646 h 128"/>
              <a:gd name="T40" fmla="*/ 2147483646 w 128"/>
              <a:gd name="T41" fmla="*/ 2147483646 h 128"/>
              <a:gd name="T42" fmla="*/ 2147483646 w 128"/>
              <a:gd name="T43" fmla="*/ 2147483646 h 128"/>
              <a:gd name="T44" fmla="*/ 2147483646 w 128"/>
              <a:gd name="T45" fmla="*/ 2147483646 h 128"/>
              <a:gd name="T46" fmla="*/ 2147483646 w 128"/>
              <a:gd name="T47" fmla="*/ 2147483646 h 128"/>
              <a:gd name="T48" fmla="*/ 2147483646 w 128"/>
              <a:gd name="T49" fmla="*/ 2147483646 h 128"/>
              <a:gd name="T50" fmla="*/ 2147483646 w 128"/>
              <a:gd name="T51" fmla="*/ 2147483646 h 128"/>
              <a:gd name="T52" fmla="*/ 2147483646 w 128"/>
              <a:gd name="T53" fmla="*/ 2147483646 h 128"/>
              <a:gd name="T54" fmla="*/ 2147483646 w 128"/>
              <a:gd name="T55" fmla="*/ 2147483646 h 128"/>
              <a:gd name="T56" fmla="*/ 2147483646 w 128"/>
              <a:gd name="T57" fmla="*/ 2147483646 h 128"/>
              <a:gd name="T58" fmla="*/ 2147483646 w 128"/>
              <a:gd name="T59" fmla="*/ 2147483646 h 128"/>
              <a:gd name="T60" fmla="*/ 2147483646 w 128"/>
              <a:gd name="T61" fmla="*/ 2147483646 h 128"/>
              <a:gd name="T62" fmla="*/ 2147483646 w 128"/>
              <a:gd name="T63" fmla="*/ 2147483646 h 128"/>
              <a:gd name="T64" fmla="*/ 2147483646 w 128"/>
              <a:gd name="T65" fmla="*/ 2147483646 h 128"/>
              <a:gd name="T66" fmla="*/ 2147483646 w 128"/>
              <a:gd name="T67" fmla="*/ 2147483646 h 128"/>
              <a:gd name="T68" fmla="*/ 2147483646 w 128"/>
              <a:gd name="T69" fmla="*/ 2147483646 h 128"/>
              <a:gd name="T70" fmla="*/ 2147483646 w 128"/>
              <a:gd name="T71" fmla="*/ 2147483646 h 128"/>
              <a:gd name="T72" fmla="*/ 2147483646 w 128"/>
              <a:gd name="T73" fmla="*/ 2147483646 h 128"/>
              <a:gd name="T74" fmla="*/ 2147483646 w 128"/>
              <a:gd name="T75" fmla="*/ 2147483646 h 128"/>
              <a:gd name="T76" fmla="*/ 2147483646 w 128"/>
              <a:gd name="T77" fmla="*/ 2147483646 h 128"/>
              <a:gd name="T78" fmla="*/ 2147483646 w 128"/>
              <a:gd name="T79" fmla="*/ 2147483646 h 128"/>
              <a:gd name="T80" fmla="*/ 2147483646 w 128"/>
              <a:gd name="T81" fmla="*/ 2147483646 h 128"/>
              <a:gd name="T82" fmla="*/ 2147483646 w 128"/>
              <a:gd name="T83" fmla="*/ 2147483646 h 128"/>
              <a:gd name="T84" fmla="*/ 2147483646 w 128"/>
              <a:gd name="T85" fmla="*/ 2147483646 h 128"/>
              <a:gd name="T86" fmla="*/ 2147483646 w 128"/>
              <a:gd name="T87" fmla="*/ 0 h 12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28" h="128">
                <a:moveTo>
                  <a:pt x="63" y="0"/>
                </a:moveTo>
                <a:lnTo>
                  <a:pt x="61" y="0"/>
                </a:lnTo>
                <a:lnTo>
                  <a:pt x="58" y="0"/>
                </a:lnTo>
                <a:lnTo>
                  <a:pt x="54" y="1"/>
                </a:lnTo>
                <a:lnTo>
                  <a:pt x="51" y="1"/>
                </a:lnTo>
                <a:lnTo>
                  <a:pt x="48" y="1"/>
                </a:lnTo>
                <a:lnTo>
                  <a:pt x="45" y="3"/>
                </a:lnTo>
                <a:lnTo>
                  <a:pt x="42" y="4"/>
                </a:lnTo>
                <a:lnTo>
                  <a:pt x="39" y="6"/>
                </a:lnTo>
                <a:lnTo>
                  <a:pt x="37" y="6"/>
                </a:lnTo>
                <a:lnTo>
                  <a:pt x="34" y="7"/>
                </a:lnTo>
                <a:lnTo>
                  <a:pt x="31" y="10"/>
                </a:lnTo>
                <a:lnTo>
                  <a:pt x="28" y="11"/>
                </a:lnTo>
                <a:lnTo>
                  <a:pt x="25" y="13"/>
                </a:lnTo>
                <a:lnTo>
                  <a:pt x="23" y="14"/>
                </a:lnTo>
                <a:lnTo>
                  <a:pt x="21" y="17"/>
                </a:lnTo>
                <a:lnTo>
                  <a:pt x="18" y="18"/>
                </a:lnTo>
                <a:lnTo>
                  <a:pt x="17" y="21"/>
                </a:lnTo>
                <a:lnTo>
                  <a:pt x="14" y="24"/>
                </a:lnTo>
                <a:lnTo>
                  <a:pt x="13" y="25"/>
                </a:lnTo>
                <a:lnTo>
                  <a:pt x="11" y="28"/>
                </a:lnTo>
                <a:lnTo>
                  <a:pt x="8" y="31"/>
                </a:lnTo>
                <a:lnTo>
                  <a:pt x="7" y="34"/>
                </a:lnTo>
                <a:lnTo>
                  <a:pt x="6" y="37"/>
                </a:lnTo>
                <a:lnTo>
                  <a:pt x="4" y="40"/>
                </a:lnTo>
                <a:lnTo>
                  <a:pt x="4" y="42"/>
                </a:lnTo>
                <a:lnTo>
                  <a:pt x="3" y="45"/>
                </a:lnTo>
                <a:lnTo>
                  <a:pt x="1" y="48"/>
                </a:lnTo>
                <a:lnTo>
                  <a:pt x="1" y="51"/>
                </a:lnTo>
                <a:lnTo>
                  <a:pt x="0" y="54"/>
                </a:lnTo>
                <a:lnTo>
                  <a:pt x="0" y="58"/>
                </a:lnTo>
                <a:lnTo>
                  <a:pt x="0" y="61"/>
                </a:lnTo>
                <a:lnTo>
                  <a:pt x="0" y="63"/>
                </a:lnTo>
                <a:lnTo>
                  <a:pt x="0" y="68"/>
                </a:lnTo>
                <a:lnTo>
                  <a:pt x="0" y="71"/>
                </a:lnTo>
                <a:lnTo>
                  <a:pt x="0" y="73"/>
                </a:lnTo>
                <a:lnTo>
                  <a:pt x="1" y="78"/>
                </a:lnTo>
                <a:lnTo>
                  <a:pt x="1" y="80"/>
                </a:lnTo>
                <a:lnTo>
                  <a:pt x="3" y="83"/>
                </a:lnTo>
                <a:lnTo>
                  <a:pt x="4" y="86"/>
                </a:lnTo>
                <a:lnTo>
                  <a:pt x="4" y="89"/>
                </a:lnTo>
                <a:lnTo>
                  <a:pt x="6" y="92"/>
                </a:lnTo>
                <a:lnTo>
                  <a:pt x="7" y="94"/>
                </a:lnTo>
                <a:lnTo>
                  <a:pt x="8" y="97"/>
                </a:lnTo>
                <a:lnTo>
                  <a:pt x="11" y="100"/>
                </a:lnTo>
                <a:lnTo>
                  <a:pt x="13" y="103"/>
                </a:lnTo>
                <a:lnTo>
                  <a:pt x="14" y="104"/>
                </a:lnTo>
                <a:lnTo>
                  <a:pt x="17" y="107"/>
                </a:lnTo>
                <a:lnTo>
                  <a:pt x="18" y="109"/>
                </a:lnTo>
                <a:lnTo>
                  <a:pt x="21" y="111"/>
                </a:lnTo>
                <a:lnTo>
                  <a:pt x="23" y="113"/>
                </a:lnTo>
                <a:lnTo>
                  <a:pt x="25" y="116"/>
                </a:lnTo>
                <a:lnTo>
                  <a:pt x="28" y="117"/>
                </a:lnTo>
                <a:lnTo>
                  <a:pt x="31" y="118"/>
                </a:lnTo>
                <a:lnTo>
                  <a:pt x="34" y="120"/>
                </a:lnTo>
                <a:lnTo>
                  <a:pt x="37" y="121"/>
                </a:lnTo>
                <a:lnTo>
                  <a:pt x="39" y="123"/>
                </a:lnTo>
                <a:lnTo>
                  <a:pt x="42" y="124"/>
                </a:lnTo>
                <a:lnTo>
                  <a:pt x="45" y="125"/>
                </a:lnTo>
                <a:lnTo>
                  <a:pt x="48" y="125"/>
                </a:lnTo>
                <a:lnTo>
                  <a:pt x="51" y="127"/>
                </a:lnTo>
                <a:lnTo>
                  <a:pt x="54" y="127"/>
                </a:lnTo>
                <a:lnTo>
                  <a:pt x="58" y="128"/>
                </a:lnTo>
                <a:lnTo>
                  <a:pt x="61" y="128"/>
                </a:lnTo>
                <a:lnTo>
                  <a:pt x="63" y="128"/>
                </a:lnTo>
                <a:lnTo>
                  <a:pt x="68" y="128"/>
                </a:lnTo>
                <a:lnTo>
                  <a:pt x="70" y="128"/>
                </a:lnTo>
                <a:lnTo>
                  <a:pt x="73" y="127"/>
                </a:lnTo>
                <a:lnTo>
                  <a:pt x="76" y="127"/>
                </a:lnTo>
                <a:lnTo>
                  <a:pt x="80" y="125"/>
                </a:lnTo>
                <a:lnTo>
                  <a:pt x="83" y="125"/>
                </a:lnTo>
                <a:lnTo>
                  <a:pt x="86" y="124"/>
                </a:lnTo>
                <a:lnTo>
                  <a:pt x="89" y="123"/>
                </a:lnTo>
                <a:lnTo>
                  <a:pt x="92" y="121"/>
                </a:lnTo>
                <a:lnTo>
                  <a:pt x="94" y="120"/>
                </a:lnTo>
                <a:lnTo>
                  <a:pt x="97" y="118"/>
                </a:lnTo>
                <a:lnTo>
                  <a:pt x="100" y="117"/>
                </a:lnTo>
                <a:lnTo>
                  <a:pt x="101" y="116"/>
                </a:lnTo>
                <a:lnTo>
                  <a:pt x="104" y="113"/>
                </a:lnTo>
                <a:lnTo>
                  <a:pt x="107" y="111"/>
                </a:lnTo>
                <a:lnTo>
                  <a:pt x="109" y="109"/>
                </a:lnTo>
                <a:lnTo>
                  <a:pt x="111" y="107"/>
                </a:lnTo>
                <a:lnTo>
                  <a:pt x="113" y="104"/>
                </a:lnTo>
                <a:lnTo>
                  <a:pt x="116" y="103"/>
                </a:lnTo>
                <a:lnTo>
                  <a:pt x="117" y="100"/>
                </a:lnTo>
                <a:lnTo>
                  <a:pt x="118" y="97"/>
                </a:lnTo>
                <a:lnTo>
                  <a:pt x="120" y="94"/>
                </a:lnTo>
                <a:lnTo>
                  <a:pt x="121" y="92"/>
                </a:lnTo>
                <a:lnTo>
                  <a:pt x="123" y="89"/>
                </a:lnTo>
                <a:lnTo>
                  <a:pt x="124" y="86"/>
                </a:lnTo>
                <a:lnTo>
                  <a:pt x="125" y="83"/>
                </a:lnTo>
                <a:lnTo>
                  <a:pt x="125" y="80"/>
                </a:lnTo>
                <a:lnTo>
                  <a:pt x="127" y="78"/>
                </a:lnTo>
                <a:lnTo>
                  <a:pt x="127" y="73"/>
                </a:lnTo>
                <a:lnTo>
                  <a:pt x="127" y="71"/>
                </a:lnTo>
                <a:lnTo>
                  <a:pt x="128" y="68"/>
                </a:lnTo>
                <a:lnTo>
                  <a:pt x="128" y="63"/>
                </a:lnTo>
                <a:lnTo>
                  <a:pt x="128" y="61"/>
                </a:lnTo>
                <a:lnTo>
                  <a:pt x="127" y="58"/>
                </a:lnTo>
                <a:lnTo>
                  <a:pt x="127" y="54"/>
                </a:lnTo>
                <a:lnTo>
                  <a:pt x="127" y="51"/>
                </a:lnTo>
                <a:lnTo>
                  <a:pt x="125" y="48"/>
                </a:lnTo>
                <a:lnTo>
                  <a:pt x="125" y="45"/>
                </a:lnTo>
                <a:lnTo>
                  <a:pt x="124" y="42"/>
                </a:lnTo>
                <a:lnTo>
                  <a:pt x="123" y="40"/>
                </a:lnTo>
                <a:lnTo>
                  <a:pt x="121" y="37"/>
                </a:lnTo>
                <a:lnTo>
                  <a:pt x="120" y="34"/>
                </a:lnTo>
                <a:lnTo>
                  <a:pt x="118" y="31"/>
                </a:lnTo>
                <a:lnTo>
                  <a:pt x="117" y="28"/>
                </a:lnTo>
                <a:lnTo>
                  <a:pt x="116" y="25"/>
                </a:lnTo>
                <a:lnTo>
                  <a:pt x="113" y="24"/>
                </a:lnTo>
                <a:lnTo>
                  <a:pt x="111" y="21"/>
                </a:lnTo>
                <a:lnTo>
                  <a:pt x="109" y="18"/>
                </a:lnTo>
                <a:lnTo>
                  <a:pt x="107" y="17"/>
                </a:lnTo>
                <a:lnTo>
                  <a:pt x="104" y="14"/>
                </a:lnTo>
                <a:lnTo>
                  <a:pt x="101" y="13"/>
                </a:lnTo>
                <a:lnTo>
                  <a:pt x="100" y="11"/>
                </a:lnTo>
                <a:lnTo>
                  <a:pt x="97" y="10"/>
                </a:lnTo>
                <a:lnTo>
                  <a:pt x="94" y="7"/>
                </a:lnTo>
                <a:lnTo>
                  <a:pt x="92" y="6"/>
                </a:lnTo>
                <a:lnTo>
                  <a:pt x="89" y="6"/>
                </a:lnTo>
                <a:lnTo>
                  <a:pt x="86" y="4"/>
                </a:lnTo>
                <a:lnTo>
                  <a:pt x="83" y="3"/>
                </a:lnTo>
                <a:lnTo>
                  <a:pt x="80" y="1"/>
                </a:lnTo>
                <a:lnTo>
                  <a:pt x="76" y="1"/>
                </a:lnTo>
                <a:lnTo>
                  <a:pt x="73" y="1"/>
                </a:lnTo>
                <a:lnTo>
                  <a:pt x="70" y="0"/>
                </a:lnTo>
                <a:lnTo>
                  <a:pt x="68" y="0"/>
                </a:lnTo>
                <a:lnTo>
                  <a:pt x="63" y="0"/>
                </a:lnTo>
                <a:close/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02" name="Freeform 31">
            <a:extLst>
              <a:ext uri="{FF2B5EF4-FFF2-40B4-BE49-F238E27FC236}">
                <a16:creationId xmlns:a16="http://schemas.microsoft.com/office/drawing/2014/main" id="{EFEDEDD6-3A1D-4E4D-8C16-6302D2646FA7}"/>
              </a:ext>
            </a:extLst>
          </p:cNvPr>
          <p:cNvSpPr>
            <a:spLocks/>
          </p:cNvSpPr>
          <p:nvPr/>
        </p:nvSpPr>
        <p:spPr bwMode="auto">
          <a:xfrm>
            <a:off x="6026150" y="5226050"/>
            <a:ext cx="336550" cy="1588"/>
          </a:xfrm>
          <a:custGeom>
            <a:avLst/>
            <a:gdLst>
              <a:gd name="T0" fmla="*/ 2147483646 w 423"/>
              <a:gd name="T1" fmla="*/ 0 h 1588"/>
              <a:gd name="T2" fmla="*/ 0 w 423"/>
              <a:gd name="T3" fmla="*/ 0 h 1588"/>
              <a:gd name="T4" fmla="*/ 2147483646 w 423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3" h="1588">
                <a:moveTo>
                  <a:pt x="423" y="0"/>
                </a:moveTo>
                <a:lnTo>
                  <a:pt x="0" y="0"/>
                </a:lnTo>
                <a:lnTo>
                  <a:pt x="4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03" name="Line 32">
            <a:extLst>
              <a:ext uri="{FF2B5EF4-FFF2-40B4-BE49-F238E27FC236}">
                <a16:creationId xmlns:a16="http://schemas.microsoft.com/office/drawing/2014/main" id="{CFAF411B-1D99-4243-BB79-6D0E666CFA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26150" y="5226050"/>
            <a:ext cx="3365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04" name="Freeform 33">
            <a:extLst>
              <a:ext uri="{FF2B5EF4-FFF2-40B4-BE49-F238E27FC236}">
                <a16:creationId xmlns:a16="http://schemas.microsoft.com/office/drawing/2014/main" id="{87F73258-7623-2947-B64F-E44D78617363}"/>
              </a:ext>
            </a:extLst>
          </p:cNvPr>
          <p:cNvSpPr>
            <a:spLocks/>
          </p:cNvSpPr>
          <p:nvPr/>
        </p:nvSpPr>
        <p:spPr bwMode="auto">
          <a:xfrm>
            <a:off x="5514976" y="4946651"/>
            <a:ext cx="523875" cy="523875"/>
          </a:xfrm>
          <a:custGeom>
            <a:avLst/>
            <a:gdLst>
              <a:gd name="T0" fmla="*/ 2147483646 w 659"/>
              <a:gd name="T1" fmla="*/ 2147483646 h 659"/>
              <a:gd name="T2" fmla="*/ 2147483646 w 659"/>
              <a:gd name="T3" fmla="*/ 2147483646 h 659"/>
              <a:gd name="T4" fmla="*/ 2147483646 w 659"/>
              <a:gd name="T5" fmla="*/ 2147483646 h 659"/>
              <a:gd name="T6" fmla="*/ 2147483646 w 659"/>
              <a:gd name="T7" fmla="*/ 2147483646 h 659"/>
              <a:gd name="T8" fmla="*/ 2147483646 w 659"/>
              <a:gd name="T9" fmla="*/ 2147483646 h 659"/>
              <a:gd name="T10" fmla="*/ 2147483646 w 659"/>
              <a:gd name="T11" fmla="*/ 2147483646 h 659"/>
              <a:gd name="T12" fmla="*/ 2147483646 w 659"/>
              <a:gd name="T13" fmla="*/ 2147483646 h 659"/>
              <a:gd name="T14" fmla="*/ 2147483646 w 659"/>
              <a:gd name="T15" fmla="*/ 2147483646 h 659"/>
              <a:gd name="T16" fmla="*/ 2147483646 w 659"/>
              <a:gd name="T17" fmla="*/ 2147483646 h 659"/>
              <a:gd name="T18" fmla="*/ 2147483646 w 659"/>
              <a:gd name="T19" fmla="*/ 2147483646 h 659"/>
              <a:gd name="T20" fmla="*/ 0 w 659"/>
              <a:gd name="T21" fmla="*/ 2147483646 h 659"/>
              <a:gd name="T22" fmla="*/ 2147483646 w 659"/>
              <a:gd name="T23" fmla="*/ 2147483646 h 659"/>
              <a:gd name="T24" fmla="*/ 2147483646 w 659"/>
              <a:gd name="T25" fmla="*/ 2147483646 h 659"/>
              <a:gd name="T26" fmla="*/ 2147483646 w 659"/>
              <a:gd name="T27" fmla="*/ 2147483646 h 659"/>
              <a:gd name="T28" fmla="*/ 2147483646 w 659"/>
              <a:gd name="T29" fmla="*/ 2147483646 h 659"/>
              <a:gd name="T30" fmla="*/ 2147483646 w 659"/>
              <a:gd name="T31" fmla="*/ 2147483646 h 659"/>
              <a:gd name="T32" fmla="*/ 2147483646 w 659"/>
              <a:gd name="T33" fmla="*/ 2147483646 h 659"/>
              <a:gd name="T34" fmla="*/ 2147483646 w 659"/>
              <a:gd name="T35" fmla="*/ 2147483646 h 659"/>
              <a:gd name="T36" fmla="*/ 2147483646 w 659"/>
              <a:gd name="T37" fmla="*/ 2147483646 h 659"/>
              <a:gd name="T38" fmla="*/ 2147483646 w 659"/>
              <a:gd name="T39" fmla="*/ 2147483646 h 659"/>
              <a:gd name="T40" fmla="*/ 2147483646 w 659"/>
              <a:gd name="T41" fmla="*/ 2147483646 h 659"/>
              <a:gd name="T42" fmla="*/ 2147483646 w 659"/>
              <a:gd name="T43" fmla="*/ 2147483646 h 659"/>
              <a:gd name="T44" fmla="*/ 2147483646 w 659"/>
              <a:gd name="T45" fmla="*/ 2147483646 h 659"/>
              <a:gd name="T46" fmla="*/ 2147483646 w 659"/>
              <a:gd name="T47" fmla="*/ 2147483646 h 659"/>
              <a:gd name="T48" fmla="*/ 2147483646 w 659"/>
              <a:gd name="T49" fmla="*/ 2147483646 h 659"/>
              <a:gd name="T50" fmla="*/ 2147483646 w 659"/>
              <a:gd name="T51" fmla="*/ 2147483646 h 659"/>
              <a:gd name="T52" fmla="*/ 2147483646 w 659"/>
              <a:gd name="T53" fmla="*/ 2147483646 h 659"/>
              <a:gd name="T54" fmla="*/ 2147483646 w 659"/>
              <a:gd name="T55" fmla="*/ 2147483646 h 659"/>
              <a:gd name="T56" fmla="*/ 2147483646 w 659"/>
              <a:gd name="T57" fmla="*/ 2147483646 h 659"/>
              <a:gd name="T58" fmla="*/ 2147483646 w 659"/>
              <a:gd name="T59" fmla="*/ 2147483646 h 659"/>
              <a:gd name="T60" fmla="*/ 2147483646 w 659"/>
              <a:gd name="T61" fmla="*/ 2147483646 h 659"/>
              <a:gd name="T62" fmla="*/ 2147483646 w 659"/>
              <a:gd name="T63" fmla="*/ 2147483646 h 659"/>
              <a:gd name="T64" fmla="*/ 2147483646 w 659"/>
              <a:gd name="T65" fmla="*/ 2147483646 h 659"/>
              <a:gd name="T66" fmla="*/ 2147483646 w 659"/>
              <a:gd name="T67" fmla="*/ 2147483646 h 659"/>
              <a:gd name="T68" fmla="*/ 2147483646 w 659"/>
              <a:gd name="T69" fmla="*/ 2147483646 h 659"/>
              <a:gd name="T70" fmla="*/ 2147483646 w 659"/>
              <a:gd name="T71" fmla="*/ 2147483646 h 659"/>
              <a:gd name="T72" fmla="*/ 2147483646 w 659"/>
              <a:gd name="T73" fmla="*/ 2147483646 h 659"/>
              <a:gd name="T74" fmla="*/ 2147483646 w 659"/>
              <a:gd name="T75" fmla="*/ 2147483646 h 659"/>
              <a:gd name="T76" fmla="*/ 2147483646 w 659"/>
              <a:gd name="T77" fmla="*/ 2147483646 h 659"/>
              <a:gd name="T78" fmla="*/ 2147483646 w 659"/>
              <a:gd name="T79" fmla="*/ 2147483646 h 659"/>
              <a:gd name="T80" fmla="*/ 2147483646 w 659"/>
              <a:gd name="T81" fmla="*/ 2147483646 h 659"/>
              <a:gd name="T82" fmla="*/ 2147483646 w 659"/>
              <a:gd name="T83" fmla="*/ 2147483646 h 659"/>
              <a:gd name="T84" fmla="*/ 2147483646 w 659"/>
              <a:gd name="T85" fmla="*/ 2147483646 h 659"/>
              <a:gd name="T86" fmla="*/ 2147483646 w 659"/>
              <a:gd name="T87" fmla="*/ 0 h 65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59" h="659">
                <a:moveTo>
                  <a:pt x="330" y="0"/>
                </a:moveTo>
                <a:lnTo>
                  <a:pt x="313" y="0"/>
                </a:lnTo>
                <a:lnTo>
                  <a:pt x="297" y="1"/>
                </a:lnTo>
                <a:lnTo>
                  <a:pt x="280" y="2"/>
                </a:lnTo>
                <a:lnTo>
                  <a:pt x="263" y="5"/>
                </a:lnTo>
                <a:lnTo>
                  <a:pt x="248" y="9"/>
                </a:lnTo>
                <a:lnTo>
                  <a:pt x="232" y="14"/>
                </a:lnTo>
                <a:lnTo>
                  <a:pt x="217" y="19"/>
                </a:lnTo>
                <a:lnTo>
                  <a:pt x="201" y="25"/>
                </a:lnTo>
                <a:lnTo>
                  <a:pt x="187" y="32"/>
                </a:lnTo>
                <a:lnTo>
                  <a:pt x="173" y="39"/>
                </a:lnTo>
                <a:lnTo>
                  <a:pt x="159" y="48"/>
                </a:lnTo>
                <a:lnTo>
                  <a:pt x="146" y="56"/>
                </a:lnTo>
                <a:lnTo>
                  <a:pt x="132" y="64"/>
                </a:lnTo>
                <a:lnTo>
                  <a:pt x="121" y="74"/>
                </a:lnTo>
                <a:lnTo>
                  <a:pt x="108" y="84"/>
                </a:lnTo>
                <a:lnTo>
                  <a:pt x="97" y="95"/>
                </a:lnTo>
                <a:lnTo>
                  <a:pt x="86" y="107"/>
                </a:lnTo>
                <a:lnTo>
                  <a:pt x="76" y="119"/>
                </a:lnTo>
                <a:lnTo>
                  <a:pt x="66" y="132"/>
                </a:lnTo>
                <a:lnTo>
                  <a:pt x="56" y="145"/>
                </a:lnTo>
                <a:lnTo>
                  <a:pt x="48" y="157"/>
                </a:lnTo>
                <a:lnTo>
                  <a:pt x="41" y="172"/>
                </a:lnTo>
                <a:lnTo>
                  <a:pt x="34" y="186"/>
                </a:lnTo>
                <a:lnTo>
                  <a:pt x="27" y="201"/>
                </a:lnTo>
                <a:lnTo>
                  <a:pt x="21" y="215"/>
                </a:lnTo>
                <a:lnTo>
                  <a:pt x="15" y="231"/>
                </a:lnTo>
                <a:lnTo>
                  <a:pt x="11" y="246"/>
                </a:lnTo>
                <a:lnTo>
                  <a:pt x="7" y="263"/>
                </a:lnTo>
                <a:lnTo>
                  <a:pt x="4" y="279"/>
                </a:lnTo>
                <a:lnTo>
                  <a:pt x="3" y="296"/>
                </a:lnTo>
                <a:lnTo>
                  <a:pt x="1" y="312"/>
                </a:lnTo>
                <a:lnTo>
                  <a:pt x="0" y="329"/>
                </a:lnTo>
                <a:lnTo>
                  <a:pt x="1" y="346"/>
                </a:lnTo>
                <a:lnTo>
                  <a:pt x="3" y="363"/>
                </a:lnTo>
                <a:lnTo>
                  <a:pt x="4" y="379"/>
                </a:lnTo>
                <a:lnTo>
                  <a:pt x="7" y="396"/>
                </a:lnTo>
                <a:lnTo>
                  <a:pt x="11" y="411"/>
                </a:lnTo>
                <a:lnTo>
                  <a:pt x="15" y="427"/>
                </a:lnTo>
                <a:lnTo>
                  <a:pt x="21" y="442"/>
                </a:lnTo>
                <a:lnTo>
                  <a:pt x="27" y="458"/>
                </a:lnTo>
                <a:lnTo>
                  <a:pt x="34" y="472"/>
                </a:lnTo>
                <a:lnTo>
                  <a:pt x="41" y="486"/>
                </a:lnTo>
                <a:lnTo>
                  <a:pt x="48" y="500"/>
                </a:lnTo>
                <a:lnTo>
                  <a:pt x="56" y="514"/>
                </a:lnTo>
                <a:lnTo>
                  <a:pt x="66" y="527"/>
                </a:lnTo>
                <a:lnTo>
                  <a:pt x="76" y="539"/>
                </a:lnTo>
                <a:lnTo>
                  <a:pt x="86" y="551"/>
                </a:lnTo>
                <a:lnTo>
                  <a:pt x="97" y="562"/>
                </a:lnTo>
                <a:lnTo>
                  <a:pt x="108" y="573"/>
                </a:lnTo>
                <a:lnTo>
                  <a:pt x="121" y="583"/>
                </a:lnTo>
                <a:lnTo>
                  <a:pt x="132" y="593"/>
                </a:lnTo>
                <a:lnTo>
                  <a:pt x="146" y="603"/>
                </a:lnTo>
                <a:lnTo>
                  <a:pt x="159" y="611"/>
                </a:lnTo>
                <a:lnTo>
                  <a:pt x="173" y="618"/>
                </a:lnTo>
                <a:lnTo>
                  <a:pt x="187" y="627"/>
                </a:lnTo>
                <a:lnTo>
                  <a:pt x="201" y="632"/>
                </a:lnTo>
                <a:lnTo>
                  <a:pt x="217" y="638"/>
                </a:lnTo>
                <a:lnTo>
                  <a:pt x="232" y="644"/>
                </a:lnTo>
                <a:lnTo>
                  <a:pt x="248" y="648"/>
                </a:lnTo>
                <a:lnTo>
                  <a:pt x="263" y="652"/>
                </a:lnTo>
                <a:lnTo>
                  <a:pt x="280" y="655"/>
                </a:lnTo>
                <a:lnTo>
                  <a:pt x="297" y="656"/>
                </a:lnTo>
                <a:lnTo>
                  <a:pt x="313" y="658"/>
                </a:lnTo>
                <a:lnTo>
                  <a:pt x="330" y="659"/>
                </a:lnTo>
                <a:lnTo>
                  <a:pt x="348" y="658"/>
                </a:lnTo>
                <a:lnTo>
                  <a:pt x="363" y="656"/>
                </a:lnTo>
                <a:lnTo>
                  <a:pt x="380" y="655"/>
                </a:lnTo>
                <a:lnTo>
                  <a:pt x="397" y="652"/>
                </a:lnTo>
                <a:lnTo>
                  <a:pt x="413" y="648"/>
                </a:lnTo>
                <a:lnTo>
                  <a:pt x="428" y="644"/>
                </a:lnTo>
                <a:lnTo>
                  <a:pt x="444" y="638"/>
                </a:lnTo>
                <a:lnTo>
                  <a:pt x="459" y="632"/>
                </a:lnTo>
                <a:lnTo>
                  <a:pt x="473" y="627"/>
                </a:lnTo>
                <a:lnTo>
                  <a:pt x="487" y="618"/>
                </a:lnTo>
                <a:lnTo>
                  <a:pt x="501" y="611"/>
                </a:lnTo>
                <a:lnTo>
                  <a:pt x="514" y="603"/>
                </a:lnTo>
                <a:lnTo>
                  <a:pt x="527" y="593"/>
                </a:lnTo>
                <a:lnTo>
                  <a:pt x="540" y="583"/>
                </a:lnTo>
                <a:lnTo>
                  <a:pt x="552" y="573"/>
                </a:lnTo>
                <a:lnTo>
                  <a:pt x="563" y="562"/>
                </a:lnTo>
                <a:lnTo>
                  <a:pt x="575" y="551"/>
                </a:lnTo>
                <a:lnTo>
                  <a:pt x="585" y="539"/>
                </a:lnTo>
                <a:lnTo>
                  <a:pt x="594" y="527"/>
                </a:lnTo>
                <a:lnTo>
                  <a:pt x="604" y="514"/>
                </a:lnTo>
                <a:lnTo>
                  <a:pt x="613" y="500"/>
                </a:lnTo>
                <a:lnTo>
                  <a:pt x="620" y="486"/>
                </a:lnTo>
                <a:lnTo>
                  <a:pt x="627" y="472"/>
                </a:lnTo>
                <a:lnTo>
                  <a:pt x="634" y="458"/>
                </a:lnTo>
                <a:lnTo>
                  <a:pt x="640" y="442"/>
                </a:lnTo>
                <a:lnTo>
                  <a:pt x="645" y="427"/>
                </a:lnTo>
                <a:lnTo>
                  <a:pt x="649" y="411"/>
                </a:lnTo>
                <a:lnTo>
                  <a:pt x="654" y="396"/>
                </a:lnTo>
                <a:lnTo>
                  <a:pt x="656" y="379"/>
                </a:lnTo>
                <a:lnTo>
                  <a:pt x="658" y="363"/>
                </a:lnTo>
                <a:lnTo>
                  <a:pt x="659" y="346"/>
                </a:lnTo>
                <a:lnTo>
                  <a:pt x="659" y="329"/>
                </a:lnTo>
                <a:lnTo>
                  <a:pt x="659" y="312"/>
                </a:lnTo>
                <a:lnTo>
                  <a:pt x="658" y="296"/>
                </a:lnTo>
                <a:lnTo>
                  <a:pt x="656" y="279"/>
                </a:lnTo>
                <a:lnTo>
                  <a:pt x="654" y="263"/>
                </a:lnTo>
                <a:lnTo>
                  <a:pt x="649" y="246"/>
                </a:lnTo>
                <a:lnTo>
                  <a:pt x="645" y="231"/>
                </a:lnTo>
                <a:lnTo>
                  <a:pt x="640" y="215"/>
                </a:lnTo>
                <a:lnTo>
                  <a:pt x="634" y="201"/>
                </a:lnTo>
                <a:lnTo>
                  <a:pt x="627" y="186"/>
                </a:lnTo>
                <a:lnTo>
                  <a:pt x="620" y="172"/>
                </a:lnTo>
                <a:lnTo>
                  <a:pt x="613" y="157"/>
                </a:lnTo>
                <a:lnTo>
                  <a:pt x="604" y="145"/>
                </a:lnTo>
                <a:lnTo>
                  <a:pt x="594" y="132"/>
                </a:lnTo>
                <a:lnTo>
                  <a:pt x="585" y="119"/>
                </a:lnTo>
                <a:lnTo>
                  <a:pt x="575" y="107"/>
                </a:lnTo>
                <a:lnTo>
                  <a:pt x="563" y="95"/>
                </a:lnTo>
                <a:lnTo>
                  <a:pt x="552" y="84"/>
                </a:lnTo>
                <a:lnTo>
                  <a:pt x="540" y="74"/>
                </a:lnTo>
                <a:lnTo>
                  <a:pt x="527" y="64"/>
                </a:lnTo>
                <a:lnTo>
                  <a:pt x="514" y="56"/>
                </a:lnTo>
                <a:lnTo>
                  <a:pt x="501" y="48"/>
                </a:lnTo>
                <a:lnTo>
                  <a:pt x="487" y="39"/>
                </a:lnTo>
                <a:lnTo>
                  <a:pt x="473" y="32"/>
                </a:lnTo>
                <a:lnTo>
                  <a:pt x="459" y="25"/>
                </a:lnTo>
                <a:lnTo>
                  <a:pt x="444" y="19"/>
                </a:lnTo>
                <a:lnTo>
                  <a:pt x="428" y="14"/>
                </a:lnTo>
                <a:lnTo>
                  <a:pt x="413" y="9"/>
                </a:lnTo>
                <a:lnTo>
                  <a:pt x="397" y="5"/>
                </a:lnTo>
                <a:lnTo>
                  <a:pt x="380" y="2"/>
                </a:lnTo>
                <a:lnTo>
                  <a:pt x="363" y="1"/>
                </a:lnTo>
                <a:lnTo>
                  <a:pt x="348" y="0"/>
                </a:lnTo>
                <a:lnTo>
                  <a:pt x="330" y="0"/>
                </a:lnTo>
                <a:close/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05" name="Freeform 34">
            <a:extLst>
              <a:ext uri="{FF2B5EF4-FFF2-40B4-BE49-F238E27FC236}">
                <a16:creationId xmlns:a16="http://schemas.microsoft.com/office/drawing/2014/main" id="{9EF803B9-73E0-014B-BBCB-9D21C2440EFF}"/>
              </a:ext>
            </a:extLst>
          </p:cNvPr>
          <p:cNvSpPr>
            <a:spLocks/>
          </p:cNvSpPr>
          <p:nvPr/>
        </p:nvSpPr>
        <p:spPr bwMode="auto">
          <a:xfrm>
            <a:off x="5086351" y="5068889"/>
            <a:ext cx="314325" cy="1587"/>
          </a:xfrm>
          <a:custGeom>
            <a:avLst/>
            <a:gdLst>
              <a:gd name="T0" fmla="*/ 2147483646 w 395"/>
              <a:gd name="T1" fmla="*/ 0 h 1587"/>
              <a:gd name="T2" fmla="*/ 0 w 395"/>
              <a:gd name="T3" fmla="*/ 0 h 1587"/>
              <a:gd name="T4" fmla="*/ 2147483646 w 395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95" h="1587">
                <a:moveTo>
                  <a:pt x="395" y="0"/>
                </a:moveTo>
                <a:lnTo>
                  <a:pt x="0" y="0"/>
                </a:lnTo>
                <a:lnTo>
                  <a:pt x="39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06" name="Rectangle 36">
            <a:extLst>
              <a:ext uri="{FF2B5EF4-FFF2-40B4-BE49-F238E27FC236}">
                <a16:creationId xmlns:a16="http://schemas.microsoft.com/office/drawing/2014/main" id="{364A34AA-1108-A349-AE92-B92A27CDC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2900" y="4957763"/>
            <a:ext cx="357188" cy="514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79907" name="Freeform 37">
            <a:extLst>
              <a:ext uri="{FF2B5EF4-FFF2-40B4-BE49-F238E27FC236}">
                <a16:creationId xmlns:a16="http://schemas.microsoft.com/office/drawing/2014/main" id="{1EA1CDEA-8A8C-C442-8596-C16B39CAECE6}"/>
              </a:ext>
            </a:extLst>
          </p:cNvPr>
          <p:cNvSpPr>
            <a:spLocks/>
          </p:cNvSpPr>
          <p:nvPr/>
        </p:nvSpPr>
        <p:spPr bwMode="auto">
          <a:xfrm>
            <a:off x="5422900" y="4957763"/>
            <a:ext cx="357188" cy="514350"/>
          </a:xfrm>
          <a:custGeom>
            <a:avLst/>
            <a:gdLst>
              <a:gd name="T0" fmla="*/ 2147483646 w 451"/>
              <a:gd name="T1" fmla="*/ 2147483646 h 649"/>
              <a:gd name="T2" fmla="*/ 0 w 451"/>
              <a:gd name="T3" fmla="*/ 2147483646 h 649"/>
              <a:gd name="T4" fmla="*/ 0 w 451"/>
              <a:gd name="T5" fmla="*/ 0 h 649"/>
              <a:gd name="T6" fmla="*/ 2147483646 w 451"/>
              <a:gd name="T7" fmla="*/ 0 h 6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51" h="649">
                <a:moveTo>
                  <a:pt x="451" y="649"/>
                </a:moveTo>
                <a:lnTo>
                  <a:pt x="0" y="649"/>
                </a:lnTo>
                <a:lnTo>
                  <a:pt x="0" y="0"/>
                </a:lnTo>
                <a:lnTo>
                  <a:pt x="451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08" name="Freeform 38">
            <a:extLst>
              <a:ext uri="{FF2B5EF4-FFF2-40B4-BE49-F238E27FC236}">
                <a16:creationId xmlns:a16="http://schemas.microsoft.com/office/drawing/2014/main" id="{9D595CDD-57C7-6D4B-B567-EECD35F84448}"/>
              </a:ext>
            </a:extLst>
          </p:cNvPr>
          <p:cNvSpPr>
            <a:spLocks/>
          </p:cNvSpPr>
          <p:nvPr/>
        </p:nvSpPr>
        <p:spPr bwMode="auto">
          <a:xfrm>
            <a:off x="6048375" y="5181600"/>
            <a:ext cx="90488" cy="88900"/>
          </a:xfrm>
          <a:custGeom>
            <a:avLst/>
            <a:gdLst>
              <a:gd name="T0" fmla="*/ 2147483646 w 113"/>
              <a:gd name="T1" fmla="*/ 0 h 113"/>
              <a:gd name="T2" fmla="*/ 2147483646 w 113"/>
              <a:gd name="T3" fmla="*/ 2147483646 h 113"/>
              <a:gd name="T4" fmla="*/ 2147483646 w 113"/>
              <a:gd name="T5" fmla="*/ 2147483646 h 113"/>
              <a:gd name="T6" fmla="*/ 2147483646 w 113"/>
              <a:gd name="T7" fmla="*/ 2147483646 h 113"/>
              <a:gd name="T8" fmla="*/ 2147483646 w 113"/>
              <a:gd name="T9" fmla="*/ 2147483646 h 113"/>
              <a:gd name="T10" fmla="*/ 2147483646 w 113"/>
              <a:gd name="T11" fmla="*/ 2147483646 h 113"/>
              <a:gd name="T12" fmla="*/ 2147483646 w 113"/>
              <a:gd name="T13" fmla="*/ 2147483646 h 113"/>
              <a:gd name="T14" fmla="*/ 2147483646 w 113"/>
              <a:gd name="T15" fmla="*/ 2147483646 h 113"/>
              <a:gd name="T16" fmla="*/ 2147483646 w 113"/>
              <a:gd name="T17" fmla="*/ 2147483646 h 113"/>
              <a:gd name="T18" fmla="*/ 2147483646 w 113"/>
              <a:gd name="T19" fmla="*/ 2147483646 h 113"/>
              <a:gd name="T20" fmla="*/ 2147483646 w 113"/>
              <a:gd name="T21" fmla="*/ 2147483646 h 113"/>
              <a:gd name="T22" fmla="*/ 2147483646 w 113"/>
              <a:gd name="T23" fmla="*/ 2147483646 h 113"/>
              <a:gd name="T24" fmla="*/ 2147483646 w 113"/>
              <a:gd name="T25" fmla="*/ 2147483646 h 113"/>
              <a:gd name="T26" fmla="*/ 2147483646 w 113"/>
              <a:gd name="T27" fmla="*/ 2147483646 h 113"/>
              <a:gd name="T28" fmla="*/ 2147483646 w 113"/>
              <a:gd name="T29" fmla="*/ 2147483646 h 113"/>
              <a:gd name="T30" fmla="*/ 2147483646 w 113"/>
              <a:gd name="T31" fmla="*/ 2147483646 h 113"/>
              <a:gd name="T32" fmla="*/ 2147483646 w 113"/>
              <a:gd name="T33" fmla="*/ 2147483646 h 113"/>
              <a:gd name="T34" fmla="*/ 2147483646 w 113"/>
              <a:gd name="T35" fmla="*/ 2147483646 h 113"/>
              <a:gd name="T36" fmla="*/ 2147483646 w 113"/>
              <a:gd name="T37" fmla="*/ 2147483646 h 113"/>
              <a:gd name="T38" fmla="*/ 2147483646 w 113"/>
              <a:gd name="T39" fmla="*/ 2147483646 h 113"/>
              <a:gd name="T40" fmla="*/ 2147483646 w 113"/>
              <a:gd name="T41" fmla="*/ 2147483646 h 113"/>
              <a:gd name="T42" fmla="*/ 2147483646 w 113"/>
              <a:gd name="T43" fmla="*/ 2147483646 h 113"/>
              <a:gd name="T44" fmla="*/ 2147483646 w 113"/>
              <a:gd name="T45" fmla="*/ 2147483646 h 113"/>
              <a:gd name="T46" fmla="*/ 2147483646 w 113"/>
              <a:gd name="T47" fmla="*/ 2147483646 h 113"/>
              <a:gd name="T48" fmla="*/ 2147483646 w 113"/>
              <a:gd name="T49" fmla="*/ 2147483646 h 113"/>
              <a:gd name="T50" fmla="*/ 2147483646 w 113"/>
              <a:gd name="T51" fmla="*/ 2147483646 h 113"/>
              <a:gd name="T52" fmla="*/ 2147483646 w 113"/>
              <a:gd name="T53" fmla="*/ 2147483646 h 113"/>
              <a:gd name="T54" fmla="*/ 2147483646 w 113"/>
              <a:gd name="T55" fmla="*/ 2147483646 h 113"/>
              <a:gd name="T56" fmla="*/ 2147483646 w 113"/>
              <a:gd name="T57" fmla="*/ 2147483646 h 113"/>
              <a:gd name="T58" fmla="*/ 2147483646 w 113"/>
              <a:gd name="T59" fmla="*/ 2147483646 h 113"/>
              <a:gd name="T60" fmla="*/ 2147483646 w 113"/>
              <a:gd name="T61" fmla="*/ 2147483646 h 113"/>
              <a:gd name="T62" fmla="*/ 2147483646 w 113"/>
              <a:gd name="T63" fmla="*/ 2147483646 h 113"/>
              <a:gd name="T64" fmla="*/ 2147483646 w 113"/>
              <a:gd name="T65" fmla="*/ 2147483646 h 113"/>
              <a:gd name="T66" fmla="*/ 2147483646 w 113"/>
              <a:gd name="T67" fmla="*/ 2147483646 h 113"/>
              <a:gd name="T68" fmla="*/ 2147483646 w 113"/>
              <a:gd name="T69" fmla="*/ 2147483646 h 113"/>
              <a:gd name="T70" fmla="*/ 2147483646 w 113"/>
              <a:gd name="T71" fmla="*/ 2147483646 h 113"/>
              <a:gd name="T72" fmla="*/ 2147483646 w 113"/>
              <a:gd name="T73" fmla="*/ 2147483646 h 113"/>
              <a:gd name="T74" fmla="*/ 2147483646 w 113"/>
              <a:gd name="T75" fmla="*/ 2147483646 h 113"/>
              <a:gd name="T76" fmla="*/ 2147483646 w 113"/>
              <a:gd name="T77" fmla="*/ 2147483646 h 113"/>
              <a:gd name="T78" fmla="*/ 2147483646 w 113"/>
              <a:gd name="T79" fmla="*/ 2147483646 h 113"/>
              <a:gd name="T80" fmla="*/ 2147483646 w 113"/>
              <a:gd name="T81" fmla="*/ 2147483646 h 113"/>
              <a:gd name="T82" fmla="*/ 2147483646 w 113"/>
              <a:gd name="T83" fmla="*/ 2147483646 h 113"/>
              <a:gd name="T84" fmla="*/ 2147483646 w 113"/>
              <a:gd name="T85" fmla="*/ 2147483646 h 113"/>
              <a:gd name="T86" fmla="*/ 2147483646 w 113"/>
              <a:gd name="T87" fmla="*/ 0 h 113"/>
              <a:gd name="T88" fmla="*/ 2147483646 w 113"/>
              <a:gd name="T89" fmla="*/ 2147483646 h 11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13" h="113">
                <a:moveTo>
                  <a:pt x="56" y="57"/>
                </a:moveTo>
                <a:lnTo>
                  <a:pt x="56" y="0"/>
                </a:lnTo>
                <a:lnTo>
                  <a:pt x="54" y="0"/>
                </a:lnTo>
                <a:lnTo>
                  <a:pt x="51" y="0"/>
                </a:lnTo>
                <a:lnTo>
                  <a:pt x="48" y="0"/>
                </a:lnTo>
                <a:lnTo>
                  <a:pt x="45" y="2"/>
                </a:lnTo>
                <a:lnTo>
                  <a:pt x="42" y="2"/>
                </a:lnTo>
                <a:lnTo>
                  <a:pt x="41" y="2"/>
                </a:lnTo>
                <a:lnTo>
                  <a:pt x="38" y="3"/>
                </a:lnTo>
                <a:lnTo>
                  <a:pt x="35" y="4"/>
                </a:lnTo>
                <a:lnTo>
                  <a:pt x="32" y="6"/>
                </a:lnTo>
                <a:lnTo>
                  <a:pt x="30" y="7"/>
                </a:lnTo>
                <a:lnTo>
                  <a:pt x="28" y="7"/>
                </a:lnTo>
                <a:lnTo>
                  <a:pt x="25" y="10"/>
                </a:lnTo>
                <a:lnTo>
                  <a:pt x="24" y="11"/>
                </a:lnTo>
                <a:lnTo>
                  <a:pt x="21" y="13"/>
                </a:lnTo>
                <a:lnTo>
                  <a:pt x="20" y="14"/>
                </a:lnTo>
                <a:lnTo>
                  <a:pt x="17" y="16"/>
                </a:lnTo>
                <a:lnTo>
                  <a:pt x="16" y="19"/>
                </a:lnTo>
                <a:lnTo>
                  <a:pt x="14" y="20"/>
                </a:lnTo>
                <a:lnTo>
                  <a:pt x="11" y="23"/>
                </a:lnTo>
                <a:lnTo>
                  <a:pt x="10" y="24"/>
                </a:lnTo>
                <a:lnTo>
                  <a:pt x="8" y="27"/>
                </a:lnTo>
                <a:lnTo>
                  <a:pt x="7" y="30"/>
                </a:lnTo>
                <a:lnTo>
                  <a:pt x="6" y="31"/>
                </a:lnTo>
                <a:lnTo>
                  <a:pt x="6" y="34"/>
                </a:lnTo>
                <a:lnTo>
                  <a:pt x="4" y="37"/>
                </a:lnTo>
                <a:lnTo>
                  <a:pt x="3" y="40"/>
                </a:lnTo>
                <a:lnTo>
                  <a:pt x="3" y="42"/>
                </a:lnTo>
                <a:lnTo>
                  <a:pt x="1" y="45"/>
                </a:lnTo>
                <a:lnTo>
                  <a:pt x="1" y="48"/>
                </a:lnTo>
                <a:lnTo>
                  <a:pt x="1" y="51"/>
                </a:lnTo>
                <a:lnTo>
                  <a:pt x="1" y="54"/>
                </a:lnTo>
                <a:lnTo>
                  <a:pt x="0" y="57"/>
                </a:lnTo>
                <a:lnTo>
                  <a:pt x="1" y="59"/>
                </a:lnTo>
                <a:lnTo>
                  <a:pt x="1" y="62"/>
                </a:lnTo>
                <a:lnTo>
                  <a:pt x="1" y="65"/>
                </a:lnTo>
                <a:lnTo>
                  <a:pt x="1" y="68"/>
                </a:lnTo>
                <a:lnTo>
                  <a:pt x="3" y="71"/>
                </a:lnTo>
                <a:lnTo>
                  <a:pt x="3" y="73"/>
                </a:lnTo>
                <a:lnTo>
                  <a:pt x="4" y="75"/>
                </a:lnTo>
                <a:lnTo>
                  <a:pt x="6" y="78"/>
                </a:lnTo>
                <a:lnTo>
                  <a:pt x="6" y="81"/>
                </a:lnTo>
                <a:lnTo>
                  <a:pt x="7" y="83"/>
                </a:lnTo>
                <a:lnTo>
                  <a:pt x="8" y="85"/>
                </a:lnTo>
                <a:lnTo>
                  <a:pt x="10" y="88"/>
                </a:lnTo>
                <a:lnTo>
                  <a:pt x="11" y="90"/>
                </a:lnTo>
                <a:lnTo>
                  <a:pt x="14" y="92"/>
                </a:lnTo>
                <a:lnTo>
                  <a:pt x="16" y="95"/>
                </a:lnTo>
                <a:lnTo>
                  <a:pt x="17" y="96"/>
                </a:lnTo>
                <a:lnTo>
                  <a:pt x="20" y="97"/>
                </a:lnTo>
                <a:lnTo>
                  <a:pt x="21" y="100"/>
                </a:lnTo>
                <a:lnTo>
                  <a:pt x="24" y="102"/>
                </a:lnTo>
                <a:lnTo>
                  <a:pt x="25" y="103"/>
                </a:lnTo>
                <a:lnTo>
                  <a:pt x="28" y="104"/>
                </a:lnTo>
                <a:lnTo>
                  <a:pt x="30" y="106"/>
                </a:lnTo>
                <a:lnTo>
                  <a:pt x="32" y="107"/>
                </a:lnTo>
                <a:lnTo>
                  <a:pt x="35" y="109"/>
                </a:lnTo>
                <a:lnTo>
                  <a:pt x="38" y="109"/>
                </a:lnTo>
                <a:lnTo>
                  <a:pt x="41" y="110"/>
                </a:lnTo>
                <a:lnTo>
                  <a:pt x="42" y="110"/>
                </a:lnTo>
                <a:lnTo>
                  <a:pt x="45" y="112"/>
                </a:lnTo>
                <a:lnTo>
                  <a:pt x="48" y="112"/>
                </a:lnTo>
                <a:lnTo>
                  <a:pt x="51" y="112"/>
                </a:lnTo>
                <a:lnTo>
                  <a:pt x="54" y="113"/>
                </a:lnTo>
                <a:lnTo>
                  <a:pt x="56" y="113"/>
                </a:lnTo>
                <a:lnTo>
                  <a:pt x="61" y="113"/>
                </a:lnTo>
                <a:lnTo>
                  <a:pt x="63" y="112"/>
                </a:lnTo>
                <a:lnTo>
                  <a:pt x="66" y="112"/>
                </a:lnTo>
                <a:lnTo>
                  <a:pt x="69" y="112"/>
                </a:lnTo>
                <a:lnTo>
                  <a:pt x="70" y="110"/>
                </a:lnTo>
                <a:lnTo>
                  <a:pt x="73" y="110"/>
                </a:lnTo>
                <a:lnTo>
                  <a:pt x="76" y="109"/>
                </a:lnTo>
                <a:lnTo>
                  <a:pt x="79" y="109"/>
                </a:lnTo>
                <a:lnTo>
                  <a:pt x="82" y="107"/>
                </a:lnTo>
                <a:lnTo>
                  <a:pt x="85" y="106"/>
                </a:lnTo>
                <a:lnTo>
                  <a:pt x="86" y="104"/>
                </a:lnTo>
                <a:lnTo>
                  <a:pt x="89" y="103"/>
                </a:lnTo>
                <a:lnTo>
                  <a:pt x="90" y="102"/>
                </a:lnTo>
                <a:lnTo>
                  <a:pt x="93" y="100"/>
                </a:lnTo>
                <a:lnTo>
                  <a:pt x="94" y="97"/>
                </a:lnTo>
                <a:lnTo>
                  <a:pt x="97" y="96"/>
                </a:lnTo>
                <a:lnTo>
                  <a:pt x="99" y="95"/>
                </a:lnTo>
                <a:lnTo>
                  <a:pt x="100" y="92"/>
                </a:lnTo>
                <a:lnTo>
                  <a:pt x="103" y="90"/>
                </a:lnTo>
                <a:lnTo>
                  <a:pt x="104" y="88"/>
                </a:lnTo>
                <a:lnTo>
                  <a:pt x="106" y="85"/>
                </a:lnTo>
                <a:lnTo>
                  <a:pt x="107" y="83"/>
                </a:lnTo>
                <a:lnTo>
                  <a:pt x="109" y="81"/>
                </a:lnTo>
                <a:lnTo>
                  <a:pt x="109" y="78"/>
                </a:lnTo>
                <a:lnTo>
                  <a:pt x="110" y="75"/>
                </a:lnTo>
                <a:lnTo>
                  <a:pt x="111" y="73"/>
                </a:lnTo>
                <a:lnTo>
                  <a:pt x="111" y="71"/>
                </a:lnTo>
                <a:lnTo>
                  <a:pt x="113" y="68"/>
                </a:lnTo>
                <a:lnTo>
                  <a:pt x="113" y="65"/>
                </a:lnTo>
                <a:lnTo>
                  <a:pt x="113" y="62"/>
                </a:lnTo>
                <a:lnTo>
                  <a:pt x="113" y="59"/>
                </a:lnTo>
                <a:lnTo>
                  <a:pt x="113" y="57"/>
                </a:lnTo>
                <a:lnTo>
                  <a:pt x="113" y="54"/>
                </a:lnTo>
                <a:lnTo>
                  <a:pt x="113" y="51"/>
                </a:lnTo>
                <a:lnTo>
                  <a:pt x="113" y="48"/>
                </a:lnTo>
                <a:lnTo>
                  <a:pt x="113" y="45"/>
                </a:lnTo>
                <a:lnTo>
                  <a:pt x="111" y="42"/>
                </a:lnTo>
                <a:lnTo>
                  <a:pt x="111" y="40"/>
                </a:lnTo>
                <a:lnTo>
                  <a:pt x="110" y="37"/>
                </a:lnTo>
                <a:lnTo>
                  <a:pt x="109" y="34"/>
                </a:lnTo>
                <a:lnTo>
                  <a:pt x="109" y="31"/>
                </a:lnTo>
                <a:lnTo>
                  <a:pt x="107" y="30"/>
                </a:lnTo>
                <a:lnTo>
                  <a:pt x="106" y="27"/>
                </a:lnTo>
                <a:lnTo>
                  <a:pt x="104" y="24"/>
                </a:lnTo>
                <a:lnTo>
                  <a:pt x="103" y="23"/>
                </a:lnTo>
                <a:lnTo>
                  <a:pt x="100" y="20"/>
                </a:lnTo>
                <a:lnTo>
                  <a:pt x="99" y="19"/>
                </a:lnTo>
                <a:lnTo>
                  <a:pt x="97" y="16"/>
                </a:lnTo>
                <a:lnTo>
                  <a:pt x="94" y="14"/>
                </a:lnTo>
                <a:lnTo>
                  <a:pt x="93" y="13"/>
                </a:lnTo>
                <a:lnTo>
                  <a:pt x="90" y="11"/>
                </a:lnTo>
                <a:lnTo>
                  <a:pt x="89" y="10"/>
                </a:lnTo>
                <a:lnTo>
                  <a:pt x="86" y="7"/>
                </a:lnTo>
                <a:lnTo>
                  <a:pt x="85" y="7"/>
                </a:lnTo>
                <a:lnTo>
                  <a:pt x="82" y="6"/>
                </a:lnTo>
                <a:lnTo>
                  <a:pt x="79" y="4"/>
                </a:lnTo>
                <a:lnTo>
                  <a:pt x="76" y="3"/>
                </a:lnTo>
                <a:lnTo>
                  <a:pt x="73" y="2"/>
                </a:lnTo>
                <a:lnTo>
                  <a:pt x="70" y="2"/>
                </a:lnTo>
                <a:lnTo>
                  <a:pt x="69" y="2"/>
                </a:lnTo>
                <a:lnTo>
                  <a:pt x="66" y="0"/>
                </a:lnTo>
                <a:lnTo>
                  <a:pt x="63" y="0"/>
                </a:lnTo>
                <a:lnTo>
                  <a:pt x="61" y="0"/>
                </a:lnTo>
                <a:lnTo>
                  <a:pt x="56" y="0"/>
                </a:lnTo>
                <a:lnTo>
                  <a:pt x="56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09" name="Freeform 39">
            <a:extLst>
              <a:ext uri="{FF2B5EF4-FFF2-40B4-BE49-F238E27FC236}">
                <a16:creationId xmlns:a16="http://schemas.microsoft.com/office/drawing/2014/main" id="{C1495926-F44A-494C-8C69-CC536CE738D1}"/>
              </a:ext>
            </a:extLst>
          </p:cNvPr>
          <p:cNvSpPr>
            <a:spLocks/>
          </p:cNvSpPr>
          <p:nvPr/>
        </p:nvSpPr>
        <p:spPr bwMode="auto">
          <a:xfrm>
            <a:off x="6046788" y="5176839"/>
            <a:ext cx="101600" cy="103187"/>
          </a:xfrm>
          <a:custGeom>
            <a:avLst/>
            <a:gdLst>
              <a:gd name="T0" fmla="*/ 2147483646 w 128"/>
              <a:gd name="T1" fmla="*/ 0 h 128"/>
              <a:gd name="T2" fmla="*/ 2147483646 w 128"/>
              <a:gd name="T3" fmla="*/ 2147483646 h 128"/>
              <a:gd name="T4" fmla="*/ 2147483646 w 128"/>
              <a:gd name="T5" fmla="*/ 2147483646 h 128"/>
              <a:gd name="T6" fmla="*/ 2147483646 w 128"/>
              <a:gd name="T7" fmla="*/ 2147483646 h 128"/>
              <a:gd name="T8" fmla="*/ 2147483646 w 128"/>
              <a:gd name="T9" fmla="*/ 2147483646 h 128"/>
              <a:gd name="T10" fmla="*/ 2147483646 w 128"/>
              <a:gd name="T11" fmla="*/ 2147483646 h 128"/>
              <a:gd name="T12" fmla="*/ 2147483646 w 128"/>
              <a:gd name="T13" fmla="*/ 2147483646 h 128"/>
              <a:gd name="T14" fmla="*/ 2147483646 w 128"/>
              <a:gd name="T15" fmla="*/ 2147483646 h 128"/>
              <a:gd name="T16" fmla="*/ 2147483646 w 128"/>
              <a:gd name="T17" fmla="*/ 2147483646 h 128"/>
              <a:gd name="T18" fmla="*/ 0 w 128"/>
              <a:gd name="T19" fmla="*/ 2147483646 h 128"/>
              <a:gd name="T20" fmla="*/ 0 w 128"/>
              <a:gd name="T21" fmla="*/ 2147483646 h 128"/>
              <a:gd name="T22" fmla="*/ 0 w 128"/>
              <a:gd name="T23" fmla="*/ 2147483646 h 128"/>
              <a:gd name="T24" fmla="*/ 2147483646 w 128"/>
              <a:gd name="T25" fmla="*/ 2147483646 h 128"/>
              <a:gd name="T26" fmla="*/ 2147483646 w 128"/>
              <a:gd name="T27" fmla="*/ 2147483646 h 128"/>
              <a:gd name="T28" fmla="*/ 2147483646 w 128"/>
              <a:gd name="T29" fmla="*/ 2147483646 h 128"/>
              <a:gd name="T30" fmla="*/ 2147483646 w 128"/>
              <a:gd name="T31" fmla="*/ 2147483646 h 128"/>
              <a:gd name="T32" fmla="*/ 2147483646 w 128"/>
              <a:gd name="T33" fmla="*/ 2147483646 h 128"/>
              <a:gd name="T34" fmla="*/ 2147483646 w 128"/>
              <a:gd name="T35" fmla="*/ 2147483646 h 128"/>
              <a:gd name="T36" fmla="*/ 2147483646 w 128"/>
              <a:gd name="T37" fmla="*/ 2147483646 h 128"/>
              <a:gd name="T38" fmla="*/ 2147483646 w 128"/>
              <a:gd name="T39" fmla="*/ 2147483646 h 128"/>
              <a:gd name="T40" fmla="*/ 2147483646 w 128"/>
              <a:gd name="T41" fmla="*/ 2147483646 h 128"/>
              <a:gd name="T42" fmla="*/ 2147483646 w 128"/>
              <a:gd name="T43" fmla="*/ 2147483646 h 128"/>
              <a:gd name="T44" fmla="*/ 2147483646 w 128"/>
              <a:gd name="T45" fmla="*/ 2147483646 h 128"/>
              <a:gd name="T46" fmla="*/ 2147483646 w 128"/>
              <a:gd name="T47" fmla="*/ 2147483646 h 128"/>
              <a:gd name="T48" fmla="*/ 2147483646 w 128"/>
              <a:gd name="T49" fmla="*/ 2147483646 h 128"/>
              <a:gd name="T50" fmla="*/ 2147483646 w 128"/>
              <a:gd name="T51" fmla="*/ 2147483646 h 128"/>
              <a:gd name="T52" fmla="*/ 2147483646 w 128"/>
              <a:gd name="T53" fmla="*/ 2147483646 h 128"/>
              <a:gd name="T54" fmla="*/ 2147483646 w 128"/>
              <a:gd name="T55" fmla="*/ 2147483646 h 128"/>
              <a:gd name="T56" fmla="*/ 2147483646 w 128"/>
              <a:gd name="T57" fmla="*/ 2147483646 h 128"/>
              <a:gd name="T58" fmla="*/ 2147483646 w 128"/>
              <a:gd name="T59" fmla="*/ 2147483646 h 128"/>
              <a:gd name="T60" fmla="*/ 2147483646 w 128"/>
              <a:gd name="T61" fmla="*/ 2147483646 h 128"/>
              <a:gd name="T62" fmla="*/ 2147483646 w 128"/>
              <a:gd name="T63" fmla="*/ 2147483646 h 128"/>
              <a:gd name="T64" fmla="*/ 2147483646 w 128"/>
              <a:gd name="T65" fmla="*/ 2147483646 h 128"/>
              <a:gd name="T66" fmla="*/ 2147483646 w 128"/>
              <a:gd name="T67" fmla="*/ 2147483646 h 128"/>
              <a:gd name="T68" fmla="*/ 2147483646 w 128"/>
              <a:gd name="T69" fmla="*/ 2147483646 h 128"/>
              <a:gd name="T70" fmla="*/ 2147483646 w 128"/>
              <a:gd name="T71" fmla="*/ 2147483646 h 128"/>
              <a:gd name="T72" fmla="*/ 2147483646 w 128"/>
              <a:gd name="T73" fmla="*/ 2147483646 h 128"/>
              <a:gd name="T74" fmla="*/ 2147483646 w 128"/>
              <a:gd name="T75" fmla="*/ 2147483646 h 128"/>
              <a:gd name="T76" fmla="*/ 2147483646 w 128"/>
              <a:gd name="T77" fmla="*/ 2147483646 h 128"/>
              <a:gd name="T78" fmla="*/ 2147483646 w 128"/>
              <a:gd name="T79" fmla="*/ 2147483646 h 128"/>
              <a:gd name="T80" fmla="*/ 2147483646 w 128"/>
              <a:gd name="T81" fmla="*/ 2147483646 h 128"/>
              <a:gd name="T82" fmla="*/ 2147483646 w 128"/>
              <a:gd name="T83" fmla="*/ 2147483646 h 128"/>
              <a:gd name="T84" fmla="*/ 2147483646 w 128"/>
              <a:gd name="T85" fmla="*/ 2147483646 h 128"/>
              <a:gd name="T86" fmla="*/ 2147483646 w 128"/>
              <a:gd name="T87" fmla="*/ 0 h 12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28" h="128">
                <a:moveTo>
                  <a:pt x="64" y="0"/>
                </a:moveTo>
                <a:lnTo>
                  <a:pt x="61" y="0"/>
                </a:lnTo>
                <a:lnTo>
                  <a:pt x="58" y="0"/>
                </a:lnTo>
                <a:lnTo>
                  <a:pt x="54" y="1"/>
                </a:lnTo>
                <a:lnTo>
                  <a:pt x="51" y="1"/>
                </a:lnTo>
                <a:lnTo>
                  <a:pt x="48" y="1"/>
                </a:lnTo>
                <a:lnTo>
                  <a:pt x="45" y="3"/>
                </a:lnTo>
                <a:lnTo>
                  <a:pt x="42" y="4"/>
                </a:lnTo>
                <a:lnTo>
                  <a:pt x="40" y="6"/>
                </a:lnTo>
                <a:lnTo>
                  <a:pt x="37" y="6"/>
                </a:lnTo>
                <a:lnTo>
                  <a:pt x="34" y="7"/>
                </a:lnTo>
                <a:lnTo>
                  <a:pt x="31" y="10"/>
                </a:lnTo>
                <a:lnTo>
                  <a:pt x="28" y="11"/>
                </a:lnTo>
                <a:lnTo>
                  <a:pt x="26" y="13"/>
                </a:lnTo>
                <a:lnTo>
                  <a:pt x="23" y="14"/>
                </a:lnTo>
                <a:lnTo>
                  <a:pt x="21" y="17"/>
                </a:lnTo>
                <a:lnTo>
                  <a:pt x="19" y="18"/>
                </a:lnTo>
                <a:lnTo>
                  <a:pt x="17" y="21"/>
                </a:lnTo>
                <a:lnTo>
                  <a:pt x="14" y="24"/>
                </a:lnTo>
                <a:lnTo>
                  <a:pt x="13" y="25"/>
                </a:lnTo>
                <a:lnTo>
                  <a:pt x="11" y="28"/>
                </a:lnTo>
                <a:lnTo>
                  <a:pt x="9" y="31"/>
                </a:lnTo>
                <a:lnTo>
                  <a:pt x="7" y="34"/>
                </a:lnTo>
                <a:lnTo>
                  <a:pt x="6" y="37"/>
                </a:lnTo>
                <a:lnTo>
                  <a:pt x="4" y="39"/>
                </a:lnTo>
                <a:lnTo>
                  <a:pt x="4" y="42"/>
                </a:lnTo>
                <a:lnTo>
                  <a:pt x="3" y="45"/>
                </a:lnTo>
                <a:lnTo>
                  <a:pt x="2" y="48"/>
                </a:lnTo>
                <a:lnTo>
                  <a:pt x="2" y="51"/>
                </a:lnTo>
                <a:lnTo>
                  <a:pt x="0" y="54"/>
                </a:lnTo>
                <a:lnTo>
                  <a:pt x="0" y="58"/>
                </a:lnTo>
                <a:lnTo>
                  <a:pt x="0" y="61"/>
                </a:lnTo>
                <a:lnTo>
                  <a:pt x="0" y="63"/>
                </a:lnTo>
                <a:lnTo>
                  <a:pt x="0" y="68"/>
                </a:lnTo>
                <a:lnTo>
                  <a:pt x="0" y="70"/>
                </a:lnTo>
                <a:lnTo>
                  <a:pt x="0" y="73"/>
                </a:lnTo>
                <a:lnTo>
                  <a:pt x="2" y="77"/>
                </a:lnTo>
                <a:lnTo>
                  <a:pt x="2" y="80"/>
                </a:lnTo>
                <a:lnTo>
                  <a:pt x="3" y="83"/>
                </a:lnTo>
                <a:lnTo>
                  <a:pt x="4" y="86"/>
                </a:lnTo>
                <a:lnTo>
                  <a:pt x="4" y="89"/>
                </a:lnTo>
                <a:lnTo>
                  <a:pt x="6" y="92"/>
                </a:lnTo>
                <a:lnTo>
                  <a:pt x="7" y="94"/>
                </a:lnTo>
                <a:lnTo>
                  <a:pt x="9" y="97"/>
                </a:lnTo>
                <a:lnTo>
                  <a:pt x="11" y="100"/>
                </a:lnTo>
                <a:lnTo>
                  <a:pt x="13" y="103"/>
                </a:lnTo>
                <a:lnTo>
                  <a:pt x="14" y="104"/>
                </a:lnTo>
                <a:lnTo>
                  <a:pt x="17" y="107"/>
                </a:lnTo>
                <a:lnTo>
                  <a:pt x="19" y="108"/>
                </a:lnTo>
                <a:lnTo>
                  <a:pt x="21" y="111"/>
                </a:lnTo>
                <a:lnTo>
                  <a:pt x="23" y="113"/>
                </a:lnTo>
                <a:lnTo>
                  <a:pt x="26" y="116"/>
                </a:lnTo>
                <a:lnTo>
                  <a:pt x="28" y="117"/>
                </a:lnTo>
                <a:lnTo>
                  <a:pt x="31" y="118"/>
                </a:lnTo>
                <a:lnTo>
                  <a:pt x="34" y="120"/>
                </a:lnTo>
                <a:lnTo>
                  <a:pt x="37" y="121"/>
                </a:lnTo>
                <a:lnTo>
                  <a:pt x="40" y="123"/>
                </a:lnTo>
                <a:lnTo>
                  <a:pt x="42" y="124"/>
                </a:lnTo>
                <a:lnTo>
                  <a:pt x="45" y="125"/>
                </a:lnTo>
                <a:lnTo>
                  <a:pt x="48" y="125"/>
                </a:lnTo>
                <a:lnTo>
                  <a:pt x="51" y="127"/>
                </a:lnTo>
                <a:lnTo>
                  <a:pt x="54" y="127"/>
                </a:lnTo>
                <a:lnTo>
                  <a:pt x="58" y="128"/>
                </a:lnTo>
                <a:lnTo>
                  <a:pt x="61" y="128"/>
                </a:lnTo>
                <a:lnTo>
                  <a:pt x="64" y="128"/>
                </a:lnTo>
                <a:lnTo>
                  <a:pt x="68" y="128"/>
                </a:lnTo>
                <a:lnTo>
                  <a:pt x="71" y="128"/>
                </a:lnTo>
                <a:lnTo>
                  <a:pt x="73" y="127"/>
                </a:lnTo>
                <a:lnTo>
                  <a:pt x="76" y="127"/>
                </a:lnTo>
                <a:lnTo>
                  <a:pt x="81" y="125"/>
                </a:lnTo>
                <a:lnTo>
                  <a:pt x="83" y="125"/>
                </a:lnTo>
                <a:lnTo>
                  <a:pt x="86" y="124"/>
                </a:lnTo>
                <a:lnTo>
                  <a:pt x="89" y="123"/>
                </a:lnTo>
                <a:lnTo>
                  <a:pt x="92" y="121"/>
                </a:lnTo>
                <a:lnTo>
                  <a:pt x="95" y="120"/>
                </a:lnTo>
                <a:lnTo>
                  <a:pt x="97" y="118"/>
                </a:lnTo>
                <a:lnTo>
                  <a:pt x="100" y="117"/>
                </a:lnTo>
                <a:lnTo>
                  <a:pt x="102" y="116"/>
                </a:lnTo>
                <a:lnTo>
                  <a:pt x="104" y="113"/>
                </a:lnTo>
                <a:lnTo>
                  <a:pt x="107" y="111"/>
                </a:lnTo>
                <a:lnTo>
                  <a:pt x="109" y="108"/>
                </a:lnTo>
                <a:lnTo>
                  <a:pt x="112" y="107"/>
                </a:lnTo>
                <a:lnTo>
                  <a:pt x="113" y="104"/>
                </a:lnTo>
                <a:lnTo>
                  <a:pt x="116" y="103"/>
                </a:lnTo>
                <a:lnTo>
                  <a:pt x="117" y="100"/>
                </a:lnTo>
                <a:lnTo>
                  <a:pt x="119" y="97"/>
                </a:lnTo>
                <a:lnTo>
                  <a:pt x="120" y="94"/>
                </a:lnTo>
                <a:lnTo>
                  <a:pt x="121" y="92"/>
                </a:lnTo>
                <a:lnTo>
                  <a:pt x="123" y="89"/>
                </a:lnTo>
                <a:lnTo>
                  <a:pt x="124" y="86"/>
                </a:lnTo>
                <a:lnTo>
                  <a:pt x="126" y="83"/>
                </a:lnTo>
                <a:lnTo>
                  <a:pt x="126" y="80"/>
                </a:lnTo>
                <a:lnTo>
                  <a:pt x="127" y="77"/>
                </a:lnTo>
                <a:lnTo>
                  <a:pt x="127" y="73"/>
                </a:lnTo>
                <a:lnTo>
                  <a:pt x="127" y="70"/>
                </a:lnTo>
                <a:lnTo>
                  <a:pt x="128" y="68"/>
                </a:lnTo>
                <a:lnTo>
                  <a:pt x="128" y="63"/>
                </a:lnTo>
                <a:lnTo>
                  <a:pt x="128" y="61"/>
                </a:lnTo>
                <a:lnTo>
                  <a:pt x="127" y="58"/>
                </a:lnTo>
                <a:lnTo>
                  <a:pt x="127" y="54"/>
                </a:lnTo>
                <a:lnTo>
                  <a:pt x="127" y="51"/>
                </a:lnTo>
                <a:lnTo>
                  <a:pt x="126" y="48"/>
                </a:lnTo>
                <a:lnTo>
                  <a:pt x="126" y="45"/>
                </a:lnTo>
                <a:lnTo>
                  <a:pt x="124" y="42"/>
                </a:lnTo>
                <a:lnTo>
                  <a:pt x="123" y="39"/>
                </a:lnTo>
                <a:lnTo>
                  <a:pt x="121" y="37"/>
                </a:lnTo>
                <a:lnTo>
                  <a:pt x="120" y="34"/>
                </a:lnTo>
                <a:lnTo>
                  <a:pt x="119" y="31"/>
                </a:lnTo>
                <a:lnTo>
                  <a:pt x="117" y="28"/>
                </a:lnTo>
                <a:lnTo>
                  <a:pt x="116" y="25"/>
                </a:lnTo>
                <a:lnTo>
                  <a:pt x="113" y="24"/>
                </a:lnTo>
                <a:lnTo>
                  <a:pt x="112" y="21"/>
                </a:lnTo>
                <a:lnTo>
                  <a:pt x="109" y="18"/>
                </a:lnTo>
                <a:lnTo>
                  <a:pt x="107" y="17"/>
                </a:lnTo>
                <a:lnTo>
                  <a:pt x="104" y="14"/>
                </a:lnTo>
                <a:lnTo>
                  <a:pt x="102" y="13"/>
                </a:lnTo>
                <a:lnTo>
                  <a:pt x="100" y="11"/>
                </a:lnTo>
                <a:lnTo>
                  <a:pt x="97" y="10"/>
                </a:lnTo>
                <a:lnTo>
                  <a:pt x="95" y="7"/>
                </a:lnTo>
                <a:lnTo>
                  <a:pt x="92" y="6"/>
                </a:lnTo>
                <a:lnTo>
                  <a:pt x="89" y="6"/>
                </a:lnTo>
                <a:lnTo>
                  <a:pt x="86" y="4"/>
                </a:lnTo>
                <a:lnTo>
                  <a:pt x="83" y="3"/>
                </a:lnTo>
                <a:lnTo>
                  <a:pt x="81" y="1"/>
                </a:lnTo>
                <a:lnTo>
                  <a:pt x="76" y="1"/>
                </a:lnTo>
                <a:lnTo>
                  <a:pt x="73" y="1"/>
                </a:lnTo>
                <a:lnTo>
                  <a:pt x="71" y="0"/>
                </a:lnTo>
                <a:lnTo>
                  <a:pt x="68" y="0"/>
                </a:lnTo>
                <a:lnTo>
                  <a:pt x="64" y="0"/>
                </a:lnTo>
                <a:close/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10" name="Freeform 40">
            <a:extLst>
              <a:ext uri="{FF2B5EF4-FFF2-40B4-BE49-F238E27FC236}">
                <a16:creationId xmlns:a16="http://schemas.microsoft.com/office/drawing/2014/main" id="{BED67B89-6DFD-2D42-8F25-A42FCAAF6918}"/>
              </a:ext>
            </a:extLst>
          </p:cNvPr>
          <p:cNvSpPr>
            <a:spLocks/>
          </p:cNvSpPr>
          <p:nvPr/>
        </p:nvSpPr>
        <p:spPr bwMode="auto">
          <a:xfrm>
            <a:off x="7280275" y="4733925"/>
            <a:ext cx="357188" cy="1588"/>
          </a:xfrm>
          <a:custGeom>
            <a:avLst/>
            <a:gdLst>
              <a:gd name="T0" fmla="*/ 2147483646 w 451"/>
              <a:gd name="T1" fmla="*/ 0 h 1588"/>
              <a:gd name="T2" fmla="*/ 0 w 451"/>
              <a:gd name="T3" fmla="*/ 0 h 1588"/>
              <a:gd name="T4" fmla="*/ 2147483646 w 451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51" h="1588">
                <a:moveTo>
                  <a:pt x="451" y="0"/>
                </a:moveTo>
                <a:lnTo>
                  <a:pt x="0" y="0"/>
                </a:lnTo>
                <a:lnTo>
                  <a:pt x="45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11" name="Line 41">
            <a:extLst>
              <a:ext uri="{FF2B5EF4-FFF2-40B4-BE49-F238E27FC236}">
                <a16:creationId xmlns:a16="http://schemas.microsoft.com/office/drawing/2014/main" id="{9974C013-3F4D-614D-B164-444DC4AAD9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80275" y="4733925"/>
            <a:ext cx="357188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12" name="Freeform 42">
            <a:extLst>
              <a:ext uri="{FF2B5EF4-FFF2-40B4-BE49-F238E27FC236}">
                <a16:creationId xmlns:a16="http://schemas.microsoft.com/office/drawing/2014/main" id="{2F4361D2-7FFF-DE41-B03E-4E37A2EDF6C2}"/>
              </a:ext>
            </a:extLst>
          </p:cNvPr>
          <p:cNvSpPr>
            <a:spLocks/>
          </p:cNvSpPr>
          <p:nvPr/>
        </p:nvSpPr>
        <p:spPr bwMode="auto">
          <a:xfrm>
            <a:off x="6769100" y="4491039"/>
            <a:ext cx="522288" cy="523875"/>
          </a:xfrm>
          <a:custGeom>
            <a:avLst/>
            <a:gdLst>
              <a:gd name="T0" fmla="*/ 2147483646 w 660"/>
              <a:gd name="T1" fmla="*/ 2147483646 h 659"/>
              <a:gd name="T2" fmla="*/ 2147483646 w 660"/>
              <a:gd name="T3" fmla="*/ 2147483646 h 659"/>
              <a:gd name="T4" fmla="*/ 2147483646 w 660"/>
              <a:gd name="T5" fmla="*/ 2147483646 h 659"/>
              <a:gd name="T6" fmla="*/ 2147483646 w 660"/>
              <a:gd name="T7" fmla="*/ 2147483646 h 659"/>
              <a:gd name="T8" fmla="*/ 2147483646 w 660"/>
              <a:gd name="T9" fmla="*/ 2147483646 h 659"/>
              <a:gd name="T10" fmla="*/ 2147483646 w 660"/>
              <a:gd name="T11" fmla="*/ 2147483646 h 659"/>
              <a:gd name="T12" fmla="*/ 2147483646 w 660"/>
              <a:gd name="T13" fmla="*/ 2147483646 h 659"/>
              <a:gd name="T14" fmla="*/ 2147483646 w 660"/>
              <a:gd name="T15" fmla="*/ 2147483646 h 659"/>
              <a:gd name="T16" fmla="*/ 2147483646 w 660"/>
              <a:gd name="T17" fmla="*/ 2147483646 h 659"/>
              <a:gd name="T18" fmla="*/ 2147483646 w 660"/>
              <a:gd name="T19" fmla="*/ 2147483646 h 659"/>
              <a:gd name="T20" fmla="*/ 0 w 660"/>
              <a:gd name="T21" fmla="*/ 2147483646 h 659"/>
              <a:gd name="T22" fmla="*/ 2147483646 w 660"/>
              <a:gd name="T23" fmla="*/ 2147483646 h 659"/>
              <a:gd name="T24" fmla="*/ 2147483646 w 660"/>
              <a:gd name="T25" fmla="*/ 2147483646 h 659"/>
              <a:gd name="T26" fmla="*/ 2147483646 w 660"/>
              <a:gd name="T27" fmla="*/ 2147483646 h 659"/>
              <a:gd name="T28" fmla="*/ 2147483646 w 660"/>
              <a:gd name="T29" fmla="*/ 2147483646 h 659"/>
              <a:gd name="T30" fmla="*/ 2147483646 w 660"/>
              <a:gd name="T31" fmla="*/ 2147483646 h 659"/>
              <a:gd name="T32" fmla="*/ 2147483646 w 660"/>
              <a:gd name="T33" fmla="*/ 2147483646 h 659"/>
              <a:gd name="T34" fmla="*/ 2147483646 w 660"/>
              <a:gd name="T35" fmla="*/ 2147483646 h 659"/>
              <a:gd name="T36" fmla="*/ 2147483646 w 660"/>
              <a:gd name="T37" fmla="*/ 2147483646 h 659"/>
              <a:gd name="T38" fmla="*/ 2147483646 w 660"/>
              <a:gd name="T39" fmla="*/ 2147483646 h 659"/>
              <a:gd name="T40" fmla="*/ 2147483646 w 660"/>
              <a:gd name="T41" fmla="*/ 2147483646 h 659"/>
              <a:gd name="T42" fmla="*/ 2147483646 w 660"/>
              <a:gd name="T43" fmla="*/ 2147483646 h 659"/>
              <a:gd name="T44" fmla="*/ 2147483646 w 660"/>
              <a:gd name="T45" fmla="*/ 2147483646 h 659"/>
              <a:gd name="T46" fmla="*/ 2147483646 w 660"/>
              <a:gd name="T47" fmla="*/ 2147483646 h 659"/>
              <a:gd name="T48" fmla="*/ 2147483646 w 660"/>
              <a:gd name="T49" fmla="*/ 2147483646 h 659"/>
              <a:gd name="T50" fmla="*/ 2147483646 w 660"/>
              <a:gd name="T51" fmla="*/ 2147483646 h 659"/>
              <a:gd name="T52" fmla="*/ 2147483646 w 660"/>
              <a:gd name="T53" fmla="*/ 2147483646 h 659"/>
              <a:gd name="T54" fmla="*/ 2147483646 w 660"/>
              <a:gd name="T55" fmla="*/ 2147483646 h 659"/>
              <a:gd name="T56" fmla="*/ 2147483646 w 660"/>
              <a:gd name="T57" fmla="*/ 2147483646 h 659"/>
              <a:gd name="T58" fmla="*/ 2147483646 w 660"/>
              <a:gd name="T59" fmla="*/ 2147483646 h 659"/>
              <a:gd name="T60" fmla="*/ 2147483646 w 660"/>
              <a:gd name="T61" fmla="*/ 2147483646 h 659"/>
              <a:gd name="T62" fmla="*/ 2147483646 w 660"/>
              <a:gd name="T63" fmla="*/ 2147483646 h 659"/>
              <a:gd name="T64" fmla="*/ 2147483646 w 660"/>
              <a:gd name="T65" fmla="*/ 2147483646 h 659"/>
              <a:gd name="T66" fmla="*/ 2147483646 w 660"/>
              <a:gd name="T67" fmla="*/ 2147483646 h 659"/>
              <a:gd name="T68" fmla="*/ 2147483646 w 660"/>
              <a:gd name="T69" fmla="*/ 2147483646 h 659"/>
              <a:gd name="T70" fmla="*/ 2147483646 w 660"/>
              <a:gd name="T71" fmla="*/ 2147483646 h 659"/>
              <a:gd name="T72" fmla="*/ 2147483646 w 660"/>
              <a:gd name="T73" fmla="*/ 2147483646 h 659"/>
              <a:gd name="T74" fmla="*/ 2147483646 w 660"/>
              <a:gd name="T75" fmla="*/ 2147483646 h 659"/>
              <a:gd name="T76" fmla="*/ 2147483646 w 660"/>
              <a:gd name="T77" fmla="*/ 2147483646 h 659"/>
              <a:gd name="T78" fmla="*/ 2147483646 w 660"/>
              <a:gd name="T79" fmla="*/ 2147483646 h 659"/>
              <a:gd name="T80" fmla="*/ 2147483646 w 660"/>
              <a:gd name="T81" fmla="*/ 2147483646 h 659"/>
              <a:gd name="T82" fmla="*/ 2147483646 w 660"/>
              <a:gd name="T83" fmla="*/ 2147483646 h 659"/>
              <a:gd name="T84" fmla="*/ 2147483646 w 660"/>
              <a:gd name="T85" fmla="*/ 2147483646 h 659"/>
              <a:gd name="T86" fmla="*/ 2147483646 w 660"/>
              <a:gd name="T87" fmla="*/ 0 h 65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60" h="659">
                <a:moveTo>
                  <a:pt x="330" y="0"/>
                </a:moveTo>
                <a:lnTo>
                  <a:pt x="313" y="0"/>
                </a:lnTo>
                <a:lnTo>
                  <a:pt x="298" y="1"/>
                </a:lnTo>
                <a:lnTo>
                  <a:pt x="281" y="3"/>
                </a:lnTo>
                <a:lnTo>
                  <a:pt x="264" y="5"/>
                </a:lnTo>
                <a:lnTo>
                  <a:pt x="248" y="10"/>
                </a:lnTo>
                <a:lnTo>
                  <a:pt x="233" y="14"/>
                </a:lnTo>
                <a:lnTo>
                  <a:pt x="217" y="19"/>
                </a:lnTo>
                <a:lnTo>
                  <a:pt x="202" y="25"/>
                </a:lnTo>
                <a:lnTo>
                  <a:pt x="188" y="32"/>
                </a:lnTo>
                <a:lnTo>
                  <a:pt x="174" y="39"/>
                </a:lnTo>
                <a:lnTo>
                  <a:pt x="159" y="48"/>
                </a:lnTo>
                <a:lnTo>
                  <a:pt x="147" y="56"/>
                </a:lnTo>
                <a:lnTo>
                  <a:pt x="133" y="65"/>
                </a:lnTo>
                <a:lnTo>
                  <a:pt x="121" y="74"/>
                </a:lnTo>
                <a:lnTo>
                  <a:pt x="109" y="84"/>
                </a:lnTo>
                <a:lnTo>
                  <a:pt x="97" y="96"/>
                </a:lnTo>
                <a:lnTo>
                  <a:pt x="86" y="107"/>
                </a:lnTo>
                <a:lnTo>
                  <a:pt x="76" y="120"/>
                </a:lnTo>
                <a:lnTo>
                  <a:pt x="66" y="132"/>
                </a:lnTo>
                <a:lnTo>
                  <a:pt x="57" y="145"/>
                </a:lnTo>
                <a:lnTo>
                  <a:pt x="48" y="158"/>
                </a:lnTo>
                <a:lnTo>
                  <a:pt x="41" y="172"/>
                </a:lnTo>
                <a:lnTo>
                  <a:pt x="34" y="186"/>
                </a:lnTo>
                <a:lnTo>
                  <a:pt x="27" y="201"/>
                </a:lnTo>
                <a:lnTo>
                  <a:pt x="21" y="215"/>
                </a:lnTo>
                <a:lnTo>
                  <a:pt x="16" y="231"/>
                </a:lnTo>
                <a:lnTo>
                  <a:pt x="11" y="246"/>
                </a:lnTo>
                <a:lnTo>
                  <a:pt x="7" y="263"/>
                </a:lnTo>
                <a:lnTo>
                  <a:pt x="4" y="279"/>
                </a:lnTo>
                <a:lnTo>
                  <a:pt x="3" y="296"/>
                </a:lnTo>
                <a:lnTo>
                  <a:pt x="2" y="313"/>
                </a:lnTo>
                <a:lnTo>
                  <a:pt x="0" y="329"/>
                </a:lnTo>
                <a:lnTo>
                  <a:pt x="2" y="346"/>
                </a:lnTo>
                <a:lnTo>
                  <a:pt x="3" y="363"/>
                </a:lnTo>
                <a:lnTo>
                  <a:pt x="4" y="379"/>
                </a:lnTo>
                <a:lnTo>
                  <a:pt x="7" y="396"/>
                </a:lnTo>
                <a:lnTo>
                  <a:pt x="11" y="411"/>
                </a:lnTo>
                <a:lnTo>
                  <a:pt x="16" y="427"/>
                </a:lnTo>
                <a:lnTo>
                  <a:pt x="21" y="442"/>
                </a:lnTo>
                <a:lnTo>
                  <a:pt x="27" y="458"/>
                </a:lnTo>
                <a:lnTo>
                  <a:pt x="34" y="472"/>
                </a:lnTo>
                <a:lnTo>
                  <a:pt x="41" y="486"/>
                </a:lnTo>
                <a:lnTo>
                  <a:pt x="48" y="500"/>
                </a:lnTo>
                <a:lnTo>
                  <a:pt x="57" y="514"/>
                </a:lnTo>
                <a:lnTo>
                  <a:pt x="66" y="527"/>
                </a:lnTo>
                <a:lnTo>
                  <a:pt x="76" y="539"/>
                </a:lnTo>
                <a:lnTo>
                  <a:pt x="86" y="551"/>
                </a:lnTo>
                <a:lnTo>
                  <a:pt x="97" y="562"/>
                </a:lnTo>
                <a:lnTo>
                  <a:pt x="109" y="573"/>
                </a:lnTo>
                <a:lnTo>
                  <a:pt x="121" y="583"/>
                </a:lnTo>
                <a:lnTo>
                  <a:pt x="133" y="593"/>
                </a:lnTo>
                <a:lnTo>
                  <a:pt x="147" y="603"/>
                </a:lnTo>
                <a:lnTo>
                  <a:pt x="159" y="611"/>
                </a:lnTo>
                <a:lnTo>
                  <a:pt x="174" y="618"/>
                </a:lnTo>
                <a:lnTo>
                  <a:pt x="188" y="627"/>
                </a:lnTo>
                <a:lnTo>
                  <a:pt x="202" y="632"/>
                </a:lnTo>
                <a:lnTo>
                  <a:pt x="217" y="638"/>
                </a:lnTo>
                <a:lnTo>
                  <a:pt x="233" y="644"/>
                </a:lnTo>
                <a:lnTo>
                  <a:pt x="248" y="648"/>
                </a:lnTo>
                <a:lnTo>
                  <a:pt x="264" y="652"/>
                </a:lnTo>
                <a:lnTo>
                  <a:pt x="281" y="655"/>
                </a:lnTo>
                <a:lnTo>
                  <a:pt x="298" y="656"/>
                </a:lnTo>
                <a:lnTo>
                  <a:pt x="313" y="658"/>
                </a:lnTo>
                <a:lnTo>
                  <a:pt x="330" y="659"/>
                </a:lnTo>
                <a:lnTo>
                  <a:pt x="348" y="658"/>
                </a:lnTo>
                <a:lnTo>
                  <a:pt x="364" y="656"/>
                </a:lnTo>
                <a:lnTo>
                  <a:pt x="381" y="655"/>
                </a:lnTo>
                <a:lnTo>
                  <a:pt x="398" y="652"/>
                </a:lnTo>
                <a:lnTo>
                  <a:pt x="413" y="648"/>
                </a:lnTo>
                <a:lnTo>
                  <a:pt x="429" y="644"/>
                </a:lnTo>
                <a:lnTo>
                  <a:pt x="444" y="638"/>
                </a:lnTo>
                <a:lnTo>
                  <a:pt x="460" y="632"/>
                </a:lnTo>
                <a:lnTo>
                  <a:pt x="474" y="627"/>
                </a:lnTo>
                <a:lnTo>
                  <a:pt x="488" y="618"/>
                </a:lnTo>
                <a:lnTo>
                  <a:pt x="502" y="611"/>
                </a:lnTo>
                <a:lnTo>
                  <a:pt x="515" y="603"/>
                </a:lnTo>
                <a:lnTo>
                  <a:pt x="527" y="593"/>
                </a:lnTo>
                <a:lnTo>
                  <a:pt x="540" y="583"/>
                </a:lnTo>
                <a:lnTo>
                  <a:pt x="553" y="573"/>
                </a:lnTo>
                <a:lnTo>
                  <a:pt x="564" y="562"/>
                </a:lnTo>
                <a:lnTo>
                  <a:pt x="575" y="551"/>
                </a:lnTo>
                <a:lnTo>
                  <a:pt x="585" y="539"/>
                </a:lnTo>
                <a:lnTo>
                  <a:pt x="595" y="527"/>
                </a:lnTo>
                <a:lnTo>
                  <a:pt x="605" y="514"/>
                </a:lnTo>
                <a:lnTo>
                  <a:pt x="613" y="500"/>
                </a:lnTo>
                <a:lnTo>
                  <a:pt x="620" y="486"/>
                </a:lnTo>
                <a:lnTo>
                  <a:pt x="627" y="472"/>
                </a:lnTo>
                <a:lnTo>
                  <a:pt x="634" y="458"/>
                </a:lnTo>
                <a:lnTo>
                  <a:pt x="640" y="442"/>
                </a:lnTo>
                <a:lnTo>
                  <a:pt x="646" y="427"/>
                </a:lnTo>
                <a:lnTo>
                  <a:pt x="650" y="411"/>
                </a:lnTo>
                <a:lnTo>
                  <a:pt x="654" y="396"/>
                </a:lnTo>
                <a:lnTo>
                  <a:pt x="657" y="379"/>
                </a:lnTo>
                <a:lnTo>
                  <a:pt x="658" y="363"/>
                </a:lnTo>
                <a:lnTo>
                  <a:pt x="660" y="346"/>
                </a:lnTo>
                <a:lnTo>
                  <a:pt x="660" y="329"/>
                </a:lnTo>
                <a:lnTo>
                  <a:pt x="660" y="313"/>
                </a:lnTo>
                <a:lnTo>
                  <a:pt x="658" y="296"/>
                </a:lnTo>
                <a:lnTo>
                  <a:pt x="657" y="279"/>
                </a:lnTo>
                <a:lnTo>
                  <a:pt x="654" y="263"/>
                </a:lnTo>
                <a:lnTo>
                  <a:pt x="650" y="246"/>
                </a:lnTo>
                <a:lnTo>
                  <a:pt x="646" y="231"/>
                </a:lnTo>
                <a:lnTo>
                  <a:pt x="640" y="215"/>
                </a:lnTo>
                <a:lnTo>
                  <a:pt x="634" y="201"/>
                </a:lnTo>
                <a:lnTo>
                  <a:pt x="627" y="186"/>
                </a:lnTo>
                <a:lnTo>
                  <a:pt x="620" y="172"/>
                </a:lnTo>
                <a:lnTo>
                  <a:pt x="613" y="158"/>
                </a:lnTo>
                <a:lnTo>
                  <a:pt x="605" y="145"/>
                </a:lnTo>
                <a:lnTo>
                  <a:pt x="595" y="132"/>
                </a:lnTo>
                <a:lnTo>
                  <a:pt x="585" y="120"/>
                </a:lnTo>
                <a:lnTo>
                  <a:pt x="575" y="107"/>
                </a:lnTo>
                <a:lnTo>
                  <a:pt x="564" y="96"/>
                </a:lnTo>
                <a:lnTo>
                  <a:pt x="553" y="84"/>
                </a:lnTo>
                <a:lnTo>
                  <a:pt x="540" y="74"/>
                </a:lnTo>
                <a:lnTo>
                  <a:pt x="527" y="65"/>
                </a:lnTo>
                <a:lnTo>
                  <a:pt x="515" y="56"/>
                </a:lnTo>
                <a:lnTo>
                  <a:pt x="502" y="48"/>
                </a:lnTo>
                <a:lnTo>
                  <a:pt x="488" y="39"/>
                </a:lnTo>
                <a:lnTo>
                  <a:pt x="474" y="32"/>
                </a:lnTo>
                <a:lnTo>
                  <a:pt x="460" y="25"/>
                </a:lnTo>
                <a:lnTo>
                  <a:pt x="444" y="19"/>
                </a:lnTo>
                <a:lnTo>
                  <a:pt x="429" y="14"/>
                </a:lnTo>
                <a:lnTo>
                  <a:pt x="413" y="10"/>
                </a:lnTo>
                <a:lnTo>
                  <a:pt x="398" y="5"/>
                </a:lnTo>
                <a:lnTo>
                  <a:pt x="381" y="3"/>
                </a:lnTo>
                <a:lnTo>
                  <a:pt x="364" y="1"/>
                </a:lnTo>
                <a:lnTo>
                  <a:pt x="348" y="0"/>
                </a:lnTo>
                <a:lnTo>
                  <a:pt x="330" y="0"/>
                </a:lnTo>
                <a:close/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13" name="Freeform 43">
            <a:extLst>
              <a:ext uri="{FF2B5EF4-FFF2-40B4-BE49-F238E27FC236}">
                <a16:creationId xmlns:a16="http://schemas.microsoft.com/office/drawing/2014/main" id="{6823F008-CC92-884E-81D6-9FD300A3B9F9}"/>
              </a:ext>
            </a:extLst>
          </p:cNvPr>
          <p:cNvSpPr>
            <a:spLocks/>
          </p:cNvSpPr>
          <p:nvPr/>
        </p:nvSpPr>
        <p:spPr bwMode="auto">
          <a:xfrm>
            <a:off x="6362700" y="4889500"/>
            <a:ext cx="312738" cy="1588"/>
          </a:xfrm>
          <a:custGeom>
            <a:avLst/>
            <a:gdLst>
              <a:gd name="T0" fmla="*/ 2147483646 w 394"/>
              <a:gd name="T1" fmla="*/ 0 h 1588"/>
              <a:gd name="T2" fmla="*/ 0 w 394"/>
              <a:gd name="T3" fmla="*/ 0 h 1588"/>
              <a:gd name="T4" fmla="*/ 2147483646 w 394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94" h="1588">
                <a:moveTo>
                  <a:pt x="394" y="0"/>
                </a:moveTo>
                <a:lnTo>
                  <a:pt x="0" y="0"/>
                </a:lnTo>
                <a:lnTo>
                  <a:pt x="3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14" name="Line 44">
            <a:extLst>
              <a:ext uri="{FF2B5EF4-FFF2-40B4-BE49-F238E27FC236}">
                <a16:creationId xmlns:a16="http://schemas.microsoft.com/office/drawing/2014/main" id="{8B194A3C-C45B-0A48-99A4-2C3C4426A4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62700" y="4889500"/>
            <a:ext cx="312738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15" name="Freeform 45">
            <a:extLst>
              <a:ext uri="{FF2B5EF4-FFF2-40B4-BE49-F238E27FC236}">
                <a16:creationId xmlns:a16="http://schemas.microsoft.com/office/drawing/2014/main" id="{BCF39A4A-843D-E64B-8701-E39290D383FD}"/>
              </a:ext>
            </a:extLst>
          </p:cNvPr>
          <p:cNvSpPr>
            <a:spLocks/>
          </p:cNvSpPr>
          <p:nvPr/>
        </p:nvSpPr>
        <p:spPr bwMode="auto">
          <a:xfrm>
            <a:off x="6362700" y="4576764"/>
            <a:ext cx="312738" cy="1587"/>
          </a:xfrm>
          <a:custGeom>
            <a:avLst/>
            <a:gdLst>
              <a:gd name="T0" fmla="*/ 2147483646 w 394"/>
              <a:gd name="T1" fmla="*/ 0 h 1587"/>
              <a:gd name="T2" fmla="*/ 0 w 394"/>
              <a:gd name="T3" fmla="*/ 0 h 1587"/>
              <a:gd name="T4" fmla="*/ 2147483646 w 394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94" h="1587">
                <a:moveTo>
                  <a:pt x="394" y="0"/>
                </a:moveTo>
                <a:lnTo>
                  <a:pt x="0" y="0"/>
                </a:lnTo>
                <a:lnTo>
                  <a:pt x="3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16" name="Line 46">
            <a:extLst>
              <a:ext uri="{FF2B5EF4-FFF2-40B4-BE49-F238E27FC236}">
                <a16:creationId xmlns:a16="http://schemas.microsoft.com/office/drawing/2014/main" id="{573FFB8D-4F4C-4241-964B-CCB6451376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62700" y="4576764"/>
            <a:ext cx="3127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17" name="Rectangle 47">
            <a:extLst>
              <a:ext uri="{FF2B5EF4-FFF2-40B4-BE49-F238E27FC236}">
                <a16:creationId xmlns:a16="http://schemas.microsoft.com/office/drawing/2014/main" id="{D71EDF76-C1B5-9744-AC59-153E9FF54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5439" y="4487863"/>
            <a:ext cx="358775" cy="514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79918" name="Freeform 48">
            <a:extLst>
              <a:ext uri="{FF2B5EF4-FFF2-40B4-BE49-F238E27FC236}">
                <a16:creationId xmlns:a16="http://schemas.microsoft.com/office/drawing/2014/main" id="{E56420E1-80CE-B64C-A804-6C0C997410DB}"/>
              </a:ext>
            </a:extLst>
          </p:cNvPr>
          <p:cNvSpPr>
            <a:spLocks/>
          </p:cNvSpPr>
          <p:nvPr/>
        </p:nvSpPr>
        <p:spPr bwMode="auto">
          <a:xfrm>
            <a:off x="6675439" y="4487863"/>
            <a:ext cx="358775" cy="514350"/>
          </a:xfrm>
          <a:custGeom>
            <a:avLst/>
            <a:gdLst>
              <a:gd name="T0" fmla="*/ 2147483646 w 451"/>
              <a:gd name="T1" fmla="*/ 2147483646 h 649"/>
              <a:gd name="T2" fmla="*/ 0 w 451"/>
              <a:gd name="T3" fmla="*/ 2147483646 h 649"/>
              <a:gd name="T4" fmla="*/ 0 w 451"/>
              <a:gd name="T5" fmla="*/ 0 h 649"/>
              <a:gd name="T6" fmla="*/ 2147483646 w 451"/>
              <a:gd name="T7" fmla="*/ 0 h 6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51" h="649">
                <a:moveTo>
                  <a:pt x="451" y="649"/>
                </a:moveTo>
                <a:lnTo>
                  <a:pt x="0" y="649"/>
                </a:lnTo>
                <a:lnTo>
                  <a:pt x="0" y="0"/>
                </a:lnTo>
                <a:lnTo>
                  <a:pt x="451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19" name="Freeform 49">
            <a:extLst>
              <a:ext uri="{FF2B5EF4-FFF2-40B4-BE49-F238E27FC236}">
                <a16:creationId xmlns:a16="http://schemas.microsoft.com/office/drawing/2014/main" id="{8272A2A9-0F8B-0042-8BEB-2B3025013C7F}"/>
              </a:ext>
            </a:extLst>
          </p:cNvPr>
          <p:cNvSpPr>
            <a:spLocks/>
          </p:cNvSpPr>
          <p:nvPr/>
        </p:nvSpPr>
        <p:spPr bwMode="auto">
          <a:xfrm>
            <a:off x="7302500" y="4689475"/>
            <a:ext cx="88900" cy="88900"/>
          </a:xfrm>
          <a:custGeom>
            <a:avLst/>
            <a:gdLst>
              <a:gd name="T0" fmla="*/ 2147483646 w 113"/>
              <a:gd name="T1" fmla="*/ 0 h 113"/>
              <a:gd name="T2" fmla="*/ 2147483646 w 113"/>
              <a:gd name="T3" fmla="*/ 2147483646 h 113"/>
              <a:gd name="T4" fmla="*/ 2147483646 w 113"/>
              <a:gd name="T5" fmla="*/ 2147483646 h 113"/>
              <a:gd name="T6" fmla="*/ 2147483646 w 113"/>
              <a:gd name="T7" fmla="*/ 2147483646 h 113"/>
              <a:gd name="T8" fmla="*/ 2147483646 w 113"/>
              <a:gd name="T9" fmla="*/ 2147483646 h 113"/>
              <a:gd name="T10" fmla="*/ 2147483646 w 113"/>
              <a:gd name="T11" fmla="*/ 2147483646 h 113"/>
              <a:gd name="T12" fmla="*/ 2147483646 w 113"/>
              <a:gd name="T13" fmla="*/ 2147483646 h 113"/>
              <a:gd name="T14" fmla="*/ 2147483646 w 113"/>
              <a:gd name="T15" fmla="*/ 2147483646 h 113"/>
              <a:gd name="T16" fmla="*/ 2147483646 w 113"/>
              <a:gd name="T17" fmla="*/ 2147483646 h 113"/>
              <a:gd name="T18" fmla="*/ 2147483646 w 113"/>
              <a:gd name="T19" fmla="*/ 2147483646 h 113"/>
              <a:gd name="T20" fmla="*/ 2147483646 w 113"/>
              <a:gd name="T21" fmla="*/ 2147483646 h 113"/>
              <a:gd name="T22" fmla="*/ 2147483646 w 113"/>
              <a:gd name="T23" fmla="*/ 2147483646 h 113"/>
              <a:gd name="T24" fmla="*/ 2147483646 w 113"/>
              <a:gd name="T25" fmla="*/ 2147483646 h 113"/>
              <a:gd name="T26" fmla="*/ 2147483646 w 113"/>
              <a:gd name="T27" fmla="*/ 2147483646 h 113"/>
              <a:gd name="T28" fmla="*/ 2147483646 w 113"/>
              <a:gd name="T29" fmla="*/ 2147483646 h 113"/>
              <a:gd name="T30" fmla="*/ 2147483646 w 113"/>
              <a:gd name="T31" fmla="*/ 2147483646 h 113"/>
              <a:gd name="T32" fmla="*/ 2147483646 w 113"/>
              <a:gd name="T33" fmla="*/ 2147483646 h 113"/>
              <a:gd name="T34" fmla="*/ 2147483646 w 113"/>
              <a:gd name="T35" fmla="*/ 2147483646 h 113"/>
              <a:gd name="T36" fmla="*/ 2147483646 w 113"/>
              <a:gd name="T37" fmla="*/ 2147483646 h 113"/>
              <a:gd name="T38" fmla="*/ 2147483646 w 113"/>
              <a:gd name="T39" fmla="*/ 2147483646 h 113"/>
              <a:gd name="T40" fmla="*/ 2147483646 w 113"/>
              <a:gd name="T41" fmla="*/ 2147483646 h 113"/>
              <a:gd name="T42" fmla="*/ 2147483646 w 113"/>
              <a:gd name="T43" fmla="*/ 2147483646 h 113"/>
              <a:gd name="T44" fmla="*/ 2147483646 w 113"/>
              <a:gd name="T45" fmla="*/ 2147483646 h 113"/>
              <a:gd name="T46" fmla="*/ 2147483646 w 113"/>
              <a:gd name="T47" fmla="*/ 2147483646 h 113"/>
              <a:gd name="T48" fmla="*/ 2147483646 w 113"/>
              <a:gd name="T49" fmla="*/ 2147483646 h 113"/>
              <a:gd name="T50" fmla="*/ 2147483646 w 113"/>
              <a:gd name="T51" fmla="*/ 2147483646 h 113"/>
              <a:gd name="T52" fmla="*/ 2147483646 w 113"/>
              <a:gd name="T53" fmla="*/ 2147483646 h 113"/>
              <a:gd name="T54" fmla="*/ 2147483646 w 113"/>
              <a:gd name="T55" fmla="*/ 2147483646 h 113"/>
              <a:gd name="T56" fmla="*/ 2147483646 w 113"/>
              <a:gd name="T57" fmla="*/ 2147483646 h 113"/>
              <a:gd name="T58" fmla="*/ 2147483646 w 113"/>
              <a:gd name="T59" fmla="*/ 2147483646 h 113"/>
              <a:gd name="T60" fmla="*/ 2147483646 w 113"/>
              <a:gd name="T61" fmla="*/ 2147483646 h 113"/>
              <a:gd name="T62" fmla="*/ 2147483646 w 113"/>
              <a:gd name="T63" fmla="*/ 2147483646 h 113"/>
              <a:gd name="T64" fmla="*/ 2147483646 w 113"/>
              <a:gd name="T65" fmla="*/ 2147483646 h 113"/>
              <a:gd name="T66" fmla="*/ 2147483646 w 113"/>
              <a:gd name="T67" fmla="*/ 2147483646 h 113"/>
              <a:gd name="T68" fmla="*/ 2147483646 w 113"/>
              <a:gd name="T69" fmla="*/ 2147483646 h 113"/>
              <a:gd name="T70" fmla="*/ 2147483646 w 113"/>
              <a:gd name="T71" fmla="*/ 2147483646 h 113"/>
              <a:gd name="T72" fmla="*/ 2147483646 w 113"/>
              <a:gd name="T73" fmla="*/ 2147483646 h 113"/>
              <a:gd name="T74" fmla="*/ 2147483646 w 113"/>
              <a:gd name="T75" fmla="*/ 2147483646 h 113"/>
              <a:gd name="T76" fmla="*/ 2147483646 w 113"/>
              <a:gd name="T77" fmla="*/ 2147483646 h 113"/>
              <a:gd name="T78" fmla="*/ 2147483646 w 113"/>
              <a:gd name="T79" fmla="*/ 2147483646 h 113"/>
              <a:gd name="T80" fmla="*/ 2147483646 w 113"/>
              <a:gd name="T81" fmla="*/ 2147483646 h 113"/>
              <a:gd name="T82" fmla="*/ 2147483646 w 113"/>
              <a:gd name="T83" fmla="*/ 2147483646 h 113"/>
              <a:gd name="T84" fmla="*/ 2147483646 w 113"/>
              <a:gd name="T85" fmla="*/ 2147483646 h 113"/>
              <a:gd name="T86" fmla="*/ 2147483646 w 113"/>
              <a:gd name="T87" fmla="*/ 0 h 113"/>
              <a:gd name="T88" fmla="*/ 2147483646 w 113"/>
              <a:gd name="T89" fmla="*/ 2147483646 h 11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13" h="113">
                <a:moveTo>
                  <a:pt x="57" y="57"/>
                </a:moveTo>
                <a:lnTo>
                  <a:pt x="57" y="0"/>
                </a:lnTo>
                <a:lnTo>
                  <a:pt x="54" y="0"/>
                </a:lnTo>
                <a:lnTo>
                  <a:pt x="51" y="0"/>
                </a:lnTo>
                <a:lnTo>
                  <a:pt x="48" y="0"/>
                </a:lnTo>
                <a:lnTo>
                  <a:pt x="46" y="2"/>
                </a:lnTo>
                <a:lnTo>
                  <a:pt x="43" y="2"/>
                </a:lnTo>
                <a:lnTo>
                  <a:pt x="41" y="2"/>
                </a:lnTo>
                <a:lnTo>
                  <a:pt x="38" y="3"/>
                </a:lnTo>
                <a:lnTo>
                  <a:pt x="36" y="4"/>
                </a:lnTo>
                <a:lnTo>
                  <a:pt x="33" y="6"/>
                </a:lnTo>
                <a:lnTo>
                  <a:pt x="30" y="7"/>
                </a:lnTo>
                <a:lnTo>
                  <a:pt x="29" y="7"/>
                </a:lnTo>
                <a:lnTo>
                  <a:pt x="26" y="10"/>
                </a:lnTo>
                <a:lnTo>
                  <a:pt x="24" y="11"/>
                </a:lnTo>
                <a:lnTo>
                  <a:pt x="22" y="13"/>
                </a:lnTo>
                <a:lnTo>
                  <a:pt x="20" y="14"/>
                </a:lnTo>
                <a:lnTo>
                  <a:pt x="17" y="16"/>
                </a:lnTo>
                <a:lnTo>
                  <a:pt x="16" y="18"/>
                </a:lnTo>
                <a:lnTo>
                  <a:pt x="15" y="20"/>
                </a:lnTo>
                <a:lnTo>
                  <a:pt x="12" y="23"/>
                </a:lnTo>
                <a:lnTo>
                  <a:pt x="10" y="24"/>
                </a:lnTo>
                <a:lnTo>
                  <a:pt x="9" y="27"/>
                </a:lnTo>
                <a:lnTo>
                  <a:pt x="7" y="30"/>
                </a:lnTo>
                <a:lnTo>
                  <a:pt x="6" y="31"/>
                </a:lnTo>
                <a:lnTo>
                  <a:pt x="6" y="34"/>
                </a:lnTo>
                <a:lnTo>
                  <a:pt x="5" y="37"/>
                </a:lnTo>
                <a:lnTo>
                  <a:pt x="3" y="40"/>
                </a:lnTo>
                <a:lnTo>
                  <a:pt x="3" y="42"/>
                </a:lnTo>
                <a:lnTo>
                  <a:pt x="2" y="45"/>
                </a:lnTo>
                <a:lnTo>
                  <a:pt x="2" y="48"/>
                </a:lnTo>
                <a:lnTo>
                  <a:pt x="2" y="51"/>
                </a:lnTo>
                <a:lnTo>
                  <a:pt x="2" y="54"/>
                </a:lnTo>
                <a:lnTo>
                  <a:pt x="0" y="57"/>
                </a:lnTo>
                <a:lnTo>
                  <a:pt x="2" y="59"/>
                </a:lnTo>
                <a:lnTo>
                  <a:pt x="2" y="62"/>
                </a:lnTo>
                <a:lnTo>
                  <a:pt x="2" y="65"/>
                </a:lnTo>
                <a:lnTo>
                  <a:pt x="2" y="68"/>
                </a:lnTo>
                <a:lnTo>
                  <a:pt x="3" y="71"/>
                </a:lnTo>
                <a:lnTo>
                  <a:pt x="3" y="73"/>
                </a:lnTo>
                <a:lnTo>
                  <a:pt x="5" y="75"/>
                </a:lnTo>
                <a:lnTo>
                  <a:pt x="6" y="78"/>
                </a:lnTo>
                <a:lnTo>
                  <a:pt x="6" y="80"/>
                </a:lnTo>
                <a:lnTo>
                  <a:pt x="7" y="83"/>
                </a:lnTo>
                <a:lnTo>
                  <a:pt x="9" y="85"/>
                </a:lnTo>
                <a:lnTo>
                  <a:pt x="10" y="88"/>
                </a:lnTo>
                <a:lnTo>
                  <a:pt x="12" y="90"/>
                </a:lnTo>
                <a:lnTo>
                  <a:pt x="15" y="92"/>
                </a:lnTo>
                <a:lnTo>
                  <a:pt x="16" y="95"/>
                </a:lnTo>
                <a:lnTo>
                  <a:pt x="17" y="96"/>
                </a:lnTo>
                <a:lnTo>
                  <a:pt x="20" y="97"/>
                </a:lnTo>
                <a:lnTo>
                  <a:pt x="22" y="100"/>
                </a:lnTo>
                <a:lnTo>
                  <a:pt x="24" y="102"/>
                </a:lnTo>
                <a:lnTo>
                  <a:pt x="26" y="103"/>
                </a:lnTo>
                <a:lnTo>
                  <a:pt x="29" y="104"/>
                </a:lnTo>
                <a:lnTo>
                  <a:pt x="30" y="106"/>
                </a:lnTo>
                <a:lnTo>
                  <a:pt x="33" y="107"/>
                </a:lnTo>
                <a:lnTo>
                  <a:pt x="36" y="109"/>
                </a:lnTo>
                <a:lnTo>
                  <a:pt x="38" y="109"/>
                </a:lnTo>
                <a:lnTo>
                  <a:pt x="41" y="110"/>
                </a:lnTo>
                <a:lnTo>
                  <a:pt x="43" y="110"/>
                </a:lnTo>
                <a:lnTo>
                  <a:pt x="46" y="111"/>
                </a:lnTo>
                <a:lnTo>
                  <a:pt x="48" y="111"/>
                </a:lnTo>
                <a:lnTo>
                  <a:pt x="51" y="111"/>
                </a:lnTo>
                <a:lnTo>
                  <a:pt x="54" y="113"/>
                </a:lnTo>
                <a:lnTo>
                  <a:pt x="57" y="113"/>
                </a:lnTo>
                <a:lnTo>
                  <a:pt x="61" y="113"/>
                </a:lnTo>
                <a:lnTo>
                  <a:pt x="64" y="111"/>
                </a:lnTo>
                <a:lnTo>
                  <a:pt x="67" y="111"/>
                </a:lnTo>
                <a:lnTo>
                  <a:pt x="69" y="111"/>
                </a:lnTo>
                <a:lnTo>
                  <a:pt x="71" y="110"/>
                </a:lnTo>
                <a:lnTo>
                  <a:pt x="74" y="110"/>
                </a:lnTo>
                <a:lnTo>
                  <a:pt x="77" y="109"/>
                </a:lnTo>
                <a:lnTo>
                  <a:pt x="79" y="109"/>
                </a:lnTo>
                <a:lnTo>
                  <a:pt x="82" y="107"/>
                </a:lnTo>
                <a:lnTo>
                  <a:pt x="85" y="106"/>
                </a:lnTo>
                <a:lnTo>
                  <a:pt x="86" y="104"/>
                </a:lnTo>
                <a:lnTo>
                  <a:pt x="89" y="103"/>
                </a:lnTo>
                <a:lnTo>
                  <a:pt x="91" y="102"/>
                </a:lnTo>
                <a:lnTo>
                  <a:pt x="93" y="100"/>
                </a:lnTo>
                <a:lnTo>
                  <a:pt x="95" y="97"/>
                </a:lnTo>
                <a:lnTo>
                  <a:pt x="98" y="96"/>
                </a:lnTo>
                <a:lnTo>
                  <a:pt x="99" y="95"/>
                </a:lnTo>
                <a:lnTo>
                  <a:pt x="100" y="92"/>
                </a:lnTo>
                <a:lnTo>
                  <a:pt x="103" y="90"/>
                </a:lnTo>
                <a:lnTo>
                  <a:pt x="105" y="88"/>
                </a:lnTo>
                <a:lnTo>
                  <a:pt x="106" y="85"/>
                </a:lnTo>
                <a:lnTo>
                  <a:pt x="108" y="83"/>
                </a:lnTo>
                <a:lnTo>
                  <a:pt x="109" y="80"/>
                </a:lnTo>
                <a:lnTo>
                  <a:pt x="109" y="78"/>
                </a:lnTo>
                <a:lnTo>
                  <a:pt x="110" y="75"/>
                </a:lnTo>
                <a:lnTo>
                  <a:pt x="112" y="73"/>
                </a:lnTo>
                <a:lnTo>
                  <a:pt x="112" y="71"/>
                </a:lnTo>
                <a:lnTo>
                  <a:pt x="113" y="68"/>
                </a:lnTo>
                <a:lnTo>
                  <a:pt x="113" y="65"/>
                </a:lnTo>
                <a:lnTo>
                  <a:pt x="113" y="62"/>
                </a:lnTo>
                <a:lnTo>
                  <a:pt x="113" y="59"/>
                </a:lnTo>
                <a:lnTo>
                  <a:pt x="113" y="57"/>
                </a:lnTo>
                <a:lnTo>
                  <a:pt x="113" y="54"/>
                </a:lnTo>
                <a:lnTo>
                  <a:pt x="113" y="51"/>
                </a:lnTo>
                <a:lnTo>
                  <a:pt x="113" y="48"/>
                </a:lnTo>
                <a:lnTo>
                  <a:pt x="113" y="45"/>
                </a:lnTo>
                <a:lnTo>
                  <a:pt x="112" y="42"/>
                </a:lnTo>
                <a:lnTo>
                  <a:pt x="112" y="40"/>
                </a:lnTo>
                <a:lnTo>
                  <a:pt x="110" y="37"/>
                </a:lnTo>
                <a:lnTo>
                  <a:pt x="109" y="34"/>
                </a:lnTo>
                <a:lnTo>
                  <a:pt x="109" y="31"/>
                </a:lnTo>
                <a:lnTo>
                  <a:pt x="108" y="30"/>
                </a:lnTo>
                <a:lnTo>
                  <a:pt x="106" y="27"/>
                </a:lnTo>
                <a:lnTo>
                  <a:pt x="105" y="24"/>
                </a:lnTo>
                <a:lnTo>
                  <a:pt x="103" y="23"/>
                </a:lnTo>
                <a:lnTo>
                  <a:pt x="100" y="20"/>
                </a:lnTo>
                <a:lnTo>
                  <a:pt x="99" y="18"/>
                </a:lnTo>
                <a:lnTo>
                  <a:pt x="98" y="16"/>
                </a:lnTo>
                <a:lnTo>
                  <a:pt x="95" y="14"/>
                </a:lnTo>
                <a:lnTo>
                  <a:pt x="93" y="13"/>
                </a:lnTo>
                <a:lnTo>
                  <a:pt x="91" y="11"/>
                </a:lnTo>
                <a:lnTo>
                  <a:pt x="89" y="10"/>
                </a:lnTo>
                <a:lnTo>
                  <a:pt x="86" y="7"/>
                </a:lnTo>
                <a:lnTo>
                  <a:pt x="85" y="7"/>
                </a:lnTo>
                <a:lnTo>
                  <a:pt x="82" y="6"/>
                </a:lnTo>
                <a:lnTo>
                  <a:pt x="79" y="4"/>
                </a:lnTo>
                <a:lnTo>
                  <a:pt x="77" y="3"/>
                </a:lnTo>
                <a:lnTo>
                  <a:pt x="74" y="2"/>
                </a:lnTo>
                <a:lnTo>
                  <a:pt x="71" y="2"/>
                </a:lnTo>
                <a:lnTo>
                  <a:pt x="69" y="2"/>
                </a:lnTo>
                <a:lnTo>
                  <a:pt x="67" y="0"/>
                </a:lnTo>
                <a:lnTo>
                  <a:pt x="64" y="0"/>
                </a:lnTo>
                <a:lnTo>
                  <a:pt x="61" y="0"/>
                </a:lnTo>
                <a:lnTo>
                  <a:pt x="57" y="0"/>
                </a:lnTo>
                <a:lnTo>
                  <a:pt x="57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20" name="Freeform 50">
            <a:extLst>
              <a:ext uri="{FF2B5EF4-FFF2-40B4-BE49-F238E27FC236}">
                <a16:creationId xmlns:a16="http://schemas.microsoft.com/office/drawing/2014/main" id="{ACFD09EB-775B-FC42-9315-F7E0248E9BB2}"/>
              </a:ext>
            </a:extLst>
          </p:cNvPr>
          <p:cNvSpPr>
            <a:spLocks/>
          </p:cNvSpPr>
          <p:nvPr/>
        </p:nvSpPr>
        <p:spPr bwMode="auto">
          <a:xfrm>
            <a:off x="7299325" y="4684714"/>
            <a:ext cx="101600" cy="103187"/>
          </a:xfrm>
          <a:custGeom>
            <a:avLst/>
            <a:gdLst>
              <a:gd name="T0" fmla="*/ 2147483646 w 128"/>
              <a:gd name="T1" fmla="*/ 0 h 128"/>
              <a:gd name="T2" fmla="*/ 2147483646 w 128"/>
              <a:gd name="T3" fmla="*/ 2147483646 h 128"/>
              <a:gd name="T4" fmla="*/ 2147483646 w 128"/>
              <a:gd name="T5" fmla="*/ 2147483646 h 128"/>
              <a:gd name="T6" fmla="*/ 2147483646 w 128"/>
              <a:gd name="T7" fmla="*/ 2147483646 h 128"/>
              <a:gd name="T8" fmla="*/ 2147483646 w 128"/>
              <a:gd name="T9" fmla="*/ 2147483646 h 128"/>
              <a:gd name="T10" fmla="*/ 2147483646 w 128"/>
              <a:gd name="T11" fmla="*/ 2147483646 h 128"/>
              <a:gd name="T12" fmla="*/ 2147483646 w 128"/>
              <a:gd name="T13" fmla="*/ 2147483646 h 128"/>
              <a:gd name="T14" fmla="*/ 2147483646 w 128"/>
              <a:gd name="T15" fmla="*/ 2147483646 h 128"/>
              <a:gd name="T16" fmla="*/ 2147483646 w 128"/>
              <a:gd name="T17" fmla="*/ 2147483646 h 128"/>
              <a:gd name="T18" fmla="*/ 0 w 128"/>
              <a:gd name="T19" fmla="*/ 2147483646 h 128"/>
              <a:gd name="T20" fmla="*/ 0 w 128"/>
              <a:gd name="T21" fmla="*/ 2147483646 h 128"/>
              <a:gd name="T22" fmla="*/ 0 w 128"/>
              <a:gd name="T23" fmla="*/ 2147483646 h 128"/>
              <a:gd name="T24" fmla="*/ 2147483646 w 128"/>
              <a:gd name="T25" fmla="*/ 2147483646 h 128"/>
              <a:gd name="T26" fmla="*/ 2147483646 w 128"/>
              <a:gd name="T27" fmla="*/ 2147483646 h 128"/>
              <a:gd name="T28" fmla="*/ 2147483646 w 128"/>
              <a:gd name="T29" fmla="*/ 2147483646 h 128"/>
              <a:gd name="T30" fmla="*/ 2147483646 w 128"/>
              <a:gd name="T31" fmla="*/ 2147483646 h 128"/>
              <a:gd name="T32" fmla="*/ 2147483646 w 128"/>
              <a:gd name="T33" fmla="*/ 2147483646 h 128"/>
              <a:gd name="T34" fmla="*/ 2147483646 w 128"/>
              <a:gd name="T35" fmla="*/ 2147483646 h 128"/>
              <a:gd name="T36" fmla="*/ 2147483646 w 128"/>
              <a:gd name="T37" fmla="*/ 2147483646 h 128"/>
              <a:gd name="T38" fmla="*/ 2147483646 w 128"/>
              <a:gd name="T39" fmla="*/ 2147483646 h 128"/>
              <a:gd name="T40" fmla="*/ 2147483646 w 128"/>
              <a:gd name="T41" fmla="*/ 2147483646 h 128"/>
              <a:gd name="T42" fmla="*/ 2147483646 w 128"/>
              <a:gd name="T43" fmla="*/ 2147483646 h 128"/>
              <a:gd name="T44" fmla="*/ 2147483646 w 128"/>
              <a:gd name="T45" fmla="*/ 2147483646 h 128"/>
              <a:gd name="T46" fmla="*/ 2147483646 w 128"/>
              <a:gd name="T47" fmla="*/ 2147483646 h 128"/>
              <a:gd name="T48" fmla="*/ 2147483646 w 128"/>
              <a:gd name="T49" fmla="*/ 2147483646 h 128"/>
              <a:gd name="T50" fmla="*/ 2147483646 w 128"/>
              <a:gd name="T51" fmla="*/ 2147483646 h 128"/>
              <a:gd name="T52" fmla="*/ 2147483646 w 128"/>
              <a:gd name="T53" fmla="*/ 2147483646 h 128"/>
              <a:gd name="T54" fmla="*/ 2147483646 w 128"/>
              <a:gd name="T55" fmla="*/ 2147483646 h 128"/>
              <a:gd name="T56" fmla="*/ 2147483646 w 128"/>
              <a:gd name="T57" fmla="*/ 2147483646 h 128"/>
              <a:gd name="T58" fmla="*/ 2147483646 w 128"/>
              <a:gd name="T59" fmla="*/ 2147483646 h 128"/>
              <a:gd name="T60" fmla="*/ 2147483646 w 128"/>
              <a:gd name="T61" fmla="*/ 2147483646 h 128"/>
              <a:gd name="T62" fmla="*/ 2147483646 w 128"/>
              <a:gd name="T63" fmla="*/ 2147483646 h 128"/>
              <a:gd name="T64" fmla="*/ 2147483646 w 128"/>
              <a:gd name="T65" fmla="*/ 2147483646 h 128"/>
              <a:gd name="T66" fmla="*/ 2147483646 w 128"/>
              <a:gd name="T67" fmla="*/ 2147483646 h 128"/>
              <a:gd name="T68" fmla="*/ 2147483646 w 128"/>
              <a:gd name="T69" fmla="*/ 2147483646 h 128"/>
              <a:gd name="T70" fmla="*/ 2147483646 w 128"/>
              <a:gd name="T71" fmla="*/ 2147483646 h 128"/>
              <a:gd name="T72" fmla="*/ 2147483646 w 128"/>
              <a:gd name="T73" fmla="*/ 2147483646 h 128"/>
              <a:gd name="T74" fmla="*/ 2147483646 w 128"/>
              <a:gd name="T75" fmla="*/ 2147483646 h 128"/>
              <a:gd name="T76" fmla="*/ 2147483646 w 128"/>
              <a:gd name="T77" fmla="*/ 2147483646 h 128"/>
              <a:gd name="T78" fmla="*/ 2147483646 w 128"/>
              <a:gd name="T79" fmla="*/ 2147483646 h 128"/>
              <a:gd name="T80" fmla="*/ 2147483646 w 128"/>
              <a:gd name="T81" fmla="*/ 2147483646 h 128"/>
              <a:gd name="T82" fmla="*/ 2147483646 w 128"/>
              <a:gd name="T83" fmla="*/ 2147483646 h 128"/>
              <a:gd name="T84" fmla="*/ 2147483646 w 128"/>
              <a:gd name="T85" fmla="*/ 2147483646 h 128"/>
              <a:gd name="T86" fmla="*/ 2147483646 w 128"/>
              <a:gd name="T87" fmla="*/ 0 h 12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28" h="128">
                <a:moveTo>
                  <a:pt x="63" y="0"/>
                </a:moveTo>
                <a:lnTo>
                  <a:pt x="60" y="0"/>
                </a:lnTo>
                <a:lnTo>
                  <a:pt x="57" y="0"/>
                </a:lnTo>
                <a:lnTo>
                  <a:pt x="53" y="1"/>
                </a:lnTo>
                <a:lnTo>
                  <a:pt x="50" y="1"/>
                </a:lnTo>
                <a:lnTo>
                  <a:pt x="48" y="1"/>
                </a:lnTo>
                <a:lnTo>
                  <a:pt x="45" y="3"/>
                </a:lnTo>
                <a:lnTo>
                  <a:pt x="42" y="4"/>
                </a:lnTo>
                <a:lnTo>
                  <a:pt x="39" y="6"/>
                </a:lnTo>
                <a:lnTo>
                  <a:pt x="36" y="6"/>
                </a:lnTo>
                <a:lnTo>
                  <a:pt x="33" y="7"/>
                </a:lnTo>
                <a:lnTo>
                  <a:pt x="31" y="10"/>
                </a:lnTo>
                <a:lnTo>
                  <a:pt x="28" y="11"/>
                </a:lnTo>
                <a:lnTo>
                  <a:pt x="25" y="13"/>
                </a:lnTo>
                <a:lnTo>
                  <a:pt x="22" y="14"/>
                </a:lnTo>
                <a:lnTo>
                  <a:pt x="21" y="17"/>
                </a:lnTo>
                <a:lnTo>
                  <a:pt x="18" y="18"/>
                </a:lnTo>
                <a:lnTo>
                  <a:pt x="17" y="21"/>
                </a:lnTo>
                <a:lnTo>
                  <a:pt x="14" y="24"/>
                </a:lnTo>
                <a:lnTo>
                  <a:pt x="12" y="25"/>
                </a:lnTo>
                <a:lnTo>
                  <a:pt x="11" y="28"/>
                </a:lnTo>
                <a:lnTo>
                  <a:pt x="8" y="31"/>
                </a:lnTo>
                <a:lnTo>
                  <a:pt x="7" y="34"/>
                </a:lnTo>
                <a:lnTo>
                  <a:pt x="5" y="37"/>
                </a:lnTo>
                <a:lnTo>
                  <a:pt x="4" y="39"/>
                </a:lnTo>
                <a:lnTo>
                  <a:pt x="4" y="42"/>
                </a:lnTo>
                <a:lnTo>
                  <a:pt x="2" y="45"/>
                </a:lnTo>
                <a:lnTo>
                  <a:pt x="1" y="48"/>
                </a:lnTo>
                <a:lnTo>
                  <a:pt x="1" y="51"/>
                </a:lnTo>
                <a:lnTo>
                  <a:pt x="0" y="53"/>
                </a:lnTo>
                <a:lnTo>
                  <a:pt x="0" y="58"/>
                </a:lnTo>
                <a:lnTo>
                  <a:pt x="0" y="61"/>
                </a:lnTo>
                <a:lnTo>
                  <a:pt x="0" y="63"/>
                </a:lnTo>
                <a:lnTo>
                  <a:pt x="0" y="68"/>
                </a:lnTo>
                <a:lnTo>
                  <a:pt x="0" y="70"/>
                </a:lnTo>
                <a:lnTo>
                  <a:pt x="0" y="73"/>
                </a:lnTo>
                <a:lnTo>
                  <a:pt x="1" y="77"/>
                </a:lnTo>
                <a:lnTo>
                  <a:pt x="1" y="80"/>
                </a:lnTo>
                <a:lnTo>
                  <a:pt x="2" y="83"/>
                </a:lnTo>
                <a:lnTo>
                  <a:pt x="4" y="86"/>
                </a:lnTo>
                <a:lnTo>
                  <a:pt x="4" y="89"/>
                </a:lnTo>
                <a:lnTo>
                  <a:pt x="5" y="92"/>
                </a:lnTo>
                <a:lnTo>
                  <a:pt x="7" y="94"/>
                </a:lnTo>
                <a:lnTo>
                  <a:pt x="8" y="97"/>
                </a:lnTo>
                <a:lnTo>
                  <a:pt x="11" y="100"/>
                </a:lnTo>
                <a:lnTo>
                  <a:pt x="12" y="103"/>
                </a:lnTo>
                <a:lnTo>
                  <a:pt x="14" y="104"/>
                </a:lnTo>
                <a:lnTo>
                  <a:pt x="17" y="107"/>
                </a:lnTo>
                <a:lnTo>
                  <a:pt x="18" y="108"/>
                </a:lnTo>
                <a:lnTo>
                  <a:pt x="21" y="111"/>
                </a:lnTo>
                <a:lnTo>
                  <a:pt x="22" y="113"/>
                </a:lnTo>
                <a:lnTo>
                  <a:pt x="25" y="115"/>
                </a:lnTo>
                <a:lnTo>
                  <a:pt x="28" y="117"/>
                </a:lnTo>
                <a:lnTo>
                  <a:pt x="31" y="118"/>
                </a:lnTo>
                <a:lnTo>
                  <a:pt x="33" y="120"/>
                </a:lnTo>
                <a:lnTo>
                  <a:pt x="36" y="121"/>
                </a:lnTo>
                <a:lnTo>
                  <a:pt x="39" y="123"/>
                </a:lnTo>
                <a:lnTo>
                  <a:pt x="42" y="124"/>
                </a:lnTo>
                <a:lnTo>
                  <a:pt x="45" y="125"/>
                </a:lnTo>
                <a:lnTo>
                  <a:pt x="48" y="125"/>
                </a:lnTo>
                <a:lnTo>
                  <a:pt x="50" y="127"/>
                </a:lnTo>
                <a:lnTo>
                  <a:pt x="53" y="127"/>
                </a:lnTo>
                <a:lnTo>
                  <a:pt x="57" y="128"/>
                </a:lnTo>
                <a:lnTo>
                  <a:pt x="60" y="128"/>
                </a:lnTo>
                <a:lnTo>
                  <a:pt x="63" y="128"/>
                </a:lnTo>
                <a:lnTo>
                  <a:pt x="67" y="128"/>
                </a:lnTo>
                <a:lnTo>
                  <a:pt x="70" y="128"/>
                </a:lnTo>
                <a:lnTo>
                  <a:pt x="73" y="127"/>
                </a:lnTo>
                <a:lnTo>
                  <a:pt x="76" y="127"/>
                </a:lnTo>
                <a:lnTo>
                  <a:pt x="80" y="125"/>
                </a:lnTo>
                <a:lnTo>
                  <a:pt x="83" y="125"/>
                </a:lnTo>
                <a:lnTo>
                  <a:pt x="86" y="124"/>
                </a:lnTo>
                <a:lnTo>
                  <a:pt x="88" y="123"/>
                </a:lnTo>
                <a:lnTo>
                  <a:pt x="91" y="121"/>
                </a:lnTo>
                <a:lnTo>
                  <a:pt x="94" y="120"/>
                </a:lnTo>
                <a:lnTo>
                  <a:pt x="97" y="118"/>
                </a:lnTo>
                <a:lnTo>
                  <a:pt x="100" y="117"/>
                </a:lnTo>
                <a:lnTo>
                  <a:pt x="101" y="115"/>
                </a:lnTo>
                <a:lnTo>
                  <a:pt x="104" y="113"/>
                </a:lnTo>
                <a:lnTo>
                  <a:pt x="107" y="111"/>
                </a:lnTo>
                <a:lnTo>
                  <a:pt x="108" y="108"/>
                </a:lnTo>
                <a:lnTo>
                  <a:pt x="111" y="107"/>
                </a:lnTo>
                <a:lnTo>
                  <a:pt x="112" y="104"/>
                </a:lnTo>
                <a:lnTo>
                  <a:pt x="115" y="103"/>
                </a:lnTo>
                <a:lnTo>
                  <a:pt x="117" y="100"/>
                </a:lnTo>
                <a:lnTo>
                  <a:pt x="118" y="97"/>
                </a:lnTo>
                <a:lnTo>
                  <a:pt x="119" y="94"/>
                </a:lnTo>
                <a:lnTo>
                  <a:pt x="121" y="92"/>
                </a:lnTo>
                <a:lnTo>
                  <a:pt x="122" y="89"/>
                </a:lnTo>
                <a:lnTo>
                  <a:pt x="124" y="86"/>
                </a:lnTo>
                <a:lnTo>
                  <a:pt x="125" y="83"/>
                </a:lnTo>
                <a:lnTo>
                  <a:pt x="125" y="80"/>
                </a:lnTo>
                <a:lnTo>
                  <a:pt x="126" y="77"/>
                </a:lnTo>
                <a:lnTo>
                  <a:pt x="126" y="73"/>
                </a:lnTo>
                <a:lnTo>
                  <a:pt x="126" y="70"/>
                </a:lnTo>
                <a:lnTo>
                  <a:pt x="128" y="68"/>
                </a:lnTo>
                <a:lnTo>
                  <a:pt x="128" y="63"/>
                </a:lnTo>
                <a:lnTo>
                  <a:pt x="128" y="61"/>
                </a:lnTo>
                <a:lnTo>
                  <a:pt x="126" y="58"/>
                </a:lnTo>
                <a:lnTo>
                  <a:pt x="126" y="53"/>
                </a:lnTo>
                <a:lnTo>
                  <a:pt x="126" y="51"/>
                </a:lnTo>
                <a:lnTo>
                  <a:pt x="125" y="48"/>
                </a:lnTo>
                <a:lnTo>
                  <a:pt x="125" y="45"/>
                </a:lnTo>
                <a:lnTo>
                  <a:pt x="124" y="42"/>
                </a:lnTo>
                <a:lnTo>
                  <a:pt x="122" y="39"/>
                </a:lnTo>
                <a:lnTo>
                  <a:pt x="121" y="37"/>
                </a:lnTo>
                <a:lnTo>
                  <a:pt x="119" y="34"/>
                </a:lnTo>
                <a:lnTo>
                  <a:pt x="118" y="31"/>
                </a:lnTo>
                <a:lnTo>
                  <a:pt x="117" y="28"/>
                </a:lnTo>
                <a:lnTo>
                  <a:pt x="115" y="25"/>
                </a:lnTo>
                <a:lnTo>
                  <a:pt x="112" y="24"/>
                </a:lnTo>
                <a:lnTo>
                  <a:pt x="111" y="21"/>
                </a:lnTo>
                <a:lnTo>
                  <a:pt x="108" y="18"/>
                </a:lnTo>
                <a:lnTo>
                  <a:pt x="107" y="17"/>
                </a:lnTo>
                <a:lnTo>
                  <a:pt x="104" y="14"/>
                </a:lnTo>
                <a:lnTo>
                  <a:pt x="101" y="13"/>
                </a:lnTo>
                <a:lnTo>
                  <a:pt x="100" y="11"/>
                </a:lnTo>
                <a:lnTo>
                  <a:pt x="97" y="10"/>
                </a:lnTo>
                <a:lnTo>
                  <a:pt x="94" y="7"/>
                </a:lnTo>
                <a:lnTo>
                  <a:pt x="91" y="6"/>
                </a:lnTo>
                <a:lnTo>
                  <a:pt x="88" y="6"/>
                </a:lnTo>
                <a:lnTo>
                  <a:pt x="86" y="4"/>
                </a:lnTo>
                <a:lnTo>
                  <a:pt x="83" y="3"/>
                </a:lnTo>
                <a:lnTo>
                  <a:pt x="80" y="1"/>
                </a:lnTo>
                <a:lnTo>
                  <a:pt x="76" y="1"/>
                </a:lnTo>
                <a:lnTo>
                  <a:pt x="73" y="1"/>
                </a:lnTo>
                <a:lnTo>
                  <a:pt x="70" y="0"/>
                </a:lnTo>
                <a:lnTo>
                  <a:pt x="67" y="0"/>
                </a:lnTo>
                <a:lnTo>
                  <a:pt x="63" y="0"/>
                </a:lnTo>
                <a:close/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21" name="Line 51">
            <a:extLst>
              <a:ext uri="{FF2B5EF4-FFF2-40B4-BE49-F238E27FC236}">
                <a16:creationId xmlns:a16="http://schemas.microsoft.com/office/drawing/2014/main" id="{ED6A2FD1-674A-BC40-B83C-8C4845697D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62700" y="4264025"/>
            <a:ext cx="1588" cy="31273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22" name="Line 52">
            <a:extLst>
              <a:ext uri="{FF2B5EF4-FFF2-40B4-BE49-F238E27FC236}">
                <a16:creationId xmlns:a16="http://schemas.microsoft.com/office/drawing/2014/main" id="{03737695-A40E-984B-9BA8-241F66C772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62700" y="4889500"/>
            <a:ext cx="1588" cy="33655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23" name="Freeform 58">
            <a:extLst>
              <a:ext uri="{FF2B5EF4-FFF2-40B4-BE49-F238E27FC236}">
                <a16:creationId xmlns:a16="http://schemas.microsoft.com/office/drawing/2014/main" id="{BCEB9533-C212-8E47-B7C2-8E08C280DA55}"/>
              </a:ext>
            </a:extLst>
          </p:cNvPr>
          <p:cNvSpPr>
            <a:spLocks/>
          </p:cNvSpPr>
          <p:nvPr/>
        </p:nvSpPr>
        <p:spPr bwMode="auto">
          <a:xfrm>
            <a:off x="3700464" y="2049464"/>
            <a:ext cx="1095375" cy="155575"/>
          </a:xfrm>
          <a:custGeom>
            <a:avLst/>
            <a:gdLst>
              <a:gd name="T0" fmla="*/ 0 w 1382"/>
              <a:gd name="T1" fmla="*/ 0 h 198"/>
              <a:gd name="T2" fmla="*/ 2147483646 w 1382"/>
              <a:gd name="T3" fmla="*/ 0 h 198"/>
              <a:gd name="T4" fmla="*/ 2147483646 w 1382"/>
              <a:gd name="T5" fmla="*/ 2147483646 h 19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82" h="198">
                <a:moveTo>
                  <a:pt x="0" y="0"/>
                </a:moveTo>
                <a:lnTo>
                  <a:pt x="1382" y="0"/>
                </a:lnTo>
                <a:lnTo>
                  <a:pt x="1382" y="198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24" name="Freeform 59">
            <a:extLst>
              <a:ext uri="{FF2B5EF4-FFF2-40B4-BE49-F238E27FC236}">
                <a16:creationId xmlns:a16="http://schemas.microsoft.com/office/drawing/2014/main" id="{D13C4977-9B14-3A44-AA0A-0BC2D97C09F9}"/>
              </a:ext>
            </a:extLst>
          </p:cNvPr>
          <p:cNvSpPr>
            <a:spLocks/>
          </p:cNvSpPr>
          <p:nvPr/>
        </p:nvSpPr>
        <p:spPr bwMode="auto">
          <a:xfrm>
            <a:off x="4483100" y="2519364"/>
            <a:ext cx="312738" cy="155575"/>
          </a:xfrm>
          <a:custGeom>
            <a:avLst/>
            <a:gdLst>
              <a:gd name="T0" fmla="*/ 0 w 395"/>
              <a:gd name="T1" fmla="*/ 2147483646 h 198"/>
              <a:gd name="T2" fmla="*/ 2147483646 w 395"/>
              <a:gd name="T3" fmla="*/ 2147483646 h 198"/>
              <a:gd name="T4" fmla="*/ 2147483646 w 395"/>
              <a:gd name="T5" fmla="*/ 0 h 19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95" h="198">
                <a:moveTo>
                  <a:pt x="0" y="198"/>
                </a:moveTo>
                <a:lnTo>
                  <a:pt x="395" y="198"/>
                </a:lnTo>
                <a:lnTo>
                  <a:pt x="395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25" name="Freeform 60">
            <a:extLst>
              <a:ext uri="{FF2B5EF4-FFF2-40B4-BE49-F238E27FC236}">
                <a16:creationId xmlns:a16="http://schemas.microsoft.com/office/drawing/2014/main" id="{C15BAB22-223F-3E48-91BD-FA9D6F5B4916}"/>
              </a:ext>
            </a:extLst>
          </p:cNvPr>
          <p:cNvSpPr>
            <a:spLocks/>
          </p:cNvSpPr>
          <p:nvPr/>
        </p:nvSpPr>
        <p:spPr bwMode="auto">
          <a:xfrm>
            <a:off x="5086351" y="5068889"/>
            <a:ext cx="314325" cy="1587"/>
          </a:xfrm>
          <a:custGeom>
            <a:avLst/>
            <a:gdLst>
              <a:gd name="T0" fmla="*/ 2147483646 w 395"/>
              <a:gd name="T1" fmla="*/ 0 h 1587"/>
              <a:gd name="T2" fmla="*/ 0 w 395"/>
              <a:gd name="T3" fmla="*/ 0 h 1587"/>
              <a:gd name="T4" fmla="*/ 2147483646 w 395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95" h="1587">
                <a:moveTo>
                  <a:pt x="395" y="0"/>
                </a:moveTo>
                <a:lnTo>
                  <a:pt x="0" y="0"/>
                </a:lnTo>
                <a:lnTo>
                  <a:pt x="39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26" name="Line 61">
            <a:extLst>
              <a:ext uri="{FF2B5EF4-FFF2-40B4-BE49-F238E27FC236}">
                <a16:creationId xmlns:a16="http://schemas.microsoft.com/office/drawing/2014/main" id="{DFF210C2-B22D-1243-9C0E-6CE1197B72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86350" y="5070475"/>
            <a:ext cx="349250" cy="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27" name="Freeform 66">
            <a:extLst>
              <a:ext uri="{FF2B5EF4-FFF2-40B4-BE49-F238E27FC236}">
                <a16:creationId xmlns:a16="http://schemas.microsoft.com/office/drawing/2014/main" id="{7786684B-8C9F-2D49-9FC3-D1B486CA62FC}"/>
              </a:ext>
            </a:extLst>
          </p:cNvPr>
          <p:cNvSpPr>
            <a:spLocks/>
          </p:cNvSpPr>
          <p:nvPr/>
        </p:nvSpPr>
        <p:spPr bwMode="auto">
          <a:xfrm>
            <a:off x="3409950" y="4889500"/>
            <a:ext cx="1676400" cy="179388"/>
          </a:xfrm>
          <a:custGeom>
            <a:avLst/>
            <a:gdLst>
              <a:gd name="T0" fmla="*/ 0 w 2114"/>
              <a:gd name="T1" fmla="*/ 0 h 225"/>
              <a:gd name="T2" fmla="*/ 2147483646 w 2114"/>
              <a:gd name="T3" fmla="*/ 0 h 225"/>
              <a:gd name="T4" fmla="*/ 2147483646 w 2114"/>
              <a:gd name="T5" fmla="*/ 2147483646 h 22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14" h="225">
                <a:moveTo>
                  <a:pt x="0" y="0"/>
                </a:moveTo>
                <a:lnTo>
                  <a:pt x="2114" y="0"/>
                </a:lnTo>
                <a:lnTo>
                  <a:pt x="2114" y="225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28" name="Line 67">
            <a:extLst>
              <a:ext uri="{FF2B5EF4-FFF2-40B4-BE49-F238E27FC236}">
                <a16:creationId xmlns:a16="http://schemas.microsoft.com/office/drawing/2014/main" id="{8E008D37-5514-E541-8417-532A48872D4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86175" y="2674939"/>
            <a:ext cx="35718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29" name="Freeform 68">
            <a:extLst>
              <a:ext uri="{FF2B5EF4-FFF2-40B4-BE49-F238E27FC236}">
                <a16:creationId xmlns:a16="http://schemas.microsoft.com/office/drawing/2014/main" id="{D518E522-E68F-0A4C-855F-122ACFBB0CF0}"/>
              </a:ext>
            </a:extLst>
          </p:cNvPr>
          <p:cNvSpPr>
            <a:spLocks/>
          </p:cNvSpPr>
          <p:nvPr/>
        </p:nvSpPr>
        <p:spPr bwMode="auto">
          <a:xfrm>
            <a:off x="4057651" y="2519363"/>
            <a:ext cx="314325" cy="334962"/>
          </a:xfrm>
          <a:custGeom>
            <a:avLst/>
            <a:gdLst>
              <a:gd name="T0" fmla="*/ 2147483646 w 395"/>
              <a:gd name="T1" fmla="*/ 2147483646 h 423"/>
              <a:gd name="T2" fmla="*/ 0 w 395"/>
              <a:gd name="T3" fmla="*/ 2147483646 h 423"/>
              <a:gd name="T4" fmla="*/ 0 w 395"/>
              <a:gd name="T5" fmla="*/ 0 h 423"/>
              <a:gd name="T6" fmla="*/ 2147483646 w 395"/>
              <a:gd name="T7" fmla="*/ 2147483646 h 42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5" h="423">
                <a:moveTo>
                  <a:pt x="395" y="198"/>
                </a:moveTo>
                <a:lnTo>
                  <a:pt x="0" y="423"/>
                </a:lnTo>
                <a:lnTo>
                  <a:pt x="0" y="0"/>
                </a:lnTo>
                <a:lnTo>
                  <a:pt x="395" y="198"/>
                </a:lnTo>
                <a:close/>
              </a:path>
            </a:pathLst>
          </a:custGeom>
          <a:solidFill>
            <a:srgbClr val="FFFFFF"/>
          </a:solidFill>
          <a:ln w="206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30" name="Freeform 69">
            <a:extLst>
              <a:ext uri="{FF2B5EF4-FFF2-40B4-BE49-F238E27FC236}">
                <a16:creationId xmlns:a16="http://schemas.microsoft.com/office/drawing/2014/main" id="{205330A5-F29E-E144-A219-AB2FD67DEE03}"/>
              </a:ext>
            </a:extLst>
          </p:cNvPr>
          <p:cNvSpPr>
            <a:spLocks/>
          </p:cNvSpPr>
          <p:nvPr/>
        </p:nvSpPr>
        <p:spPr bwMode="auto">
          <a:xfrm>
            <a:off x="4394200" y="2630488"/>
            <a:ext cx="88900" cy="88900"/>
          </a:xfrm>
          <a:custGeom>
            <a:avLst/>
            <a:gdLst>
              <a:gd name="T0" fmla="*/ 2147483646 w 113"/>
              <a:gd name="T1" fmla="*/ 0 h 113"/>
              <a:gd name="T2" fmla="*/ 2147483646 w 113"/>
              <a:gd name="T3" fmla="*/ 2147483646 h 113"/>
              <a:gd name="T4" fmla="*/ 2147483646 w 113"/>
              <a:gd name="T5" fmla="*/ 2147483646 h 113"/>
              <a:gd name="T6" fmla="*/ 2147483646 w 113"/>
              <a:gd name="T7" fmla="*/ 2147483646 h 113"/>
              <a:gd name="T8" fmla="*/ 2147483646 w 113"/>
              <a:gd name="T9" fmla="*/ 2147483646 h 113"/>
              <a:gd name="T10" fmla="*/ 2147483646 w 113"/>
              <a:gd name="T11" fmla="*/ 2147483646 h 113"/>
              <a:gd name="T12" fmla="*/ 2147483646 w 113"/>
              <a:gd name="T13" fmla="*/ 2147483646 h 113"/>
              <a:gd name="T14" fmla="*/ 2147483646 w 113"/>
              <a:gd name="T15" fmla="*/ 2147483646 h 113"/>
              <a:gd name="T16" fmla="*/ 2147483646 w 113"/>
              <a:gd name="T17" fmla="*/ 2147483646 h 113"/>
              <a:gd name="T18" fmla="*/ 2147483646 w 113"/>
              <a:gd name="T19" fmla="*/ 2147483646 h 113"/>
              <a:gd name="T20" fmla="*/ 2147483646 w 113"/>
              <a:gd name="T21" fmla="*/ 2147483646 h 113"/>
              <a:gd name="T22" fmla="*/ 2147483646 w 113"/>
              <a:gd name="T23" fmla="*/ 2147483646 h 113"/>
              <a:gd name="T24" fmla="*/ 2147483646 w 113"/>
              <a:gd name="T25" fmla="*/ 2147483646 h 113"/>
              <a:gd name="T26" fmla="*/ 2147483646 w 113"/>
              <a:gd name="T27" fmla="*/ 2147483646 h 113"/>
              <a:gd name="T28" fmla="*/ 2147483646 w 113"/>
              <a:gd name="T29" fmla="*/ 2147483646 h 113"/>
              <a:gd name="T30" fmla="*/ 2147483646 w 113"/>
              <a:gd name="T31" fmla="*/ 2147483646 h 113"/>
              <a:gd name="T32" fmla="*/ 2147483646 w 113"/>
              <a:gd name="T33" fmla="*/ 2147483646 h 113"/>
              <a:gd name="T34" fmla="*/ 2147483646 w 113"/>
              <a:gd name="T35" fmla="*/ 2147483646 h 113"/>
              <a:gd name="T36" fmla="*/ 2147483646 w 113"/>
              <a:gd name="T37" fmla="*/ 2147483646 h 113"/>
              <a:gd name="T38" fmla="*/ 2147483646 w 113"/>
              <a:gd name="T39" fmla="*/ 2147483646 h 113"/>
              <a:gd name="T40" fmla="*/ 2147483646 w 113"/>
              <a:gd name="T41" fmla="*/ 2147483646 h 113"/>
              <a:gd name="T42" fmla="*/ 2147483646 w 113"/>
              <a:gd name="T43" fmla="*/ 2147483646 h 113"/>
              <a:gd name="T44" fmla="*/ 2147483646 w 113"/>
              <a:gd name="T45" fmla="*/ 2147483646 h 113"/>
              <a:gd name="T46" fmla="*/ 2147483646 w 113"/>
              <a:gd name="T47" fmla="*/ 2147483646 h 113"/>
              <a:gd name="T48" fmla="*/ 2147483646 w 113"/>
              <a:gd name="T49" fmla="*/ 2147483646 h 113"/>
              <a:gd name="T50" fmla="*/ 2147483646 w 113"/>
              <a:gd name="T51" fmla="*/ 2147483646 h 113"/>
              <a:gd name="T52" fmla="*/ 2147483646 w 113"/>
              <a:gd name="T53" fmla="*/ 2147483646 h 113"/>
              <a:gd name="T54" fmla="*/ 2147483646 w 113"/>
              <a:gd name="T55" fmla="*/ 2147483646 h 113"/>
              <a:gd name="T56" fmla="*/ 2147483646 w 113"/>
              <a:gd name="T57" fmla="*/ 2147483646 h 113"/>
              <a:gd name="T58" fmla="*/ 2147483646 w 113"/>
              <a:gd name="T59" fmla="*/ 2147483646 h 113"/>
              <a:gd name="T60" fmla="*/ 2147483646 w 113"/>
              <a:gd name="T61" fmla="*/ 2147483646 h 113"/>
              <a:gd name="T62" fmla="*/ 2147483646 w 113"/>
              <a:gd name="T63" fmla="*/ 2147483646 h 113"/>
              <a:gd name="T64" fmla="*/ 2147483646 w 113"/>
              <a:gd name="T65" fmla="*/ 2147483646 h 113"/>
              <a:gd name="T66" fmla="*/ 2147483646 w 113"/>
              <a:gd name="T67" fmla="*/ 2147483646 h 113"/>
              <a:gd name="T68" fmla="*/ 2147483646 w 113"/>
              <a:gd name="T69" fmla="*/ 2147483646 h 113"/>
              <a:gd name="T70" fmla="*/ 2147483646 w 113"/>
              <a:gd name="T71" fmla="*/ 2147483646 h 113"/>
              <a:gd name="T72" fmla="*/ 2147483646 w 113"/>
              <a:gd name="T73" fmla="*/ 2147483646 h 113"/>
              <a:gd name="T74" fmla="*/ 2147483646 w 113"/>
              <a:gd name="T75" fmla="*/ 2147483646 h 113"/>
              <a:gd name="T76" fmla="*/ 2147483646 w 113"/>
              <a:gd name="T77" fmla="*/ 2147483646 h 113"/>
              <a:gd name="T78" fmla="*/ 2147483646 w 113"/>
              <a:gd name="T79" fmla="*/ 2147483646 h 113"/>
              <a:gd name="T80" fmla="*/ 2147483646 w 113"/>
              <a:gd name="T81" fmla="*/ 2147483646 h 113"/>
              <a:gd name="T82" fmla="*/ 2147483646 w 113"/>
              <a:gd name="T83" fmla="*/ 2147483646 h 113"/>
              <a:gd name="T84" fmla="*/ 2147483646 w 113"/>
              <a:gd name="T85" fmla="*/ 2147483646 h 113"/>
              <a:gd name="T86" fmla="*/ 2147483646 w 113"/>
              <a:gd name="T87" fmla="*/ 0 h 113"/>
              <a:gd name="T88" fmla="*/ 2147483646 w 113"/>
              <a:gd name="T89" fmla="*/ 2147483646 h 11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13" h="113">
                <a:moveTo>
                  <a:pt x="57" y="57"/>
                </a:moveTo>
                <a:lnTo>
                  <a:pt x="57" y="0"/>
                </a:lnTo>
                <a:lnTo>
                  <a:pt x="54" y="0"/>
                </a:lnTo>
                <a:lnTo>
                  <a:pt x="51" y="0"/>
                </a:lnTo>
                <a:lnTo>
                  <a:pt x="48" y="0"/>
                </a:lnTo>
                <a:lnTo>
                  <a:pt x="45" y="2"/>
                </a:lnTo>
                <a:lnTo>
                  <a:pt x="42" y="2"/>
                </a:lnTo>
                <a:lnTo>
                  <a:pt x="41" y="2"/>
                </a:lnTo>
                <a:lnTo>
                  <a:pt x="38" y="3"/>
                </a:lnTo>
                <a:lnTo>
                  <a:pt x="35" y="4"/>
                </a:lnTo>
                <a:lnTo>
                  <a:pt x="33" y="6"/>
                </a:lnTo>
                <a:lnTo>
                  <a:pt x="30" y="7"/>
                </a:lnTo>
                <a:lnTo>
                  <a:pt x="28" y="7"/>
                </a:lnTo>
                <a:lnTo>
                  <a:pt x="26" y="10"/>
                </a:lnTo>
                <a:lnTo>
                  <a:pt x="24" y="11"/>
                </a:lnTo>
                <a:lnTo>
                  <a:pt x="21" y="13"/>
                </a:lnTo>
                <a:lnTo>
                  <a:pt x="20" y="14"/>
                </a:lnTo>
                <a:lnTo>
                  <a:pt x="17" y="16"/>
                </a:lnTo>
                <a:lnTo>
                  <a:pt x="16" y="19"/>
                </a:lnTo>
                <a:lnTo>
                  <a:pt x="14" y="20"/>
                </a:lnTo>
                <a:lnTo>
                  <a:pt x="11" y="23"/>
                </a:lnTo>
                <a:lnTo>
                  <a:pt x="10" y="24"/>
                </a:lnTo>
                <a:lnTo>
                  <a:pt x="9" y="27"/>
                </a:lnTo>
                <a:lnTo>
                  <a:pt x="7" y="30"/>
                </a:lnTo>
                <a:lnTo>
                  <a:pt x="6" y="31"/>
                </a:lnTo>
                <a:lnTo>
                  <a:pt x="6" y="34"/>
                </a:lnTo>
                <a:lnTo>
                  <a:pt x="4" y="37"/>
                </a:lnTo>
                <a:lnTo>
                  <a:pt x="3" y="40"/>
                </a:lnTo>
                <a:lnTo>
                  <a:pt x="3" y="43"/>
                </a:lnTo>
                <a:lnTo>
                  <a:pt x="2" y="45"/>
                </a:lnTo>
                <a:lnTo>
                  <a:pt x="2" y="48"/>
                </a:lnTo>
                <a:lnTo>
                  <a:pt x="2" y="51"/>
                </a:lnTo>
                <a:lnTo>
                  <a:pt x="2" y="54"/>
                </a:lnTo>
                <a:lnTo>
                  <a:pt x="0" y="57"/>
                </a:lnTo>
                <a:lnTo>
                  <a:pt x="2" y="59"/>
                </a:lnTo>
                <a:lnTo>
                  <a:pt x="2" y="62"/>
                </a:lnTo>
                <a:lnTo>
                  <a:pt x="2" y="65"/>
                </a:lnTo>
                <a:lnTo>
                  <a:pt x="2" y="68"/>
                </a:lnTo>
                <a:lnTo>
                  <a:pt x="3" y="71"/>
                </a:lnTo>
                <a:lnTo>
                  <a:pt x="3" y="74"/>
                </a:lnTo>
                <a:lnTo>
                  <a:pt x="4" y="75"/>
                </a:lnTo>
                <a:lnTo>
                  <a:pt x="6" y="78"/>
                </a:lnTo>
                <a:lnTo>
                  <a:pt x="6" y="81"/>
                </a:lnTo>
                <a:lnTo>
                  <a:pt x="7" y="83"/>
                </a:lnTo>
                <a:lnTo>
                  <a:pt x="9" y="85"/>
                </a:lnTo>
                <a:lnTo>
                  <a:pt x="10" y="88"/>
                </a:lnTo>
                <a:lnTo>
                  <a:pt x="11" y="90"/>
                </a:lnTo>
                <a:lnTo>
                  <a:pt x="14" y="92"/>
                </a:lnTo>
                <a:lnTo>
                  <a:pt x="16" y="95"/>
                </a:lnTo>
                <a:lnTo>
                  <a:pt x="17" y="96"/>
                </a:lnTo>
                <a:lnTo>
                  <a:pt x="20" y="97"/>
                </a:lnTo>
                <a:lnTo>
                  <a:pt x="21" y="100"/>
                </a:lnTo>
                <a:lnTo>
                  <a:pt x="24" y="102"/>
                </a:lnTo>
                <a:lnTo>
                  <a:pt x="26" y="103"/>
                </a:lnTo>
                <a:lnTo>
                  <a:pt x="28" y="105"/>
                </a:lnTo>
                <a:lnTo>
                  <a:pt x="30" y="106"/>
                </a:lnTo>
                <a:lnTo>
                  <a:pt x="33" y="107"/>
                </a:lnTo>
                <a:lnTo>
                  <a:pt x="35" y="109"/>
                </a:lnTo>
                <a:lnTo>
                  <a:pt x="38" y="109"/>
                </a:lnTo>
                <a:lnTo>
                  <a:pt x="41" y="110"/>
                </a:lnTo>
                <a:lnTo>
                  <a:pt x="42" y="110"/>
                </a:lnTo>
                <a:lnTo>
                  <a:pt x="45" y="112"/>
                </a:lnTo>
                <a:lnTo>
                  <a:pt x="48" y="112"/>
                </a:lnTo>
                <a:lnTo>
                  <a:pt x="51" y="112"/>
                </a:lnTo>
                <a:lnTo>
                  <a:pt x="54" y="113"/>
                </a:lnTo>
                <a:lnTo>
                  <a:pt x="57" y="113"/>
                </a:lnTo>
                <a:lnTo>
                  <a:pt x="61" y="113"/>
                </a:lnTo>
                <a:lnTo>
                  <a:pt x="64" y="112"/>
                </a:lnTo>
                <a:lnTo>
                  <a:pt x="66" y="112"/>
                </a:lnTo>
                <a:lnTo>
                  <a:pt x="69" y="112"/>
                </a:lnTo>
                <a:lnTo>
                  <a:pt x="71" y="110"/>
                </a:lnTo>
                <a:lnTo>
                  <a:pt x="74" y="110"/>
                </a:lnTo>
                <a:lnTo>
                  <a:pt x="76" y="109"/>
                </a:lnTo>
                <a:lnTo>
                  <a:pt x="79" y="109"/>
                </a:lnTo>
                <a:lnTo>
                  <a:pt x="82" y="107"/>
                </a:lnTo>
                <a:lnTo>
                  <a:pt x="85" y="106"/>
                </a:lnTo>
                <a:lnTo>
                  <a:pt x="86" y="105"/>
                </a:lnTo>
                <a:lnTo>
                  <a:pt x="89" y="103"/>
                </a:lnTo>
                <a:lnTo>
                  <a:pt x="90" y="102"/>
                </a:lnTo>
                <a:lnTo>
                  <a:pt x="93" y="100"/>
                </a:lnTo>
                <a:lnTo>
                  <a:pt x="95" y="97"/>
                </a:lnTo>
                <a:lnTo>
                  <a:pt x="97" y="96"/>
                </a:lnTo>
                <a:lnTo>
                  <a:pt x="99" y="95"/>
                </a:lnTo>
                <a:lnTo>
                  <a:pt x="100" y="92"/>
                </a:lnTo>
                <a:lnTo>
                  <a:pt x="103" y="90"/>
                </a:lnTo>
                <a:lnTo>
                  <a:pt x="105" y="88"/>
                </a:lnTo>
                <a:lnTo>
                  <a:pt x="106" y="85"/>
                </a:lnTo>
                <a:lnTo>
                  <a:pt x="107" y="83"/>
                </a:lnTo>
                <a:lnTo>
                  <a:pt x="109" y="81"/>
                </a:lnTo>
                <a:lnTo>
                  <a:pt x="109" y="78"/>
                </a:lnTo>
                <a:lnTo>
                  <a:pt x="110" y="75"/>
                </a:lnTo>
                <a:lnTo>
                  <a:pt x="112" y="74"/>
                </a:lnTo>
                <a:lnTo>
                  <a:pt x="112" y="71"/>
                </a:lnTo>
                <a:lnTo>
                  <a:pt x="113" y="68"/>
                </a:lnTo>
                <a:lnTo>
                  <a:pt x="113" y="65"/>
                </a:lnTo>
                <a:lnTo>
                  <a:pt x="113" y="62"/>
                </a:lnTo>
                <a:lnTo>
                  <a:pt x="113" y="59"/>
                </a:lnTo>
                <a:lnTo>
                  <a:pt x="113" y="57"/>
                </a:lnTo>
                <a:lnTo>
                  <a:pt x="113" y="54"/>
                </a:lnTo>
                <a:lnTo>
                  <a:pt x="113" y="51"/>
                </a:lnTo>
                <a:lnTo>
                  <a:pt x="113" y="48"/>
                </a:lnTo>
                <a:lnTo>
                  <a:pt x="113" y="45"/>
                </a:lnTo>
                <a:lnTo>
                  <a:pt x="112" y="43"/>
                </a:lnTo>
                <a:lnTo>
                  <a:pt x="112" y="40"/>
                </a:lnTo>
                <a:lnTo>
                  <a:pt x="110" y="37"/>
                </a:lnTo>
                <a:lnTo>
                  <a:pt x="109" y="34"/>
                </a:lnTo>
                <a:lnTo>
                  <a:pt x="109" y="31"/>
                </a:lnTo>
                <a:lnTo>
                  <a:pt x="107" y="30"/>
                </a:lnTo>
                <a:lnTo>
                  <a:pt x="106" y="27"/>
                </a:lnTo>
                <a:lnTo>
                  <a:pt x="105" y="24"/>
                </a:lnTo>
                <a:lnTo>
                  <a:pt x="103" y="23"/>
                </a:lnTo>
                <a:lnTo>
                  <a:pt x="100" y="20"/>
                </a:lnTo>
                <a:lnTo>
                  <a:pt x="99" y="19"/>
                </a:lnTo>
                <a:lnTo>
                  <a:pt x="97" y="16"/>
                </a:lnTo>
                <a:lnTo>
                  <a:pt x="95" y="14"/>
                </a:lnTo>
                <a:lnTo>
                  <a:pt x="93" y="13"/>
                </a:lnTo>
                <a:lnTo>
                  <a:pt x="90" y="11"/>
                </a:lnTo>
                <a:lnTo>
                  <a:pt x="89" y="10"/>
                </a:lnTo>
                <a:lnTo>
                  <a:pt x="86" y="7"/>
                </a:lnTo>
                <a:lnTo>
                  <a:pt x="85" y="7"/>
                </a:lnTo>
                <a:lnTo>
                  <a:pt x="82" y="6"/>
                </a:lnTo>
                <a:lnTo>
                  <a:pt x="79" y="4"/>
                </a:lnTo>
                <a:lnTo>
                  <a:pt x="76" y="3"/>
                </a:lnTo>
                <a:lnTo>
                  <a:pt x="74" y="2"/>
                </a:lnTo>
                <a:lnTo>
                  <a:pt x="71" y="2"/>
                </a:lnTo>
                <a:lnTo>
                  <a:pt x="69" y="2"/>
                </a:lnTo>
                <a:lnTo>
                  <a:pt x="66" y="0"/>
                </a:lnTo>
                <a:lnTo>
                  <a:pt x="64" y="0"/>
                </a:lnTo>
                <a:lnTo>
                  <a:pt x="61" y="0"/>
                </a:lnTo>
                <a:lnTo>
                  <a:pt x="57" y="0"/>
                </a:lnTo>
                <a:lnTo>
                  <a:pt x="57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31" name="Freeform 70">
            <a:extLst>
              <a:ext uri="{FF2B5EF4-FFF2-40B4-BE49-F238E27FC236}">
                <a16:creationId xmlns:a16="http://schemas.microsoft.com/office/drawing/2014/main" id="{ECE07849-3390-DE44-9BF6-EA775CF20968}"/>
              </a:ext>
            </a:extLst>
          </p:cNvPr>
          <p:cNvSpPr>
            <a:spLocks/>
          </p:cNvSpPr>
          <p:nvPr/>
        </p:nvSpPr>
        <p:spPr bwMode="auto">
          <a:xfrm>
            <a:off x="4391025" y="2627313"/>
            <a:ext cx="101600" cy="101600"/>
          </a:xfrm>
          <a:custGeom>
            <a:avLst/>
            <a:gdLst>
              <a:gd name="T0" fmla="*/ 2147483646 w 129"/>
              <a:gd name="T1" fmla="*/ 0 h 128"/>
              <a:gd name="T2" fmla="*/ 2147483646 w 129"/>
              <a:gd name="T3" fmla="*/ 2147483646 h 128"/>
              <a:gd name="T4" fmla="*/ 2147483646 w 129"/>
              <a:gd name="T5" fmla="*/ 2147483646 h 128"/>
              <a:gd name="T6" fmla="*/ 2147483646 w 129"/>
              <a:gd name="T7" fmla="*/ 2147483646 h 128"/>
              <a:gd name="T8" fmla="*/ 2147483646 w 129"/>
              <a:gd name="T9" fmla="*/ 2147483646 h 128"/>
              <a:gd name="T10" fmla="*/ 2147483646 w 129"/>
              <a:gd name="T11" fmla="*/ 2147483646 h 128"/>
              <a:gd name="T12" fmla="*/ 2147483646 w 129"/>
              <a:gd name="T13" fmla="*/ 2147483646 h 128"/>
              <a:gd name="T14" fmla="*/ 2147483646 w 129"/>
              <a:gd name="T15" fmla="*/ 2147483646 h 128"/>
              <a:gd name="T16" fmla="*/ 2147483646 w 129"/>
              <a:gd name="T17" fmla="*/ 2147483646 h 128"/>
              <a:gd name="T18" fmla="*/ 0 w 129"/>
              <a:gd name="T19" fmla="*/ 2147483646 h 128"/>
              <a:gd name="T20" fmla="*/ 0 w 129"/>
              <a:gd name="T21" fmla="*/ 2147483646 h 128"/>
              <a:gd name="T22" fmla="*/ 0 w 129"/>
              <a:gd name="T23" fmla="*/ 2147483646 h 128"/>
              <a:gd name="T24" fmla="*/ 2147483646 w 129"/>
              <a:gd name="T25" fmla="*/ 2147483646 h 128"/>
              <a:gd name="T26" fmla="*/ 2147483646 w 129"/>
              <a:gd name="T27" fmla="*/ 2147483646 h 128"/>
              <a:gd name="T28" fmla="*/ 2147483646 w 129"/>
              <a:gd name="T29" fmla="*/ 2147483646 h 128"/>
              <a:gd name="T30" fmla="*/ 2147483646 w 129"/>
              <a:gd name="T31" fmla="*/ 2147483646 h 128"/>
              <a:gd name="T32" fmla="*/ 2147483646 w 129"/>
              <a:gd name="T33" fmla="*/ 2147483646 h 128"/>
              <a:gd name="T34" fmla="*/ 2147483646 w 129"/>
              <a:gd name="T35" fmla="*/ 2147483646 h 128"/>
              <a:gd name="T36" fmla="*/ 2147483646 w 129"/>
              <a:gd name="T37" fmla="*/ 2147483646 h 128"/>
              <a:gd name="T38" fmla="*/ 2147483646 w 129"/>
              <a:gd name="T39" fmla="*/ 2147483646 h 128"/>
              <a:gd name="T40" fmla="*/ 2147483646 w 129"/>
              <a:gd name="T41" fmla="*/ 2147483646 h 128"/>
              <a:gd name="T42" fmla="*/ 2147483646 w 129"/>
              <a:gd name="T43" fmla="*/ 2147483646 h 128"/>
              <a:gd name="T44" fmla="*/ 2147483646 w 129"/>
              <a:gd name="T45" fmla="*/ 2147483646 h 128"/>
              <a:gd name="T46" fmla="*/ 2147483646 w 129"/>
              <a:gd name="T47" fmla="*/ 2147483646 h 128"/>
              <a:gd name="T48" fmla="*/ 2147483646 w 129"/>
              <a:gd name="T49" fmla="*/ 2147483646 h 128"/>
              <a:gd name="T50" fmla="*/ 2147483646 w 129"/>
              <a:gd name="T51" fmla="*/ 2147483646 h 128"/>
              <a:gd name="T52" fmla="*/ 2147483646 w 129"/>
              <a:gd name="T53" fmla="*/ 2147483646 h 128"/>
              <a:gd name="T54" fmla="*/ 2147483646 w 129"/>
              <a:gd name="T55" fmla="*/ 2147483646 h 128"/>
              <a:gd name="T56" fmla="*/ 2147483646 w 129"/>
              <a:gd name="T57" fmla="*/ 2147483646 h 128"/>
              <a:gd name="T58" fmla="*/ 2147483646 w 129"/>
              <a:gd name="T59" fmla="*/ 2147483646 h 128"/>
              <a:gd name="T60" fmla="*/ 2147483646 w 129"/>
              <a:gd name="T61" fmla="*/ 2147483646 h 128"/>
              <a:gd name="T62" fmla="*/ 2147483646 w 129"/>
              <a:gd name="T63" fmla="*/ 2147483646 h 128"/>
              <a:gd name="T64" fmla="*/ 2147483646 w 129"/>
              <a:gd name="T65" fmla="*/ 2147483646 h 128"/>
              <a:gd name="T66" fmla="*/ 2147483646 w 129"/>
              <a:gd name="T67" fmla="*/ 2147483646 h 128"/>
              <a:gd name="T68" fmla="*/ 2147483646 w 129"/>
              <a:gd name="T69" fmla="*/ 2147483646 h 128"/>
              <a:gd name="T70" fmla="*/ 2147483646 w 129"/>
              <a:gd name="T71" fmla="*/ 2147483646 h 128"/>
              <a:gd name="T72" fmla="*/ 2147483646 w 129"/>
              <a:gd name="T73" fmla="*/ 2147483646 h 128"/>
              <a:gd name="T74" fmla="*/ 2147483646 w 129"/>
              <a:gd name="T75" fmla="*/ 2147483646 h 128"/>
              <a:gd name="T76" fmla="*/ 2147483646 w 129"/>
              <a:gd name="T77" fmla="*/ 2147483646 h 128"/>
              <a:gd name="T78" fmla="*/ 2147483646 w 129"/>
              <a:gd name="T79" fmla="*/ 2147483646 h 128"/>
              <a:gd name="T80" fmla="*/ 2147483646 w 129"/>
              <a:gd name="T81" fmla="*/ 2147483646 h 128"/>
              <a:gd name="T82" fmla="*/ 2147483646 w 129"/>
              <a:gd name="T83" fmla="*/ 2147483646 h 128"/>
              <a:gd name="T84" fmla="*/ 2147483646 w 129"/>
              <a:gd name="T85" fmla="*/ 2147483646 h 128"/>
              <a:gd name="T86" fmla="*/ 2147483646 w 129"/>
              <a:gd name="T87" fmla="*/ 0 h 12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29" h="128">
                <a:moveTo>
                  <a:pt x="64" y="0"/>
                </a:moveTo>
                <a:lnTo>
                  <a:pt x="61" y="0"/>
                </a:lnTo>
                <a:lnTo>
                  <a:pt x="58" y="0"/>
                </a:lnTo>
                <a:lnTo>
                  <a:pt x="54" y="1"/>
                </a:lnTo>
                <a:lnTo>
                  <a:pt x="51" y="1"/>
                </a:lnTo>
                <a:lnTo>
                  <a:pt x="48" y="1"/>
                </a:lnTo>
                <a:lnTo>
                  <a:pt x="45" y="3"/>
                </a:lnTo>
                <a:lnTo>
                  <a:pt x="43" y="4"/>
                </a:lnTo>
                <a:lnTo>
                  <a:pt x="40" y="6"/>
                </a:lnTo>
                <a:lnTo>
                  <a:pt x="37" y="6"/>
                </a:lnTo>
                <a:lnTo>
                  <a:pt x="34" y="7"/>
                </a:lnTo>
                <a:lnTo>
                  <a:pt x="31" y="10"/>
                </a:lnTo>
                <a:lnTo>
                  <a:pt x="29" y="11"/>
                </a:lnTo>
                <a:lnTo>
                  <a:pt x="26" y="13"/>
                </a:lnTo>
                <a:lnTo>
                  <a:pt x="23" y="14"/>
                </a:lnTo>
                <a:lnTo>
                  <a:pt x="22" y="17"/>
                </a:lnTo>
                <a:lnTo>
                  <a:pt x="19" y="18"/>
                </a:lnTo>
                <a:lnTo>
                  <a:pt x="17" y="21"/>
                </a:lnTo>
                <a:lnTo>
                  <a:pt x="14" y="24"/>
                </a:lnTo>
                <a:lnTo>
                  <a:pt x="13" y="25"/>
                </a:lnTo>
                <a:lnTo>
                  <a:pt x="12" y="28"/>
                </a:lnTo>
                <a:lnTo>
                  <a:pt x="9" y="31"/>
                </a:lnTo>
                <a:lnTo>
                  <a:pt x="7" y="34"/>
                </a:lnTo>
                <a:lnTo>
                  <a:pt x="6" y="37"/>
                </a:lnTo>
                <a:lnTo>
                  <a:pt x="5" y="39"/>
                </a:lnTo>
                <a:lnTo>
                  <a:pt x="5" y="42"/>
                </a:lnTo>
                <a:lnTo>
                  <a:pt x="3" y="45"/>
                </a:lnTo>
                <a:lnTo>
                  <a:pt x="2" y="48"/>
                </a:lnTo>
                <a:lnTo>
                  <a:pt x="2" y="51"/>
                </a:lnTo>
                <a:lnTo>
                  <a:pt x="0" y="54"/>
                </a:lnTo>
                <a:lnTo>
                  <a:pt x="0" y="58"/>
                </a:lnTo>
                <a:lnTo>
                  <a:pt x="0" y="61"/>
                </a:lnTo>
                <a:lnTo>
                  <a:pt x="0" y="63"/>
                </a:lnTo>
                <a:lnTo>
                  <a:pt x="0" y="68"/>
                </a:lnTo>
                <a:lnTo>
                  <a:pt x="0" y="70"/>
                </a:lnTo>
                <a:lnTo>
                  <a:pt x="0" y="73"/>
                </a:lnTo>
                <a:lnTo>
                  <a:pt x="2" y="78"/>
                </a:lnTo>
                <a:lnTo>
                  <a:pt x="2" y="80"/>
                </a:lnTo>
                <a:lnTo>
                  <a:pt x="3" y="83"/>
                </a:lnTo>
                <a:lnTo>
                  <a:pt x="5" y="86"/>
                </a:lnTo>
                <a:lnTo>
                  <a:pt x="5" y="89"/>
                </a:lnTo>
                <a:lnTo>
                  <a:pt x="6" y="92"/>
                </a:lnTo>
                <a:lnTo>
                  <a:pt x="7" y="94"/>
                </a:lnTo>
                <a:lnTo>
                  <a:pt x="9" y="97"/>
                </a:lnTo>
                <a:lnTo>
                  <a:pt x="12" y="100"/>
                </a:lnTo>
                <a:lnTo>
                  <a:pt x="13" y="103"/>
                </a:lnTo>
                <a:lnTo>
                  <a:pt x="14" y="104"/>
                </a:lnTo>
                <a:lnTo>
                  <a:pt x="17" y="107"/>
                </a:lnTo>
                <a:lnTo>
                  <a:pt x="19" y="110"/>
                </a:lnTo>
                <a:lnTo>
                  <a:pt x="22" y="111"/>
                </a:lnTo>
                <a:lnTo>
                  <a:pt x="23" y="113"/>
                </a:lnTo>
                <a:lnTo>
                  <a:pt x="26" y="116"/>
                </a:lnTo>
                <a:lnTo>
                  <a:pt x="29" y="117"/>
                </a:lnTo>
                <a:lnTo>
                  <a:pt x="31" y="118"/>
                </a:lnTo>
                <a:lnTo>
                  <a:pt x="34" y="120"/>
                </a:lnTo>
                <a:lnTo>
                  <a:pt x="37" y="121"/>
                </a:lnTo>
                <a:lnTo>
                  <a:pt x="40" y="123"/>
                </a:lnTo>
                <a:lnTo>
                  <a:pt x="43" y="124"/>
                </a:lnTo>
                <a:lnTo>
                  <a:pt x="45" y="125"/>
                </a:lnTo>
                <a:lnTo>
                  <a:pt x="48" y="125"/>
                </a:lnTo>
                <a:lnTo>
                  <a:pt x="51" y="127"/>
                </a:lnTo>
                <a:lnTo>
                  <a:pt x="54" y="127"/>
                </a:lnTo>
                <a:lnTo>
                  <a:pt x="58" y="128"/>
                </a:lnTo>
                <a:lnTo>
                  <a:pt x="61" y="128"/>
                </a:lnTo>
                <a:lnTo>
                  <a:pt x="64" y="128"/>
                </a:lnTo>
                <a:lnTo>
                  <a:pt x="68" y="128"/>
                </a:lnTo>
                <a:lnTo>
                  <a:pt x="71" y="128"/>
                </a:lnTo>
                <a:lnTo>
                  <a:pt x="74" y="127"/>
                </a:lnTo>
                <a:lnTo>
                  <a:pt x="77" y="127"/>
                </a:lnTo>
                <a:lnTo>
                  <a:pt x="81" y="125"/>
                </a:lnTo>
                <a:lnTo>
                  <a:pt x="84" y="125"/>
                </a:lnTo>
                <a:lnTo>
                  <a:pt x="86" y="124"/>
                </a:lnTo>
                <a:lnTo>
                  <a:pt x="89" y="123"/>
                </a:lnTo>
                <a:lnTo>
                  <a:pt x="92" y="121"/>
                </a:lnTo>
                <a:lnTo>
                  <a:pt x="95" y="120"/>
                </a:lnTo>
                <a:lnTo>
                  <a:pt x="98" y="118"/>
                </a:lnTo>
                <a:lnTo>
                  <a:pt x="100" y="117"/>
                </a:lnTo>
                <a:lnTo>
                  <a:pt x="102" y="116"/>
                </a:lnTo>
                <a:lnTo>
                  <a:pt x="105" y="113"/>
                </a:lnTo>
                <a:lnTo>
                  <a:pt x="108" y="111"/>
                </a:lnTo>
                <a:lnTo>
                  <a:pt x="109" y="110"/>
                </a:lnTo>
                <a:lnTo>
                  <a:pt x="112" y="107"/>
                </a:lnTo>
                <a:lnTo>
                  <a:pt x="113" y="104"/>
                </a:lnTo>
                <a:lnTo>
                  <a:pt x="116" y="103"/>
                </a:lnTo>
                <a:lnTo>
                  <a:pt x="117" y="100"/>
                </a:lnTo>
                <a:lnTo>
                  <a:pt x="119" y="97"/>
                </a:lnTo>
                <a:lnTo>
                  <a:pt x="120" y="94"/>
                </a:lnTo>
                <a:lnTo>
                  <a:pt x="122" y="92"/>
                </a:lnTo>
                <a:lnTo>
                  <a:pt x="123" y="89"/>
                </a:lnTo>
                <a:lnTo>
                  <a:pt x="124" y="86"/>
                </a:lnTo>
                <a:lnTo>
                  <a:pt x="126" y="83"/>
                </a:lnTo>
                <a:lnTo>
                  <a:pt x="126" y="80"/>
                </a:lnTo>
                <a:lnTo>
                  <a:pt x="127" y="78"/>
                </a:lnTo>
                <a:lnTo>
                  <a:pt x="127" y="73"/>
                </a:lnTo>
                <a:lnTo>
                  <a:pt x="127" y="70"/>
                </a:lnTo>
                <a:lnTo>
                  <a:pt x="129" y="68"/>
                </a:lnTo>
                <a:lnTo>
                  <a:pt x="129" y="63"/>
                </a:lnTo>
                <a:lnTo>
                  <a:pt x="129" y="61"/>
                </a:lnTo>
                <a:lnTo>
                  <a:pt x="127" y="58"/>
                </a:lnTo>
                <a:lnTo>
                  <a:pt x="127" y="54"/>
                </a:lnTo>
                <a:lnTo>
                  <a:pt x="127" y="51"/>
                </a:lnTo>
                <a:lnTo>
                  <a:pt x="126" y="48"/>
                </a:lnTo>
                <a:lnTo>
                  <a:pt x="126" y="45"/>
                </a:lnTo>
                <a:lnTo>
                  <a:pt x="124" y="42"/>
                </a:lnTo>
                <a:lnTo>
                  <a:pt x="123" y="39"/>
                </a:lnTo>
                <a:lnTo>
                  <a:pt x="122" y="37"/>
                </a:lnTo>
                <a:lnTo>
                  <a:pt x="120" y="34"/>
                </a:lnTo>
                <a:lnTo>
                  <a:pt x="119" y="31"/>
                </a:lnTo>
                <a:lnTo>
                  <a:pt x="117" y="28"/>
                </a:lnTo>
                <a:lnTo>
                  <a:pt x="116" y="25"/>
                </a:lnTo>
                <a:lnTo>
                  <a:pt x="113" y="24"/>
                </a:lnTo>
                <a:lnTo>
                  <a:pt x="112" y="21"/>
                </a:lnTo>
                <a:lnTo>
                  <a:pt x="109" y="18"/>
                </a:lnTo>
                <a:lnTo>
                  <a:pt x="108" y="17"/>
                </a:lnTo>
                <a:lnTo>
                  <a:pt x="105" y="14"/>
                </a:lnTo>
                <a:lnTo>
                  <a:pt x="102" y="13"/>
                </a:lnTo>
                <a:lnTo>
                  <a:pt x="100" y="11"/>
                </a:lnTo>
                <a:lnTo>
                  <a:pt x="98" y="10"/>
                </a:lnTo>
                <a:lnTo>
                  <a:pt x="95" y="7"/>
                </a:lnTo>
                <a:lnTo>
                  <a:pt x="92" y="6"/>
                </a:lnTo>
                <a:lnTo>
                  <a:pt x="89" y="6"/>
                </a:lnTo>
                <a:lnTo>
                  <a:pt x="86" y="4"/>
                </a:lnTo>
                <a:lnTo>
                  <a:pt x="84" y="3"/>
                </a:lnTo>
                <a:lnTo>
                  <a:pt x="81" y="1"/>
                </a:lnTo>
                <a:lnTo>
                  <a:pt x="77" y="1"/>
                </a:lnTo>
                <a:lnTo>
                  <a:pt x="74" y="1"/>
                </a:lnTo>
                <a:lnTo>
                  <a:pt x="71" y="0"/>
                </a:lnTo>
                <a:lnTo>
                  <a:pt x="68" y="0"/>
                </a:lnTo>
                <a:lnTo>
                  <a:pt x="64" y="0"/>
                </a:lnTo>
                <a:close/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32" name="Freeform 72">
            <a:extLst>
              <a:ext uri="{FF2B5EF4-FFF2-40B4-BE49-F238E27FC236}">
                <a16:creationId xmlns:a16="http://schemas.microsoft.com/office/drawing/2014/main" id="{2BA543A8-268A-3641-A653-B17B8B0E773A}"/>
              </a:ext>
            </a:extLst>
          </p:cNvPr>
          <p:cNvSpPr>
            <a:spLocks/>
          </p:cNvSpPr>
          <p:nvPr/>
        </p:nvSpPr>
        <p:spPr bwMode="auto">
          <a:xfrm>
            <a:off x="5086351" y="4106864"/>
            <a:ext cx="314325" cy="312737"/>
          </a:xfrm>
          <a:custGeom>
            <a:avLst/>
            <a:gdLst>
              <a:gd name="T0" fmla="*/ 2147483646 w 395"/>
              <a:gd name="T1" fmla="*/ 2147483646 h 395"/>
              <a:gd name="T2" fmla="*/ 0 w 395"/>
              <a:gd name="T3" fmla="*/ 2147483646 h 395"/>
              <a:gd name="T4" fmla="*/ 0 w 395"/>
              <a:gd name="T5" fmla="*/ 0 h 395"/>
              <a:gd name="T6" fmla="*/ 2147483646 w 395"/>
              <a:gd name="T7" fmla="*/ 0 h 39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5" h="395">
                <a:moveTo>
                  <a:pt x="395" y="395"/>
                </a:moveTo>
                <a:lnTo>
                  <a:pt x="0" y="395"/>
                </a:lnTo>
                <a:lnTo>
                  <a:pt x="0" y="0"/>
                </a:lnTo>
                <a:lnTo>
                  <a:pt x="395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33" name="Line 73">
            <a:extLst>
              <a:ext uri="{FF2B5EF4-FFF2-40B4-BE49-F238E27FC236}">
                <a16:creationId xmlns:a16="http://schemas.microsoft.com/office/drawing/2014/main" id="{4569281C-F986-0140-B587-9098CA442C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09950" y="4264025"/>
            <a:ext cx="167640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34" name="Freeform 74">
            <a:extLst>
              <a:ext uri="{FF2B5EF4-FFF2-40B4-BE49-F238E27FC236}">
                <a16:creationId xmlns:a16="http://schemas.microsoft.com/office/drawing/2014/main" id="{F6A588F9-63B5-D247-BE4C-E3612DE2B2FA}"/>
              </a:ext>
            </a:extLst>
          </p:cNvPr>
          <p:cNvSpPr>
            <a:spLocks/>
          </p:cNvSpPr>
          <p:nvPr/>
        </p:nvSpPr>
        <p:spPr bwMode="auto">
          <a:xfrm>
            <a:off x="4129089" y="5273676"/>
            <a:ext cx="522287" cy="523875"/>
          </a:xfrm>
          <a:custGeom>
            <a:avLst/>
            <a:gdLst>
              <a:gd name="T0" fmla="*/ 2147483646 w 660"/>
              <a:gd name="T1" fmla="*/ 2147483646 h 660"/>
              <a:gd name="T2" fmla="*/ 2147483646 w 660"/>
              <a:gd name="T3" fmla="*/ 2147483646 h 660"/>
              <a:gd name="T4" fmla="*/ 2147483646 w 660"/>
              <a:gd name="T5" fmla="*/ 2147483646 h 660"/>
              <a:gd name="T6" fmla="*/ 2147483646 w 660"/>
              <a:gd name="T7" fmla="*/ 2147483646 h 660"/>
              <a:gd name="T8" fmla="*/ 2147483646 w 660"/>
              <a:gd name="T9" fmla="*/ 2147483646 h 660"/>
              <a:gd name="T10" fmla="*/ 2147483646 w 660"/>
              <a:gd name="T11" fmla="*/ 2147483646 h 660"/>
              <a:gd name="T12" fmla="*/ 2147483646 w 660"/>
              <a:gd name="T13" fmla="*/ 2147483646 h 660"/>
              <a:gd name="T14" fmla="*/ 2147483646 w 660"/>
              <a:gd name="T15" fmla="*/ 2147483646 h 660"/>
              <a:gd name="T16" fmla="*/ 2147483646 w 660"/>
              <a:gd name="T17" fmla="*/ 2147483646 h 660"/>
              <a:gd name="T18" fmla="*/ 2147483646 w 660"/>
              <a:gd name="T19" fmla="*/ 2147483646 h 660"/>
              <a:gd name="T20" fmla="*/ 0 w 660"/>
              <a:gd name="T21" fmla="*/ 2147483646 h 660"/>
              <a:gd name="T22" fmla="*/ 2147483646 w 660"/>
              <a:gd name="T23" fmla="*/ 2147483646 h 660"/>
              <a:gd name="T24" fmla="*/ 2147483646 w 660"/>
              <a:gd name="T25" fmla="*/ 2147483646 h 660"/>
              <a:gd name="T26" fmla="*/ 2147483646 w 660"/>
              <a:gd name="T27" fmla="*/ 2147483646 h 660"/>
              <a:gd name="T28" fmla="*/ 2147483646 w 660"/>
              <a:gd name="T29" fmla="*/ 2147483646 h 660"/>
              <a:gd name="T30" fmla="*/ 2147483646 w 660"/>
              <a:gd name="T31" fmla="*/ 2147483646 h 660"/>
              <a:gd name="T32" fmla="*/ 2147483646 w 660"/>
              <a:gd name="T33" fmla="*/ 2147483646 h 660"/>
              <a:gd name="T34" fmla="*/ 2147483646 w 660"/>
              <a:gd name="T35" fmla="*/ 2147483646 h 660"/>
              <a:gd name="T36" fmla="*/ 2147483646 w 660"/>
              <a:gd name="T37" fmla="*/ 2147483646 h 660"/>
              <a:gd name="T38" fmla="*/ 2147483646 w 660"/>
              <a:gd name="T39" fmla="*/ 2147483646 h 660"/>
              <a:gd name="T40" fmla="*/ 2147483646 w 660"/>
              <a:gd name="T41" fmla="*/ 2147483646 h 660"/>
              <a:gd name="T42" fmla="*/ 2147483646 w 660"/>
              <a:gd name="T43" fmla="*/ 2147483646 h 660"/>
              <a:gd name="T44" fmla="*/ 2147483646 w 660"/>
              <a:gd name="T45" fmla="*/ 2147483646 h 660"/>
              <a:gd name="T46" fmla="*/ 2147483646 w 660"/>
              <a:gd name="T47" fmla="*/ 2147483646 h 660"/>
              <a:gd name="T48" fmla="*/ 2147483646 w 660"/>
              <a:gd name="T49" fmla="*/ 2147483646 h 660"/>
              <a:gd name="T50" fmla="*/ 2147483646 w 660"/>
              <a:gd name="T51" fmla="*/ 2147483646 h 660"/>
              <a:gd name="T52" fmla="*/ 2147483646 w 660"/>
              <a:gd name="T53" fmla="*/ 2147483646 h 660"/>
              <a:gd name="T54" fmla="*/ 2147483646 w 660"/>
              <a:gd name="T55" fmla="*/ 2147483646 h 660"/>
              <a:gd name="T56" fmla="*/ 2147483646 w 660"/>
              <a:gd name="T57" fmla="*/ 2147483646 h 660"/>
              <a:gd name="T58" fmla="*/ 2147483646 w 660"/>
              <a:gd name="T59" fmla="*/ 2147483646 h 660"/>
              <a:gd name="T60" fmla="*/ 2147483646 w 660"/>
              <a:gd name="T61" fmla="*/ 2147483646 h 660"/>
              <a:gd name="T62" fmla="*/ 2147483646 w 660"/>
              <a:gd name="T63" fmla="*/ 2147483646 h 660"/>
              <a:gd name="T64" fmla="*/ 2147483646 w 660"/>
              <a:gd name="T65" fmla="*/ 2147483646 h 660"/>
              <a:gd name="T66" fmla="*/ 2147483646 w 660"/>
              <a:gd name="T67" fmla="*/ 2147483646 h 660"/>
              <a:gd name="T68" fmla="*/ 2147483646 w 660"/>
              <a:gd name="T69" fmla="*/ 2147483646 h 660"/>
              <a:gd name="T70" fmla="*/ 2147483646 w 660"/>
              <a:gd name="T71" fmla="*/ 2147483646 h 660"/>
              <a:gd name="T72" fmla="*/ 2147483646 w 660"/>
              <a:gd name="T73" fmla="*/ 2147483646 h 660"/>
              <a:gd name="T74" fmla="*/ 2147483646 w 660"/>
              <a:gd name="T75" fmla="*/ 2147483646 h 660"/>
              <a:gd name="T76" fmla="*/ 2147483646 w 660"/>
              <a:gd name="T77" fmla="*/ 2147483646 h 660"/>
              <a:gd name="T78" fmla="*/ 2147483646 w 660"/>
              <a:gd name="T79" fmla="*/ 2147483646 h 660"/>
              <a:gd name="T80" fmla="*/ 2147483646 w 660"/>
              <a:gd name="T81" fmla="*/ 2147483646 h 660"/>
              <a:gd name="T82" fmla="*/ 2147483646 w 660"/>
              <a:gd name="T83" fmla="*/ 2147483646 h 660"/>
              <a:gd name="T84" fmla="*/ 2147483646 w 660"/>
              <a:gd name="T85" fmla="*/ 2147483646 h 660"/>
              <a:gd name="T86" fmla="*/ 2147483646 w 660"/>
              <a:gd name="T87" fmla="*/ 0 h 66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60" h="660">
                <a:moveTo>
                  <a:pt x="330" y="0"/>
                </a:moveTo>
                <a:lnTo>
                  <a:pt x="313" y="0"/>
                </a:lnTo>
                <a:lnTo>
                  <a:pt x="298" y="2"/>
                </a:lnTo>
                <a:lnTo>
                  <a:pt x="281" y="3"/>
                </a:lnTo>
                <a:lnTo>
                  <a:pt x="264" y="6"/>
                </a:lnTo>
                <a:lnTo>
                  <a:pt x="248" y="10"/>
                </a:lnTo>
                <a:lnTo>
                  <a:pt x="233" y="14"/>
                </a:lnTo>
                <a:lnTo>
                  <a:pt x="217" y="20"/>
                </a:lnTo>
                <a:lnTo>
                  <a:pt x="202" y="26"/>
                </a:lnTo>
                <a:lnTo>
                  <a:pt x="188" y="33"/>
                </a:lnTo>
                <a:lnTo>
                  <a:pt x="174" y="40"/>
                </a:lnTo>
                <a:lnTo>
                  <a:pt x="159" y="48"/>
                </a:lnTo>
                <a:lnTo>
                  <a:pt x="147" y="57"/>
                </a:lnTo>
                <a:lnTo>
                  <a:pt x="133" y="65"/>
                </a:lnTo>
                <a:lnTo>
                  <a:pt x="121" y="75"/>
                </a:lnTo>
                <a:lnTo>
                  <a:pt x="109" y="85"/>
                </a:lnTo>
                <a:lnTo>
                  <a:pt x="97" y="96"/>
                </a:lnTo>
                <a:lnTo>
                  <a:pt x="86" y="107"/>
                </a:lnTo>
                <a:lnTo>
                  <a:pt x="76" y="120"/>
                </a:lnTo>
                <a:lnTo>
                  <a:pt x="66" y="133"/>
                </a:lnTo>
                <a:lnTo>
                  <a:pt x="57" y="145"/>
                </a:lnTo>
                <a:lnTo>
                  <a:pt x="48" y="158"/>
                </a:lnTo>
                <a:lnTo>
                  <a:pt x="41" y="172"/>
                </a:lnTo>
                <a:lnTo>
                  <a:pt x="34" y="186"/>
                </a:lnTo>
                <a:lnTo>
                  <a:pt x="27" y="202"/>
                </a:lnTo>
                <a:lnTo>
                  <a:pt x="21" y="216"/>
                </a:lnTo>
                <a:lnTo>
                  <a:pt x="16" y="231"/>
                </a:lnTo>
                <a:lnTo>
                  <a:pt x="11" y="247"/>
                </a:lnTo>
                <a:lnTo>
                  <a:pt x="7" y="264"/>
                </a:lnTo>
                <a:lnTo>
                  <a:pt x="4" y="279"/>
                </a:lnTo>
                <a:lnTo>
                  <a:pt x="3" y="296"/>
                </a:lnTo>
                <a:lnTo>
                  <a:pt x="2" y="313"/>
                </a:lnTo>
                <a:lnTo>
                  <a:pt x="0" y="330"/>
                </a:lnTo>
                <a:lnTo>
                  <a:pt x="2" y="347"/>
                </a:lnTo>
                <a:lnTo>
                  <a:pt x="3" y="364"/>
                </a:lnTo>
                <a:lnTo>
                  <a:pt x="4" y="379"/>
                </a:lnTo>
                <a:lnTo>
                  <a:pt x="7" y="396"/>
                </a:lnTo>
                <a:lnTo>
                  <a:pt x="11" y="412"/>
                </a:lnTo>
                <a:lnTo>
                  <a:pt x="16" y="427"/>
                </a:lnTo>
                <a:lnTo>
                  <a:pt x="21" y="443"/>
                </a:lnTo>
                <a:lnTo>
                  <a:pt x="27" y="458"/>
                </a:lnTo>
                <a:lnTo>
                  <a:pt x="34" y="472"/>
                </a:lnTo>
                <a:lnTo>
                  <a:pt x="41" y="486"/>
                </a:lnTo>
                <a:lnTo>
                  <a:pt x="48" y="500"/>
                </a:lnTo>
                <a:lnTo>
                  <a:pt x="57" y="515"/>
                </a:lnTo>
                <a:lnTo>
                  <a:pt x="66" y="527"/>
                </a:lnTo>
                <a:lnTo>
                  <a:pt x="76" y="540"/>
                </a:lnTo>
                <a:lnTo>
                  <a:pt x="86" y="551"/>
                </a:lnTo>
                <a:lnTo>
                  <a:pt x="97" y="562"/>
                </a:lnTo>
                <a:lnTo>
                  <a:pt x="109" y="574"/>
                </a:lnTo>
                <a:lnTo>
                  <a:pt x="121" y="584"/>
                </a:lnTo>
                <a:lnTo>
                  <a:pt x="133" y="593"/>
                </a:lnTo>
                <a:lnTo>
                  <a:pt x="147" y="603"/>
                </a:lnTo>
                <a:lnTo>
                  <a:pt x="159" y="612"/>
                </a:lnTo>
                <a:lnTo>
                  <a:pt x="174" y="619"/>
                </a:lnTo>
                <a:lnTo>
                  <a:pt x="188" y="627"/>
                </a:lnTo>
                <a:lnTo>
                  <a:pt x="202" y="633"/>
                </a:lnTo>
                <a:lnTo>
                  <a:pt x="217" y="639"/>
                </a:lnTo>
                <a:lnTo>
                  <a:pt x="233" y="644"/>
                </a:lnTo>
                <a:lnTo>
                  <a:pt x="248" y="648"/>
                </a:lnTo>
                <a:lnTo>
                  <a:pt x="264" y="653"/>
                </a:lnTo>
                <a:lnTo>
                  <a:pt x="281" y="655"/>
                </a:lnTo>
                <a:lnTo>
                  <a:pt x="298" y="657"/>
                </a:lnTo>
                <a:lnTo>
                  <a:pt x="313" y="658"/>
                </a:lnTo>
                <a:lnTo>
                  <a:pt x="330" y="660"/>
                </a:lnTo>
                <a:lnTo>
                  <a:pt x="348" y="658"/>
                </a:lnTo>
                <a:lnTo>
                  <a:pt x="364" y="657"/>
                </a:lnTo>
                <a:lnTo>
                  <a:pt x="381" y="655"/>
                </a:lnTo>
                <a:lnTo>
                  <a:pt x="398" y="653"/>
                </a:lnTo>
                <a:lnTo>
                  <a:pt x="413" y="648"/>
                </a:lnTo>
                <a:lnTo>
                  <a:pt x="429" y="644"/>
                </a:lnTo>
                <a:lnTo>
                  <a:pt x="444" y="639"/>
                </a:lnTo>
                <a:lnTo>
                  <a:pt x="460" y="633"/>
                </a:lnTo>
                <a:lnTo>
                  <a:pt x="474" y="627"/>
                </a:lnTo>
                <a:lnTo>
                  <a:pt x="488" y="619"/>
                </a:lnTo>
                <a:lnTo>
                  <a:pt x="502" y="612"/>
                </a:lnTo>
                <a:lnTo>
                  <a:pt x="515" y="603"/>
                </a:lnTo>
                <a:lnTo>
                  <a:pt x="527" y="593"/>
                </a:lnTo>
                <a:lnTo>
                  <a:pt x="540" y="584"/>
                </a:lnTo>
                <a:lnTo>
                  <a:pt x="553" y="574"/>
                </a:lnTo>
                <a:lnTo>
                  <a:pt x="564" y="562"/>
                </a:lnTo>
                <a:lnTo>
                  <a:pt x="575" y="551"/>
                </a:lnTo>
                <a:lnTo>
                  <a:pt x="585" y="540"/>
                </a:lnTo>
                <a:lnTo>
                  <a:pt x="595" y="527"/>
                </a:lnTo>
                <a:lnTo>
                  <a:pt x="605" y="515"/>
                </a:lnTo>
                <a:lnTo>
                  <a:pt x="613" y="500"/>
                </a:lnTo>
                <a:lnTo>
                  <a:pt x="620" y="486"/>
                </a:lnTo>
                <a:lnTo>
                  <a:pt x="627" y="472"/>
                </a:lnTo>
                <a:lnTo>
                  <a:pt x="634" y="458"/>
                </a:lnTo>
                <a:lnTo>
                  <a:pt x="640" y="443"/>
                </a:lnTo>
                <a:lnTo>
                  <a:pt x="646" y="427"/>
                </a:lnTo>
                <a:lnTo>
                  <a:pt x="650" y="412"/>
                </a:lnTo>
                <a:lnTo>
                  <a:pt x="654" y="396"/>
                </a:lnTo>
                <a:lnTo>
                  <a:pt x="657" y="379"/>
                </a:lnTo>
                <a:lnTo>
                  <a:pt x="658" y="364"/>
                </a:lnTo>
                <a:lnTo>
                  <a:pt x="660" y="347"/>
                </a:lnTo>
                <a:lnTo>
                  <a:pt x="660" y="330"/>
                </a:lnTo>
                <a:lnTo>
                  <a:pt x="660" y="313"/>
                </a:lnTo>
                <a:lnTo>
                  <a:pt x="658" y="296"/>
                </a:lnTo>
                <a:lnTo>
                  <a:pt x="657" y="279"/>
                </a:lnTo>
                <a:lnTo>
                  <a:pt x="654" y="264"/>
                </a:lnTo>
                <a:lnTo>
                  <a:pt x="650" y="247"/>
                </a:lnTo>
                <a:lnTo>
                  <a:pt x="646" y="231"/>
                </a:lnTo>
                <a:lnTo>
                  <a:pt x="640" y="216"/>
                </a:lnTo>
                <a:lnTo>
                  <a:pt x="634" y="202"/>
                </a:lnTo>
                <a:lnTo>
                  <a:pt x="627" y="186"/>
                </a:lnTo>
                <a:lnTo>
                  <a:pt x="620" y="172"/>
                </a:lnTo>
                <a:lnTo>
                  <a:pt x="613" y="158"/>
                </a:lnTo>
                <a:lnTo>
                  <a:pt x="605" y="145"/>
                </a:lnTo>
                <a:lnTo>
                  <a:pt x="595" y="133"/>
                </a:lnTo>
                <a:lnTo>
                  <a:pt x="585" y="120"/>
                </a:lnTo>
                <a:lnTo>
                  <a:pt x="575" y="107"/>
                </a:lnTo>
                <a:lnTo>
                  <a:pt x="564" y="96"/>
                </a:lnTo>
                <a:lnTo>
                  <a:pt x="553" y="85"/>
                </a:lnTo>
                <a:lnTo>
                  <a:pt x="540" y="75"/>
                </a:lnTo>
                <a:lnTo>
                  <a:pt x="527" y="65"/>
                </a:lnTo>
                <a:lnTo>
                  <a:pt x="515" y="57"/>
                </a:lnTo>
                <a:lnTo>
                  <a:pt x="502" y="48"/>
                </a:lnTo>
                <a:lnTo>
                  <a:pt x="488" y="40"/>
                </a:lnTo>
                <a:lnTo>
                  <a:pt x="474" y="33"/>
                </a:lnTo>
                <a:lnTo>
                  <a:pt x="460" y="26"/>
                </a:lnTo>
                <a:lnTo>
                  <a:pt x="444" y="20"/>
                </a:lnTo>
                <a:lnTo>
                  <a:pt x="429" y="14"/>
                </a:lnTo>
                <a:lnTo>
                  <a:pt x="413" y="10"/>
                </a:lnTo>
                <a:lnTo>
                  <a:pt x="398" y="6"/>
                </a:lnTo>
                <a:lnTo>
                  <a:pt x="381" y="3"/>
                </a:lnTo>
                <a:lnTo>
                  <a:pt x="364" y="2"/>
                </a:lnTo>
                <a:lnTo>
                  <a:pt x="348" y="0"/>
                </a:lnTo>
                <a:lnTo>
                  <a:pt x="330" y="0"/>
                </a:lnTo>
                <a:close/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35" name="Rectangle 75">
            <a:extLst>
              <a:ext uri="{FF2B5EF4-FFF2-40B4-BE49-F238E27FC236}">
                <a16:creationId xmlns:a16="http://schemas.microsoft.com/office/drawing/2014/main" id="{50B76BE5-3865-CB41-A487-BF9789885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5426" y="5270501"/>
            <a:ext cx="358775" cy="536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79936" name="Freeform 76">
            <a:extLst>
              <a:ext uri="{FF2B5EF4-FFF2-40B4-BE49-F238E27FC236}">
                <a16:creationId xmlns:a16="http://schemas.microsoft.com/office/drawing/2014/main" id="{F09CF5B0-D425-754C-A135-0FC26F306937}"/>
              </a:ext>
            </a:extLst>
          </p:cNvPr>
          <p:cNvSpPr>
            <a:spLocks/>
          </p:cNvSpPr>
          <p:nvPr/>
        </p:nvSpPr>
        <p:spPr bwMode="auto">
          <a:xfrm>
            <a:off x="4035426" y="5270501"/>
            <a:ext cx="358775" cy="536575"/>
          </a:xfrm>
          <a:custGeom>
            <a:avLst/>
            <a:gdLst>
              <a:gd name="T0" fmla="*/ 2147483646 w 451"/>
              <a:gd name="T1" fmla="*/ 2147483646 h 676"/>
              <a:gd name="T2" fmla="*/ 0 w 451"/>
              <a:gd name="T3" fmla="*/ 2147483646 h 676"/>
              <a:gd name="T4" fmla="*/ 0 w 451"/>
              <a:gd name="T5" fmla="*/ 0 h 676"/>
              <a:gd name="T6" fmla="*/ 2147483646 w 451"/>
              <a:gd name="T7" fmla="*/ 0 h 6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51" h="676">
                <a:moveTo>
                  <a:pt x="451" y="676"/>
                </a:moveTo>
                <a:lnTo>
                  <a:pt x="0" y="676"/>
                </a:lnTo>
                <a:lnTo>
                  <a:pt x="0" y="0"/>
                </a:lnTo>
                <a:lnTo>
                  <a:pt x="451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37" name="Freeform 77">
            <a:extLst>
              <a:ext uri="{FF2B5EF4-FFF2-40B4-BE49-F238E27FC236}">
                <a16:creationId xmlns:a16="http://schemas.microsoft.com/office/drawing/2014/main" id="{F5891E4B-518E-DA48-8427-BCA93CE75AD2}"/>
              </a:ext>
            </a:extLst>
          </p:cNvPr>
          <p:cNvSpPr>
            <a:spLocks/>
          </p:cNvSpPr>
          <p:nvPr/>
        </p:nvSpPr>
        <p:spPr bwMode="auto">
          <a:xfrm>
            <a:off x="4684713" y="5494338"/>
            <a:ext cx="88900" cy="88900"/>
          </a:xfrm>
          <a:custGeom>
            <a:avLst/>
            <a:gdLst>
              <a:gd name="T0" fmla="*/ 2147483646 w 112"/>
              <a:gd name="T1" fmla="*/ 0 h 113"/>
              <a:gd name="T2" fmla="*/ 2147483646 w 112"/>
              <a:gd name="T3" fmla="*/ 2147483646 h 113"/>
              <a:gd name="T4" fmla="*/ 2147483646 w 112"/>
              <a:gd name="T5" fmla="*/ 2147483646 h 113"/>
              <a:gd name="T6" fmla="*/ 2147483646 w 112"/>
              <a:gd name="T7" fmla="*/ 2147483646 h 113"/>
              <a:gd name="T8" fmla="*/ 2147483646 w 112"/>
              <a:gd name="T9" fmla="*/ 2147483646 h 113"/>
              <a:gd name="T10" fmla="*/ 2147483646 w 112"/>
              <a:gd name="T11" fmla="*/ 2147483646 h 113"/>
              <a:gd name="T12" fmla="*/ 2147483646 w 112"/>
              <a:gd name="T13" fmla="*/ 2147483646 h 113"/>
              <a:gd name="T14" fmla="*/ 2147483646 w 112"/>
              <a:gd name="T15" fmla="*/ 2147483646 h 113"/>
              <a:gd name="T16" fmla="*/ 2147483646 w 112"/>
              <a:gd name="T17" fmla="*/ 2147483646 h 113"/>
              <a:gd name="T18" fmla="*/ 2147483646 w 112"/>
              <a:gd name="T19" fmla="*/ 2147483646 h 113"/>
              <a:gd name="T20" fmla="*/ 2147483646 w 112"/>
              <a:gd name="T21" fmla="*/ 2147483646 h 113"/>
              <a:gd name="T22" fmla="*/ 2147483646 w 112"/>
              <a:gd name="T23" fmla="*/ 2147483646 h 113"/>
              <a:gd name="T24" fmla="*/ 2147483646 w 112"/>
              <a:gd name="T25" fmla="*/ 2147483646 h 113"/>
              <a:gd name="T26" fmla="*/ 2147483646 w 112"/>
              <a:gd name="T27" fmla="*/ 2147483646 h 113"/>
              <a:gd name="T28" fmla="*/ 2147483646 w 112"/>
              <a:gd name="T29" fmla="*/ 2147483646 h 113"/>
              <a:gd name="T30" fmla="*/ 2147483646 w 112"/>
              <a:gd name="T31" fmla="*/ 2147483646 h 113"/>
              <a:gd name="T32" fmla="*/ 2147483646 w 112"/>
              <a:gd name="T33" fmla="*/ 2147483646 h 113"/>
              <a:gd name="T34" fmla="*/ 2147483646 w 112"/>
              <a:gd name="T35" fmla="*/ 2147483646 h 113"/>
              <a:gd name="T36" fmla="*/ 2147483646 w 112"/>
              <a:gd name="T37" fmla="*/ 2147483646 h 113"/>
              <a:gd name="T38" fmla="*/ 2147483646 w 112"/>
              <a:gd name="T39" fmla="*/ 2147483646 h 113"/>
              <a:gd name="T40" fmla="*/ 2147483646 w 112"/>
              <a:gd name="T41" fmla="*/ 2147483646 h 113"/>
              <a:gd name="T42" fmla="*/ 2147483646 w 112"/>
              <a:gd name="T43" fmla="*/ 2147483646 h 113"/>
              <a:gd name="T44" fmla="*/ 2147483646 w 112"/>
              <a:gd name="T45" fmla="*/ 2147483646 h 113"/>
              <a:gd name="T46" fmla="*/ 2147483646 w 112"/>
              <a:gd name="T47" fmla="*/ 2147483646 h 113"/>
              <a:gd name="T48" fmla="*/ 2147483646 w 112"/>
              <a:gd name="T49" fmla="*/ 2147483646 h 113"/>
              <a:gd name="T50" fmla="*/ 2147483646 w 112"/>
              <a:gd name="T51" fmla="*/ 2147483646 h 113"/>
              <a:gd name="T52" fmla="*/ 2147483646 w 112"/>
              <a:gd name="T53" fmla="*/ 2147483646 h 113"/>
              <a:gd name="T54" fmla="*/ 2147483646 w 112"/>
              <a:gd name="T55" fmla="*/ 2147483646 h 113"/>
              <a:gd name="T56" fmla="*/ 2147483646 w 112"/>
              <a:gd name="T57" fmla="*/ 2147483646 h 113"/>
              <a:gd name="T58" fmla="*/ 2147483646 w 112"/>
              <a:gd name="T59" fmla="*/ 2147483646 h 113"/>
              <a:gd name="T60" fmla="*/ 2147483646 w 112"/>
              <a:gd name="T61" fmla="*/ 2147483646 h 113"/>
              <a:gd name="T62" fmla="*/ 2147483646 w 112"/>
              <a:gd name="T63" fmla="*/ 2147483646 h 113"/>
              <a:gd name="T64" fmla="*/ 2147483646 w 112"/>
              <a:gd name="T65" fmla="*/ 2147483646 h 113"/>
              <a:gd name="T66" fmla="*/ 2147483646 w 112"/>
              <a:gd name="T67" fmla="*/ 2147483646 h 113"/>
              <a:gd name="T68" fmla="*/ 2147483646 w 112"/>
              <a:gd name="T69" fmla="*/ 2147483646 h 113"/>
              <a:gd name="T70" fmla="*/ 2147483646 w 112"/>
              <a:gd name="T71" fmla="*/ 2147483646 h 113"/>
              <a:gd name="T72" fmla="*/ 2147483646 w 112"/>
              <a:gd name="T73" fmla="*/ 2147483646 h 113"/>
              <a:gd name="T74" fmla="*/ 2147483646 w 112"/>
              <a:gd name="T75" fmla="*/ 2147483646 h 113"/>
              <a:gd name="T76" fmla="*/ 2147483646 w 112"/>
              <a:gd name="T77" fmla="*/ 2147483646 h 113"/>
              <a:gd name="T78" fmla="*/ 2147483646 w 112"/>
              <a:gd name="T79" fmla="*/ 2147483646 h 113"/>
              <a:gd name="T80" fmla="*/ 2147483646 w 112"/>
              <a:gd name="T81" fmla="*/ 2147483646 h 113"/>
              <a:gd name="T82" fmla="*/ 2147483646 w 112"/>
              <a:gd name="T83" fmla="*/ 2147483646 h 113"/>
              <a:gd name="T84" fmla="*/ 2147483646 w 112"/>
              <a:gd name="T85" fmla="*/ 2147483646 h 113"/>
              <a:gd name="T86" fmla="*/ 2147483646 w 112"/>
              <a:gd name="T87" fmla="*/ 0 h 113"/>
              <a:gd name="T88" fmla="*/ 2147483646 w 112"/>
              <a:gd name="T89" fmla="*/ 2147483646 h 11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12" h="113">
                <a:moveTo>
                  <a:pt x="56" y="56"/>
                </a:moveTo>
                <a:lnTo>
                  <a:pt x="56" y="0"/>
                </a:lnTo>
                <a:lnTo>
                  <a:pt x="53" y="0"/>
                </a:lnTo>
                <a:lnTo>
                  <a:pt x="50" y="0"/>
                </a:lnTo>
                <a:lnTo>
                  <a:pt x="48" y="0"/>
                </a:lnTo>
                <a:lnTo>
                  <a:pt x="45" y="1"/>
                </a:lnTo>
                <a:lnTo>
                  <a:pt x="42" y="1"/>
                </a:lnTo>
                <a:lnTo>
                  <a:pt x="41" y="1"/>
                </a:lnTo>
                <a:lnTo>
                  <a:pt x="38" y="3"/>
                </a:lnTo>
                <a:lnTo>
                  <a:pt x="35" y="4"/>
                </a:lnTo>
                <a:lnTo>
                  <a:pt x="32" y="5"/>
                </a:lnTo>
                <a:lnTo>
                  <a:pt x="29" y="7"/>
                </a:lnTo>
                <a:lnTo>
                  <a:pt x="28" y="7"/>
                </a:lnTo>
                <a:lnTo>
                  <a:pt x="25" y="10"/>
                </a:lnTo>
                <a:lnTo>
                  <a:pt x="24" y="11"/>
                </a:lnTo>
                <a:lnTo>
                  <a:pt x="21" y="12"/>
                </a:lnTo>
                <a:lnTo>
                  <a:pt x="19" y="14"/>
                </a:lnTo>
                <a:lnTo>
                  <a:pt x="17" y="15"/>
                </a:lnTo>
                <a:lnTo>
                  <a:pt x="15" y="18"/>
                </a:lnTo>
                <a:lnTo>
                  <a:pt x="14" y="20"/>
                </a:lnTo>
                <a:lnTo>
                  <a:pt x="11" y="22"/>
                </a:lnTo>
                <a:lnTo>
                  <a:pt x="10" y="24"/>
                </a:lnTo>
                <a:lnTo>
                  <a:pt x="8" y="27"/>
                </a:lnTo>
                <a:lnTo>
                  <a:pt x="7" y="29"/>
                </a:lnTo>
                <a:lnTo>
                  <a:pt x="5" y="31"/>
                </a:lnTo>
                <a:lnTo>
                  <a:pt x="5" y="34"/>
                </a:lnTo>
                <a:lnTo>
                  <a:pt x="4" y="36"/>
                </a:lnTo>
                <a:lnTo>
                  <a:pt x="2" y="39"/>
                </a:lnTo>
                <a:lnTo>
                  <a:pt x="2" y="42"/>
                </a:lnTo>
                <a:lnTo>
                  <a:pt x="1" y="45"/>
                </a:lnTo>
                <a:lnTo>
                  <a:pt x="1" y="48"/>
                </a:lnTo>
                <a:lnTo>
                  <a:pt x="1" y="51"/>
                </a:lnTo>
                <a:lnTo>
                  <a:pt x="1" y="53"/>
                </a:lnTo>
                <a:lnTo>
                  <a:pt x="0" y="56"/>
                </a:lnTo>
                <a:lnTo>
                  <a:pt x="1" y="59"/>
                </a:lnTo>
                <a:lnTo>
                  <a:pt x="1" y="62"/>
                </a:lnTo>
                <a:lnTo>
                  <a:pt x="1" y="65"/>
                </a:lnTo>
                <a:lnTo>
                  <a:pt x="1" y="67"/>
                </a:lnTo>
                <a:lnTo>
                  <a:pt x="2" y="70"/>
                </a:lnTo>
                <a:lnTo>
                  <a:pt x="2" y="73"/>
                </a:lnTo>
                <a:lnTo>
                  <a:pt x="4" y="74"/>
                </a:lnTo>
                <a:lnTo>
                  <a:pt x="5" y="77"/>
                </a:lnTo>
                <a:lnTo>
                  <a:pt x="5" y="80"/>
                </a:lnTo>
                <a:lnTo>
                  <a:pt x="7" y="83"/>
                </a:lnTo>
                <a:lnTo>
                  <a:pt x="8" y="84"/>
                </a:lnTo>
                <a:lnTo>
                  <a:pt x="10" y="87"/>
                </a:lnTo>
                <a:lnTo>
                  <a:pt x="11" y="90"/>
                </a:lnTo>
                <a:lnTo>
                  <a:pt x="14" y="91"/>
                </a:lnTo>
                <a:lnTo>
                  <a:pt x="15" y="94"/>
                </a:lnTo>
                <a:lnTo>
                  <a:pt x="17" y="96"/>
                </a:lnTo>
                <a:lnTo>
                  <a:pt x="19" y="97"/>
                </a:lnTo>
                <a:lnTo>
                  <a:pt x="21" y="100"/>
                </a:lnTo>
                <a:lnTo>
                  <a:pt x="24" y="101"/>
                </a:lnTo>
                <a:lnTo>
                  <a:pt x="25" y="103"/>
                </a:lnTo>
                <a:lnTo>
                  <a:pt x="28" y="104"/>
                </a:lnTo>
                <a:lnTo>
                  <a:pt x="29" y="105"/>
                </a:lnTo>
                <a:lnTo>
                  <a:pt x="32" y="107"/>
                </a:lnTo>
                <a:lnTo>
                  <a:pt x="35" y="108"/>
                </a:lnTo>
                <a:lnTo>
                  <a:pt x="38" y="108"/>
                </a:lnTo>
                <a:lnTo>
                  <a:pt x="41" y="110"/>
                </a:lnTo>
                <a:lnTo>
                  <a:pt x="42" y="110"/>
                </a:lnTo>
                <a:lnTo>
                  <a:pt x="45" y="111"/>
                </a:lnTo>
                <a:lnTo>
                  <a:pt x="48" y="111"/>
                </a:lnTo>
                <a:lnTo>
                  <a:pt x="50" y="111"/>
                </a:lnTo>
                <a:lnTo>
                  <a:pt x="53" y="113"/>
                </a:lnTo>
                <a:lnTo>
                  <a:pt x="56" y="113"/>
                </a:lnTo>
                <a:lnTo>
                  <a:pt x="60" y="113"/>
                </a:lnTo>
                <a:lnTo>
                  <a:pt x="63" y="111"/>
                </a:lnTo>
                <a:lnTo>
                  <a:pt x="66" y="111"/>
                </a:lnTo>
                <a:lnTo>
                  <a:pt x="69" y="111"/>
                </a:lnTo>
                <a:lnTo>
                  <a:pt x="70" y="110"/>
                </a:lnTo>
                <a:lnTo>
                  <a:pt x="73" y="110"/>
                </a:lnTo>
                <a:lnTo>
                  <a:pt x="76" y="108"/>
                </a:lnTo>
                <a:lnTo>
                  <a:pt x="79" y="108"/>
                </a:lnTo>
                <a:lnTo>
                  <a:pt x="81" y="107"/>
                </a:lnTo>
                <a:lnTo>
                  <a:pt x="84" y="105"/>
                </a:lnTo>
                <a:lnTo>
                  <a:pt x="86" y="104"/>
                </a:lnTo>
                <a:lnTo>
                  <a:pt x="88" y="103"/>
                </a:lnTo>
                <a:lnTo>
                  <a:pt x="90" y="101"/>
                </a:lnTo>
                <a:lnTo>
                  <a:pt x="93" y="100"/>
                </a:lnTo>
                <a:lnTo>
                  <a:pt x="94" y="97"/>
                </a:lnTo>
                <a:lnTo>
                  <a:pt x="97" y="96"/>
                </a:lnTo>
                <a:lnTo>
                  <a:pt x="98" y="94"/>
                </a:lnTo>
                <a:lnTo>
                  <a:pt x="100" y="91"/>
                </a:lnTo>
                <a:lnTo>
                  <a:pt x="103" y="90"/>
                </a:lnTo>
                <a:lnTo>
                  <a:pt x="104" y="87"/>
                </a:lnTo>
                <a:lnTo>
                  <a:pt x="105" y="84"/>
                </a:lnTo>
                <a:lnTo>
                  <a:pt x="107" y="83"/>
                </a:lnTo>
                <a:lnTo>
                  <a:pt x="108" y="80"/>
                </a:lnTo>
                <a:lnTo>
                  <a:pt x="108" y="77"/>
                </a:lnTo>
                <a:lnTo>
                  <a:pt x="110" y="74"/>
                </a:lnTo>
                <a:lnTo>
                  <a:pt x="111" y="73"/>
                </a:lnTo>
                <a:lnTo>
                  <a:pt x="111" y="70"/>
                </a:lnTo>
                <a:lnTo>
                  <a:pt x="112" y="67"/>
                </a:lnTo>
                <a:lnTo>
                  <a:pt x="112" y="65"/>
                </a:lnTo>
                <a:lnTo>
                  <a:pt x="112" y="62"/>
                </a:lnTo>
                <a:lnTo>
                  <a:pt x="112" y="59"/>
                </a:lnTo>
                <a:lnTo>
                  <a:pt x="112" y="56"/>
                </a:lnTo>
                <a:lnTo>
                  <a:pt x="112" y="53"/>
                </a:lnTo>
                <a:lnTo>
                  <a:pt x="112" y="51"/>
                </a:lnTo>
                <a:lnTo>
                  <a:pt x="112" y="48"/>
                </a:lnTo>
                <a:lnTo>
                  <a:pt x="112" y="45"/>
                </a:lnTo>
                <a:lnTo>
                  <a:pt x="111" y="42"/>
                </a:lnTo>
                <a:lnTo>
                  <a:pt x="111" y="39"/>
                </a:lnTo>
                <a:lnTo>
                  <a:pt x="110" y="36"/>
                </a:lnTo>
                <a:lnTo>
                  <a:pt x="108" y="34"/>
                </a:lnTo>
                <a:lnTo>
                  <a:pt x="108" y="31"/>
                </a:lnTo>
                <a:lnTo>
                  <a:pt x="107" y="29"/>
                </a:lnTo>
                <a:lnTo>
                  <a:pt x="105" y="27"/>
                </a:lnTo>
                <a:lnTo>
                  <a:pt x="104" y="24"/>
                </a:lnTo>
                <a:lnTo>
                  <a:pt x="103" y="22"/>
                </a:lnTo>
                <a:lnTo>
                  <a:pt x="100" y="20"/>
                </a:lnTo>
                <a:lnTo>
                  <a:pt x="98" y="18"/>
                </a:lnTo>
                <a:lnTo>
                  <a:pt x="97" y="15"/>
                </a:lnTo>
                <a:lnTo>
                  <a:pt x="94" y="14"/>
                </a:lnTo>
                <a:lnTo>
                  <a:pt x="93" y="12"/>
                </a:lnTo>
                <a:lnTo>
                  <a:pt x="90" y="11"/>
                </a:lnTo>
                <a:lnTo>
                  <a:pt x="88" y="10"/>
                </a:lnTo>
                <a:lnTo>
                  <a:pt x="86" y="7"/>
                </a:lnTo>
                <a:lnTo>
                  <a:pt x="84" y="7"/>
                </a:lnTo>
                <a:lnTo>
                  <a:pt x="81" y="5"/>
                </a:lnTo>
                <a:lnTo>
                  <a:pt x="79" y="4"/>
                </a:lnTo>
                <a:lnTo>
                  <a:pt x="76" y="3"/>
                </a:lnTo>
                <a:lnTo>
                  <a:pt x="73" y="1"/>
                </a:lnTo>
                <a:lnTo>
                  <a:pt x="70" y="1"/>
                </a:lnTo>
                <a:lnTo>
                  <a:pt x="69" y="1"/>
                </a:lnTo>
                <a:lnTo>
                  <a:pt x="66" y="0"/>
                </a:lnTo>
                <a:lnTo>
                  <a:pt x="63" y="0"/>
                </a:lnTo>
                <a:lnTo>
                  <a:pt x="60" y="0"/>
                </a:lnTo>
                <a:lnTo>
                  <a:pt x="56" y="0"/>
                </a:lnTo>
                <a:lnTo>
                  <a:pt x="56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38" name="Freeform 78">
            <a:extLst>
              <a:ext uri="{FF2B5EF4-FFF2-40B4-BE49-F238E27FC236}">
                <a16:creationId xmlns:a16="http://schemas.microsoft.com/office/drawing/2014/main" id="{6DD3A945-390A-9348-92C0-95B2D7B3133A}"/>
              </a:ext>
            </a:extLst>
          </p:cNvPr>
          <p:cNvSpPr>
            <a:spLocks/>
          </p:cNvSpPr>
          <p:nvPr/>
        </p:nvSpPr>
        <p:spPr bwMode="auto">
          <a:xfrm>
            <a:off x="4659313" y="5491163"/>
            <a:ext cx="101600" cy="101600"/>
          </a:xfrm>
          <a:custGeom>
            <a:avLst/>
            <a:gdLst>
              <a:gd name="T0" fmla="*/ 2147483646 w 128"/>
              <a:gd name="T1" fmla="*/ 0 h 128"/>
              <a:gd name="T2" fmla="*/ 2147483646 w 128"/>
              <a:gd name="T3" fmla="*/ 2147483646 h 128"/>
              <a:gd name="T4" fmla="*/ 2147483646 w 128"/>
              <a:gd name="T5" fmla="*/ 2147483646 h 128"/>
              <a:gd name="T6" fmla="*/ 2147483646 w 128"/>
              <a:gd name="T7" fmla="*/ 2147483646 h 128"/>
              <a:gd name="T8" fmla="*/ 2147483646 w 128"/>
              <a:gd name="T9" fmla="*/ 2147483646 h 128"/>
              <a:gd name="T10" fmla="*/ 2147483646 w 128"/>
              <a:gd name="T11" fmla="*/ 2147483646 h 128"/>
              <a:gd name="T12" fmla="*/ 2147483646 w 128"/>
              <a:gd name="T13" fmla="*/ 2147483646 h 128"/>
              <a:gd name="T14" fmla="*/ 2147483646 w 128"/>
              <a:gd name="T15" fmla="*/ 2147483646 h 128"/>
              <a:gd name="T16" fmla="*/ 2147483646 w 128"/>
              <a:gd name="T17" fmla="*/ 2147483646 h 128"/>
              <a:gd name="T18" fmla="*/ 0 w 128"/>
              <a:gd name="T19" fmla="*/ 2147483646 h 128"/>
              <a:gd name="T20" fmla="*/ 0 w 128"/>
              <a:gd name="T21" fmla="*/ 2147483646 h 128"/>
              <a:gd name="T22" fmla="*/ 0 w 128"/>
              <a:gd name="T23" fmla="*/ 2147483646 h 128"/>
              <a:gd name="T24" fmla="*/ 2147483646 w 128"/>
              <a:gd name="T25" fmla="*/ 2147483646 h 128"/>
              <a:gd name="T26" fmla="*/ 2147483646 w 128"/>
              <a:gd name="T27" fmla="*/ 2147483646 h 128"/>
              <a:gd name="T28" fmla="*/ 2147483646 w 128"/>
              <a:gd name="T29" fmla="*/ 2147483646 h 128"/>
              <a:gd name="T30" fmla="*/ 2147483646 w 128"/>
              <a:gd name="T31" fmla="*/ 2147483646 h 128"/>
              <a:gd name="T32" fmla="*/ 2147483646 w 128"/>
              <a:gd name="T33" fmla="*/ 2147483646 h 128"/>
              <a:gd name="T34" fmla="*/ 2147483646 w 128"/>
              <a:gd name="T35" fmla="*/ 2147483646 h 128"/>
              <a:gd name="T36" fmla="*/ 2147483646 w 128"/>
              <a:gd name="T37" fmla="*/ 2147483646 h 128"/>
              <a:gd name="T38" fmla="*/ 2147483646 w 128"/>
              <a:gd name="T39" fmla="*/ 2147483646 h 128"/>
              <a:gd name="T40" fmla="*/ 2147483646 w 128"/>
              <a:gd name="T41" fmla="*/ 2147483646 h 128"/>
              <a:gd name="T42" fmla="*/ 2147483646 w 128"/>
              <a:gd name="T43" fmla="*/ 2147483646 h 128"/>
              <a:gd name="T44" fmla="*/ 2147483646 w 128"/>
              <a:gd name="T45" fmla="*/ 2147483646 h 128"/>
              <a:gd name="T46" fmla="*/ 2147483646 w 128"/>
              <a:gd name="T47" fmla="*/ 2147483646 h 128"/>
              <a:gd name="T48" fmla="*/ 2147483646 w 128"/>
              <a:gd name="T49" fmla="*/ 2147483646 h 128"/>
              <a:gd name="T50" fmla="*/ 2147483646 w 128"/>
              <a:gd name="T51" fmla="*/ 2147483646 h 128"/>
              <a:gd name="T52" fmla="*/ 2147483646 w 128"/>
              <a:gd name="T53" fmla="*/ 2147483646 h 128"/>
              <a:gd name="T54" fmla="*/ 2147483646 w 128"/>
              <a:gd name="T55" fmla="*/ 2147483646 h 128"/>
              <a:gd name="T56" fmla="*/ 2147483646 w 128"/>
              <a:gd name="T57" fmla="*/ 2147483646 h 128"/>
              <a:gd name="T58" fmla="*/ 2147483646 w 128"/>
              <a:gd name="T59" fmla="*/ 2147483646 h 128"/>
              <a:gd name="T60" fmla="*/ 2147483646 w 128"/>
              <a:gd name="T61" fmla="*/ 2147483646 h 128"/>
              <a:gd name="T62" fmla="*/ 2147483646 w 128"/>
              <a:gd name="T63" fmla="*/ 2147483646 h 128"/>
              <a:gd name="T64" fmla="*/ 2147483646 w 128"/>
              <a:gd name="T65" fmla="*/ 2147483646 h 128"/>
              <a:gd name="T66" fmla="*/ 2147483646 w 128"/>
              <a:gd name="T67" fmla="*/ 2147483646 h 128"/>
              <a:gd name="T68" fmla="*/ 2147483646 w 128"/>
              <a:gd name="T69" fmla="*/ 2147483646 h 128"/>
              <a:gd name="T70" fmla="*/ 2147483646 w 128"/>
              <a:gd name="T71" fmla="*/ 2147483646 h 128"/>
              <a:gd name="T72" fmla="*/ 2147483646 w 128"/>
              <a:gd name="T73" fmla="*/ 2147483646 h 128"/>
              <a:gd name="T74" fmla="*/ 2147483646 w 128"/>
              <a:gd name="T75" fmla="*/ 2147483646 h 128"/>
              <a:gd name="T76" fmla="*/ 2147483646 w 128"/>
              <a:gd name="T77" fmla="*/ 2147483646 h 128"/>
              <a:gd name="T78" fmla="*/ 2147483646 w 128"/>
              <a:gd name="T79" fmla="*/ 2147483646 h 128"/>
              <a:gd name="T80" fmla="*/ 2147483646 w 128"/>
              <a:gd name="T81" fmla="*/ 2147483646 h 128"/>
              <a:gd name="T82" fmla="*/ 2147483646 w 128"/>
              <a:gd name="T83" fmla="*/ 2147483646 h 128"/>
              <a:gd name="T84" fmla="*/ 2147483646 w 128"/>
              <a:gd name="T85" fmla="*/ 2147483646 h 128"/>
              <a:gd name="T86" fmla="*/ 2147483646 w 128"/>
              <a:gd name="T87" fmla="*/ 0 h 12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28" h="128">
                <a:moveTo>
                  <a:pt x="63" y="0"/>
                </a:moveTo>
                <a:lnTo>
                  <a:pt x="60" y="0"/>
                </a:lnTo>
                <a:lnTo>
                  <a:pt x="57" y="0"/>
                </a:lnTo>
                <a:lnTo>
                  <a:pt x="53" y="1"/>
                </a:lnTo>
                <a:lnTo>
                  <a:pt x="50" y="1"/>
                </a:lnTo>
                <a:lnTo>
                  <a:pt x="48" y="1"/>
                </a:lnTo>
                <a:lnTo>
                  <a:pt x="45" y="2"/>
                </a:lnTo>
                <a:lnTo>
                  <a:pt x="42" y="4"/>
                </a:lnTo>
                <a:lnTo>
                  <a:pt x="39" y="5"/>
                </a:lnTo>
                <a:lnTo>
                  <a:pt x="36" y="5"/>
                </a:lnTo>
                <a:lnTo>
                  <a:pt x="33" y="7"/>
                </a:lnTo>
                <a:lnTo>
                  <a:pt x="31" y="9"/>
                </a:lnTo>
                <a:lnTo>
                  <a:pt x="28" y="11"/>
                </a:lnTo>
                <a:lnTo>
                  <a:pt x="25" y="12"/>
                </a:lnTo>
                <a:lnTo>
                  <a:pt x="22" y="14"/>
                </a:lnTo>
                <a:lnTo>
                  <a:pt x="21" y="16"/>
                </a:lnTo>
                <a:lnTo>
                  <a:pt x="18" y="18"/>
                </a:lnTo>
                <a:lnTo>
                  <a:pt x="17" y="21"/>
                </a:lnTo>
                <a:lnTo>
                  <a:pt x="14" y="24"/>
                </a:lnTo>
                <a:lnTo>
                  <a:pt x="12" y="25"/>
                </a:lnTo>
                <a:lnTo>
                  <a:pt x="11" y="28"/>
                </a:lnTo>
                <a:lnTo>
                  <a:pt x="8" y="31"/>
                </a:lnTo>
                <a:lnTo>
                  <a:pt x="7" y="33"/>
                </a:lnTo>
                <a:lnTo>
                  <a:pt x="5" y="36"/>
                </a:lnTo>
                <a:lnTo>
                  <a:pt x="4" y="39"/>
                </a:lnTo>
                <a:lnTo>
                  <a:pt x="4" y="42"/>
                </a:lnTo>
                <a:lnTo>
                  <a:pt x="2" y="45"/>
                </a:lnTo>
                <a:lnTo>
                  <a:pt x="1" y="47"/>
                </a:lnTo>
                <a:lnTo>
                  <a:pt x="1" y="50"/>
                </a:lnTo>
                <a:lnTo>
                  <a:pt x="0" y="53"/>
                </a:lnTo>
                <a:lnTo>
                  <a:pt x="0" y="57"/>
                </a:lnTo>
                <a:lnTo>
                  <a:pt x="0" y="60"/>
                </a:lnTo>
                <a:lnTo>
                  <a:pt x="0" y="63"/>
                </a:lnTo>
                <a:lnTo>
                  <a:pt x="0" y="67"/>
                </a:lnTo>
                <a:lnTo>
                  <a:pt x="0" y="70"/>
                </a:lnTo>
                <a:lnTo>
                  <a:pt x="0" y="73"/>
                </a:lnTo>
                <a:lnTo>
                  <a:pt x="1" y="77"/>
                </a:lnTo>
                <a:lnTo>
                  <a:pt x="1" y="80"/>
                </a:lnTo>
                <a:lnTo>
                  <a:pt x="2" y="83"/>
                </a:lnTo>
                <a:lnTo>
                  <a:pt x="4" y="86"/>
                </a:lnTo>
                <a:lnTo>
                  <a:pt x="4" y="88"/>
                </a:lnTo>
                <a:lnTo>
                  <a:pt x="5" y="91"/>
                </a:lnTo>
                <a:lnTo>
                  <a:pt x="7" y="94"/>
                </a:lnTo>
                <a:lnTo>
                  <a:pt x="8" y="97"/>
                </a:lnTo>
                <a:lnTo>
                  <a:pt x="11" y="100"/>
                </a:lnTo>
                <a:lnTo>
                  <a:pt x="12" y="102"/>
                </a:lnTo>
                <a:lnTo>
                  <a:pt x="14" y="104"/>
                </a:lnTo>
                <a:lnTo>
                  <a:pt x="17" y="107"/>
                </a:lnTo>
                <a:lnTo>
                  <a:pt x="18" y="108"/>
                </a:lnTo>
                <a:lnTo>
                  <a:pt x="21" y="111"/>
                </a:lnTo>
                <a:lnTo>
                  <a:pt x="22" y="112"/>
                </a:lnTo>
                <a:lnTo>
                  <a:pt x="25" y="115"/>
                </a:lnTo>
                <a:lnTo>
                  <a:pt x="28" y="117"/>
                </a:lnTo>
                <a:lnTo>
                  <a:pt x="31" y="118"/>
                </a:lnTo>
                <a:lnTo>
                  <a:pt x="33" y="119"/>
                </a:lnTo>
                <a:lnTo>
                  <a:pt x="36" y="121"/>
                </a:lnTo>
                <a:lnTo>
                  <a:pt x="39" y="122"/>
                </a:lnTo>
                <a:lnTo>
                  <a:pt x="42" y="124"/>
                </a:lnTo>
                <a:lnTo>
                  <a:pt x="45" y="125"/>
                </a:lnTo>
                <a:lnTo>
                  <a:pt x="48" y="125"/>
                </a:lnTo>
                <a:lnTo>
                  <a:pt x="50" y="126"/>
                </a:lnTo>
                <a:lnTo>
                  <a:pt x="53" y="126"/>
                </a:lnTo>
                <a:lnTo>
                  <a:pt x="57" y="128"/>
                </a:lnTo>
                <a:lnTo>
                  <a:pt x="60" y="128"/>
                </a:lnTo>
                <a:lnTo>
                  <a:pt x="63" y="128"/>
                </a:lnTo>
                <a:lnTo>
                  <a:pt x="67" y="128"/>
                </a:lnTo>
                <a:lnTo>
                  <a:pt x="70" y="128"/>
                </a:lnTo>
                <a:lnTo>
                  <a:pt x="73" y="126"/>
                </a:lnTo>
                <a:lnTo>
                  <a:pt x="76" y="126"/>
                </a:lnTo>
                <a:lnTo>
                  <a:pt x="80" y="125"/>
                </a:lnTo>
                <a:lnTo>
                  <a:pt x="83" y="125"/>
                </a:lnTo>
                <a:lnTo>
                  <a:pt x="86" y="124"/>
                </a:lnTo>
                <a:lnTo>
                  <a:pt x="88" y="122"/>
                </a:lnTo>
                <a:lnTo>
                  <a:pt x="91" y="121"/>
                </a:lnTo>
                <a:lnTo>
                  <a:pt x="94" y="119"/>
                </a:lnTo>
                <a:lnTo>
                  <a:pt x="97" y="118"/>
                </a:lnTo>
                <a:lnTo>
                  <a:pt x="100" y="117"/>
                </a:lnTo>
                <a:lnTo>
                  <a:pt x="101" y="115"/>
                </a:lnTo>
                <a:lnTo>
                  <a:pt x="104" y="112"/>
                </a:lnTo>
                <a:lnTo>
                  <a:pt x="107" y="111"/>
                </a:lnTo>
                <a:lnTo>
                  <a:pt x="108" y="108"/>
                </a:lnTo>
                <a:lnTo>
                  <a:pt x="111" y="107"/>
                </a:lnTo>
                <a:lnTo>
                  <a:pt x="112" y="104"/>
                </a:lnTo>
                <a:lnTo>
                  <a:pt x="115" y="102"/>
                </a:lnTo>
                <a:lnTo>
                  <a:pt x="117" y="100"/>
                </a:lnTo>
                <a:lnTo>
                  <a:pt x="118" y="97"/>
                </a:lnTo>
                <a:lnTo>
                  <a:pt x="119" y="94"/>
                </a:lnTo>
                <a:lnTo>
                  <a:pt x="121" y="91"/>
                </a:lnTo>
                <a:lnTo>
                  <a:pt x="122" y="88"/>
                </a:lnTo>
                <a:lnTo>
                  <a:pt x="124" y="86"/>
                </a:lnTo>
                <a:lnTo>
                  <a:pt x="125" y="83"/>
                </a:lnTo>
                <a:lnTo>
                  <a:pt x="125" y="80"/>
                </a:lnTo>
                <a:lnTo>
                  <a:pt x="126" y="77"/>
                </a:lnTo>
                <a:lnTo>
                  <a:pt x="126" y="73"/>
                </a:lnTo>
                <a:lnTo>
                  <a:pt x="126" y="70"/>
                </a:lnTo>
                <a:lnTo>
                  <a:pt x="128" y="67"/>
                </a:lnTo>
                <a:lnTo>
                  <a:pt x="128" y="63"/>
                </a:lnTo>
                <a:lnTo>
                  <a:pt x="128" y="60"/>
                </a:lnTo>
                <a:lnTo>
                  <a:pt x="126" y="57"/>
                </a:lnTo>
                <a:lnTo>
                  <a:pt x="126" y="53"/>
                </a:lnTo>
                <a:lnTo>
                  <a:pt x="126" y="50"/>
                </a:lnTo>
                <a:lnTo>
                  <a:pt x="125" y="47"/>
                </a:lnTo>
                <a:lnTo>
                  <a:pt x="125" y="45"/>
                </a:lnTo>
                <a:lnTo>
                  <a:pt x="124" y="42"/>
                </a:lnTo>
                <a:lnTo>
                  <a:pt x="122" y="39"/>
                </a:lnTo>
                <a:lnTo>
                  <a:pt x="121" y="36"/>
                </a:lnTo>
                <a:lnTo>
                  <a:pt x="119" y="33"/>
                </a:lnTo>
                <a:lnTo>
                  <a:pt x="118" y="31"/>
                </a:lnTo>
                <a:lnTo>
                  <a:pt x="117" y="28"/>
                </a:lnTo>
                <a:lnTo>
                  <a:pt x="115" y="25"/>
                </a:lnTo>
                <a:lnTo>
                  <a:pt x="112" y="24"/>
                </a:lnTo>
                <a:lnTo>
                  <a:pt x="111" y="21"/>
                </a:lnTo>
                <a:lnTo>
                  <a:pt x="108" y="18"/>
                </a:lnTo>
                <a:lnTo>
                  <a:pt x="107" y="16"/>
                </a:lnTo>
                <a:lnTo>
                  <a:pt x="104" y="14"/>
                </a:lnTo>
                <a:lnTo>
                  <a:pt x="101" y="12"/>
                </a:lnTo>
                <a:lnTo>
                  <a:pt x="100" y="11"/>
                </a:lnTo>
                <a:lnTo>
                  <a:pt x="97" y="9"/>
                </a:lnTo>
                <a:lnTo>
                  <a:pt x="94" y="7"/>
                </a:lnTo>
                <a:lnTo>
                  <a:pt x="91" y="5"/>
                </a:lnTo>
                <a:lnTo>
                  <a:pt x="88" y="5"/>
                </a:lnTo>
                <a:lnTo>
                  <a:pt x="86" y="4"/>
                </a:lnTo>
                <a:lnTo>
                  <a:pt x="83" y="2"/>
                </a:lnTo>
                <a:lnTo>
                  <a:pt x="80" y="1"/>
                </a:lnTo>
                <a:lnTo>
                  <a:pt x="76" y="1"/>
                </a:lnTo>
                <a:lnTo>
                  <a:pt x="73" y="1"/>
                </a:lnTo>
                <a:lnTo>
                  <a:pt x="70" y="0"/>
                </a:lnTo>
                <a:lnTo>
                  <a:pt x="67" y="0"/>
                </a:lnTo>
                <a:lnTo>
                  <a:pt x="63" y="0"/>
                </a:lnTo>
                <a:close/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39" name="Freeform 79">
            <a:extLst>
              <a:ext uri="{FF2B5EF4-FFF2-40B4-BE49-F238E27FC236}">
                <a16:creationId xmlns:a16="http://schemas.microsoft.com/office/drawing/2014/main" id="{DC782E9D-6E9E-0B44-95AD-3BF5338ABA1D}"/>
              </a:ext>
            </a:extLst>
          </p:cNvPr>
          <p:cNvSpPr>
            <a:spLocks/>
          </p:cNvSpPr>
          <p:nvPr/>
        </p:nvSpPr>
        <p:spPr bwMode="auto">
          <a:xfrm>
            <a:off x="3722689" y="5381626"/>
            <a:ext cx="312737" cy="314325"/>
          </a:xfrm>
          <a:custGeom>
            <a:avLst/>
            <a:gdLst>
              <a:gd name="T0" fmla="*/ 2147483646 w 394"/>
              <a:gd name="T1" fmla="*/ 2147483646 h 394"/>
              <a:gd name="T2" fmla="*/ 0 w 394"/>
              <a:gd name="T3" fmla="*/ 2147483646 h 394"/>
              <a:gd name="T4" fmla="*/ 0 w 394"/>
              <a:gd name="T5" fmla="*/ 0 h 394"/>
              <a:gd name="T6" fmla="*/ 2147483646 w 394"/>
              <a:gd name="T7" fmla="*/ 0 h 39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4" h="394">
                <a:moveTo>
                  <a:pt x="394" y="394"/>
                </a:moveTo>
                <a:lnTo>
                  <a:pt x="0" y="394"/>
                </a:lnTo>
                <a:lnTo>
                  <a:pt x="0" y="0"/>
                </a:lnTo>
                <a:lnTo>
                  <a:pt x="394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40" name="Line 80">
            <a:extLst>
              <a:ext uri="{FF2B5EF4-FFF2-40B4-BE49-F238E27FC236}">
                <a16:creationId xmlns:a16="http://schemas.microsoft.com/office/drawing/2014/main" id="{5833C3E3-E0EA-A54E-AFEB-BBED89CB119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9950" y="5538789"/>
            <a:ext cx="3127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41" name="Freeform 81">
            <a:extLst>
              <a:ext uri="{FF2B5EF4-FFF2-40B4-BE49-F238E27FC236}">
                <a16:creationId xmlns:a16="http://schemas.microsoft.com/office/drawing/2014/main" id="{02F26C88-37FF-2948-B0CE-5F56C3A5A109}"/>
              </a:ext>
            </a:extLst>
          </p:cNvPr>
          <p:cNvSpPr>
            <a:spLocks/>
          </p:cNvSpPr>
          <p:nvPr/>
        </p:nvSpPr>
        <p:spPr bwMode="auto">
          <a:xfrm>
            <a:off x="4773614" y="5367338"/>
            <a:ext cx="649287" cy="171450"/>
          </a:xfrm>
          <a:custGeom>
            <a:avLst/>
            <a:gdLst>
              <a:gd name="T0" fmla="*/ 2147483646 w 790"/>
              <a:gd name="T1" fmla="*/ 0 h 197"/>
              <a:gd name="T2" fmla="*/ 2147483646 w 790"/>
              <a:gd name="T3" fmla="*/ 0 h 197"/>
              <a:gd name="T4" fmla="*/ 2147483646 w 790"/>
              <a:gd name="T5" fmla="*/ 2147483646 h 197"/>
              <a:gd name="T6" fmla="*/ 0 w 790"/>
              <a:gd name="T7" fmla="*/ 2147483646 h 19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90" h="197">
                <a:moveTo>
                  <a:pt x="790" y="0"/>
                </a:moveTo>
                <a:lnTo>
                  <a:pt x="395" y="0"/>
                </a:lnTo>
                <a:lnTo>
                  <a:pt x="395" y="197"/>
                </a:lnTo>
                <a:lnTo>
                  <a:pt x="0" y="197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42" name="Rectangle 82">
            <a:extLst>
              <a:ext uri="{FF2B5EF4-FFF2-40B4-BE49-F238E27FC236}">
                <a16:creationId xmlns:a16="http://schemas.microsoft.com/office/drawing/2014/main" id="{C950CC1F-118B-1440-B418-78FA9B483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400" y="1765301"/>
            <a:ext cx="1202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f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79943" name="Freeform 85">
            <a:extLst>
              <a:ext uri="{FF2B5EF4-FFF2-40B4-BE49-F238E27FC236}">
                <a16:creationId xmlns:a16="http://schemas.microsoft.com/office/drawing/2014/main" id="{4EA19E2D-27E8-7440-8D13-1A86F3400D22}"/>
              </a:ext>
            </a:extLst>
          </p:cNvPr>
          <p:cNvSpPr>
            <a:spLocks/>
          </p:cNvSpPr>
          <p:nvPr/>
        </p:nvSpPr>
        <p:spPr bwMode="auto">
          <a:xfrm>
            <a:off x="5064125" y="4241800"/>
            <a:ext cx="46038" cy="44450"/>
          </a:xfrm>
          <a:custGeom>
            <a:avLst/>
            <a:gdLst>
              <a:gd name="T0" fmla="*/ 2147483646 w 56"/>
              <a:gd name="T1" fmla="*/ 0 h 57"/>
              <a:gd name="T2" fmla="*/ 2147483646 w 56"/>
              <a:gd name="T3" fmla="*/ 0 h 57"/>
              <a:gd name="T4" fmla="*/ 2147483646 w 56"/>
              <a:gd name="T5" fmla="*/ 2147483646 h 57"/>
              <a:gd name="T6" fmla="*/ 2147483646 w 56"/>
              <a:gd name="T7" fmla="*/ 2147483646 h 57"/>
              <a:gd name="T8" fmla="*/ 2147483646 w 56"/>
              <a:gd name="T9" fmla="*/ 2147483646 h 57"/>
              <a:gd name="T10" fmla="*/ 2147483646 w 56"/>
              <a:gd name="T11" fmla="*/ 2147483646 h 57"/>
              <a:gd name="T12" fmla="*/ 2147483646 w 56"/>
              <a:gd name="T13" fmla="*/ 2147483646 h 57"/>
              <a:gd name="T14" fmla="*/ 2147483646 w 56"/>
              <a:gd name="T15" fmla="*/ 2147483646 h 57"/>
              <a:gd name="T16" fmla="*/ 2147483646 w 56"/>
              <a:gd name="T17" fmla="*/ 2147483646 h 57"/>
              <a:gd name="T18" fmla="*/ 2147483646 w 56"/>
              <a:gd name="T19" fmla="*/ 2147483646 h 57"/>
              <a:gd name="T20" fmla="*/ 2147483646 w 56"/>
              <a:gd name="T21" fmla="*/ 2147483646 h 57"/>
              <a:gd name="T22" fmla="*/ 2147483646 w 56"/>
              <a:gd name="T23" fmla="*/ 2147483646 h 57"/>
              <a:gd name="T24" fmla="*/ 2147483646 w 56"/>
              <a:gd name="T25" fmla="*/ 2147483646 h 57"/>
              <a:gd name="T26" fmla="*/ 2147483646 w 56"/>
              <a:gd name="T27" fmla="*/ 2147483646 h 57"/>
              <a:gd name="T28" fmla="*/ 2147483646 w 56"/>
              <a:gd name="T29" fmla="*/ 2147483646 h 57"/>
              <a:gd name="T30" fmla="*/ 2147483646 w 56"/>
              <a:gd name="T31" fmla="*/ 2147483646 h 57"/>
              <a:gd name="T32" fmla="*/ 2147483646 w 56"/>
              <a:gd name="T33" fmla="*/ 2147483646 h 57"/>
              <a:gd name="T34" fmla="*/ 2147483646 w 56"/>
              <a:gd name="T35" fmla="*/ 2147483646 h 57"/>
              <a:gd name="T36" fmla="*/ 2147483646 w 56"/>
              <a:gd name="T37" fmla="*/ 2147483646 h 57"/>
              <a:gd name="T38" fmla="*/ 2147483646 w 56"/>
              <a:gd name="T39" fmla="*/ 2147483646 h 57"/>
              <a:gd name="T40" fmla="*/ 2147483646 w 56"/>
              <a:gd name="T41" fmla="*/ 2147483646 h 57"/>
              <a:gd name="T42" fmla="*/ 2147483646 w 56"/>
              <a:gd name="T43" fmla="*/ 2147483646 h 57"/>
              <a:gd name="T44" fmla="*/ 2147483646 w 56"/>
              <a:gd name="T45" fmla="*/ 2147483646 h 57"/>
              <a:gd name="T46" fmla="*/ 2147483646 w 56"/>
              <a:gd name="T47" fmla="*/ 2147483646 h 57"/>
              <a:gd name="T48" fmla="*/ 2147483646 w 56"/>
              <a:gd name="T49" fmla="*/ 2147483646 h 57"/>
              <a:gd name="T50" fmla="*/ 2147483646 w 56"/>
              <a:gd name="T51" fmla="*/ 2147483646 h 57"/>
              <a:gd name="T52" fmla="*/ 2147483646 w 56"/>
              <a:gd name="T53" fmla="*/ 2147483646 h 57"/>
              <a:gd name="T54" fmla="*/ 2147483646 w 56"/>
              <a:gd name="T55" fmla="*/ 2147483646 h 57"/>
              <a:gd name="T56" fmla="*/ 2147483646 w 56"/>
              <a:gd name="T57" fmla="*/ 2147483646 h 57"/>
              <a:gd name="T58" fmla="*/ 2147483646 w 56"/>
              <a:gd name="T59" fmla="*/ 2147483646 h 57"/>
              <a:gd name="T60" fmla="*/ 2147483646 w 56"/>
              <a:gd name="T61" fmla="*/ 2147483646 h 57"/>
              <a:gd name="T62" fmla="*/ 2147483646 w 56"/>
              <a:gd name="T63" fmla="*/ 2147483646 h 57"/>
              <a:gd name="T64" fmla="*/ 2147483646 w 56"/>
              <a:gd name="T65" fmla="*/ 2147483646 h 57"/>
              <a:gd name="T66" fmla="*/ 2147483646 w 56"/>
              <a:gd name="T67" fmla="*/ 2147483646 h 57"/>
              <a:gd name="T68" fmla="*/ 2147483646 w 56"/>
              <a:gd name="T69" fmla="*/ 2147483646 h 57"/>
              <a:gd name="T70" fmla="*/ 2147483646 w 56"/>
              <a:gd name="T71" fmla="*/ 2147483646 h 57"/>
              <a:gd name="T72" fmla="*/ 2147483646 w 56"/>
              <a:gd name="T73" fmla="*/ 2147483646 h 57"/>
              <a:gd name="T74" fmla="*/ 2147483646 w 56"/>
              <a:gd name="T75" fmla="*/ 2147483646 h 57"/>
              <a:gd name="T76" fmla="*/ 2147483646 w 56"/>
              <a:gd name="T77" fmla="*/ 2147483646 h 57"/>
              <a:gd name="T78" fmla="*/ 2147483646 w 56"/>
              <a:gd name="T79" fmla="*/ 2147483646 h 57"/>
              <a:gd name="T80" fmla="*/ 2147483646 w 56"/>
              <a:gd name="T81" fmla="*/ 2147483646 h 57"/>
              <a:gd name="T82" fmla="*/ 2147483646 w 56"/>
              <a:gd name="T83" fmla="*/ 2147483646 h 57"/>
              <a:gd name="T84" fmla="*/ 2147483646 w 56"/>
              <a:gd name="T85" fmla="*/ 0 h 57"/>
              <a:gd name="T86" fmla="*/ 2147483646 w 56"/>
              <a:gd name="T87" fmla="*/ 0 h 57"/>
              <a:gd name="T88" fmla="*/ 2147483646 w 56"/>
              <a:gd name="T89" fmla="*/ 2147483646 h 5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56" h="57">
                <a:moveTo>
                  <a:pt x="28" y="29"/>
                </a:moveTo>
                <a:lnTo>
                  <a:pt x="28" y="0"/>
                </a:lnTo>
                <a:lnTo>
                  <a:pt x="27" y="0"/>
                </a:lnTo>
                <a:lnTo>
                  <a:pt x="25" y="0"/>
                </a:lnTo>
                <a:lnTo>
                  <a:pt x="24" y="0"/>
                </a:lnTo>
                <a:lnTo>
                  <a:pt x="22" y="0"/>
                </a:lnTo>
                <a:lnTo>
                  <a:pt x="21" y="0"/>
                </a:lnTo>
                <a:lnTo>
                  <a:pt x="21" y="2"/>
                </a:lnTo>
                <a:lnTo>
                  <a:pt x="20" y="2"/>
                </a:lnTo>
                <a:lnTo>
                  <a:pt x="18" y="2"/>
                </a:lnTo>
                <a:lnTo>
                  <a:pt x="17" y="3"/>
                </a:lnTo>
                <a:lnTo>
                  <a:pt x="15" y="3"/>
                </a:lnTo>
                <a:lnTo>
                  <a:pt x="14" y="5"/>
                </a:lnTo>
                <a:lnTo>
                  <a:pt x="12" y="5"/>
                </a:lnTo>
                <a:lnTo>
                  <a:pt x="12" y="6"/>
                </a:lnTo>
                <a:lnTo>
                  <a:pt x="11" y="6"/>
                </a:lnTo>
                <a:lnTo>
                  <a:pt x="10" y="8"/>
                </a:lnTo>
                <a:lnTo>
                  <a:pt x="8" y="9"/>
                </a:lnTo>
                <a:lnTo>
                  <a:pt x="7" y="10"/>
                </a:lnTo>
                <a:lnTo>
                  <a:pt x="5" y="12"/>
                </a:lnTo>
                <a:lnTo>
                  <a:pt x="5" y="13"/>
                </a:lnTo>
                <a:lnTo>
                  <a:pt x="4" y="13"/>
                </a:lnTo>
                <a:lnTo>
                  <a:pt x="4" y="15"/>
                </a:lnTo>
                <a:lnTo>
                  <a:pt x="3" y="16"/>
                </a:lnTo>
                <a:lnTo>
                  <a:pt x="3" y="17"/>
                </a:lnTo>
                <a:lnTo>
                  <a:pt x="3" y="19"/>
                </a:lnTo>
                <a:lnTo>
                  <a:pt x="1" y="20"/>
                </a:lnTo>
                <a:lnTo>
                  <a:pt x="1" y="22"/>
                </a:lnTo>
                <a:lnTo>
                  <a:pt x="1" y="23"/>
                </a:lnTo>
                <a:lnTo>
                  <a:pt x="1" y="24"/>
                </a:lnTo>
                <a:lnTo>
                  <a:pt x="1" y="26"/>
                </a:lnTo>
                <a:lnTo>
                  <a:pt x="1" y="27"/>
                </a:lnTo>
                <a:lnTo>
                  <a:pt x="0" y="29"/>
                </a:lnTo>
                <a:lnTo>
                  <a:pt x="1" y="30"/>
                </a:lnTo>
                <a:lnTo>
                  <a:pt x="1" y="31"/>
                </a:lnTo>
                <a:lnTo>
                  <a:pt x="1" y="33"/>
                </a:lnTo>
                <a:lnTo>
                  <a:pt x="1" y="34"/>
                </a:lnTo>
                <a:lnTo>
                  <a:pt x="1" y="36"/>
                </a:lnTo>
                <a:lnTo>
                  <a:pt x="1" y="37"/>
                </a:lnTo>
                <a:lnTo>
                  <a:pt x="3" y="39"/>
                </a:lnTo>
                <a:lnTo>
                  <a:pt x="3" y="40"/>
                </a:lnTo>
                <a:lnTo>
                  <a:pt x="4" y="41"/>
                </a:lnTo>
                <a:lnTo>
                  <a:pt x="4" y="43"/>
                </a:lnTo>
                <a:lnTo>
                  <a:pt x="5" y="44"/>
                </a:lnTo>
                <a:lnTo>
                  <a:pt x="5" y="46"/>
                </a:lnTo>
                <a:lnTo>
                  <a:pt x="7" y="46"/>
                </a:lnTo>
                <a:lnTo>
                  <a:pt x="8" y="47"/>
                </a:lnTo>
                <a:lnTo>
                  <a:pt x="8" y="48"/>
                </a:lnTo>
                <a:lnTo>
                  <a:pt x="10" y="50"/>
                </a:lnTo>
                <a:lnTo>
                  <a:pt x="11" y="50"/>
                </a:lnTo>
                <a:lnTo>
                  <a:pt x="12" y="51"/>
                </a:lnTo>
                <a:lnTo>
                  <a:pt x="14" y="53"/>
                </a:lnTo>
                <a:lnTo>
                  <a:pt x="15" y="53"/>
                </a:lnTo>
                <a:lnTo>
                  <a:pt x="17" y="54"/>
                </a:lnTo>
                <a:lnTo>
                  <a:pt x="18" y="54"/>
                </a:lnTo>
                <a:lnTo>
                  <a:pt x="20" y="54"/>
                </a:lnTo>
                <a:lnTo>
                  <a:pt x="21" y="55"/>
                </a:lnTo>
                <a:lnTo>
                  <a:pt x="22" y="55"/>
                </a:lnTo>
                <a:lnTo>
                  <a:pt x="24" y="55"/>
                </a:lnTo>
                <a:lnTo>
                  <a:pt x="25" y="57"/>
                </a:lnTo>
                <a:lnTo>
                  <a:pt x="27" y="57"/>
                </a:lnTo>
                <a:lnTo>
                  <a:pt x="28" y="57"/>
                </a:lnTo>
                <a:lnTo>
                  <a:pt x="31" y="57"/>
                </a:lnTo>
                <a:lnTo>
                  <a:pt x="32" y="57"/>
                </a:lnTo>
                <a:lnTo>
                  <a:pt x="34" y="55"/>
                </a:lnTo>
                <a:lnTo>
                  <a:pt x="35" y="55"/>
                </a:lnTo>
                <a:lnTo>
                  <a:pt x="36" y="55"/>
                </a:lnTo>
                <a:lnTo>
                  <a:pt x="38" y="54"/>
                </a:lnTo>
                <a:lnTo>
                  <a:pt x="39" y="54"/>
                </a:lnTo>
                <a:lnTo>
                  <a:pt x="41" y="54"/>
                </a:lnTo>
                <a:lnTo>
                  <a:pt x="42" y="53"/>
                </a:lnTo>
                <a:lnTo>
                  <a:pt x="43" y="53"/>
                </a:lnTo>
                <a:lnTo>
                  <a:pt x="45" y="51"/>
                </a:lnTo>
                <a:lnTo>
                  <a:pt x="46" y="50"/>
                </a:lnTo>
                <a:lnTo>
                  <a:pt x="48" y="50"/>
                </a:lnTo>
                <a:lnTo>
                  <a:pt x="49" y="48"/>
                </a:lnTo>
                <a:lnTo>
                  <a:pt x="49" y="47"/>
                </a:lnTo>
                <a:lnTo>
                  <a:pt x="51" y="46"/>
                </a:lnTo>
                <a:lnTo>
                  <a:pt x="52" y="46"/>
                </a:lnTo>
                <a:lnTo>
                  <a:pt x="52" y="44"/>
                </a:lnTo>
                <a:lnTo>
                  <a:pt x="53" y="43"/>
                </a:lnTo>
                <a:lnTo>
                  <a:pt x="53" y="41"/>
                </a:lnTo>
                <a:lnTo>
                  <a:pt x="55" y="40"/>
                </a:lnTo>
                <a:lnTo>
                  <a:pt x="55" y="39"/>
                </a:lnTo>
                <a:lnTo>
                  <a:pt x="56" y="37"/>
                </a:lnTo>
                <a:lnTo>
                  <a:pt x="56" y="36"/>
                </a:lnTo>
                <a:lnTo>
                  <a:pt x="56" y="34"/>
                </a:lnTo>
                <a:lnTo>
                  <a:pt x="56" y="33"/>
                </a:lnTo>
                <a:lnTo>
                  <a:pt x="56" y="31"/>
                </a:lnTo>
                <a:lnTo>
                  <a:pt x="56" y="30"/>
                </a:lnTo>
                <a:lnTo>
                  <a:pt x="56" y="29"/>
                </a:lnTo>
                <a:lnTo>
                  <a:pt x="56" y="27"/>
                </a:lnTo>
                <a:lnTo>
                  <a:pt x="56" y="26"/>
                </a:lnTo>
                <a:lnTo>
                  <a:pt x="56" y="24"/>
                </a:lnTo>
                <a:lnTo>
                  <a:pt x="56" y="23"/>
                </a:lnTo>
                <a:lnTo>
                  <a:pt x="56" y="22"/>
                </a:lnTo>
                <a:lnTo>
                  <a:pt x="56" y="20"/>
                </a:lnTo>
                <a:lnTo>
                  <a:pt x="55" y="19"/>
                </a:lnTo>
                <a:lnTo>
                  <a:pt x="55" y="17"/>
                </a:lnTo>
                <a:lnTo>
                  <a:pt x="55" y="16"/>
                </a:lnTo>
                <a:lnTo>
                  <a:pt x="53" y="15"/>
                </a:lnTo>
                <a:lnTo>
                  <a:pt x="53" y="13"/>
                </a:lnTo>
                <a:lnTo>
                  <a:pt x="52" y="13"/>
                </a:lnTo>
                <a:lnTo>
                  <a:pt x="52" y="12"/>
                </a:lnTo>
                <a:lnTo>
                  <a:pt x="51" y="10"/>
                </a:lnTo>
                <a:lnTo>
                  <a:pt x="49" y="9"/>
                </a:lnTo>
                <a:lnTo>
                  <a:pt x="48" y="8"/>
                </a:lnTo>
                <a:lnTo>
                  <a:pt x="46" y="6"/>
                </a:lnTo>
                <a:lnTo>
                  <a:pt x="45" y="6"/>
                </a:lnTo>
                <a:lnTo>
                  <a:pt x="45" y="5"/>
                </a:lnTo>
                <a:lnTo>
                  <a:pt x="43" y="5"/>
                </a:lnTo>
                <a:lnTo>
                  <a:pt x="42" y="3"/>
                </a:lnTo>
                <a:lnTo>
                  <a:pt x="41" y="3"/>
                </a:lnTo>
                <a:lnTo>
                  <a:pt x="39" y="2"/>
                </a:lnTo>
                <a:lnTo>
                  <a:pt x="38" y="2"/>
                </a:lnTo>
                <a:lnTo>
                  <a:pt x="36" y="2"/>
                </a:lnTo>
                <a:lnTo>
                  <a:pt x="35" y="0"/>
                </a:lnTo>
                <a:lnTo>
                  <a:pt x="34" y="0"/>
                </a:lnTo>
                <a:lnTo>
                  <a:pt x="32" y="0"/>
                </a:lnTo>
                <a:lnTo>
                  <a:pt x="31" y="0"/>
                </a:lnTo>
                <a:lnTo>
                  <a:pt x="28" y="0"/>
                </a:lnTo>
                <a:lnTo>
                  <a:pt x="28" y="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44" name="Freeform 86">
            <a:extLst>
              <a:ext uri="{FF2B5EF4-FFF2-40B4-BE49-F238E27FC236}">
                <a16:creationId xmlns:a16="http://schemas.microsoft.com/office/drawing/2014/main" id="{DED1BB35-7420-714A-A597-429DDC9CCD23}"/>
              </a:ext>
            </a:extLst>
          </p:cNvPr>
          <p:cNvSpPr>
            <a:spLocks/>
          </p:cNvSpPr>
          <p:nvPr/>
        </p:nvSpPr>
        <p:spPr bwMode="auto">
          <a:xfrm>
            <a:off x="5060950" y="4235450"/>
            <a:ext cx="50800" cy="52388"/>
          </a:xfrm>
          <a:custGeom>
            <a:avLst/>
            <a:gdLst>
              <a:gd name="T0" fmla="*/ 2147483646 w 65"/>
              <a:gd name="T1" fmla="*/ 0 h 65"/>
              <a:gd name="T2" fmla="*/ 2147483646 w 65"/>
              <a:gd name="T3" fmla="*/ 2147483646 h 65"/>
              <a:gd name="T4" fmla="*/ 2147483646 w 65"/>
              <a:gd name="T5" fmla="*/ 2147483646 h 65"/>
              <a:gd name="T6" fmla="*/ 2147483646 w 65"/>
              <a:gd name="T7" fmla="*/ 2147483646 h 65"/>
              <a:gd name="T8" fmla="*/ 2147483646 w 65"/>
              <a:gd name="T9" fmla="*/ 2147483646 h 65"/>
              <a:gd name="T10" fmla="*/ 2147483646 w 65"/>
              <a:gd name="T11" fmla="*/ 2147483646 h 65"/>
              <a:gd name="T12" fmla="*/ 2147483646 w 65"/>
              <a:gd name="T13" fmla="*/ 2147483646 h 65"/>
              <a:gd name="T14" fmla="*/ 2147483646 w 65"/>
              <a:gd name="T15" fmla="*/ 2147483646 h 65"/>
              <a:gd name="T16" fmla="*/ 2147483646 w 65"/>
              <a:gd name="T17" fmla="*/ 2147483646 h 65"/>
              <a:gd name="T18" fmla="*/ 0 w 65"/>
              <a:gd name="T19" fmla="*/ 2147483646 h 65"/>
              <a:gd name="T20" fmla="*/ 0 w 65"/>
              <a:gd name="T21" fmla="*/ 2147483646 h 65"/>
              <a:gd name="T22" fmla="*/ 0 w 65"/>
              <a:gd name="T23" fmla="*/ 2147483646 h 65"/>
              <a:gd name="T24" fmla="*/ 2147483646 w 65"/>
              <a:gd name="T25" fmla="*/ 2147483646 h 65"/>
              <a:gd name="T26" fmla="*/ 2147483646 w 65"/>
              <a:gd name="T27" fmla="*/ 2147483646 h 65"/>
              <a:gd name="T28" fmla="*/ 2147483646 w 65"/>
              <a:gd name="T29" fmla="*/ 2147483646 h 65"/>
              <a:gd name="T30" fmla="*/ 2147483646 w 65"/>
              <a:gd name="T31" fmla="*/ 2147483646 h 65"/>
              <a:gd name="T32" fmla="*/ 2147483646 w 65"/>
              <a:gd name="T33" fmla="*/ 2147483646 h 65"/>
              <a:gd name="T34" fmla="*/ 2147483646 w 65"/>
              <a:gd name="T35" fmla="*/ 2147483646 h 65"/>
              <a:gd name="T36" fmla="*/ 2147483646 w 65"/>
              <a:gd name="T37" fmla="*/ 2147483646 h 65"/>
              <a:gd name="T38" fmla="*/ 2147483646 w 65"/>
              <a:gd name="T39" fmla="*/ 2147483646 h 65"/>
              <a:gd name="T40" fmla="*/ 2147483646 w 65"/>
              <a:gd name="T41" fmla="*/ 2147483646 h 65"/>
              <a:gd name="T42" fmla="*/ 2147483646 w 65"/>
              <a:gd name="T43" fmla="*/ 2147483646 h 65"/>
              <a:gd name="T44" fmla="*/ 2147483646 w 65"/>
              <a:gd name="T45" fmla="*/ 2147483646 h 65"/>
              <a:gd name="T46" fmla="*/ 2147483646 w 65"/>
              <a:gd name="T47" fmla="*/ 2147483646 h 65"/>
              <a:gd name="T48" fmla="*/ 2147483646 w 65"/>
              <a:gd name="T49" fmla="*/ 2147483646 h 65"/>
              <a:gd name="T50" fmla="*/ 2147483646 w 65"/>
              <a:gd name="T51" fmla="*/ 2147483646 h 65"/>
              <a:gd name="T52" fmla="*/ 2147483646 w 65"/>
              <a:gd name="T53" fmla="*/ 2147483646 h 65"/>
              <a:gd name="T54" fmla="*/ 2147483646 w 65"/>
              <a:gd name="T55" fmla="*/ 2147483646 h 65"/>
              <a:gd name="T56" fmla="*/ 2147483646 w 65"/>
              <a:gd name="T57" fmla="*/ 2147483646 h 65"/>
              <a:gd name="T58" fmla="*/ 2147483646 w 65"/>
              <a:gd name="T59" fmla="*/ 2147483646 h 65"/>
              <a:gd name="T60" fmla="*/ 2147483646 w 65"/>
              <a:gd name="T61" fmla="*/ 2147483646 h 65"/>
              <a:gd name="T62" fmla="*/ 2147483646 w 65"/>
              <a:gd name="T63" fmla="*/ 2147483646 h 65"/>
              <a:gd name="T64" fmla="*/ 2147483646 w 65"/>
              <a:gd name="T65" fmla="*/ 2147483646 h 65"/>
              <a:gd name="T66" fmla="*/ 2147483646 w 65"/>
              <a:gd name="T67" fmla="*/ 2147483646 h 65"/>
              <a:gd name="T68" fmla="*/ 2147483646 w 65"/>
              <a:gd name="T69" fmla="*/ 2147483646 h 65"/>
              <a:gd name="T70" fmla="*/ 2147483646 w 65"/>
              <a:gd name="T71" fmla="*/ 2147483646 h 65"/>
              <a:gd name="T72" fmla="*/ 2147483646 w 65"/>
              <a:gd name="T73" fmla="*/ 2147483646 h 65"/>
              <a:gd name="T74" fmla="*/ 2147483646 w 65"/>
              <a:gd name="T75" fmla="*/ 2147483646 h 65"/>
              <a:gd name="T76" fmla="*/ 2147483646 w 65"/>
              <a:gd name="T77" fmla="*/ 2147483646 h 65"/>
              <a:gd name="T78" fmla="*/ 2147483646 w 65"/>
              <a:gd name="T79" fmla="*/ 2147483646 h 65"/>
              <a:gd name="T80" fmla="*/ 2147483646 w 65"/>
              <a:gd name="T81" fmla="*/ 2147483646 h 65"/>
              <a:gd name="T82" fmla="*/ 2147483646 w 65"/>
              <a:gd name="T83" fmla="*/ 2147483646 h 65"/>
              <a:gd name="T84" fmla="*/ 2147483646 w 65"/>
              <a:gd name="T85" fmla="*/ 0 h 65"/>
              <a:gd name="T86" fmla="*/ 2147483646 w 65"/>
              <a:gd name="T87" fmla="*/ 0 h 6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5" h="65">
                <a:moveTo>
                  <a:pt x="33" y="0"/>
                </a:moveTo>
                <a:lnTo>
                  <a:pt x="31" y="0"/>
                </a:lnTo>
                <a:lnTo>
                  <a:pt x="30" y="0"/>
                </a:lnTo>
                <a:lnTo>
                  <a:pt x="27" y="0"/>
                </a:lnTo>
                <a:lnTo>
                  <a:pt x="26" y="1"/>
                </a:lnTo>
                <a:lnTo>
                  <a:pt x="24" y="1"/>
                </a:lnTo>
                <a:lnTo>
                  <a:pt x="23" y="1"/>
                </a:lnTo>
                <a:lnTo>
                  <a:pt x="22" y="3"/>
                </a:lnTo>
                <a:lnTo>
                  <a:pt x="20" y="3"/>
                </a:lnTo>
                <a:lnTo>
                  <a:pt x="19" y="3"/>
                </a:lnTo>
                <a:lnTo>
                  <a:pt x="17" y="4"/>
                </a:lnTo>
                <a:lnTo>
                  <a:pt x="16" y="5"/>
                </a:lnTo>
                <a:lnTo>
                  <a:pt x="15" y="5"/>
                </a:lnTo>
                <a:lnTo>
                  <a:pt x="13" y="7"/>
                </a:lnTo>
                <a:lnTo>
                  <a:pt x="12" y="7"/>
                </a:lnTo>
                <a:lnTo>
                  <a:pt x="12" y="8"/>
                </a:lnTo>
                <a:lnTo>
                  <a:pt x="10" y="10"/>
                </a:lnTo>
                <a:lnTo>
                  <a:pt x="9" y="11"/>
                </a:lnTo>
                <a:lnTo>
                  <a:pt x="8" y="12"/>
                </a:lnTo>
                <a:lnTo>
                  <a:pt x="6" y="14"/>
                </a:lnTo>
                <a:lnTo>
                  <a:pt x="5" y="15"/>
                </a:lnTo>
                <a:lnTo>
                  <a:pt x="5" y="17"/>
                </a:lnTo>
                <a:lnTo>
                  <a:pt x="3" y="18"/>
                </a:lnTo>
                <a:lnTo>
                  <a:pt x="3" y="19"/>
                </a:lnTo>
                <a:lnTo>
                  <a:pt x="2" y="21"/>
                </a:lnTo>
                <a:lnTo>
                  <a:pt x="2" y="22"/>
                </a:lnTo>
                <a:lnTo>
                  <a:pt x="2" y="24"/>
                </a:lnTo>
                <a:lnTo>
                  <a:pt x="0" y="27"/>
                </a:lnTo>
                <a:lnTo>
                  <a:pt x="0" y="28"/>
                </a:lnTo>
                <a:lnTo>
                  <a:pt x="0" y="29"/>
                </a:lnTo>
                <a:lnTo>
                  <a:pt x="0" y="31"/>
                </a:lnTo>
                <a:lnTo>
                  <a:pt x="0" y="32"/>
                </a:lnTo>
                <a:lnTo>
                  <a:pt x="0" y="34"/>
                </a:lnTo>
                <a:lnTo>
                  <a:pt x="0" y="36"/>
                </a:lnTo>
                <a:lnTo>
                  <a:pt x="0" y="38"/>
                </a:lnTo>
                <a:lnTo>
                  <a:pt x="0" y="39"/>
                </a:lnTo>
                <a:lnTo>
                  <a:pt x="2" y="41"/>
                </a:lnTo>
                <a:lnTo>
                  <a:pt x="2" y="42"/>
                </a:lnTo>
                <a:lnTo>
                  <a:pt x="2" y="43"/>
                </a:lnTo>
                <a:lnTo>
                  <a:pt x="3" y="45"/>
                </a:lnTo>
                <a:lnTo>
                  <a:pt x="3" y="46"/>
                </a:lnTo>
                <a:lnTo>
                  <a:pt x="5" y="48"/>
                </a:lnTo>
                <a:lnTo>
                  <a:pt x="5" y="49"/>
                </a:lnTo>
                <a:lnTo>
                  <a:pt x="6" y="50"/>
                </a:lnTo>
                <a:lnTo>
                  <a:pt x="8" y="52"/>
                </a:lnTo>
                <a:lnTo>
                  <a:pt x="8" y="53"/>
                </a:lnTo>
                <a:lnTo>
                  <a:pt x="9" y="55"/>
                </a:lnTo>
                <a:lnTo>
                  <a:pt x="10" y="55"/>
                </a:lnTo>
                <a:lnTo>
                  <a:pt x="12" y="56"/>
                </a:lnTo>
                <a:lnTo>
                  <a:pt x="12" y="58"/>
                </a:lnTo>
                <a:lnTo>
                  <a:pt x="13" y="59"/>
                </a:lnTo>
                <a:lnTo>
                  <a:pt x="15" y="59"/>
                </a:lnTo>
                <a:lnTo>
                  <a:pt x="16" y="60"/>
                </a:lnTo>
                <a:lnTo>
                  <a:pt x="17" y="60"/>
                </a:lnTo>
                <a:lnTo>
                  <a:pt x="19" y="62"/>
                </a:lnTo>
                <a:lnTo>
                  <a:pt x="20" y="62"/>
                </a:lnTo>
                <a:lnTo>
                  <a:pt x="22" y="63"/>
                </a:lnTo>
                <a:lnTo>
                  <a:pt x="23" y="63"/>
                </a:lnTo>
                <a:lnTo>
                  <a:pt x="24" y="63"/>
                </a:lnTo>
                <a:lnTo>
                  <a:pt x="26" y="65"/>
                </a:lnTo>
                <a:lnTo>
                  <a:pt x="27" y="65"/>
                </a:lnTo>
                <a:lnTo>
                  <a:pt x="30" y="65"/>
                </a:lnTo>
                <a:lnTo>
                  <a:pt x="31" y="65"/>
                </a:lnTo>
                <a:lnTo>
                  <a:pt x="33" y="65"/>
                </a:lnTo>
                <a:lnTo>
                  <a:pt x="34" y="65"/>
                </a:lnTo>
                <a:lnTo>
                  <a:pt x="36" y="65"/>
                </a:lnTo>
                <a:lnTo>
                  <a:pt x="37" y="65"/>
                </a:lnTo>
                <a:lnTo>
                  <a:pt x="40" y="65"/>
                </a:lnTo>
                <a:lnTo>
                  <a:pt x="41" y="63"/>
                </a:lnTo>
                <a:lnTo>
                  <a:pt x="43" y="63"/>
                </a:lnTo>
                <a:lnTo>
                  <a:pt x="44" y="63"/>
                </a:lnTo>
                <a:lnTo>
                  <a:pt x="46" y="62"/>
                </a:lnTo>
                <a:lnTo>
                  <a:pt x="47" y="62"/>
                </a:lnTo>
                <a:lnTo>
                  <a:pt x="48" y="60"/>
                </a:lnTo>
                <a:lnTo>
                  <a:pt x="50" y="60"/>
                </a:lnTo>
                <a:lnTo>
                  <a:pt x="51" y="59"/>
                </a:lnTo>
                <a:lnTo>
                  <a:pt x="53" y="59"/>
                </a:lnTo>
                <a:lnTo>
                  <a:pt x="54" y="58"/>
                </a:lnTo>
                <a:lnTo>
                  <a:pt x="54" y="56"/>
                </a:lnTo>
                <a:lnTo>
                  <a:pt x="55" y="55"/>
                </a:lnTo>
                <a:lnTo>
                  <a:pt x="57" y="55"/>
                </a:lnTo>
                <a:lnTo>
                  <a:pt x="58" y="53"/>
                </a:lnTo>
                <a:lnTo>
                  <a:pt x="58" y="52"/>
                </a:lnTo>
                <a:lnTo>
                  <a:pt x="60" y="50"/>
                </a:lnTo>
                <a:lnTo>
                  <a:pt x="61" y="49"/>
                </a:lnTo>
                <a:lnTo>
                  <a:pt x="61" y="48"/>
                </a:lnTo>
                <a:lnTo>
                  <a:pt x="62" y="46"/>
                </a:lnTo>
                <a:lnTo>
                  <a:pt x="62" y="45"/>
                </a:lnTo>
                <a:lnTo>
                  <a:pt x="64" y="43"/>
                </a:lnTo>
                <a:lnTo>
                  <a:pt x="64" y="42"/>
                </a:lnTo>
                <a:lnTo>
                  <a:pt x="64" y="41"/>
                </a:lnTo>
                <a:lnTo>
                  <a:pt x="65" y="39"/>
                </a:lnTo>
                <a:lnTo>
                  <a:pt x="65" y="38"/>
                </a:lnTo>
                <a:lnTo>
                  <a:pt x="65" y="36"/>
                </a:lnTo>
                <a:lnTo>
                  <a:pt x="65" y="34"/>
                </a:lnTo>
                <a:lnTo>
                  <a:pt x="65" y="32"/>
                </a:lnTo>
                <a:lnTo>
                  <a:pt x="65" y="31"/>
                </a:lnTo>
                <a:lnTo>
                  <a:pt x="65" y="29"/>
                </a:lnTo>
                <a:lnTo>
                  <a:pt x="65" y="28"/>
                </a:lnTo>
                <a:lnTo>
                  <a:pt x="65" y="27"/>
                </a:lnTo>
                <a:lnTo>
                  <a:pt x="64" y="24"/>
                </a:lnTo>
                <a:lnTo>
                  <a:pt x="64" y="22"/>
                </a:lnTo>
                <a:lnTo>
                  <a:pt x="64" y="21"/>
                </a:lnTo>
                <a:lnTo>
                  <a:pt x="62" y="19"/>
                </a:lnTo>
                <a:lnTo>
                  <a:pt x="62" y="18"/>
                </a:lnTo>
                <a:lnTo>
                  <a:pt x="61" y="17"/>
                </a:lnTo>
                <a:lnTo>
                  <a:pt x="61" y="15"/>
                </a:lnTo>
                <a:lnTo>
                  <a:pt x="60" y="14"/>
                </a:lnTo>
                <a:lnTo>
                  <a:pt x="58" y="12"/>
                </a:lnTo>
                <a:lnTo>
                  <a:pt x="57" y="11"/>
                </a:lnTo>
                <a:lnTo>
                  <a:pt x="55" y="10"/>
                </a:lnTo>
                <a:lnTo>
                  <a:pt x="54" y="8"/>
                </a:lnTo>
                <a:lnTo>
                  <a:pt x="54" y="7"/>
                </a:lnTo>
                <a:lnTo>
                  <a:pt x="53" y="7"/>
                </a:lnTo>
                <a:lnTo>
                  <a:pt x="51" y="5"/>
                </a:lnTo>
                <a:lnTo>
                  <a:pt x="50" y="5"/>
                </a:lnTo>
                <a:lnTo>
                  <a:pt x="48" y="4"/>
                </a:lnTo>
                <a:lnTo>
                  <a:pt x="47" y="3"/>
                </a:lnTo>
                <a:lnTo>
                  <a:pt x="46" y="3"/>
                </a:lnTo>
                <a:lnTo>
                  <a:pt x="44" y="3"/>
                </a:lnTo>
                <a:lnTo>
                  <a:pt x="43" y="1"/>
                </a:lnTo>
                <a:lnTo>
                  <a:pt x="41" y="1"/>
                </a:lnTo>
                <a:lnTo>
                  <a:pt x="40" y="1"/>
                </a:lnTo>
                <a:lnTo>
                  <a:pt x="37" y="0"/>
                </a:lnTo>
                <a:lnTo>
                  <a:pt x="36" y="0"/>
                </a:lnTo>
                <a:lnTo>
                  <a:pt x="34" y="0"/>
                </a:lnTo>
                <a:lnTo>
                  <a:pt x="33" y="0"/>
                </a:lnTo>
                <a:close/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45" name="Freeform 87">
            <a:extLst>
              <a:ext uri="{FF2B5EF4-FFF2-40B4-BE49-F238E27FC236}">
                <a16:creationId xmlns:a16="http://schemas.microsoft.com/office/drawing/2014/main" id="{57C252B8-EBC6-104D-99CB-54DA6C496D02}"/>
              </a:ext>
            </a:extLst>
          </p:cNvPr>
          <p:cNvSpPr>
            <a:spLocks/>
          </p:cNvSpPr>
          <p:nvPr/>
        </p:nvSpPr>
        <p:spPr bwMode="auto">
          <a:xfrm>
            <a:off x="3700463" y="5516563"/>
            <a:ext cx="44450" cy="44450"/>
          </a:xfrm>
          <a:custGeom>
            <a:avLst/>
            <a:gdLst>
              <a:gd name="T0" fmla="*/ 2147483646 w 57"/>
              <a:gd name="T1" fmla="*/ 0 h 56"/>
              <a:gd name="T2" fmla="*/ 2147483646 w 57"/>
              <a:gd name="T3" fmla="*/ 0 h 56"/>
              <a:gd name="T4" fmla="*/ 2147483646 w 57"/>
              <a:gd name="T5" fmla="*/ 2147483646 h 56"/>
              <a:gd name="T6" fmla="*/ 2147483646 w 57"/>
              <a:gd name="T7" fmla="*/ 2147483646 h 56"/>
              <a:gd name="T8" fmla="*/ 2147483646 w 57"/>
              <a:gd name="T9" fmla="*/ 2147483646 h 56"/>
              <a:gd name="T10" fmla="*/ 2147483646 w 57"/>
              <a:gd name="T11" fmla="*/ 2147483646 h 56"/>
              <a:gd name="T12" fmla="*/ 2147483646 w 57"/>
              <a:gd name="T13" fmla="*/ 2147483646 h 56"/>
              <a:gd name="T14" fmla="*/ 2147483646 w 57"/>
              <a:gd name="T15" fmla="*/ 2147483646 h 56"/>
              <a:gd name="T16" fmla="*/ 2147483646 w 57"/>
              <a:gd name="T17" fmla="*/ 2147483646 h 56"/>
              <a:gd name="T18" fmla="*/ 2147483646 w 57"/>
              <a:gd name="T19" fmla="*/ 2147483646 h 56"/>
              <a:gd name="T20" fmla="*/ 2147483646 w 57"/>
              <a:gd name="T21" fmla="*/ 2147483646 h 56"/>
              <a:gd name="T22" fmla="*/ 2147483646 w 57"/>
              <a:gd name="T23" fmla="*/ 2147483646 h 56"/>
              <a:gd name="T24" fmla="*/ 2147483646 w 57"/>
              <a:gd name="T25" fmla="*/ 2147483646 h 56"/>
              <a:gd name="T26" fmla="*/ 2147483646 w 57"/>
              <a:gd name="T27" fmla="*/ 2147483646 h 56"/>
              <a:gd name="T28" fmla="*/ 2147483646 w 57"/>
              <a:gd name="T29" fmla="*/ 2147483646 h 56"/>
              <a:gd name="T30" fmla="*/ 2147483646 w 57"/>
              <a:gd name="T31" fmla="*/ 2147483646 h 56"/>
              <a:gd name="T32" fmla="*/ 2147483646 w 57"/>
              <a:gd name="T33" fmla="*/ 2147483646 h 56"/>
              <a:gd name="T34" fmla="*/ 2147483646 w 57"/>
              <a:gd name="T35" fmla="*/ 2147483646 h 56"/>
              <a:gd name="T36" fmla="*/ 2147483646 w 57"/>
              <a:gd name="T37" fmla="*/ 2147483646 h 56"/>
              <a:gd name="T38" fmla="*/ 2147483646 w 57"/>
              <a:gd name="T39" fmla="*/ 2147483646 h 56"/>
              <a:gd name="T40" fmla="*/ 2147483646 w 57"/>
              <a:gd name="T41" fmla="*/ 2147483646 h 56"/>
              <a:gd name="T42" fmla="*/ 2147483646 w 57"/>
              <a:gd name="T43" fmla="*/ 2147483646 h 56"/>
              <a:gd name="T44" fmla="*/ 2147483646 w 57"/>
              <a:gd name="T45" fmla="*/ 2147483646 h 56"/>
              <a:gd name="T46" fmla="*/ 2147483646 w 57"/>
              <a:gd name="T47" fmla="*/ 2147483646 h 56"/>
              <a:gd name="T48" fmla="*/ 2147483646 w 57"/>
              <a:gd name="T49" fmla="*/ 2147483646 h 56"/>
              <a:gd name="T50" fmla="*/ 2147483646 w 57"/>
              <a:gd name="T51" fmla="*/ 2147483646 h 56"/>
              <a:gd name="T52" fmla="*/ 2147483646 w 57"/>
              <a:gd name="T53" fmla="*/ 2147483646 h 56"/>
              <a:gd name="T54" fmla="*/ 2147483646 w 57"/>
              <a:gd name="T55" fmla="*/ 2147483646 h 56"/>
              <a:gd name="T56" fmla="*/ 2147483646 w 57"/>
              <a:gd name="T57" fmla="*/ 2147483646 h 56"/>
              <a:gd name="T58" fmla="*/ 2147483646 w 57"/>
              <a:gd name="T59" fmla="*/ 2147483646 h 56"/>
              <a:gd name="T60" fmla="*/ 2147483646 w 57"/>
              <a:gd name="T61" fmla="*/ 2147483646 h 56"/>
              <a:gd name="T62" fmla="*/ 2147483646 w 57"/>
              <a:gd name="T63" fmla="*/ 2147483646 h 56"/>
              <a:gd name="T64" fmla="*/ 2147483646 w 57"/>
              <a:gd name="T65" fmla="*/ 2147483646 h 56"/>
              <a:gd name="T66" fmla="*/ 2147483646 w 57"/>
              <a:gd name="T67" fmla="*/ 2147483646 h 56"/>
              <a:gd name="T68" fmla="*/ 2147483646 w 57"/>
              <a:gd name="T69" fmla="*/ 2147483646 h 56"/>
              <a:gd name="T70" fmla="*/ 2147483646 w 57"/>
              <a:gd name="T71" fmla="*/ 2147483646 h 56"/>
              <a:gd name="T72" fmla="*/ 2147483646 w 57"/>
              <a:gd name="T73" fmla="*/ 2147483646 h 56"/>
              <a:gd name="T74" fmla="*/ 2147483646 w 57"/>
              <a:gd name="T75" fmla="*/ 2147483646 h 56"/>
              <a:gd name="T76" fmla="*/ 2147483646 w 57"/>
              <a:gd name="T77" fmla="*/ 2147483646 h 56"/>
              <a:gd name="T78" fmla="*/ 2147483646 w 57"/>
              <a:gd name="T79" fmla="*/ 2147483646 h 56"/>
              <a:gd name="T80" fmla="*/ 2147483646 w 57"/>
              <a:gd name="T81" fmla="*/ 2147483646 h 56"/>
              <a:gd name="T82" fmla="*/ 2147483646 w 57"/>
              <a:gd name="T83" fmla="*/ 2147483646 h 56"/>
              <a:gd name="T84" fmla="*/ 2147483646 w 57"/>
              <a:gd name="T85" fmla="*/ 0 h 56"/>
              <a:gd name="T86" fmla="*/ 2147483646 w 57"/>
              <a:gd name="T87" fmla="*/ 0 h 56"/>
              <a:gd name="T88" fmla="*/ 2147483646 w 57"/>
              <a:gd name="T89" fmla="*/ 2147483646 h 5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57" h="56">
                <a:moveTo>
                  <a:pt x="29" y="28"/>
                </a:moveTo>
                <a:lnTo>
                  <a:pt x="29" y="0"/>
                </a:lnTo>
                <a:lnTo>
                  <a:pt x="27" y="0"/>
                </a:lnTo>
                <a:lnTo>
                  <a:pt x="26" y="0"/>
                </a:lnTo>
                <a:lnTo>
                  <a:pt x="24" y="0"/>
                </a:lnTo>
                <a:lnTo>
                  <a:pt x="23" y="0"/>
                </a:lnTo>
                <a:lnTo>
                  <a:pt x="22" y="0"/>
                </a:lnTo>
                <a:lnTo>
                  <a:pt x="22" y="1"/>
                </a:lnTo>
                <a:lnTo>
                  <a:pt x="20" y="1"/>
                </a:lnTo>
                <a:lnTo>
                  <a:pt x="19" y="1"/>
                </a:lnTo>
                <a:lnTo>
                  <a:pt x="17" y="3"/>
                </a:lnTo>
                <a:lnTo>
                  <a:pt x="16" y="3"/>
                </a:lnTo>
                <a:lnTo>
                  <a:pt x="15" y="4"/>
                </a:lnTo>
                <a:lnTo>
                  <a:pt x="13" y="4"/>
                </a:lnTo>
                <a:lnTo>
                  <a:pt x="13" y="6"/>
                </a:lnTo>
                <a:lnTo>
                  <a:pt x="12" y="6"/>
                </a:lnTo>
                <a:lnTo>
                  <a:pt x="10" y="7"/>
                </a:lnTo>
                <a:lnTo>
                  <a:pt x="9" y="8"/>
                </a:lnTo>
                <a:lnTo>
                  <a:pt x="7" y="10"/>
                </a:lnTo>
                <a:lnTo>
                  <a:pt x="6" y="11"/>
                </a:lnTo>
                <a:lnTo>
                  <a:pt x="6" y="13"/>
                </a:lnTo>
                <a:lnTo>
                  <a:pt x="5" y="13"/>
                </a:lnTo>
                <a:lnTo>
                  <a:pt x="5" y="14"/>
                </a:lnTo>
                <a:lnTo>
                  <a:pt x="3" y="15"/>
                </a:lnTo>
                <a:lnTo>
                  <a:pt x="3" y="17"/>
                </a:lnTo>
                <a:lnTo>
                  <a:pt x="3" y="18"/>
                </a:lnTo>
                <a:lnTo>
                  <a:pt x="2" y="20"/>
                </a:lnTo>
                <a:lnTo>
                  <a:pt x="2" y="21"/>
                </a:lnTo>
                <a:lnTo>
                  <a:pt x="2" y="23"/>
                </a:lnTo>
                <a:lnTo>
                  <a:pt x="2" y="24"/>
                </a:lnTo>
                <a:lnTo>
                  <a:pt x="2" y="25"/>
                </a:lnTo>
                <a:lnTo>
                  <a:pt x="2" y="27"/>
                </a:lnTo>
                <a:lnTo>
                  <a:pt x="0" y="28"/>
                </a:lnTo>
                <a:lnTo>
                  <a:pt x="2" y="30"/>
                </a:lnTo>
                <a:lnTo>
                  <a:pt x="2" y="31"/>
                </a:lnTo>
                <a:lnTo>
                  <a:pt x="2" y="32"/>
                </a:lnTo>
                <a:lnTo>
                  <a:pt x="2" y="34"/>
                </a:lnTo>
                <a:lnTo>
                  <a:pt x="2" y="35"/>
                </a:lnTo>
                <a:lnTo>
                  <a:pt x="2" y="37"/>
                </a:lnTo>
                <a:lnTo>
                  <a:pt x="3" y="38"/>
                </a:lnTo>
                <a:lnTo>
                  <a:pt x="3" y="39"/>
                </a:lnTo>
                <a:lnTo>
                  <a:pt x="5" y="41"/>
                </a:lnTo>
                <a:lnTo>
                  <a:pt x="5" y="42"/>
                </a:lnTo>
                <a:lnTo>
                  <a:pt x="6" y="44"/>
                </a:lnTo>
                <a:lnTo>
                  <a:pt x="6" y="45"/>
                </a:lnTo>
                <a:lnTo>
                  <a:pt x="7" y="45"/>
                </a:lnTo>
                <a:lnTo>
                  <a:pt x="9" y="46"/>
                </a:lnTo>
                <a:lnTo>
                  <a:pt x="9" y="48"/>
                </a:lnTo>
                <a:lnTo>
                  <a:pt x="10" y="48"/>
                </a:lnTo>
                <a:lnTo>
                  <a:pt x="12" y="49"/>
                </a:lnTo>
                <a:lnTo>
                  <a:pt x="13" y="51"/>
                </a:lnTo>
                <a:lnTo>
                  <a:pt x="15" y="52"/>
                </a:lnTo>
                <a:lnTo>
                  <a:pt x="16" y="52"/>
                </a:lnTo>
                <a:lnTo>
                  <a:pt x="17" y="54"/>
                </a:lnTo>
                <a:lnTo>
                  <a:pt x="19" y="54"/>
                </a:lnTo>
                <a:lnTo>
                  <a:pt x="20" y="54"/>
                </a:lnTo>
                <a:lnTo>
                  <a:pt x="22" y="55"/>
                </a:lnTo>
                <a:lnTo>
                  <a:pt x="23" y="55"/>
                </a:lnTo>
                <a:lnTo>
                  <a:pt x="24" y="55"/>
                </a:lnTo>
                <a:lnTo>
                  <a:pt x="26" y="56"/>
                </a:lnTo>
                <a:lnTo>
                  <a:pt x="27" y="56"/>
                </a:lnTo>
                <a:lnTo>
                  <a:pt x="29" y="56"/>
                </a:lnTo>
                <a:lnTo>
                  <a:pt x="31" y="56"/>
                </a:lnTo>
                <a:lnTo>
                  <a:pt x="33" y="56"/>
                </a:lnTo>
                <a:lnTo>
                  <a:pt x="34" y="55"/>
                </a:lnTo>
                <a:lnTo>
                  <a:pt x="36" y="55"/>
                </a:lnTo>
                <a:lnTo>
                  <a:pt x="37" y="55"/>
                </a:lnTo>
                <a:lnTo>
                  <a:pt x="38" y="54"/>
                </a:lnTo>
                <a:lnTo>
                  <a:pt x="40" y="54"/>
                </a:lnTo>
                <a:lnTo>
                  <a:pt x="41" y="54"/>
                </a:lnTo>
                <a:lnTo>
                  <a:pt x="43" y="52"/>
                </a:lnTo>
                <a:lnTo>
                  <a:pt x="44" y="52"/>
                </a:lnTo>
                <a:lnTo>
                  <a:pt x="46" y="51"/>
                </a:lnTo>
                <a:lnTo>
                  <a:pt x="47" y="49"/>
                </a:lnTo>
                <a:lnTo>
                  <a:pt x="48" y="48"/>
                </a:lnTo>
                <a:lnTo>
                  <a:pt x="50" y="48"/>
                </a:lnTo>
                <a:lnTo>
                  <a:pt x="50" y="46"/>
                </a:lnTo>
                <a:lnTo>
                  <a:pt x="51" y="45"/>
                </a:lnTo>
                <a:lnTo>
                  <a:pt x="53" y="45"/>
                </a:lnTo>
                <a:lnTo>
                  <a:pt x="53" y="44"/>
                </a:lnTo>
                <a:lnTo>
                  <a:pt x="54" y="42"/>
                </a:lnTo>
                <a:lnTo>
                  <a:pt x="54" y="41"/>
                </a:lnTo>
                <a:lnTo>
                  <a:pt x="55" y="39"/>
                </a:lnTo>
                <a:lnTo>
                  <a:pt x="55" y="38"/>
                </a:lnTo>
                <a:lnTo>
                  <a:pt x="57" y="37"/>
                </a:lnTo>
                <a:lnTo>
                  <a:pt x="57" y="35"/>
                </a:lnTo>
                <a:lnTo>
                  <a:pt x="57" y="34"/>
                </a:lnTo>
                <a:lnTo>
                  <a:pt x="57" y="32"/>
                </a:lnTo>
                <a:lnTo>
                  <a:pt x="57" y="31"/>
                </a:lnTo>
                <a:lnTo>
                  <a:pt x="57" y="30"/>
                </a:lnTo>
                <a:lnTo>
                  <a:pt x="57" y="28"/>
                </a:lnTo>
                <a:lnTo>
                  <a:pt x="57" y="27"/>
                </a:lnTo>
                <a:lnTo>
                  <a:pt x="57" y="25"/>
                </a:lnTo>
                <a:lnTo>
                  <a:pt x="57" y="24"/>
                </a:lnTo>
                <a:lnTo>
                  <a:pt x="57" y="23"/>
                </a:lnTo>
                <a:lnTo>
                  <a:pt x="57" y="21"/>
                </a:lnTo>
                <a:lnTo>
                  <a:pt x="57" y="20"/>
                </a:lnTo>
                <a:lnTo>
                  <a:pt x="55" y="18"/>
                </a:lnTo>
                <a:lnTo>
                  <a:pt x="55" y="17"/>
                </a:lnTo>
                <a:lnTo>
                  <a:pt x="55" y="15"/>
                </a:lnTo>
                <a:lnTo>
                  <a:pt x="54" y="14"/>
                </a:lnTo>
                <a:lnTo>
                  <a:pt x="54" y="13"/>
                </a:lnTo>
                <a:lnTo>
                  <a:pt x="53" y="13"/>
                </a:lnTo>
                <a:lnTo>
                  <a:pt x="53" y="11"/>
                </a:lnTo>
                <a:lnTo>
                  <a:pt x="51" y="10"/>
                </a:lnTo>
                <a:lnTo>
                  <a:pt x="50" y="8"/>
                </a:lnTo>
                <a:lnTo>
                  <a:pt x="48" y="7"/>
                </a:lnTo>
                <a:lnTo>
                  <a:pt x="47" y="6"/>
                </a:lnTo>
                <a:lnTo>
                  <a:pt x="46" y="6"/>
                </a:lnTo>
                <a:lnTo>
                  <a:pt x="46" y="4"/>
                </a:lnTo>
                <a:lnTo>
                  <a:pt x="44" y="4"/>
                </a:lnTo>
                <a:lnTo>
                  <a:pt x="43" y="3"/>
                </a:lnTo>
                <a:lnTo>
                  <a:pt x="41" y="3"/>
                </a:lnTo>
                <a:lnTo>
                  <a:pt x="40" y="1"/>
                </a:lnTo>
                <a:lnTo>
                  <a:pt x="38" y="1"/>
                </a:lnTo>
                <a:lnTo>
                  <a:pt x="37" y="1"/>
                </a:lnTo>
                <a:lnTo>
                  <a:pt x="36" y="0"/>
                </a:lnTo>
                <a:lnTo>
                  <a:pt x="34" y="0"/>
                </a:lnTo>
                <a:lnTo>
                  <a:pt x="33" y="0"/>
                </a:lnTo>
                <a:lnTo>
                  <a:pt x="31" y="0"/>
                </a:lnTo>
                <a:lnTo>
                  <a:pt x="29" y="0"/>
                </a:lnTo>
                <a:lnTo>
                  <a:pt x="29" y="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46" name="Freeform 88">
            <a:extLst>
              <a:ext uri="{FF2B5EF4-FFF2-40B4-BE49-F238E27FC236}">
                <a16:creationId xmlns:a16="http://schemas.microsoft.com/office/drawing/2014/main" id="{3BF2A9B1-9281-CC49-8F2D-DE9E76DC5809}"/>
              </a:ext>
            </a:extLst>
          </p:cNvPr>
          <p:cNvSpPr>
            <a:spLocks/>
          </p:cNvSpPr>
          <p:nvPr/>
        </p:nvSpPr>
        <p:spPr bwMode="auto">
          <a:xfrm>
            <a:off x="3695700" y="5503863"/>
            <a:ext cx="50800" cy="50800"/>
          </a:xfrm>
          <a:custGeom>
            <a:avLst/>
            <a:gdLst>
              <a:gd name="T0" fmla="*/ 2147483646 w 65"/>
              <a:gd name="T1" fmla="*/ 0 h 65"/>
              <a:gd name="T2" fmla="*/ 2147483646 w 65"/>
              <a:gd name="T3" fmla="*/ 2147483646 h 65"/>
              <a:gd name="T4" fmla="*/ 2147483646 w 65"/>
              <a:gd name="T5" fmla="*/ 2147483646 h 65"/>
              <a:gd name="T6" fmla="*/ 2147483646 w 65"/>
              <a:gd name="T7" fmla="*/ 2147483646 h 65"/>
              <a:gd name="T8" fmla="*/ 2147483646 w 65"/>
              <a:gd name="T9" fmla="*/ 2147483646 h 65"/>
              <a:gd name="T10" fmla="*/ 2147483646 w 65"/>
              <a:gd name="T11" fmla="*/ 2147483646 h 65"/>
              <a:gd name="T12" fmla="*/ 2147483646 w 65"/>
              <a:gd name="T13" fmla="*/ 2147483646 h 65"/>
              <a:gd name="T14" fmla="*/ 2147483646 w 65"/>
              <a:gd name="T15" fmla="*/ 2147483646 h 65"/>
              <a:gd name="T16" fmla="*/ 2147483646 w 65"/>
              <a:gd name="T17" fmla="*/ 2147483646 h 65"/>
              <a:gd name="T18" fmla="*/ 0 w 65"/>
              <a:gd name="T19" fmla="*/ 2147483646 h 65"/>
              <a:gd name="T20" fmla="*/ 0 w 65"/>
              <a:gd name="T21" fmla="*/ 2147483646 h 65"/>
              <a:gd name="T22" fmla="*/ 0 w 65"/>
              <a:gd name="T23" fmla="*/ 2147483646 h 65"/>
              <a:gd name="T24" fmla="*/ 2147483646 w 65"/>
              <a:gd name="T25" fmla="*/ 2147483646 h 65"/>
              <a:gd name="T26" fmla="*/ 2147483646 w 65"/>
              <a:gd name="T27" fmla="*/ 2147483646 h 65"/>
              <a:gd name="T28" fmla="*/ 2147483646 w 65"/>
              <a:gd name="T29" fmla="*/ 2147483646 h 65"/>
              <a:gd name="T30" fmla="*/ 2147483646 w 65"/>
              <a:gd name="T31" fmla="*/ 2147483646 h 65"/>
              <a:gd name="T32" fmla="*/ 2147483646 w 65"/>
              <a:gd name="T33" fmla="*/ 2147483646 h 65"/>
              <a:gd name="T34" fmla="*/ 2147483646 w 65"/>
              <a:gd name="T35" fmla="*/ 2147483646 h 65"/>
              <a:gd name="T36" fmla="*/ 2147483646 w 65"/>
              <a:gd name="T37" fmla="*/ 2147483646 h 65"/>
              <a:gd name="T38" fmla="*/ 2147483646 w 65"/>
              <a:gd name="T39" fmla="*/ 2147483646 h 65"/>
              <a:gd name="T40" fmla="*/ 2147483646 w 65"/>
              <a:gd name="T41" fmla="*/ 2147483646 h 65"/>
              <a:gd name="T42" fmla="*/ 2147483646 w 65"/>
              <a:gd name="T43" fmla="*/ 2147483646 h 65"/>
              <a:gd name="T44" fmla="*/ 2147483646 w 65"/>
              <a:gd name="T45" fmla="*/ 2147483646 h 65"/>
              <a:gd name="T46" fmla="*/ 2147483646 w 65"/>
              <a:gd name="T47" fmla="*/ 2147483646 h 65"/>
              <a:gd name="T48" fmla="*/ 2147483646 w 65"/>
              <a:gd name="T49" fmla="*/ 2147483646 h 65"/>
              <a:gd name="T50" fmla="*/ 2147483646 w 65"/>
              <a:gd name="T51" fmla="*/ 2147483646 h 65"/>
              <a:gd name="T52" fmla="*/ 2147483646 w 65"/>
              <a:gd name="T53" fmla="*/ 2147483646 h 65"/>
              <a:gd name="T54" fmla="*/ 2147483646 w 65"/>
              <a:gd name="T55" fmla="*/ 2147483646 h 65"/>
              <a:gd name="T56" fmla="*/ 2147483646 w 65"/>
              <a:gd name="T57" fmla="*/ 2147483646 h 65"/>
              <a:gd name="T58" fmla="*/ 2147483646 w 65"/>
              <a:gd name="T59" fmla="*/ 2147483646 h 65"/>
              <a:gd name="T60" fmla="*/ 2147483646 w 65"/>
              <a:gd name="T61" fmla="*/ 2147483646 h 65"/>
              <a:gd name="T62" fmla="*/ 2147483646 w 65"/>
              <a:gd name="T63" fmla="*/ 2147483646 h 65"/>
              <a:gd name="T64" fmla="*/ 2147483646 w 65"/>
              <a:gd name="T65" fmla="*/ 2147483646 h 65"/>
              <a:gd name="T66" fmla="*/ 2147483646 w 65"/>
              <a:gd name="T67" fmla="*/ 2147483646 h 65"/>
              <a:gd name="T68" fmla="*/ 2147483646 w 65"/>
              <a:gd name="T69" fmla="*/ 2147483646 h 65"/>
              <a:gd name="T70" fmla="*/ 2147483646 w 65"/>
              <a:gd name="T71" fmla="*/ 2147483646 h 65"/>
              <a:gd name="T72" fmla="*/ 2147483646 w 65"/>
              <a:gd name="T73" fmla="*/ 2147483646 h 65"/>
              <a:gd name="T74" fmla="*/ 2147483646 w 65"/>
              <a:gd name="T75" fmla="*/ 2147483646 h 65"/>
              <a:gd name="T76" fmla="*/ 2147483646 w 65"/>
              <a:gd name="T77" fmla="*/ 2147483646 h 65"/>
              <a:gd name="T78" fmla="*/ 2147483646 w 65"/>
              <a:gd name="T79" fmla="*/ 2147483646 h 65"/>
              <a:gd name="T80" fmla="*/ 2147483646 w 65"/>
              <a:gd name="T81" fmla="*/ 2147483646 h 65"/>
              <a:gd name="T82" fmla="*/ 2147483646 w 65"/>
              <a:gd name="T83" fmla="*/ 2147483646 h 65"/>
              <a:gd name="T84" fmla="*/ 2147483646 w 65"/>
              <a:gd name="T85" fmla="*/ 0 h 65"/>
              <a:gd name="T86" fmla="*/ 2147483646 w 65"/>
              <a:gd name="T87" fmla="*/ 0 h 6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5" h="65">
                <a:moveTo>
                  <a:pt x="33" y="0"/>
                </a:moveTo>
                <a:lnTo>
                  <a:pt x="31" y="0"/>
                </a:lnTo>
                <a:lnTo>
                  <a:pt x="30" y="0"/>
                </a:lnTo>
                <a:lnTo>
                  <a:pt x="27" y="0"/>
                </a:lnTo>
                <a:lnTo>
                  <a:pt x="25" y="1"/>
                </a:lnTo>
                <a:lnTo>
                  <a:pt x="24" y="1"/>
                </a:lnTo>
                <a:lnTo>
                  <a:pt x="23" y="1"/>
                </a:lnTo>
                <a:lnTo>
                  <a:pt x="21" y="3"/>
                </a:lnTo>
                <a:lnTo>
                  <a:pt x="20" y="3"/>
                </a:lnTo>
                <a:lnTo>
                  <a:pt x="18" y="3"/>
                </a:lnTo>
                <a:lnTo>
                  <a:pt x="17" y="4"/>
                </a:lnTo>
                <a:lnTo>
                  <a:pt x="16" y="6"/>
                </a:lnTo>
                <a:lnTo>
                  <a:pt x="14" y="6"/>
                </a:lnTo>
                <a:lnTo>
                  <a:pt x="13" y="7"/>
                </a:lnTo>
                <a:lnTo>
                  <a:pt x="11" y="7"/>
                </a:lnTo>
                <a:lnTo>
                  <a:pt x="11" y="9"/>
                </a:lnTo>
                <a:lnTo>
                  <a:pt x="10" y="10"/>
                </a:lnTo>
                <a:lnTo>
                  <a:pt x="9" y="11"/>
                </a:lnTo>
                <a:lnTo>
                  <a:pt x="7" y="13"/>
                </a:lnTo>
                <a:lnTo>
                  <a:pt x="6" y="14"/>
                </a:lnTo>
                <a:lnTo>
                  <a:pt x="4" y="16"/>
                </a:lnTo>
                <a:lnTo>
                  <a:pt x="4" y="17"/>
                </a:lnTo>
                <a:lnTo>
                  <a:pt x="3" y="18"/>
                </a:lnTo>
                <a:lnTo>
                  <a:pt x="3" y="20"/>
                </a:lnTo>
                <a:lnTo>
                  <a:pt x="2" y="21"/>
                </a:lnTo>
                <a:lnTo>
                  <a:pt x="2" y="23"/>
                </a:lnTo>
                <a:lnTo>
                  <a:pt x="2" y="24"/>
                </a:lnTo>
                <a:lnTo>
                  <a:pt x="0" y="27"/>
                </a:lnTo>
                <a:lnTo>
                  <a:pt x="0" y="28"/>
                </a:lnTo>
                <a:lnTo>
                  <a:pt x="0" y="30"/>
                </a:lnTo>
                <a:lnTo>
                  <a:pt x="0" y="31"/>
                </a:lnTo>
                <a:lnTo>
                  <a:pt x="0" y="32"/>
                </a:lnTo>
                <a:lnTo>
                  <a:pt x="0" y="34"/>
                </a:lnTo>
                <a:lnTo>
                  <a:pt x="0" y="37"/>
                </a:lnTo>
                <a:lnTo>
                  <a:pt x="0" y="38"/>
                </a:lnTo>
                <a:lnTo>
                  <a:pt x="0" y="40"/>
                </a:lnTo>
                <a:lnTo>
                  <a:pt x="2" y="41"/>
                </a:lnTo>
                <a:lnTo>
                  <a:pt x="2" y="42"/>
                </a:lnTo>
                <a:lnTo>
                  <a:pt x="2" y="44"/>
                </a:lnTo>
                <a:lnTo>
                  <a:pt x="3" y="45"/>
                </a:lnTo>
                <a:lnTo>
                  <a:pt x="3" y="47"/>
                </a:lnTo>
                <a:lnTo>
                  <a:pt x="4" y="48"/>
                </a:lnTo>
                <a:lnTo>
                  <a:pt x="4" y="49"/>
                </a:lnTo>
                <a:lnTo>
                  <a:pt x="6" y="51"/>
                </a:lnTo>
                <a:lnTo>
                  <a:pt x="7" y="52"/>
                </a:lnTo>
                <a:lnTo>
                  <a:pt x="7" y="54"/>
                </a:lnTo>
                <a:lnTo>
                  <a:pt x="9" y="55"/>
                </a:lnTo>
                <a:lnTo>
                  <a:pt x="10" y="55"/>
                </a:lnTo>
                <a:lnTo>
                  <a:pt x="11" y="56"/>
                </a:lnTo>
                <a:lnTo>
                  <a:pt x="11" y="58"/>
                </a:lnTo>
                <a:lnTo>
                  <a:pt x="13" y="59"/>
                </a:lnTo>
                <a:lnTo>
                  <a:pt x="14" y="59"/>
                </a:lnTo>
                <a:lnTo>
                  <a:pt x="16" y="61"/>
                </a:lnTo>
                <a:lnTo>
                  <a:pt x="17" y="61"/>
                </a:lnTo>
                <a:lnTo>
                  <a:pt x="18" y="62"/>
                </a:lnTo>
                <a:lnTo>
                  <a:pt x="20" y="62"/>
                </a:lnTo>
                <a:lnTo>
                  <a:pt x="21" y="63"/>
                </a:lnTo>
                <a:lnTo>
                  <a:pt x="23" y="63"/>
                </a:lnTo>
                <a:lnTo>
                  <a:pt x="24" y="63"/>
                </a:lnTo>
                <a:lnTo>
                  <a:pt x="25" y="65"/>
                </a:lnTo>
                <a:lnTo>
                  <a:pt x="27" y="65"/>
                </a:lnTo>
                <a:lnTo>
                  <a:pt x="30" y="65"/>
                </a:lnTo>
                <a:lnTo>
                  <a:pt x="31" y="65"/>
                </a:lnTo>
                <a:lnTo>
                  <a:pt x="33" y="65"/>
                </a:lnTo>
                <a:lnTo>
                  <a:pt x="34" y="65"/>
                </a:lnTo>
                <a:lnTo>
                  <a:pt x="35" y="65"/>
                </a:lnTo>
                <a:lnTo>
                  <a:pt x="37" y="65"/>
                </a:lnTo>
                <a:lnTo>
                  <a:pt x="40" y="65"/>
                </a:lnTo>
                <a:lnTo>
                  <a:pt x="41" y="63"/>
                </a:lnTo>
                <a:lnTo>
                  <a:pt x="42" y="63"/>
                </a:lnTo>
                <a:lnTo>
                  <a:pt x="44" y="63"/>
                </a:lnTo>
                <a:lnTo>
                  <a:pt x="45" y="62"/>
                </a:lnTo>
                <a:lnTo>
                  <a:pt x="47" y="62"/>
                </a:lnTo>
                <a:lnTo>
                  <a:pt x="48" y="61"/>
                </a:lnTo>
                <a:lnTo>
                  <a:pt x="49" y="61"/>
                </a:lnTo>
                <a:lnTo>
                  <a:pt x="51" y="59"/>
                </a:lnTo>
                <a:lnTo>
                  <a:pt x="52" y="59"/>
                </a:lnTo>
                <a:lnTo>
                  <a:pt x="54" y="58"/>
                </a:lnTo>
                <a:lnTo>
                  <a:pt x="54" y="56"/>
                </a:lnTo>
                <a:lnTo>
                  <a:pt x="55" y="55"/>
                </a:lnTo>
                <a:lnTo>
                  <a:pt x="56" y="55"/>
                </a:lnTo>
                <a:lnTo>
                  <a:pt x="58" y="54"/>
                </a:lnTo>
                <a:lnTo>
                  <a:pt x="58" y="52"/>
                </a:lnTo>
                <a:lnTo>
                  <a:pt x="59" y="51"/>
                </a:lnTo>
                <a:lnTo>
                  <a:pt x="61" y="49"/>
                </a:lnTo>
                <a:lnTo>
                  <a:pt x="61" y="48"/>
                </a:lnTo>
                <a:lnTo>
                  <a:pt x="62" y="47"/>
                </a:lnTo>
                <a:lnTo>
                  <a:pt x="62" y="45"/>
                </a:lnTo>
                <a:lnTo>
                  <a:pt x="64" y="44"/>
                </a:lnTo>
                <a:lnTo>
                  <a:pt x="64" y="42"/>
                </a:lnTo>
                <a:lnTo>
                  <a:pt x="64" y="41"/>
                </a:lnTo>
                <a:lnTo>
                  <a:pt x="65" y="40"/>
                </a:lnTo>
                <a:lnTo>
                  <a:pt x="65" y="38"/>
                </a:lnTo>
                <a:lnTo>
                  <a:pt x="65" y="37"/>
                </a:lnTo>
                <a:lnTo>
                  <a:pt x="65" y="34"/>
                </a:lnTo>
                <a:lnTo>
                  <a:pt x="65" y="32"/>
                </a:lnTo>
                <a:lnTo>
                  <a:pt x="65" y="31"/>
                </a:lnTo>
                <a:lnTo>
                  <a:pt x="65" y="30"/>
                </a:lnTo>
                <a:lnTo>
                  <a:pt x="65" y="28"/>
                </a:lnTo>
                <a:lnTo>
                  <a:pt x="65" y="27"/>
                </a:lnTo>
                <a:lnTo>
                  <a:pt x="64" y="24"/>
                </a:lnTo>
                <a:lnTo>
                  <a:pt x="64" y="23"/>
                </a:lnTo>
                <a:lnTo>
                  <a:pt x="64" y="21"/>
                </a:lnTo>
                <a:lnTo>
                  <a:pt x="62" y="20"/>
                </a:lnTo>
                <a:lnTo>
                  <a:pt x="62" y="18"/>
                </a:lnTo>
                <a:lnTo>
                  <a:pt x="61" y="17"/>
                </a:lnTo>
                <a:lnTo>
                  <a:pt x="61" y="16"/>
                </a:lnTo>
                <a:lnTo>
                  <a:pt x="59" y="14"/>
                </a:lnTo>
                <a:lnTo>
                  <a:pt x="58" y="13"/>
                </a:lnTo>
                <a:lnTo>
                  <a:pt x="56" y="11"/>
                </a:lnTo>
                <a:lnTo>
                  <a:pt x="55" y="10"/>
                </a:lnTo>
                <a:lnTo>
                  <a:pt x="54" y="9"/>
                </a:lnTo>
                <a:lnTo>
                  <a:pt x="54" y="7"/>
                </a:lnTo>
                <a:lnTo>
                  <a:pt x="52" y="7"/>
                </a:lnTo>
                <a:lnTo>
                  <a:pt x="51" y="6"/>
                </a:lnTo>
                <a:lnTo>
                  <a:pt x="49" y="6"/>
                </a:lnTo>
                <a:lnTo>
                  <a:pt x="48" y="4"/>
                </a:lnTo>
                <a:lnTo>
                  <a:pt x="47" y="3"/>
                </a:lnTo>
                <a:lnTo>
                  <a:pt x="45" y="3"/>
                </a:lnTo>
                <a:lnTo>
                  <a:pt x="44" y="3"/>
                </a:lnTo>
                <a:lnTo>
                  <a:pt x="42" y="1"/>
                </a:lnTo>
                <a:lnTo>
                  <a:pt x="41" y="1"/>
                </a:lnTo>
                <a:lnTo>
                  <a:pt x="40" y="1"/>
                </a:lnTo>
                <a:lnTo>
                  <a:pt x="37" y="0"/>
                </a:lnTo>
                <a:lnTo>
                  <a:pt x="35" y="0"/>
                </a:lnTo>
                <a:lnTo>
                  <a:pt x="34" y="0"/>
                </a:lnTo>
                <a:lnTo>
                  <a:pt x="33" y="0"/>
                </a:lnTo>
                <a:close/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47" name="Rectangle 89">
            <a:extLst>
              <a:ext uri="{FF2B5EF4-FFF2-40B4-BE49-F238E27FC236}">
                <a16:creationId xmlns:a16="http://schemas.microsoft.com/office/drawing/2014/main" id="{972013BB-56D0-0549-8398-505AF823E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2563" y="4611689"/>
            <a:ext cx="1202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f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79948" name="Rectangle 90">
            <a:extLst>
              <a:ext uri="{FF2B5EF4-FFF2-40B4-BE49-F238E27FC236}">
                <a16:creationId xmlns:a16="http://schemas.microsoft.com/office/drawing/2014/main" id="{E65CFD72-2FA4-2A4C-B7DD-C12273C24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4676" y="3144839"/>
            <a:ext cx="2168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Helvetica" pitchFamily="2" charset="0"/>
              </a:rPr>
              <a:t>(a) SOP implementation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79949" name="Rectangle 91">
            <a:extLst>
              <a:ext uri="{FF2B5EF4-FFF2-40B4-BE49-F238E27FC236}">
                <a16:creationId xmlns:a16="http://schemas.microsoft.com/office/drawing/2014/main" id="{B905BDC6-7CC2-FD4D-811A-23DE9995F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1650" y="6156326"/>
            <a:ext cx="23701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Helvetica" pitchFamily="2" charset="0"/>
              </a:rPr>
              <a:t>(b) NAND implementation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79950" name="Rectangle 92">
            <a:extLst>
              <a:ext uri="{FF2B5EF4-FFF2-40B4-BE49-F238E27FC236}">
                <a16:creationId xmlns:a16="http://schemas.microsoft.com/office/drawing/2014/main" id="{C5E5DD3E-029D-194B-9456-CFE56CB32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6151" y="1247776"/>
            <a:ext cx="2524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i="1">
                <a:solidFill>
                  <a:srgbClr val="000000"/>
                </a:solidFill>
                <a:latin typeface="Times" pitchFamily="2" charset="0"/>
              </a:rPr>
              <a:t>x</a:t>
            </a:r>
            <a:r>
              <a:rPr lang="en-US" altLang="en-US" sz="1400" b="0" baseline="-25000">
                <a:solidFill>
                  <a:srgbClr val="000000"/>
                </a:solidFill>
                <a:latin typeface="Times" pitchFamily="2" charset="0"/>
              </a:rPr>
              <a:t>2</a:t>
            </a:r>
            <a:r>
              <a:rPr lang="en-US" altLang="en-US" sz="1400" b="0">
                <a:solidFill>
                  <a:srgbClr val="000000"/>
                </a:solidFill>
                <a:latin typeface="Times" pitchFamily="2" charset="0"/>
              </a:rPr>
              <a:t> 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79951" name="Rectangle 93">
            <a:extLst>
              <a:ext uri="{FF2B5EF4-FFF2-40B4-BE49-F238E27FC236}">
                <a16:creationId xmlns:a16="http://schemas.microsoft.com/office/drawing/2014/main" id="{6F746EBB-5684-444C-ACA0-FDA7FA0A6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5675" y="2514601"/>
            <a:ext cx="2067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i="1">
                <a:solidFill>
                  <a:srgbClr val="000000"/>
                </a:solidFill>
                <a:latin typeface="Times" pitchFamily="2" charset="0"/>
              </a:rPr>
              <a:t>x</a:t>
            </a:r>
            <a:r>
              <a:rPr lang="en-US" altLang="en-US" sz="1400" b="0" baseline="-25000">
                <a:solidFill>
                  <a:srgbClr val="000000"/>
                </a:solidFill>
                <a:latin typeface="Times" pitchFamily="2" charset="0"/>
              </a:rPr>
              <a:t>3</a:t>
            </a:r>
            <a:r>
              <a:rPr lang="en-US" altLang="en-US" sz="1400" b="0">
                <a:solidFill>
                  <a:srgbClr val="000000"/>
                </a:solidFill>
                <a:latin typeface="Times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79952" name="Rectangle 94">
            <a:extLst>
              <a:ext uri="{FF2B5EF4-FFF2-40B4-BE49-F238E27FC236}">
                <a16:creationId xmlns:a16="http://schemas.microsoft.com/office/drawing/2014/main" id="{DBA6E602-BEA7-CD42-B67C-D8C16E66F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0276" y="1905001"/>
            <a:ext cx="2524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i="1">
                <a:solidFill>
                  <a:srgbClr val="000000"/>
                </a:solidFill>
                <a:latin typeface="Times" pitchFamily="2" charset="0"/>
              </a:rPr>
              <a:t>x</a:t>
            </a:r>
            <a:r>
              <a:rPr lang="en-US" altLang="en-US" sz="1400" b="0" baseline="-25000">
                <a:solidFill>
                  <a:srgbClr val="000000"/>
                </a:solidFill>
                <a:latin typeface="Times" pitchFamily="2" charset="0"/>
              </a:rPr>
              <a:t>1</a:t>
            </a:r>
            <a:r>
              <a:rPr lang="en-US" altLang="en-US" sz="1400" b="0">
                <a:solidFill>
                  <a:srgbClr val="000000"/>
                </a:solidFill>
                <a:latin typeface="Times" pitchFamily="2" charset="0"/>
              </a:rPr>
              <a:t> 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79953" name="Rectangle 95">
            <a:extLst>
              <a:ext uri="{FF2B5EF4-FFF2-40B4-BE49-F238E27FC236}">
                <a16:creationId xmlns:a16="http://schemas.microsoft.com/office/drawing/2014/main" id="{FDCBEC93-20A2-EA45-99ED-9346D6D5E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5163" y="5395914"/>
            <a:ext cx="2516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i="1">
                <a:solidFill>
                  <a:srgbClr val="000000"/>
                </a:solidFill>
                <a:latin typeface="Times" pitchFamily="2" charset="0"/>
              </a:rPr>
              <a:t>x</a:t>
            </a:r>
            <a:r>
              <a:rPr lang="en-US" altLang="en-US" sz="1400" b="0" baseline="-25000">
                <a:solidFill>
                  <a:srgbClr val="000000"/>
                </a:solidFill>
                <a:latin typeface="Times" pitchFamily="2" charset="0"/>
              </a:rPr>
              <a:t>3</a:t>
            </a:r>
            <a:r>
              <a:rPr lang="en-US" altLang="en-US" sz="1400" b="0">
                <a:solidFill>
                  <a:srgbClr val="000000"/>
                </a:solidFill>
                <a:latin typeface="Times" pitchFamily="2" charset="0"/>
              </a:rPr>
              <a:t> 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79954" name="Rectangle 96">
            <a:extLst>
              <a:ext uri="{FF2B5EF4-FFF2-40B4-BE49-F238E27FC236}">
                <a16:creationId xmlns:a16="http://schemas.microsoft.com/office/drawing/2014/main" id="{85253A92-1795-6444-983A-9E6C54D36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1" y="4733926"/>
            <a:ext cx="2524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i="1">
                <a:solidFill>
                  <a:srgbClr val="000000"/>
                </a:solidFill>
                <a:latin typeface="Times" pitchFamily="2" charset="0"/>
              </a:rPr>
              <a:t>x</a:t>
            </a:r>
            <a:r>
              <a:rPr lang="en-US" altLang="en-US" sz="1400" b="0" baseline="-25000">
                <a:solidFill>
                  <a:srgbClr val="000000"/>
                </a:solidFill>
                <a:latin typeface="Times" pitchFamily="2" charset="0"/>
              </a:rPr>
              <a:t>1</a:t>
            </a:r>
            <a:r>
              <a:rPr lang="en-US" altLang="en-US" sz="1400" b="0">
                <a:solidFill>
                  <a:srgbClr val="000000"/>
                </a:solidFill>
                <a:latin typeface="Times" pitchFamily="2" charset="0"/>
              </a:rPr>
              <a:t> 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79955" name="Rectangle 97">
            <a:extLst>
              <a:ext uri="{FF2B5EF4-FFF2-40B4-BE49-F238E27FC236}">
                <a16:creationId xmlns:a16="http://schemas.microsoft.com/office/drawing/2014/main" id="{ECBEBA94-119F-BC42-9610-78416B6DE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5638" y="4086226"/>
            <a:ext cx="2524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i="1">
                <a:solidFill>
                  <a:srgbClr val="000000"/>
                </a:solidFill>
                <a:latin typeface="Times" pitchFamily="2" charset="0"/>
              </a:rPr>
              <a:t>x</a:t>
            </a:r>
            <a:r>
              <a:rPr lang="en-US" altLang="en-US" sz="1400" b="0" baseline="-25000">
                <a:solidFill>
                  <a:srgbClr val="000000"/>
                </a:solidFill>
                <a:latin typeface="Times" pitchFamily="2" charset="0"/>
              </a:rPr>
              <a:t>2</a:t>
            </a:r>
            <a:r>
              <a:rPr lang="en-US" altLang="en-US" sz="1400" b="0">
                <a:solidFill>
                  <a:srgbClr val="000000"/>
                </a:solidFill>
                <a:latin typeface="Times" pitchFamily="2" charset="0"/>
              </a:rPr>
              <a:t>  </a:t>
            </a: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>
            <a:extLst>
              <a:ext uri="{FF2B5EF4-FFF2-40B4-BE49-F238E27FC236}">
                <a16:creationId xmlns:a16="http://schemas.microsoft.com/office/drawing/2014/main" id="{F9AE6979-781B-6345-A1A1-902F5BB2B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2.13</a:t>
            </a:r>
          </a:p>
        </p:txBody>
      </p:sp>
      <p:sp>
        <p:nvSpPr>
          <p:cNvPr id="80898" name="TextBox 3">
            <a:extLst>
              <a:ext uri="{FF2B5EF4-FFF2-40B4-BE49-F238E27FC236}">
                <a16:creationId xmlns:a16="http://schemas.microsoft.com/office/drawing/2014/main" id="{6E099F4B-6882-FA42-920D-740CEC073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219200"/>
            <a:ext cx="80851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Times" pitchFamily="2" charset="0"/>
              </a:rPr>
              <a:t>Implement the function f(x</a:t>
            </a:r>
            <a:r>
              <a:rPr lang="en-US" altLang="en-US" sz="2800" b="0" baseline="-25000">
                <a:latin typeface="Times" pitchFamily="2" charset="0"/>
              </a:rPr>
              <a:t>1</a:t>
            </a:r>
            <a:r>
              <a:rPr lang="en-US" altLang="en-US" sz="2800" b="0">
                <a:latin typeface="Times" pitchFamily="2" charset="0"/>
              </a:rPr>
              <a:t>, x</a:t>
            </a:r>
            <a:r>
              <a:rPr lang="en-US" altLang="en-US" sz="2800" b="0" baseline="-25000">
                <a:latin typeface="Times" pitchFamily="2" charset="0"/>
              </a:rPr>
              <a:t>2</a:t>
            </a:r>
            <a:r>
              <a:rPr lang="en-US" altLang="en-US" sz="2800" b="0">
                <a:latin typeface="Times" pitchFamily="2" charset="0"/>
              </a:rPr>
              <a:t>, x</a:t>
            </a:r>
            <a:r>
              <a:rPr lang="en-US" altLang="en-US" sz="2800" b="0" baseline="-25000">
                <a:latin typeface="Times" pitchFamily="2" charset="0"/>
              </a:rPr>
              <a:t>3</a:t>
            </a:r>
            <a:r>
              <a:rPr lang="en-US" altLang="en-US" sz="2800" b="0">
                <a:latin typeface="Times" pitchFamily="2" charset="0"/>
              </a:rPr>
              <a:t>) = Σ m(2, 3, 4, 6, 7)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Times" pitchFamily="2" charset="0"/>
              </a:rPr>
              <a:t>using only NOR gates.</a:t>
            </a:r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>
            <a:extLst>
              <a:ext uri="{FF2B5EF4-FFF2-40B4-BE49-F238E27FC236}">
                <a16:creationId xmlns:a16="http://schemas.microsoft.com/office/drawing/2014/main" id="{790C1572-E31E-C646-86ED-BD1E80B9FE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2.13</a:t>
            </a:r>
          </a:p>
        </p:txBody>
      </p:sp>
      <p:grpSp>
        <p:nvGrpSpPr>
          <p:cNvPr id="81922" name="Group 5">
            <a:extLst>
              <a:ext uri="{FF2B5EF4-FFF2-40B4-BE49-F238E27FC236}">
                <a16:creationId xmlns:a16="http://schemas.microsoft.com/office/drawing/2014/main" id="{AD580FF1-02C6-E74D-8C1A-B3E5585253D6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5715000"/>
            <a:ext cx="8229600" cy="584200"/>
            <a:chOff x="2667000" y="5715000"/>
            <a:chExt cx="3810000" cy="1095084"/>
          </a:xfrm>
        </p:grpSpPr>
        <p:sp>
          <p:nvSpPr>
            <p:cNvPr id="81924" name="TextBox 2">
              <a:extLst>
                <a:ext uri="{FF2B5EF4-FFF2-40B4-BE49-F238E27FC236}">
                  <a16:creationId xmlns:a16="http://schemas.microsoft.com/office/drawing/2014/main" id="{B233B4ED-4860-8244-A801-B3E2B7D084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7000" y="5715000"/>
              <a:ext cx="3810000" cy="1095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The POS expression is:   f = (x</a:t>
              </a:r>
              <a:r>
                <a:rPr lang="en-US" altLang="en-US" sz="3200" b="0" baseline="-25000">
                  <a:latin typeface="Times" pitchFamily="2" charset="0"/>
                </a:rPr>
                <a:t>1</a:t>
              </a:r>
              <a:r>
                <a:rPr lang="en-US" altLang="en-US" sz="3200" b="0">
                  <a:latin typeface="Times" pitchFamily="2" charset="0"/>
                </a:rPr>
                <a:t> + x</a:t>
              </a:r>
              <a:r>
                <a:rPr lang="en-US" altLang="en-US" sz="3200" b="0" baseline="-25000">
                  <a:latin typeface="Times" pitchFamily="2" charset="0"/>
                </a:rPr>
                <a:t>2</a:t>
              </a:r>
              <a:r>
                <a:rPr lang="en-US" altLang="en-US" sz="3200" b="0">
                  <a:latin typeface="Times" pitchFamily="2" charset="0"/>
                </a:rPr>
                <a:t>) (x</a:t>
              </a:r>
              <a:r>
                <a:rPr lang="en-US" altLang="en-US" sz="3200" b="0" baseline="-25000">
                  <a:latin typeface="Times" pitchFamily="2" charset="0"/>
                </a:rPr>
                <a:t>2</a:t>
              </a:r>
              <a:r>
                <a:rPr lang="en-US" altLang="en-US" sz="3200" b="0">
                  <a:latin typeface="Times" pitchFamily="2" charset="0"/>
                </a:rPr>
                <a:t> + x</a:t>
              </a:r>
              <a:r>
                <a:rPr lang="en-US" altLang="en-US" sz="3200" b="0" baseline="-25000">
                  <a:latin typeface="Times" pitchFamily="2" charset="0"/>
                </a:rPr>
                <a:t>3</a:t>
              </a:r>
              <a:r>
                <a:rPr lang="en-US" altLang="en-US" sz="3200" b="0">
                  <a:latin typeface="Times" pitchFamily="2" charset="0"/>
                </a:rPr>
                <a:t>)</a:t>
              </a:r>
            </a:p>
          </p:txBody>
        </p:sp>
        <p:cxnSp>
          <p:nvCxnSpPr>
            <p:cNvPr id="81925" name="Straight Connector 4">
              <a:extLst>
                <a:ext uri="{FF2B5EF4-FFF2-40B4-BE49-F238E27FC236}">
                  <a16:creationId xmlns:a16="http://schemas.microsoft.com/office/drawing/2014/main" id="{7263C538-174B-4E4A-B8DB-8D858393BB3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983111" y="6000674"/>
              <a:ext cx="117593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1923" name="TextBox 6">
            <a:extLst>
              <a:ext uri="{FF2B5EF4-FFF2-40B4-BE49-F238E27FC236}">
                <a16:creationId xmlns:a16="http://schemas.microsoft.com/office/drawing/2014/main" id="{6694C4BF-DAB9-4546-9947-6A05FAB6B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219200"/>
            <a:ext cx="80851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Times" pitchFamily="2" charset="0"/>
              </a:rPr>
              <a:t>Implement the function f(x</a:t>
            </a:r>
            <a:r>
              <a:rPr lang="en-US" altLang="en-US" sz="2800" b="0" baseline="-25000">
                <a:latin typeface="Times" pitchFamily="2" charset="0"/>
              </a:rPr>
              <a:t>1</a:t>
            </a:r>
            <a:r>
              <a:rPr lang="en-US" altLang="en-US" sz="2800" b="0">
                <a:latin typeface="Times" pitchFamily="2" charset="0"/>
              </a:rPr>
              <a:t>, x</a:t>
            </a:r>
            <a:r>
              <a:rPr lang="en-US" altLang="en-US" sz="2800" b="0" baseline="-25000">
                <a:latin typeface="Times" pitchFamily="2" charset="0"/>
              </a:rPr>
              <a:t>2</a:t>
            </a:r>
            <a:r>
              <a:rPr lang="en-US" altLang="en-US" sz="2800" b="0">
                <a:latin typeface="Times" pitchFamily="2" charset="0"/>
              </a:rPr>
              <a:t>, x</a:t>
            </a:r>
            <a:r>
              <a:rPr lang="en-US" altLang="en-US" sz="2800" b="0" baseline="-25000">
                <a:latin typeface="Times" pitchFamily="2" charset="0"/>
              </a:rPr>
              <a:t>3</a:t>
            </a:r>
            <a:r>
              <a:rPr lang="en-US" altLang="en-US" sz="2800" b="0">
                <a:latin typeface="Times" pitchFamily="2" charset="0"/>
              </a:rPr>
              <a:t>) = Σ m(2, 3, 4, 6, 7)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Times" pitchFamily="2" charset="0"/>
              </a:rPr>
              <a:t>using only NOR gates.</a:t>
            </a:r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>
            <a:extLst>
              <a:ext uri="{FF2B5EF4-FFF2-40B4-BE49-F238E27FC236}">
                <a16:creationId xmlns:a16="http://schemas.microsoft.com/office/drawing/2014/main" id="{C9B8F462-1C55-CB47-BFB9-C8B3212B9A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9144000" cy="685800"/>
          </a:xfrm>
        </p:spPr>
        <p:txBody>
          <a:bodyPr/>
          <a:lstStyle/>
          <a:p>
            <a:r>
              <a:rPr lang="en-US" altLang="en-US"/>
              <a:t>NOR-gate realization of the function </a:t>
            </a:r>
          </a:p>
        </p:txBody>
      </p:sp>
      <p:grpSp>
        <p:nvGrpSpPr>
          <p:cNvPr id="82946" name="Group 2">
            <a:extLst>
              <a:ext uri="{FF2B5EF4-FFF2-40B4-BE49-F238E27FC236}">
                <a16:creationId xmlns:a16="http://schemas.microsoft.com/office/drawing/2014/main" id="{6E9600FA-93E0-E24E-8057-9C243A374024}"/>
              </a:ext>
            </a:extLst>
          </p:cNvPr>
          <p:cNvGrpSpPr>
            <a:grpSpLocks/>
          </p:cNvGrpSpPr>
          <p:nvPr/>
        </p:nvGrpSpPr>
        <p:grpSpPr bwMode="auto">
          <a:xfrm>
            <a:off x="3052763" y="1228725"/>
            <a:ext cx="5041538" cy="5359072"/>
            <a:chOff x="2138363" y="611188"/>
            <a:chExt cx="5041538" cy="5359072"/>
          </a:xfrm>
        </p:grpSpPr>
        <p:sp>
          <p:nvSpPr>
            <p:cNvPr id="82948" name="Line 4">
              <a:extLst>
                <a:ext uri="{FF2B5EF4-FFF2-40B4-BE49-F238E27FC236}">
                  <a16:creationId xmlns:a16="http://schemas.microsoft.com/office/drawing/2014/main" id="{A38E7DBE-9D7B-1542-A065-CE142B2BCD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3350" y="790575"/>
              <a:ext cx="1500188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49" name="Line 5">
              <a:extLst>
                <a:ext uri="{FF2B5EF4-FFF2-40B4-BE49-F238E27FC236}">
                  <a16:creationId xmlns:a16="http://schemas.microsoft.com/office/drawing/2014/main" id="{0AA4240A-3330-7E45-80F2-C4DE1F91C2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8575" y="1123950"/>
              <a:ext cx="334963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0" name="Line 6">
              <a:extLst>
                <a:ext uri="{FF2B5EF4-FFF2-40B4-BE49-F238E27FC236}">
                  <a16:creationId xmlns:a16="http://schemas.microsoft.com/office/drawing/2014/main" id="{D90F5CC3-BFF7-0441-9D51-4F31A7357C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41875" y="957263"/>
              <a:ext cx="357188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1" name="Freeform 7">
              <a:extLst>
                <a:ext uri="{FF2B5EF4-FFF2-40B4-BE49-F238E27FC236}">
                  <a16:creationId xmlns:a16="http://schemas.microsoft.com/office/drawing/2014/main" id="{0CB6A303-86D2-9149-B407-4562FE049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725" y="665163"/>
              <a:ext cx="711200" cy="280987"/>
            </a:xfrm>
            <a:custGeom>
              <a:avLst/>
              <a:gdLst>
                <a:gd name="T0" fmla="*/ 2147483646 w 896"/>
                <a:gd name="T1" fmla="*/ 0 h 356"/>
                <a:gd name="T2" fmla="*/ 2147483646 w 896"/>
                <a:gd name="T3" fmla="*/ 0 h 356"/>
                <a:gd name="T4" fmla="*/ 2147483646 w 896"/>
                <a:gd name="T5" fmla="*/ 0 h 356"/>
                <a:gd name="T6" fmla="*/ 2147483646 w 896"/>
                <a:gd name="T7" fmla="*/ 0 h 356"/>
                <a:gd name="T8" fmla="*/ 2147483646 w 896"/>
                <a:gd name="T9" fmla="*/ 2147483646 h 356"/>
                <a:gd name="T10" fmla="*/ 2147483646 w 896"/>
                <a:gd name="T11" fmla="*/ 2147483646 h 356"/>
                <a:gd name="T12" fmla="*/ 2147483646 w 896"/>
                <a:gd name="T13" fmla="*/ 2147483646 h 356"/>
                <a:gd name="T14" fmla="*/ 2147483646 w 896"/>
                <a:gd name="T15" fmla="*/ 2147483646 h 356"/>
                <a:gd name="T16" fmla="*/ 2147483646 w 896"/>
                <a:gd name="T17" fmla="*/ 2147483646 h 356"/>
                <a:gd name="T18" fmla="*/ 2147483646 w 896"/>
                <a:gd name="T19" fmla="*/ 2147483646 h 356"/>
                <a:gd name="T20" fmla="*/ 2147483646 w 896"/>
                <a:gd name="T21" fmla="*/ 2147483646 h 356"/>
                <a:gd name="T22" fmla="*/ 2147483646 w 896"/>
                <a:gd name="T23" fmla="*/ 2147483646 h 356"/>
                <a:gd name="T24" fmla="*/ 2147483646 w 896"/>
                <a:gd name="T25" fmla="*/ 2147483646 h 356"/>
                <a:gd name="T26" fmla="*/ 2147483646 w 896"/>
                <a:gd name="T27" fmla="*/ 2147483646 h 356"/>
                <a:gd name="T28" fmla="*/ 2147483646 w 896"/>
                <a:gd name="T29" fmla="*/ 2147483646 h 356"/>
                <a:gd name="T30" fmla="*/ 2147483646 w 896"/>
                <a:gd name="T31" fmla="*/ 2147483646 h 356"/>
                <a:gd name="T32" fmla="*/ 2147483646 w 896"/>
                <a:gd name="T33" fmla="*/ 2147483646 h 356"/>
                <a:gd name="T34" fmla="*/ 2147483646 w 896"/>
                <a:gd name="T35" fmla="*/ 2147483646 h 356"/>
                <a:gd name="T36" fmla="*/ 2147483646 w 896"/>
                <a:gd name="T37" fmla="*/ 2147483646 h 356"/>
                <a:gd name="T38" fmla="*/ 2147483646 w 896"/>
                <a:gd name="T39" fmla="*/ 2147483646 h 356"/>
                <a:gd name="T40" fmla="*/ 2147483646 w 896"/>
                <a:gd name="T41" fmla="*/ 2147483646 h 356"/>
                <a:gd name="T42" fmla="*/ 2147483646 w 896"/>
                <a:gd name="T43" fmla="*/ 2147483646 h 356"/>
                <a:gd name="T44" fmla="*/ 2147483646 w 896"/>
                <a:gd name="T45" fmla="*/ 2147483646 h 356"/>
                <a:gd name="T46" fmla="*/ 2147483646 w 896"/>
                <a:gd name="T47" fmla="*/ 2147483646 h 356"/>
                <a:gd name="T48" fmla="*/ 2147483646 w 896"/>
                <a:gd name="T49" fmla="*/ 2147483646 h 356"/>
                <a:gd name="T50" fmla="*/ 2147483646 w 896"/>
                <a:gd name="T51" fmla="*/ 2147483646 h 356"/>
                <a:gd name="T52" fmla="*/ 2147483646 w 896"/>
                <a:gd name="T53" fmla="*/ 2147483646 h 356"/>
                <a:gd name="T54" fmla="*/ 2147483646 w 896"/>
                <a:gd name="T55" fmla="*/ 2147483646 h 356"/>
                <a:gd name="T56" fmla="*/ 2147483646 w 896"/>
                <a:gd name="T57" fmla="*/ 2147483646 h 356"/>
                <a:gd name="T58" fmla="*/ 2147483646 w 896"/>
                <a:gd name="T59" fmla="*/ 2147483646 h 356"/>
                <a:gd name="T60" fmla="*/ 2147483646 w 896"/>
                <a:gd name="T61" fmla="*/ 2147483646 h 356"/>
                <a:gd name="T62" fmla="*/ 2147483646 w 896"/>
                <a:gd name="T63" fmla="*/ 2147483646 h 356"/>
                <a:gd name="T64" fmla="*/ 2147483646 w 896"/>
                <a:gd name="T65" fmla="*/ 2147483646 h 356"/>
                <a:gd name="T66" fmla="*/ 2147483646 w 896"/>
                <a:gd name="T67" fmla="*/ 2147483646 h 356"/>
                <a:gd name="T68" fmla="*/ 2147483646 w 896"/>
                <a:gd name="T69" fmla="*/ 2147483646 h 356"/>
                <a:gd name="T70" fmla="*/ 2147483646 w 896"/>
                <a:gd name="T71" fmla="*/ 2147483646 h 356"/>
                <a:gd name="T72" fmla="*/ 2147483646 w 896"/>
                <a:gd name="T73" fmla="*/ 2147483646 h 356"/>
                <a:gd name="T74" fmla="*/ 2147483646 w 896"/>
                <a:gd name="T75" fmla="*/ 2147483646 h 356"/>
                <a:gd name="T76" fmla="*/ 2147483646 w 896"/>
                <a:gd name="T77" fmla="*/ 2147483646 h 356"/>
                <a:gd name="T78" fmla="*/ 2147483646 w 896"/>
                <a:gd name="T79" fmla="*/ 2147483646 h 356"/>
                <a:gd name="T80" fmla="*/ 2147483646 w 896"/>
                <a:gd name="T81" fmla="*/ 2147483646 h 356"/>
                <a:gd name="T82" fmla="*/ 2147483646 w 896"/>
                <a:gd name="T83" fmla="*/ 2147483646 h 356"/>
                <a:gd name="T84" fmla="*/ 2147483646 w 896"/>
                <a:gd name="T85" fmla="*/ 2147483646 h 356"/>
                <a:gd name="T86" fmla="*/ 2147483646 w 896"/>
                <a:gd name="T87" fmla="*/ 2147483646 h 356"/>
                <a:gd name="T88" fmla="*/ 2147483646 w 896"/>
                <a:gd name="T89" fmla="*/ 2147483646 h 356"/>
                <a:gd name="T90" fmla="*/ 2147483646 w 896"/>
                <a:gd name="T91" fmla="*/ 2147483646 h 356"/>
                <a:gd name="T92" fmla="*/ 2147483646 w 896"/>
                <a:gd name="T93" fmla="*/ 2147483646 h 356"/>
                <a:gd name="T94" fmla="*/ 2147483646 w 896"/>
                <a:gd name="T95" fmla="*/ 2147483646 h 356"/>
                <a:gd name="T96" fmla="*/ 2147483646 w 896"/>
                <a:gd name="T97" fmla="*/ 2147483646 h 356"/>
                <a:gd name="T98" fmla="*/ 2147483646 w 896"/>
                <a:gd name="T99" fmla="*/ 2147483646 h 356"/>
                <a:gd name="T100" fmla="*/ 2147483646 w 896"/>
                <a:gd name="T101" fmla="*/ 2147483646 h 356"/>
                <a:gd name="T102" fmla="*/ 2147483646 w 896"/>
                <a:gd name="T103" fmla="*/ 2147483646 h 356"/>
                <a:gd name="T104" fmla="*/ 2147483646 w 896"/>
                <a:gd name="T105" fmla="*/ 2147483646 h 356"/>
                <a:gd name="T106" fmla="*/ 2147483646 w 896"/>
                <a:gd name="T107" fmla="*/ 2147483646 h 356"/>
                <a:gd name="T108" fmla="*/ 2147483646 w 896"/>
                <a:gd name="T109" fmla="*/ 2147483646 h 356"/>
                <a:gd name="T110" fmla="*/ 2147483646 w 896"/>
                <a:gd name="T111" fmla="*/ 2147483646 h 356"/>
                <a:gd name="T112" fmla="*/ 2147483646 w 896"/>
                <a:gd name="T113" fmla="*/ 2147483646 h 356"/>
                <a:gd name="T114" fmla="*/ 2147483646 w 896"/>
                <a:gd name="T115" fmla="*/ 2147483646 h 356"/>
                <a:gd name="T116" fmla="*/ 2147483646 w 896"/>
                <a:gd name="T117" fmla="*/ 2147483646 h 356"/>
                <a:gd name="T118" fmla="*/ 2147483646 w 896"/>
                <a:gd name="T119" fmla="*/ 2147483646 h 356"/>
                <a:gd name="T120" fmla="*/ 2147483646 w 896"/>
                <a:gd name="T121" fmla="*/ 2147483646 h 3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96" h="356">
                  <a:moveTo>
                    <a:pt x="0" y="0"/>
                  </a:moveTo>
                  <a:lnTo>
                    <a:pt x="34" y="0"/>
                  </a:lnTo>
                  <a:lnTo>
                    <a:pt x="66" y="0"/>
                  </a:lnTo>
                  <a:lnTo>
                    <a:pt x="96" y="0"/>
                  </a:lnTo>
                  <a:lnTo>
                    <a:pt x="124" y="0"/>
                  </a:lnTo>
                  <a:lnTo>
                    <a:pt x="150" y="0"/>
                  </a:lnTo>
                  <a:lnTo>
                    <a:pt x="174" y="0"/>
                  </a:lnTo>
                  <a:lnTo>
                    <a:pt x="196" y="0"/>
                  </a:lnTo>
                  <a:lnTo>
                    <a:pt x="217" y="0"/>
                  </a:lnTo>
                  <a:lnTo>
                    <a:pt x="237" y="0"/>
                  </a:lnTo>
                  <a:lnTo>
                    <a:pt x="255" y="0"/>
                  </a:lnTo>
                  <a:lnTo>
                    <a:pt x="271" y="0"/>
                  </a:lnTo>
                  <a:lnTo>
                    <a:pt x="286" y="0"/>
                  </a:lnTo>
                  <a:lnTo>
                    <a:pt x="300" y="0"/>
                  </a:lnTo>
                  <a:lnTo>
                    <a:pt x="312" y="0"/>
                  </a:lnTo>
                  <a:lnTo>
                    <a:pt x="322" y="0"/>
                  </a:lnTo>
                  <a:lnTo>
                    <a:pt x="333" y="0"/>
                  </a:lnTo>
                  <a:lnTo>
                    <a:pt x="342" y="0"/>
                  </a:lnTo>
                  <a:lnTo>
                    <a:pt x="349" y="0"/>
                  </a:lnTo>
                  <a:lnTo>
                    <a:pt x="357" y="0"/>
                  </a:lnTo>
                  <a:lnTo>
                    <a:pt x="363" y="0"/>
                  </a:lnTo>
                  <a:lnTo>
                    <a:pt x="369" y="0"/>
                  </a:lnTo>
                  <a:lnTo>
                    <a:pt x="373" y="0"/>
                  </a:lnTo>
                  <a:lnTo>
                    <a:pt x="378" y="0"/>
                  </a:lnTo>
                  <a:lnTo>
                    <a:pt x="382" y="0"/>
                  </a:lnTo>
                  <a:lnTo>
                    <a:pt x="385" y="0"/>
                  </a:lnTo>
                  <a:lnTo>
                    <a:pt x="388" y="0"/>
                  </a:lnTo>
                  <a:lnTo>
                    <a:pt x="391" y="0"/>
                  </a:lnTo>
                  <a:lnTo>
                    <a:pt x="393" y="2"/>
                  </a:lnTo>
                  <a:lnTo>
                    <a:pt x="396" y="2"/>
                  </a:lnTo>
                  <a:lnTo>
                    <a:pt x="399" y="2"/>
                  </a:lnTo>
                  <a:lnTo>
                    <a:pt x="400" y="2"/>
                  </a:lnTo>
                  <a:lnTo>
                    <a:pt x="403" y="2"/>
                  </a:lnTo>
                  <a:lnTo>
                    <a:pt x="406" y="2"/>
                  </a:lnTo>
                  <a:lnTo>
                    <a:pt x="408" y="2"/>
                  </a:lnTo>
                  <a:lnTo>
                    <a:pt x="411" y="2"/>
                  </a:lnTo>
                  <a:lnTo>
                    <a:pt x="412" y="2"/>
                  </a:lnTo>
                  <a:lnTo>
                    <a:pt x="414" y="2"/>
                  </a:lnTo>
                  <a:lnTo>
                    <a:pt x="415" y="3"/>
                  </a:lnTo>
                  <a:lnTo>
                    <a:pt x="418" y="3"/>
                  </a:lnTo>
                  <a:lnTo>
                    <a:pt x="420" y="3"/>
                  </a:lnTo>
                  <a:lnTo>
                    <a:pt x="421" y="3"/>
                  </a:lnTo>
                  <a:lnTo>
                    <a:pt x="423" y="3"/>
                  </a:lnTo>
                  <a:lnTo>
                    <a:pt x="424" y="3"/>
                  </a:lnTo>
                  <a:lnTo>
                    <a:pt x="426" y="3"/>
                  </a:lnTo>
                  <a:lnTo>
                    <a:pt x="427" y="3"/>
                  </a:lnTo>
                  <a:lnTo>
                    <a:pt x="429" y="3"/>
                  </a:lnTo>
                  <a:lnTo>
                    <a:pt x="430" y="3"/>
                  </a:lnTo>
                  <a:lnTo>
                    <a:pt x="432" y="5"/>
                  </a:lnTo>
                  <a:lnTo>
                    <a:pt x="433" y="5"/>
                  </a:lnTo>
                  <a:lnTo>
                    <a:pt x="435" y="5"/>
                  </a:lnTo>
                  <a:lnTo>
                    <a:pt x="436" y="5"/>
                  </a:lnTo>
                  <a:lnTo>
                    <a:pt x="438" y="5"/>
                  </a:lnTo>
                  <a:lnTo>
                    <a:pt x="439" y="5"/>
                  </a:lnTo>
                  <a:lnTo>
                    <a:pt x="441" y="5"/>
                  </a:lnTo>
                  <a:lnTo>
                    <a:pt x="442" y="5"/>
                  </a:lnTo>
                  <a:lnTo>
                    <a:pt x="444" y="6"/>
                  </a:lnTo>
                  <a:lnTo>
                    <a:pt x="447" y="6"/>
                  </a:lnTo>
                  <a:lnTo>
                    <a:pt x="448" y="6"/>
                  </a:lnTo>
                  <a:lnTo>
                    <a:pt x="450" y="6"/>
                  </a:lnTo>
                  <a:lnTo>
                    <a:pt x="453" y="6"/>
                  </a:lnTo>
                  <a:lnTo>
                    <a:pt x="454" y="6"/>
                  </a:lnTo>
                  <a:lnTo>
                    <a:pt x="457" y="8"/>
                  </a:lnTo>
                  <a:lnTo>
                    <a:pt x="459" y="8"/>
                  </a:lnTo>
                  <a:lnTo>
                    <a:pt x="462" y="8"/>
                  </a:lnTo>
                  <a:lnTo>
                    <a:pt x="463" y="8"/>
                  </a:lnTo>
                  <a:lnTo>
                    <a:pt x="465" y="9"/>
                  </a:lnTo>
                  <a:lnTo>
                    <a:pt x="468" y="9"/>
                  </a:lnTo>
                  <a:lnTo>
                    <a:pt x="469" y="9"/>
                  </a:lnTo>
                  <a:lnTo>
                    <a:pt x="471" y="9"/>
                  </a:lnTo>
                  <a:lnTo>
                    <a:pt x="472" y="9"/>
                  </a:lnTo>
                  <a:lnTo>
                    <a:pt x="474" y="9"/>
                  </a:lnTo>
                  <a:lnTo>
                    <a:pt x="475" y="11"/>
                  </a:lnTo>
                  <a:lnTo>
                    <a:pt x="477" y="11"/>
                  </a:lnTo>
                  <a:lnTo>
                    <a:pt x="478" y="11"/>
                  </a:lnTo>
                  <a:lnTo>
                    <a:pt x="480" y="11"/>
                  </a:lnTo>
                  <a:lnTo>
                    <a:pt x="481" y="11"/>
                  </a:lnTo>
                  <a:lnTo>
                    <a:pt x="483" y="12"/>
                  </a:lnTo>
                  <a:lnTo>
                    <a:pt x="484" y="12"/>
                  </a:lnTo>
                  <a:lnTo>
                    <a:pt x="486" y="12"/>
                  </a:lnTo>
                  <a:lnTo>
                    <a:pt x="487" y="12"/>
                  </a:lnTo>
                  <a:lnTo>
                    <a:pt x="489" y="14"/>
                  </a:lnTo>
                  <a:lnTo>
                    <a:pt x="490" y="14"/>
                  </a:lnTo>
                  <a:lnTo>
                    <a:pt x="492" y="14"/>
                  </a:lnTo>
                  <a:lnTo>
                    <a:pt x="493" y="15"/>
                  </a:lnTo>
                  <a:lnTo>
                    <a:pt x="495" y="15"/>
                  </a:lnTo>
                  <a:lnTo>
                    <a:pt x="496" y="15"/>
                  </a:lnTo>
                  <a:lnTo>
                    <a:pt x="499" y="17"/>
                  </a:lnTo>
                  <a:lnTo>
                    <a:pt x="501" y="17"/>
                  </a:lnTo>
                  <a:lnTo>
                    <a:pt x="502" y="17"/>
                  </a:lnTo>
                  <a:lnTo>
                    <a:pt x="505" y="18"/>
                  </a:lnTo>
                  <a:lnTo>
                    <a:pt x="508" y="18"/>
                  </a:lnTo>
                  <a:lnTo>
                    <a:pt x="510" y="20"/>
                  </a:lnTo>
                  <a:lnTo>
                    <a:pt x="513" y="21"/>
                  </a:lnTo>
                  <a:lnTo>
                    <a:pt x="516" y="21"/>
                  </a:lnTo>
                  <a:lnTo>
                    <a:pt x="519" y="23"/>
                  </a:lnTo>
                  <a:lnTo>
                    <a:pt x="520" y="23"/>
                  </a:lnTo>
                  <a:lnTo>
                    <a:pt x="523" y="24"/>
                  </a:lnTo>
                  <a:lnTo>
                    <a:pt x="525" y="24"/>
                  </a:lnTo>
                  <a:lnTo>
                    <a:pt x="526" y="24"/>
                  </a:lnTo>
                  <a:lnTo>
                    <a:pt x="529" y="26"/>
                  </a:lnTo>
                  <a:lnTo>
                    <a:pt x="531" y="26"/>
                  </a:lnTo>
                  <a:lnTo>
                    <a:pt x="533" y="27"/>
                  </a:lnTo>
                  <a:lnTo>
                    <a:pt x="534" y="27"/>
                  </a:lnTo>
                  <a:lnTo>
                    <a:pt x="536" y="27"/>
                  </a:lnTo>
                  <a:lnTo>
                    <a:pt x="537" y="29"/>
                  </a:lnTo>
                  <a:lnTo>
                    <a:pt x="539" y="29"/>
                  </a:lnTo>
                  <a:lnTo>
                    <a:pt x="540" y="29"/>
                  </a:lnTo>
                  <a:lnTo>
                    <a:pt x="542" y="30"/>
                  </a:lnTo>
                  <a:lnTo>
                    <a:pt x="543" y="30"/>
                  </a:lnTo>
                  <a:lnTo>
                    <a:pt x="545" y="30"/>
                  </a:lnTo>
                  <a:lnTo>
                    <a:pt x="546" y="32"/>
                  </a:lnTo>
                  <a:lnTo>
                    <a:pt x="548" y="33"/>
                  </a:lnTo>
                  <a:lnTo>
                    <a:pt x="549" y="33"/>
                  </a:lnTo>
                  <a:lnTo>
                    <a:pt x="551" y="33"/>
                  </a:lnTo>
                  <a:lnTo>
                    <a:pt x="552" y="35"/>
                  </a:lnTo>
                  <a:lnTo>
                    <a:pt x="554" y="35"/>
                  </a:lnTo>
                  <a:lnTo>
                    <a:pt x="555" y="36"/>
                  </a:lnTo>
                  <a:lnTo>
                    <a:pt x="557" y="36"/>
                  </a:lnTo>
                  <a:lnTo>
                    <a:pt x="560" y="38"/>
                  </a:lnTo>
                  <a:lnTo>
                    <a:pt x="561" y="39"/>
                  </a:lnTo>
                  <a:lnTo>
                    <a:pt x="563" y="39"/>
                  </a:lnTo>
                  <a:lnTo>
                    <a:pt x="566" y="41"/>
                  </a:lnTo>
                  <a:lnTo>
                    <a:pt x="567" y="42"/>
                  </a:lnTo>
                  <a:lnTo>
                    <a:pt x="570" y="44"/>
                  </a:lnTo>
                  <a:lnTo>
                    <a:pt x="572" y="44"/>
                  </a:lnTo>
                  <a:lnTo>
                    <a:pt x="575" y="45"/>
                  </a:lnTo>
                  <a:lnTo>
                    <a:pt x="576" y="47"/>
                  </a:lnTo>
                  <a:lnTo>
                    <a:pt x="578" y="47"/>
                  </a:lnTo>
                  <a:lnTo>
                    <a:pt x="581" y="48"/>
                  </a:lnTo>
                  <a:lnTo>
                    <a:pt x="582" y="50"/>
                  </a:lnTo>
                  <a:lnTo>
                    <a:pt x="584" y="50"/>
                  </a:lnTo>
                  <a:lnTo>
                    <a:pt x="585" y="51"/>
                  </a:lnTo>
                  <a:lnTo>
                    <a:pt x="587" y="51"/>
                  </a:lnTo>
                  <a:lnTo>
                    <a:pt x="588" y="53"/>
                  </a:lnTo>
                  <a:lnTo>
                    <a:pt x="590" y="53"/>
                  </a:lnTo>
                  <a:lnTo>
                    <a:pt x="591" y="54"/>
                  </a:lnTo>
                  <a:lnTo>
                    <a:pt x="593" y="54"/>
                  </a:lnTo>
                  <a:lnTo>
                    <a:pt x="594" y="56"/>
                  </a:lnTo>
                  <a:lnTo>
                    <a:pt x="596" y="56"/>
                  </a:lnTo>
                  <a:lnTo>
                    <a:pt x="597" y="57"/>
                  </a:lnTo>
                  <a:lnTo>
                    <a:pt x="599" y="59"/>
                  </a:lnTo>
                  <a:lnTo>
                    <a:pt x="600" y="59"/>
                  </a:lnTo>
                  <a:lnTo>
                    <a:pt x="602" y="59"/>
                  </a:lnTo>
                  <a:lnTo>
                    <a:pt x="603" y="60"/>
                  </a:lnTo>
                  <a:lnTo>
                    <a:pt x="605" y="62"/>
                  </a:lnTo>
                  <a:lnTo>
                    <a:pt x="606" y="62"/>
                  </a:lnTo>
                  <a:lnTo>
                    <a:pt x="608" y="63"/>
                  </a:lnTo>
                  <a:lnTo>
                    <a:pt x="609" y="63"/>
                  </a:lnTo>
                  <a:lnTo>
                    <a:pt x="612" y="65"/>
                  </a:lnTo>
                  <a:lnTo>
                    <a:pt x="614" y="66"/>
                  </a:lnTo>
                  <a:lnTo>
                    <a:pt x="615" y="66"/>
                  </a:lnTo>
                  <a:lnTo>
                    <a:pt x="617" y="68"/>
                  </a:lnTo>
                  <a:lnTo>
                    <a:pt x="620" y="69"/>
                  </a:lnTo>
                  <a:lnTo>
                    <a:pt x="621" y="71"/>
                  </a:lnTo>
                  <a:lnTo>
                    <a:pt x="623" y="71"/>
                  </a:lnTo>
                  <a:lnTo>
                    <a:pt x="626" y="72"/>
                  </a:lnTo>
                  <a:lnTo>
                    <a:pt x="627" y="74"/>
                  </a:lnTo>
                  <a:lnTo>
                    <a:pt x="629" y="74"/>
                  </a:lnTo>
                  <a:lnTo>
                    <a:pt x="630" y="75"/>
                  </a:lnTo>
                  <a:lnTo>
                    <a:pt x="632" y="77"/>
                  </a:lnTo>
                  <a:lnTo>
                    <a:pt x="633" y="77"/>
                  </a:lnTo>
                  <a:lnTo>
                    <a:pt x="635" y="78"/>
                  </a:lnTo>
                  <a:lnTo>
                    <a:pt x="636" y="78"/>
                  </a:lnTo>
                  <a:lnTo>
                    <a:pt x="636" y="80"/>
                  </a:lnTo>
                  <a:lnTo>
                    <a:pt x="638" y="80"/>
                  </a:lnTo>
                  <a:lnTo>
                    <a:pt x="639" y="80"/>
                  </a:lnTo>
                  <a:lnTo>
                    <a:pt x="641" y="81"/>
                  </a:lnTo>
                  <a:lnTo>
                    <a:pt x="642" y="83"/>
                  </a:lnTo>
                  <a:lnTo>
                    <a:pt x="644" y="83"/>
                  </a:lnTo>
                  <a:lnTo>
                    <a:pt x="645" y="84"/>
                  </a:lnTo>
                  <a:lnTo>
                    <a:pt x="647" y="84"/>
                  </a:lnTo>
                  <a:lnTo>
                    <a:pt x="647" y="86"/>
                  </a:lnTo>
                  <a:lnTo>
                    <a:pt x="648" y="86"/>
                  </a:lnTo>
                  <a:lnTo>
                    <a:pt x="650" y="87"/>
                  </a:lnTo>
                  <a:lnTo>
                    <a:pt x="651" y="89"/>
                  </a:lnTo>
                  <a:lnTo>
                    <a:pt x="653" y="89"/>
                  </a:lnTo>
                  <a:lnTo>
                    <a:pt x="654" y="90"/>
                  </a:lnTo>
                  <a:lnTo>
                    <a:pt x="656" y="90"/>
                  </a:lnTo>
                  <a:lnTo>
                    <a:pt x="657" y="92"/>
                  </a:lnTo>
                  <a:lnTo>
                    <a:pt x="659" y="92"/>
                  </a:lnTo>
                  <a:lnTo>
                    <a:pt x="660" y="93"/>
                  </a:lnTo>
                  <a:lnTo>
                    <a:pt x="662" y="95"/>
                  </a:lnTo>
                  <a:lnTo>
                    <a:pt x="663" y="96"/>
                  </a:lnTo>
                  <a:lnTo>
                    <a:pt x="665" y="96"/>
                  </a:lnTo>
                  <a:lnTo>
                    <a:pt x="666" y="98"/>
                  </a:lnTo>
                  <a:lnTo>
                    <a:pt x="668" y="99"/>
                  </a:lnTo>
                  <a:lnTo>
                    <a:pt x="669" y="99"/>
                  </a:lnTo>
                  <a:lnTo>
                    <a:pt x="671" y="101"/>
                  </a:lnTo>
                  <a:lnTo>
                    <a:pt x="672" y="102"/>
                  </a:lnTo>
                  <a:lnTo>
                    <a:pt x="674" y="102"/>
                  </a:lnTo>
                  <a:lnTo>
                    <a:pt x="675" y="104"/>
                  </a:lnTo>
                  <a:lnTo>
                    <a:pt x="677" y="104"/>
                  </a:lnTo>
                  <a:lnTo>
                    <a:pt x="677" y="105"/>
                  </a:lnTo>
                  <a:lnTo>
                    <a:pt x="678" y="105"/>
                  </a:lnTo>
                  <a:lnTo>
                    <a:pt x="680" y="107"/>
                  </a:lnTo>
                  <a:lnTo>
                    <a:pt x="681" y="107"/>
                  </a:lnTo>
                  <a:lnTo>
                    <a:pt x="681" y="108"/>
                  </a:lnTo>
                  <a:lnTo>
                    <a:pt x="683" y="108"/>
                  </a:lnTo>
                  <a:lnTo>
                    <a:pt x="683" y="110"/>
                  </a:lnTo>
                  <a:lnTo>
                    <a:pt x="684" y="110"/>
                  </a:lnTo>
                  <a:lnTo>
                    <a:pt x="686" y="111"/>
                  </a:lnTo>
                  <a:lnTo>
                    <a:pt x="687" y="113"/>
                  </a:lnTo>
                  <a:lnTo>
                    <a:pt x="689" y="113"/>
                  </a:lnTo>
                  <a:lnTo>
                    <a:pt x="689" y="114"/>
                  </a:lnTo>
                  <a:lnTo>
                    <a:pt x="690" y="114"/>
                  </a:lnTo>
                  <a:lnTo>
                    <a:pt x="692" y="116"/>
                  </a:lnTo>
                  <a:lnTo>
                    <a:pt x="693" y="117"/>
                  </a:lnTo>
                  <a:lnTo>
                    <a:pt x="695" y="119"/>
                  </a:lnTo>
                  <a:lnTo>
                    <a:pt x="696" y="119"/>
                  </a:lnTo>
                  <a:lnTo>
                    <a:pt x="696" y="120"/>
                  </a:lnTo>
                  <a:lnTo>
                    <a:pt x="698" y="120"/>
                  </a:lnTo>
                  <a:lnTo>
                    <a:pt x="699" y="122"/>
                  </a:lnTo>
                  <a:lnTo>
                    <a:pt x="701" y="123"/>
                  </a:lnTo>
                  <a:lnTo>
                    <a:pt x="702" y="123"/>
                  </a:lnTo>
                  <a:lnTo>
                    <a:pt x="702" y="125"/>
                  </a:lnTo>
                  <a:lnTo>
                    <a:pt x="704" y="125"/>
                  </a:lnTo>
                  <a:lnTo>
                    <a:pt x="705" y="126"/>
                  </a:lnTo>
                  <a:lnTo>
                    <a:pt x="707" y="126"/>
                  </a:lnTo>
                  <a:lnTo>
                    <a:pt x="707" y="128"/>
                  </a:lnTo>
                  <a:lnTo>
                    <a:pt x="708" y="128"/>
                  </a:lnTo>
                  <a:lnTo>
                    <a:pt x="708" y="129"/>
                  </a:lnTo>
                  <a:lnTo>
                    <a:pt x="710" y="129"/>
                  </a:lnTo>
                  <a:lnTo>
                    <a:pt x="711" y="131"/>
                  </a:lnTo>
                  <a:lnTo>
                    <a:pt x="713" y="132"/>
                  </a:lnTo>
                  <a:lnTo>
                    <a:pt x="714" y="132"/>
                  </a:lnTo>
                  <a:lnTo>
                    <a:pt x="716" y="134"/>
                  </a:lnTo>
                  <a:lnTo>
                    <a:pt x="717" y="134"/>
                  </a:lnTo>
                  <a:lnTo>
                    <a:pt x="717" y="135"/>
                  </a:lnTo>
                  <a:lnTo>
                    <a:pt x="719" y="135"/>
                  </a:lnTo>
                  <a:lnTo>
                    <a:pt x="720" y="137"/>
                  </a:lnTo>
                  <a:lnTo>
                    <a:pt x="722" y="138"/>
                  </a:lnTo>
                  <a:lnTo>
                    <a:pt x="723" y="138"/>
                  </a:lnTo>
                  <a:lnTo>
                    <a:pt x="725" y="140"/>
                  </a:lnTo>
                  <a:lnTo>
                    <a:pt x="726" y="141"/>
                  </a:lnTo>
                  <a:lnTo>
                    <a:pt x="728" y="141"/>
                  </a:lnTo>
                  <a:lnTo>
                    <a:pt x="729" y="143"/>
                  </a:lnTo>
                  <a:lnTo>
                    <a:pt x="731" y="144"/>
                  </a:lnTo>
                  <a:lnTo>
                    <a:pt x="732" y="146"/>
                  </a:lnTo>
                  <a:lnTo>
                    <a:pt x="734" y="146"/>
                  </a:lnTo>
                  <a:lnTo>
                    <a:pt x="735" y="147"/>
                  </a:lnTo>
                  <a:lnTo>
                    <a:pt x="735" y="149"/>
                  </a:lnTo>
                  <a:lnTo>
                    <a:pt x="737" y="149"/>
                  </a:lnTo>
                  <a:lnTo>
                    <a:pt x="738" y="150"/>
                  </a:lnTo>
                  <a:lnTo>
                    <a:pt x="740" y="152"/>
                  </a:lnTo>
                  <a:lnTo>
                    <a:pt x="741" y="153"/>
                  </a:lnTo>
                  <a:lnTo>
                    <a:pt x="743" y="155"/>
                  </a:lnTo>
                  <a:lnTo>
                    <a:pt x="744" y="156"/>
                  </a:lnTo>
                  <a:lnTo>
                    <a:pt x="746" y="156"/>
                  </a:lnTo>
                  <a:lnTo>
                    <a:pt x="746" y="158"/>
                  </a:lnTo>
                  <a:lnTo>
                    <a:pt x="747" y="159"/>
                  </a:lnTo>
                  <a:lnTo>
                    <a:pt x="749" y="161"/>
                  </a:lnTo>
                  <a:lnTo>
                    <a:pt x="750" y="162"/>
                  </a:lnTo>
                  <a:lnTo>
                    <a:pt x="752" y="164"/>
                  </a:lnTo>
                  <a:lnTo>
                    <a:pt x="752" y="165"/>
                  </a:lnTo>
                  <a:lnTo>
                    <a:pt x="753" y="167"/>
                  </a:lnTo>
                  <a:lnTo>
                    <a:pt x="755" y="168"/>
                  </a:lnTo>
                  <a:lnTo>
                    <a:pt x="756" y="170"/>
                  </a:lnTo>
                  <a:lnTo>
                    <a:pt x="758" y="170"/>
                  </a:lnTo>
                  <a:lnTo>
                    <a:pt x="759" y="171"/>
                  </a:lnTo>
                  <a:lnTo>
                    <a:pt x="759" y="173"/>
                  </a:lnTo>
                  <a:lnTo>
                    <a:pt x="761" y="174"/>
                  </a:lnTo>
                  <a:lnTo>
                    <a:pt x="762" y="174"/>
                  </a:lnTo>
                  <a:lnTo>
                    <a:pt x="762" y="176"/>
                  </a:lnTo>
                  <a:lnTo>
                    <a:pt x="764" y="177"/>
                  </a:lnTo>
                  <a:lnTo>
                    <a:pt x="765" y="177"/>
                  </a:lnTo>
                  <a:lnTo>
                    <a:pt x="765" y="179"/>
                  </a:lnTo>
                  <a:lnTo>
                    <a:pt x="767" y="180"/>
                  </a:lnTo>
                  <a:lnTo>
                    <a:pt x="768" y="182"/>
                  </a:lnTo>
                  <a:lnTo>
                    <a:pt x="770" y="183"/>
                  </a:lnTo>
                  <a:lnTo>
                    <a:pt x="770" y="185"/>
                  </a:lnTo>
                  <a:lnTo>
                    <a:pt x="771" y="185"/>
                  </a:lnTo>
                  <a:lnTo>
                    <a:pt x="773" y="186"/>
                  </a:lnTo>
                  <a:lnTo>
                    <a:pt x="773" y="188"/>
                  </a:lnTo>
                  <a:lnTo>
                    <a:pt x="774" y="188"/>
                  </a:lnTo>
                  <a:lnTo>
                    <a:pt x="776" y="189"/>
                  </a:lnTo>
                  <a:lnTo>
                    <a:pt x="776" y="191"/>
                  </a:lnTo>
                  <a:lnTo>
                    <a:pt x="777" y="192"/>
                  </a:lnTo>
                  <a:lnTo>
                    <a:pt x="779" y="194"/>
                  </a:lnTo>
                  <a:lnTo>
                    <a:pt x="780" y="195"/>
                  </a:lnTo>
                  <a:lnTo>
                    <a:pt x="782" y="197"/>
                  </a:lnTo>
                  <a:lnTo>
                    <a:pt x="782" y="198"/>
                  </a:lnTo>
                  <a:lnTo>
                    <a:pt x="783" y="200"/>
                  </a:lnTo>
                  <a:lnTo>
                    <a:pt x="786" y="203"/>
                  </a:lnTo>
                  <a:lnTo>
                    <a:pt x="788" y="204"/>
                  </a:lnTo>
                  <a:lnTo>
                    <a:pt x="789" y="206"/>
                  </a:lnTo>
                  <a:lnTo>
                    <a:pt x="791" y="209"/>
                  </a:lnTo>
                  <a:lnTo>
                    <a:pt x="792" y="210"/>
                  </a:lnTo>
                  <a:lnTo>
                    <a:pt x="794" y="212"/>
                  </a:lnTo>
                  <a:lnTo>
                    <a:pt x="795" y="213"/>
                  </a:lnTo>
                  <a:lnTo>
                    <a:pt x="797" y="215"/>
                  </a:lnTo>
                  <a:lnTo>
                    <a:pt x="797" y="216"/>
                  </a:lnTo>
                  <a:lnTo>
                    <a:pt x="798" y="218"/>
                  </a:lnTo>
                  <a:lnTo>
                    <a:pt x="800" y="219"/>
                  </a:lnTo>
                  <a:lnTo>
                    <a:pt x="800" y="221"/>
                  </a:lnTo>
                  <a:lnTo>
                    <a:pt x="801" y="221"/>
                  </a:lnTo>
                  <a:lnTo>
                    <a:pt x="803" y="222"/>
                  </a:lnTo>
                  <a:lnTo>
                    <a:pt x="803" y="224"/>
                  </a:lnTo>
                  <a:lnTo>
                    <a:pt x="804" y="225"/>
                  </a:lnTo>
                  <a:lnTo>
                    <a:pt x="806" y="225"/>
                  </a:lnTo>
                  <a:lnTo>
                    <a:pt x="806" y="227"/>
                  </a:lnTo>
                  <a:lnTo>
                    <a:pt x="807" y="228"/>
                  </a:lnTo>
                  <a:lnTo>
                    <a:pt x="807" y="230"/>
                  </a:lnTo>
                  <a:lnTo>
                    <a:pt x="809" y="231"/>
                  </a:lnTo>
                  <a:lnTo>
                    <a:pt x="810" y="231"/>
                  </a:lnTo>
                  <a:lnTo>
                    <a:pt x="810" y="233"/>
                  </a:lnTo>
                  <a:lnTo>
                    <a:pt x="812" y="234"/>
                  </a:lnTo>
                  <a:lnTo>
                    <a:pt x="812" y="236"/>
                  </a:lnTo>
                  <a:lnTo>
                    <a:pt x="813" y="237"/>
                  </a:lnTo>
                  <a:lnTo>
                    <a:pt x="815" y="239"/>
                  </a:lnTo>
                  <a:lnTo>
                    <a:pt x="816" y="240"/>
                  </a:lnTo>
                  <a:lnTo>
                    <a:pt x="818" y="242"/>
                  </a:lnTo>
                  <a:lnTo>
                    <a:pt x="819" y="245"/>
                  </a:lnTo>
                  <a:lnTo>
                    <a:pt x="819" y="246"/>
                  </a:lnTo>
                  <a:lnTo>
                    <a:pt x="821" y="248"/>
                  </a:lnTo>
                  <a:lnTo>
                    <a:pt x="824" y="251"/>
                  </a:lnTo>
                  <a:lnTo>
                    <a:pt x="825" y="254"/>
                  </a:lnTo>
                  <a:lnTo>
                    <a:pt x="827" y="255"/>
                  </a:lnTo>
                  <a:lnTo>
                    <a:pt x="828" y="258"/>
                  </a:lnTo>
                  <a:lnTo>
                    <a:pt x="830" y="260"/>
                  </a:lnTo>
                  <a:lnTo>
                    <a:pt x="831" y="261"/>
                  </a:lnTo>
                  <a:lnTo>
                    <a:pt x="833" y="264"/>
                  </a:lnTo>
                  <a:lnTo>
                    <a:pt x="834" y="266"/>
                  </a:lnTo>
                  <a:lnTo>
                    <a:pt x="834" y="267"/>
                  </a:lnTo>
                  <a:lnTo>
                    <a:pt x="836" y="269"/>
                  </a:lnTo>
                  <a:lnTo>
                    <a:pt x="837" y="270"/>
                  </a:lnTo>
                  <a:lnTo>
                    <a:pt x="837" y="272"/>
                  </a:lnTo>
                  <a:lnTo>
                    <a:pt x="839" y="273"/>
                  </a:lnTo>
                  <a:lnTo>
                    <a:pt x="840" y="275"/>
                  </a:lnTo>
                  <a:lnTo>
                    <a:pt x="842" y="276"/>
                  </a:lnTo>
                  <a:lnTo>
                    <a:pt x="843" y="278"/>
                  </a:lnTo>
                  <a:lnTo>
                    <a:pt x="843" y="279"/>
                  </a:lnTo>
                  <a:lnTo>
                    <a:pt x="845" y="281"/>
                  </a:lnTo>
                  <a:lnTo>
                    <a:pt x="845" y="282"/>
                  </a:lnTo>
                  <a:lnTo>
                    <a:pt x="846" y="284"/>
                  </a:lnTo>
                  <a:lnTo>
                    <a:pt x="848" y="284"/>
                  </a:lnTo>
                  <a:lnTo>
                    <a:pt x="848" y="285"/>
                  </a:lnTo>
                  <a:lnTo>
                    <a:pt x="849" y="287"/>
                  </a:lnTo>
                  <a:lnTo>
                    <a:pt x="851" y="288"/>
                  </a:lnTo>
                  <a:lnTo>
                    <a:pt x="851" y="290"/>
                  </a:lnTo>
                  <a:lnTo>
                    <a:pt x="852" y="291"/>
                  </a:lnTo>
                  <a:lnTo>
                    <a:pt x="854" y="294"/>
                  </a:lnTo>
                  <a:lnTo>
                    <a:pt x="855" y="296"/>
                  </a:lnTo>
                  <a:lnTo>
                    <a:pt x="857" y="297"/>
                  </a:lnTo>
                  <a:lnTo>
                    <a:pt x="858" y="299"/>
                  </a:lnTo>
                  <a:lnTo>
                    <a:pt x="860" y="302"/>
                  </a:lnTo>
                  <a:lnTo>
                    <a:pt x="861" y="303"/>
                  </a:lnTo>
                  <a:lnTo>
                    <a:pt x="863" y="306"/>
                  </a:lnTo>
                  <a:lnTo>
                    <a:pt x="864" y="309"/>
                  </a:lnTo>
                  <a:lnTo>
                    <a:pt x="867" y="311"/>
                  </a:lnTo>
                  <a:lnTo>
                    <a:pt x="869" y="314"/>
                  </a:lnTo>
                  <a:lnTo>
                    <a:pt x="870" y="315"/>
                  </a:lnTo>
                  <a:lnTo>
                    <a:pt x="872" y="317"/>
                  </a:lnTo>
                  <a:lnTo>
                    <a:pt x="872" y="320"/>
                  </a:lnTo>
                  <a:lnTo>
                    <a:pt x="873" y="321"/>
                  </a:lnTo>
                  <a:lnTo>
                    <a:pt x="875" y="323"/>
                  </a:lnTo>
                  <a:lnTo>
                    <a:pt x="876" y="324"/>
                  </a:lnTo>
                  <a:lnTo>
                    <a:pt x="876" y="326"/>
                  </a:lnTo>
                  <a:lnTo>
                    <a:pt x="878" y="327"/>
                  </a:lnTo>
                  <a:lnTo>
                    <a:pt x="879" y="329"/>
                  </a:lnTo>
                  <a:lnTo>
                    <a:pt x="881" y="330"/>
                  </a:lnTo>
                  <a:lnTo>
                    <a:pt x="881" y="332"/>
                  </a:lnTo>
                  <a:lnTo>
                    <a:pt x="882" y="333"/>
                  </a:lnTo>
                  <a:lnTo>
                    <a:pt x="882" y="335"/>
                  </a:lnTo>
                  <a:lnTo>
                    <a:pt x="884" y="335"/>
                  </a:lnTo>
                  <a:lnTo>
                    <a:pt x="884" y="336"/>
                  </a:lnTo>
                  <a:lnTo>
                    <a:pt x="885" y="338"/>
                  </a:lnTo>
                  <a:lnTo>
                    <a:pt x="885" y="339"/>
                  </a:lnTo>
                  <a:lnTo>
                    <a:pt x="887" y="341"/>
                  </a:lnTo>
                  <a:lnTo>
                    <a:pt x="888" y="342"/>
                  </a:lnTo>
                  <a:lnTo>
                    <a:pt x="888" y="344"/>
                  </a:lnTo>
                  <a:lnTo>
                    <a:pt x="890" y="345"/>
                  </a:lnTo>
                  <a:lnTo>
                    <a:pt x="891" y="347"/>
                  </a:lnTo>
                  <a:lnTo>
                    <a:pt x="891" y="348"/>
                  </a:lnTo>
                  <a:lnTo>
                    <a:pt x="893" y="350"/>
                  </a:lnTo>
                  <a:lnTo>
                    <a:pt x="894" y="353"/>
                  </a:lnTo>
                  <a:lnTo>
                    <a:pt x="894" y="354"/>
                  </a:lnTo>
                  <a:lnTo>
                    <a:pt x="896" y="356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2" name="Freeform 8">
              <a:extLst>
                <a:ext uri="{FF2B5EF4-FFF2-40B4-BE49-F238E27FC236}">
                  <a16:creationId xmlns:a16="http://schemas.microsoft.com/office/drawing/2014/main" id="{2AF92987-7C4A-8347-A92F-C96FEBD28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725" y="949325"/>
              <a:ext cx="711200" cy="282575"/>
            </a:xfrm>
            <a:custGeom>
              <a:avLst/>
              <a:gdLst>
                <a:gd name="T0" fmla="*/ 2147483646 w 896"/>
                <a:gd name="T1" fmla="*/ 2147483646 h 355"/>
                <a:gd name="T2" fmla="*/ 2147483646 w 896"/>
                <a:gd name="T3" fmla="*/ 2147483646 h 355"/>
                <a:gd name="T4" fmla="*/ 2147483646 w 896"/>
                <a:gd name="T5" fmla="*/ 2147483646 h 355"/>
                <a:gd name="T6" fmla="*/ 2147483646 w 896"/>
                <a:gd name="T7" fmla="*/ 2147483646 h 355"/>
                <a:gd name="T8" fmla="*/ 2147483646 w 896"/>
                <a:gd name="T9" fmla="*/ 2147483646 h 355"/>
                <a:gd name="T10" fmla="*/ 2147483646 w 896"/>
                <a:gd name="T11" fmla="*/ 2147483646 h 355"/>
                <a:gd name="T12" fmla="*/ 2147483646 w 896"/>
                <a:gd name="T13" fmla="*/ 2147483646 h 355"/>
                <a:gd name="T14" fmla="*/ 2147483646 w 896"/>
                <a:gd name="T15" fmla="*/ 2147483646 h 355"/>
                <a:gd name="T16" fmla="*/ 2147483646 w 896"/>
                <a:gd name="T17" fmla="*/ 2147483646 h 355"/>
                <a:gd name="T18" fmla="*/ 2147483646 w 896"/>
                <a:gd name="T19" fmla="*/ 2147483646 h 355"/>
                <a:gd name="T20" fmla="*/ 2147483646 w 896"/>
                <a:gd name="T21" fmla="*/ 2147483646 h 355"/>
                <a:gd name="T22" fmla="*/ 2147483646 w 896"/>
                <a:gd name="T23" fmla="*/ 2147483646 h 355"/>
                <a:gd name="T24" fmla="*/ 2147483646 w 896"/>
                <a:gd name="T25" fmla="*/ 2147483646 h 355"/>
                <a:gd name="T26" fmla="*/ 2147483646 w 896"/>
                <a:gd name="T27" fmla="*/ 2147483646 h 355"/>
                <a:gd name="T28" fmla="*/ 2147483646 w 896"/>
                <a:gd name="T29" fmla="*/ 2147483646 h 355"/>
                <a:gd name="T30" fmla="*/ 2147483646 w 896"/>
                <a:gd name="T31" fmla="*/ 2147483646 h 355"/>
                <a:gd name="T32" fmla="*/ 2147483646 w 896"/>
                <a:gd name="T33" fmla="*/ 2147483646 h 355"/>
                <a:gd name="T34" fmla="*/ 2147483646 w 896"/>
                <a:gd name="T35" fmla="*/ 2147483646 h 355"/>
                <a:gd name="T36" fmla="*/ 2147483646 w 896"/>
                <a:gd name="T37" fmla="*/ 2147483646 h 355"/>
                <a:gd name="T38" fmla="*/ 2147483646 w 896"/>
                <a:gd name="T39" fmla="*/ 2147483646 h 355"/>
                <a:gd name="T40" fmla="*/ 2147483646 w 896"/>
                <a:gd name="T41" fmla="*/ 2147483646 h 355"/>
                <a:gd name="T42" fmla="*/ 2147483646 w 896"/>
                <a:gd name="T43" fmla="*/ 2147483646 h 355"/>
                <a:gd name="T44" fmla="*/ 2147483646 w 896"/>
                <a:gd name="T45" fmla="*/ 2147483646 h 355"/>
                <a:gd name="T46" fmla="*/ 2147483646 w 896"/>
                <a:gd name="T47" fmla="*/ 2147483646 h 355"/>
                <a:gd name="T48" fmla="*/ 2147483646 w 896"/>
                <a:gd name="T49" fmla="*/ 2147483646 h 355"/>
                <a:gd name="T50" fmla="*/ 2147483646 w 896"/>
                <a:gd name="T51" fmla="*/ 2147483646 h 355"/>
                <a:gd name="T52" fmla="*/ 2147483646 w 896"/>
                <a:gd name="T53" fmla="*/ 2147483646 h 355"/>
                <a:gd name="T54" fmla="*/ 2147483646 w 896"/>
                <a:gd name="T55" fmla="*/ 2147483646 h 355"/>
                <a:gd name="T56" fmla="*/ 2147483646 w 896"/>
                <a:gd name="T57" fmla="*/ 2147483646 h 355"/>
                <a:gd name="T58" fmla="*/ 2147483646 w 896"/>
                <a:gd name="T59" fmla="*/ 2147483646 h 355"/>
                <a:gd name="T60" fmla="*/ 2147483646 w 896"/>
                <a:gd name="T61" fmla="*/ 2147483646 h 355"/>
                <a:gd name="T62" fmla="*/ 2147483646 w 896"/>
                <a:gd name="T63" fmla="*/ 2147483646 h 355"/>
                <a:gd name="T64" fmla="*/ 2147483646 w 896"/>
                <a:gd name="T65" fmla="*/ 2147483646 h 355"/>
                <a:gd name="T66" fmla="*/ 2147483646 w 896"/>
                <a:gd name="T67" fmla="*/ 2147483646 h 355"/>
                <a:gd name="T68" fmla="*/ 2147483646 w 896"/>
                <a:gd name="T69" fmla="*/ 2147483646 h 355"/>
                <a:gd name="T70" fmla="*/ 2147483646 w 896"/>
                <a:gd name="T71" fmla="*/ 2147483646 h 355"/>
                <a:gd name="T72" fmla="*/ 2147483646 w 896"/>
                <a:gd name="T73" fmla="*/ 2147483646 h 355"/>
                <a:gd name="T74" fmla="*/ 2147483646 w 896"/>
                <a:gd name="T75" fmla="*/ 2147483646 h 355"/>
                <a:gd name="T76" fmla="*/ 2147483646 w 896"/>
                <a:gd name="T77" fmla="*/ 2147483646 h 355"/>
                <a:gd name="T78" fmla="*/ 2147483646 w 896"/>
                <a:gd name="T79" fmla="*/ 2147483646 h 355"/>
                <a:gd name="T80" fmla="*/ 2147483646 w 896"/>
                <a:gd name="T81" fmla="*/ 2147483646 h 355"/>
                <a:gd name="T82" fmla="*/ 2147483646 w 896"/>
                <a:gd name="T83" fmla="*/ 2147483646 h 355"/>
                <a:gd name="T84" fmla="*/ 2147483646 w 896"/>
                <a:gd name="T85" fmla="*/ 2147483646 h 355"/>
                <a:gd name="T86" fmla="*/ 2147483646 w 896"/>
                <a:gd name="T87" fmla="*/ 2147483646 h 355"/>
                <a:gd name="T88" fmla="*/ 2147483646 w 896"/>
                <a:gd name="T89" fmla="*/ 2147483646 h 355"/>
                <a:gd name="T90" fmla="*/ 2147483646 w 896"/>
                <a:gd name="T91" fmla="*/ 2147483646 h 355"/>
                <a:gd name="T92" fmla="*/ 2147483646 w 896"/>
                <a:gd name="T93" fmla="*/ 2147483646 h 355"/>
                <a:gd name="T94" fmla="*/ 2147483646 w 896"/>
                <a:gd name="T95" fmla="*/ 2147483646 h 355"/>
                <a:gd name="T96" fmla="*/ 2147483646 w 896"/>
                <a:gd name="T97" fmla="*/ 2147483646 h 355"/>
                <a:gd name="T98" fmla="*/ 2147483646 w 896"/>
                <a:gd name="T99" fmla="*/ 2147483646 h 355"/>
                <a:gd name="T100" fmla="*/ 2147483646 w 896"/>
                <a:gd name="T101" fmla="*/ 2147483646 h 355"/>
                <a:gd name="T102" fmla="*/ 2147483646 w 896"/>
                <a:gd name="T103" fmla="*/ 2147483646 h 355"/>
                <a:gd name="T104" fmla="*/ 2147483646 w 896"/>
                <a:gd name="T105" fmla="*/ 2147483646 h 355"/>
                <a:gd name="T106" fmla="*/ 2147483646 w 896"/>
                <a:gd name="T107" fmla="*/ 2147483646 h 355"/>
                <a:gd name="T108" fmla="*/ 2147483646 w 896"/>
                <a:gd name="T109" fmla="*/ 2147483646 h 355"/>
                <a:gd name="T110" fmla="*/ 2147483646 w 896"/>
                <a:gd name="T111" fmla="*/ 2147483646 h 355"/>
                <a:gd name="T112" fmla="*/ 2147483646 w 896"/>
                <a:gd name="T113" fmla="*/ 2147483646 h 355"/>
                <a:gd name="T114" fmla="*/ 2147483646 w 896"/>
                <a:gd name="T115" fmla="*/ 2147483646 h 355"/>
                <a:gd name="T116" fmla="*/ 2147483646 w 896"/>
                <a:gd name="T117" fmla="*/ 2147483646 h 355"/>
                <a:gd name="T118" fmla="*/ 2147483646 w 896"/>
                <a:gd name="T119" fmla="*/ 2147483646 h 355"/>
                <a:gd name="T120" fmla="*/ 2147483646 w 896"/>
                <a:gd name="T121" fmla="*/ 2147483646 h 3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96" h="355">
                  <a:moveTo>
                    <a:pt x="0" y="355"/>
                  </a:moveTo>
                  <a:lnTo>
                    <a:pt x="34" y="355"/>
                  </a:lnTo>
                  <a:lnTo>
                    <a:pt x="66" y="355"/>
                  </a:lnTo>
                  <a:lnTo>
                    <a:pt x="96" y="355"/>
                  </a:lnTo>
                  <a:lnTo>
                    <a:pt x="124" y="355"/>
                  </a:lnTo>
                  <a:lnTo>
                    <a:pt x="150" y="355"/>
                  </a:lnTo>
                  <a:lnTo>
                    <a:pt x="174" y="355"/>
                  </a:lnTo>
                  <a:lnTo>
                    <a:pt x="196" y="355"/>
                  </a:lnTo>
                  <a:lnTo>
                    <a:pt x="217" y="355"/>
                  </a:lnTo>
                  <a:lnTo>
                    <a:pt x="237" y="355"/>
                  </a:lnTo>
                  <a:lnTo>
                    <a:pt x="255" y="355"/>
                  </a:lnTo>
                  <a:lnTo>
                    <a:pt x="271" y="355"/>
                  </a:lnTo>
                  <a:lnTo>
                    <a:pt x="286" y="355"/>
                  </a:lnTo>
                  <a:lnTo>
                    <a:pt x="300" y="355"/>
                  </a:lnTo>
                  <a:lnTo>
                    <a:pt x="312" y="355"/>
                  </a:lnTo>
                  <a:lnTo>
                    <a:pt x="322" y="355"/>
                  </a:lnTo>
                  <a:lnTo>
                    <a:pt x="333" y="355"/>
                  </a:lnTo>
                  <a:lnTo>
                    <a:pt x="342" y="355"/>
                  </a:lnTo>
                  <a:lnTo>
                    <a:pt x="349" y="355"/>
                  </a:lnTo>
                  <a:lnTo>
                    <a:pt x="357" y="355"/>
                  </a:lnTo>
                  <a:lnTo>
                    <a:pt x="363" y="355"/>
                  </a:lnTo>
                  <a:lnTo>
                    <a:pt x="369" y="355"/>
                  </a:lnTo>
                  <a:lnTo>
                    <a:pt x="373" y="355"/>
                  </a:lnTo>
                  <a:lnTo>
                    <a:pt x="378" y="354"/>
                  </a:lnTo>
                  <a:lnTo>
                    <a:pt x="382" y="354"/>
                  </a:lnTo>
                  <a:lnTo>
                    <a:pt x="385" y="354"/>
                  </a:lnTo>
                  <a:lnTo>
                    <a:pt x="388" y="354"/>
                  </a:lnTo>
                  <a:lnTo>
                    <a:pt x="391" y="354"/>
                  </a:lnTo>
                  <a:lnTo>
                    <a:pt x="393" y="354"/>
                  </a:lnTo>
                  <a:lnTo>
                    <a:pt x="396" y="354"/>
                  </a:lnTo>
                  <a:lnTo>
                    <a:pt x="399" y="354"/>
                  </a:lnTo>
                  <a:lnTo>
                    <a:pt x="400" y="354"/>
                  </a:lnTo>
                  <a:lnTo>
                    <a:pt x="403" y="354"/>
                  </a:lnTo>
                  <a:lnTo>
                    <a:pt x="406" y="354"/>
                  </a:lnTo>
                  <a:lnTo>
                    <a:pt x="408" y="352"/>
                  </a:lnTo>
                  <a:lnTo>
                    <a:pt x="411" y="352"/>
                  </a:lnTo>
                  <a:lnTo>
                    <a:pt x="412" y="352"/>
                  </a:lnTo>
                  <a:lnTo>
                    <a:pt x="414" y="352"/>
                  </a:lnTo>
                  <a:lnTo>
                    <a:pt x="415" y="352"/>
                  </a:lnTo>
                  <a:lnTo>
                    <a:pt x="418" y="352"/>
                  </a:lnTo>
                  <a:lnTo>
                    <a:pt x="420" y="352"/>
                  </a:lnTo>
                  <a:lnTo>
                    <a:pt x="421" y="352"/>
                  </a:lnTo>
                  <a:lnTo>
                    <a:pt x="423" y="352"/>
                  </a:lnTo>
                  <a:lnTo>
                    <a:pt x="424" y="352"/>
                  </a:lnTo>
                  <a:lnTo>
                    <a:pt x="426" y="352"/>
                  </a:lnTo>
                  <a:lnTo>
                    <a:pt x="427" y="351"/>
                  </a:lnTo>
                  <a:lnTo>
                    <a:pt x="429" y="351"/>
                  </a:lnTo>
                  <a:lnTo>
                    <a:pt x="430" y="351"/>
                  </a:lnTo>
                  <a:lnTo>
                    <a:pt x="432" y="351"/>
                  </a:lnTo>
                  <a:lnTo>
                    <a:pt x="433" y="351"/>
                  </a:lnTo>
                  <a:lnTo>
                    <a:pt x="435" y="351"/>
                  </a:lnTo>
                  <a:lnTo>
                    <a:pt x="436" y="351"/>
                  </a:lnTo>
                  <a:lnTo>
                    <a:pt x="438" y="351"/>
                  </a:lnTo>
                  <a:lnTo>
                    <a:pt x="439" y="351"/>
                  </a:lnTo>
                  <a:lnTo>
                    <a:pt x="441" y="349"/>
                  </a:lnTo>
                  <a:lnTo>
                    <a:pt x="442" y="349"/>
                  </a:lnTo>
                  <a:lnTo>
                    <a:pt x="444" y="349"/>
                  </a:lnTo>
                  <a:lnTo>
                    <a:pt x="447" y="349"/>
                  </a:lnTo>
                  <a:lnTo>
                    <a:pt x="448" y="349"/>
                  </a:lnTo>
                  <a:lnTo>
                    <a:pt x="450" y="349"/>
                  </a:lnTo>
                  <a:lnTo>
                    <a:pt x="453" y="348"/>
                  </a:lnTo>
                  <a:lnTo>
                    <a:pt x="454" y="348"/>
                  </a:lnTo>
                  <a:lnTo>
                    <a:pt x="457" y="348"/>
                  </a:lnTo>
                  <a:lnTo>
                    <a:pt x="459" y="348"/>
                  </a:lnTo>
                  <a:lnTo>
                    <a:pt x="462" y="346"/>
                  </a:lnTo>
                  <a:lnTo>
                    <a:pt x="463" y="346"/>
                  </a:lnTo>
                  <a:lnTo>
                    <a:pt x="465" y="346"/>
                  </a:lnTo>
                  <a:lnTo>
                    <a:pt x="468" y="346"/>
                  </a:lnTo>
                  <a:lnTo>
                    <a:pt x="469" y="346"/>
                  </a:lnTo>
                  <a:lnTo>
                    <a:pt x="471" y="346"/>
                  </a:lnTo>
                  <a:lnTo>
                    <a:pt x="472" y="345"/>
                  </a:lnTo>
                  <a:lnTo>
                    <a:pt x="474" y="345"/>
                  </a:lnTo>
                  <a:lnTo>
                    <a:pt x="475" y="345"/>
                  </a:lnTo>
                  <a:lnTo>
                    <a:pt x="477" y="345"/>
                  </a:lnTo>
                  <a:lnTo>
                    <a:pt x="478" y="345"/>
                  </a:lnTo>
                  <a:lnTo>
                    <a:pt x="480" y="345"/>
                  </a:lnTo>
                  <a:lnTo>
                    <a:pt x="481" y="343"/>
                  </a:lnTo>
                  <a:lnTo>
                    <a:pt x="483" y="343"/>
                  </a:lnTo>
                  <a:lnTo>
                    <a:pt x="484" y="343"/>
                  </a:lnTo>
                  <a:lnTo>
                    <a:pt x="486" y="343"/>
                  </a:lnTo>
                  <a:lnTo>
                    <a:pt x="487" y="342"/>
                  </a:lnTo>
                  <a:lnTo>
                    <a:pt x="489" y="342"/>
                  </a:lnTo>
                  <a:lnTo>
                    <a:pt x="490" y="342"/>
                  </a:lnTo>
                  <a:lnTo>
                    <a:pt x="492" y="342"/>
                  </a:lnTo>
                  <a:lnTo>
                    <a:pt x="493" y="340"/>
                  </a:lnTo>
                  <a:lnTo>
                    <a:pt x="495" y="340"/>
                  </a:lnTo>
                  <a:lnTo>
                    <a:pt x="496" y="340"/>
                  </a:lnTo>
                  <a:lnTo>
                    <a:pt x="499" y="339"/>
                  </a:lnTo>
                  <a:lnTo>
                    <a:pt x="501" y="339"/>
                  </a:lnTo>
                  <a:lnTo>
                    <a:pt x="502" y="337"/>
                  </a:lnTo>
                  <a:lnTo>
                    <a:pt x="505" y="337"/>
                  </a:lnTo>
                  <a:lnTo>
                    <a:pt x="508" y="336"/>
                  </a:lnTo>
                  <a:lnTo>
                    <a:pt x="510" y="336"/>
                  </a:lnTo>
                  <a:lnTo>
                    <a:pt x="513" y="334"/>
                  </a:lnTo>
                  <a:lnTo>
                    <a:pt x="516" y="334"/>
                  </a:lnTo>
                  <a:lnTo>
                    <a:pt x="519" y="333"/>
                  </a:lnTo>
                  <a:lnTo>
                    <a:pt x="520" y="333"/>
                  </a:lnTo>
                  <a:lnTo>
                    <a:pt x="523" y="331"/>
                  </a:lnTo>
                  <a:lnTo>
                    <a:pt x="525" y="331"/>
                  </a:lnTo>
                  <a:lnTo>
                    <a:pt x="526" y="330"/>
                  </a:lnTo>
                  <a:lnTo>
                    <a:pt x="529" y="330"/>
                  </a:lnTo>
                  <a:lnTo>
                    <a:pt x="531" y="328"/>
                  </a:lnTo>
                  <a:lnTo>
                    <a:pt x="533" y="328"/>
                  </a:lnTo>
                  <a:lnTo>
                    <a:pt x="534" y="328"/>
                  </a:lnTo>
                  <a:lnTo>
                    <a:pt x="536" y="327"/>
                  </a:lnTo>
                  <a:lnTo>
                    <a:pt x="537" y="327"/>
                  </a:lnTo>
                  <a:lnTo>
                    <a:pt x="539" y="327"/>
                  </a:lnTo>
                  <a:lnTo>
                    <a:pt x="540" y="325"/>
                  </a:lnTo>
                  <a:lnTo>
                    <a:pt x="542" y="325"/>
                  </a:lnTo>
                  <a:lnTo>
                    <a:pt x="543" y="325"/>
                  </a:lnTo>
                  <a:lnTo>
                    <a:pt x="545" y="324"/>
                  </a:lnTo>
                  <a:lnTo>
                    <a:pt x="546" y="324"/>
                  </a:lnTo>
                  <a:lnTo>
                    <a:pt x="548" y="322"/>
                  </a:lnTo>
                  <a:lnTo>
                    <a:pt x="549" y="322"/>
                  </a:lnTo>
                  <a:lnTo>
                    <a:pt x="551" y="321"/>
                  </a:lnTo>
                  <a:lnTo>
                    <a:pt x="552" y="321"/>
                  </a:lnTo>
                  <a:lnTo>
                    <a:pt x="554" y="319"/>
                  </a:lnTo>
                  <a:lnTo>
                    <a:pt x="555" y="319"/>
                  </a:lnTo>
                  <a:lnTo>
                    <a:pt x="557" y="318"/>
                  </a:lnTo>
                  <a:lnTo>
                    <a:pt x="560" y="318"/>
                  </a:lnTo>
                  <a:lnTo>
                    <a:pt x="561" y="316"/>
                  </a:lnTo>
                  <a:lnTo>
                    <a:pt x="563" y="316"/>
                  </a:lnTo>
                  <a:lnTo>
                    <a:pt x="566" y="315"/>
                  </a:lnTo>
                  <a:lnTo>
                    <a:pt x="567" y="313"/>
                  </a:lnTo>
                  <a:lnTo>
                    <a:pt x="570" y="312"/>
                  </a:lnTo>
                  <a:lnTo>
                    <a:pt x="572" y="312"/>
                  </a:lnTo>
                  <a:lnTo>
                    <a:pt x="575" y="310"/>
                  </a:lnTo>
                  <a:lnTo>
                    <a:pt x="576" y="309"/>
                  </a:lnTo>
                  <a:lnTo>
                    <a:pt x="578" y="307"/>
                  </a:lnTo>
                  <a:lnTo>
                    <a:pt x="581" y="307"/>
                  </a:lnTo>
                  <a:lnTo>
                    <a:pt x="582" y="306"/>
                  </a:lnTo>
                  <a:lnTo>
                    <a:pt x="584" y="306"/>
                  </a:lnTo>
                  <a:lnTo>
                    <a:pt x="585" y="304"/>
                  </a:lnTo>
                  <a:lnTo>
                    <a:pt x="587" y="304"/>
                  </a:lnTo>
                  <a:lnTo>
                    <a:pt x="588" y="303"/>
                  </a:lnTo>
                  <a:lnTo>
                    <a:pt x="590" y="303"/>
                  </a:lnTo>
                  <a:lnTo>
                    <a:pt x="591" y="301"/>
                  </a:lnTo>
                  <a:lnTo>
                    <a:pt x="593" y="300"/>
                  </a:lnTo>
                  <a:lnTo>
                    <a:pt x="594" y="300"/>
                  </a:lnTo>
                  <a:lnTo>
                    <a:pt x="596" y="300"/>
                  </a:lnTo>
                  <a:lnTo>
                    <a:pt x="597" y="298"/>
                  </a:lnTo>
                  <a:lnTo>
                    <a:pt x="599" y="297"/>
                  </a:lnTo>
                  <a:lnTo>
                    <a:pt x="600" y="297"/>
                  </a:lnTo>
                  <a:lnTo>
                    <a:pt x="602" y="295"/>
                  </a:lnTo>
                  <a:lnTo>
                    <a:pt x="603" y="295"/>
                  </a:lnTo>
                  <a:lnTo>
                    <a:pt x="603" y="294"/>
                  </a:lnTo>
                  <a:lnTo>
                    <a:pt x="605" y="294"/>
                  </a:lnTo>
                  <a:lnTo>
                    <a:pt x="606" y="292"/>
                  </a:lnTo>
                  <a:lnTo>
                    <a:pt x="608" y="292"/>
                  </a:lnTo>
                  <a:lnTo>
                    <a:pt x="609" y="291"/>
                  </a:lnTo>
                  <a:lnTo>
                    <a:pt x="612" y="291"/>
                  </a:lnTo>
                  <a:lnTo>
                    <a:pt x="614" y="289"/>
                  </a:lnTo>
                  <a:lnTo>
                    <a:pt x="615" y="288"/>
                  </a:lnTo>
                  <a:lnTo>
                    <a:pt x="617" y="286"/>
                  </a:lnTo>
                  <a:lnTo>
                    <a:pt x="620" y="286"/>
                  </a:lnTo>
                  <a:lnTo>
                    <a:pt x="621" y="285"/>
                  </a:lnTo>
                  <a:lnTo>
                    <a:pt x="623" y="283"/>
                  </a:lnTo>
                  <a:lnTo>
                    <a:pt x="626" y="282"/>
                  </a:lnTo>
                  <a:lnTo>
                    <a:pt x="627" y="282"/>
                  </a:lnTo>
                  <a:lnTo>
                    <a:pt x="629" y="280"/>
                  </a:lnTo>
                  <a:lnTo>
                    <a:pt x="630" y="280"/>
                  </a:lnTo>
                  <a:lnTo>
                    <a:pt x="632" y="279"/>
                  </a:lnTo>
                  <a:lnTo>
                    <a:pt x="633" y="277"/>
                  </a:lnTo>
                  <a:lnTo>
                    <a:pt x="635" y="277"/>
                  </a:lnTo>
                  <a:lnTo>
                    <a:pt x="636" y="277"/>
                  </a:lnTo>
                  <a:lnTo>
                    <a:pt x="636" y="276"/>
                  </a:lnTo>
                  <a:lnTo>
                    <a:pt x="638" y="276"/>
                  </a:lnTo>
                  <a:lnTo>
                    <a:pt x="639" y="274"/>
                  </a:lnTo>
                  <a:lnTo>
                    <a:pt x="641" y="274"/>
                  </a:lnTo>
                  <a:lnTo>
                    <a:pt x="641" y="273"/>
                  </a:lnTo>
                  <a:lnTo>
                    <a:pt x="642" y="273"/>
                  </a:lnTo>
                  <a:lnTo>
                    <a:pt x="644" y="273"/>
                  </a:lnTo>
                  <a:lnTo>
                    <a:pt x="644" y="271"/>
                  </a:lnTo>
                  <a:lnTo>
                    <a:pt x="645" y="271"/>
                  </a:lnTo>
                  <a:lnTo>
                    <a:pt x="647" y="270"/>
                  </a:lnTo>
                  <a:lnTo>
                    <a:pt x="648" y="270"/>
                  </a:lnTo>
                  <a:lnTo>
                    <a:pt x="650" y="268"/>
                  </a:lnTo>
                  <a:lnTo>
                    <a:pt x="651" y="267"/>
                  </a:lnTo>
                  <a:lnTo>
                    <a:pt x="653" y="267"/>
                  </a:lnTo>
                  <a:lnTo>
                    <a:pt x="654" y="265"/>
                  </a:lnTo>
                  <a:lnTo>
                    <a:pt x="656" y="265"/>
                  </a:lnTo>
                  <a:lnTo>
                    <a:pt x="657" y="264"/>
                  </a:lnTo>
                  <a:lnTo>
                    <a:pt x="659" y="262"/>
                  </a:lnTo>
                  <a:lnTo>
                    <a:pt x="660" y="262"/>
                  </a:lnTo>
                  <a:lnTo>
                    <a:pt x="662" y="261"/>
                  </a:lnTo>
                  <a:lnTo>
                    <a:pt x="663" y="259"/>
                  </a:lnTo>
                  <a:lnTo>
                    <a:pt x="665" y="258"/>
                  </a:lnTo>
                  <a:lnTo>
                    <a:pt x="666" y="258"/>
                  </a:lnTo>
                  <a:lnTo>
                    <a:pt x="668" y="256"/>
                  </a:lnTo>
                  <a:lnTo>
                    <a:pt x="669" y="256"/>
                  </a:lnTo>
                  <a:lnTo>
                    <a:pt x="671" y="255"/>
                  </a:lnTo>
                  <a:lnTo>
                    <a:pt x="672" y="253"/>
                  </a:lnTo>
                  <a:lnTo>
                    <a:pt x="674" y="253"/>
                  </a:lnTo>
                  <a:lnTo>
                    <a:pt x="675" y="252"/>
                  </a:lnTo>
                  <a:lnTo>
                    <a:pt x="677" y="250"/>
                  </a:lnTo>
                  <a:lnTo>
                    <a:pt x="678" y="250"/>
                  </a:lnTo>
                  <a:lnTo>
                    <a:pt x="678" y="249"/>
                  </a:lnTo>
                  <a:lnTo>
                    <a:pt x="680" y="249"/>
                  </a:lnTo>
                  <a:lnTo>
                    <a:pt x="681" y="247"/>
                  </a:lnTo>
                  <a:lnTo>
                    <a:pt x="683" y="246"/>
                  </a:lnTo>
                  <a:lnTo>
                    <a:pt x="684" y="246"/>
                  </a:lnTo>
                  <a:lnTo>
                    <a:pt x="684" y="244"/>
                  </a:lnTo>
                  <a:lnTo>
                    <a:pt x="686" y="244"/>
                  </a:lnTo>
                  <a:lnTo>
                    <a:pt x="687" y="243"/>
                  </a:lnTo>
                  <a:lnTo>
                    <a:pt x="689" y="243"/>
                  </a:lnTo>
                  <a:lnTo>
                    <a:pt x="689" y="241"/>
                  </a:lnTo>
                  <a:lnTo>
                    <a:pt x="690" y="241"/>
                  </a:lnTo>
                  <a:lnTo>
                    <a:pt x="692" y="240"/>
                  </a:lnTo>
                  <a:lnTo>
                    <a:pt x="693" y="238"/>
                  </a:lnTo>
                  <a:lnTo>
                    <a:pt x="695" y="237"/>
                  </a:lnTo>
                  <a:lnTo>
                    <a:pt x="696" y="237"/>
                  </a:lnTo>
                  <a:lnTo>
                    <a:pt x="696" y="235"/>
                  </a:lnTo>
                  <a:lnTo>
                    <a:pt x="698" y="235"/>
                  </a:lnTo>
                  <a:lnTo>
                    <a:pt x="699" y="234"/>
                  </a:lnTo>
                  <a:lnTo>
                    <a:pt x="701" y="232"/>
                  </a:lnTo>
                  <a:lnTo>
                    <a:pt x="702" y="231"/>
                  </a:lnTo>
                  <a:lnTo>
                    <a:pt x="704" y="231"/>
                  </a:lnTo>
                  <a:lnTo>
                    <a:pt x="704" y="229"/>
                  </a:lnTo>
                  <a:lnTo>
                    <a:pt x="705" y="229"/>
                  </a:lnTo>
                  <a:lnTo>
                    <a:pt x="707" y="228"/>
                  </a:lnTo>
                  <a:lnTo>
                    <a:pt x="708" y="226"/>
                  </a:lnTo>
                  <a:lnTo>
                    <a:pt x="710" y="226"/>
                  </a:lnTo>
                  <a:lnTo>
                    <a:pt x="710" y="225"/>
                  </a:lnTo>
                  <a:lnTo>
                    <a:pt x="711" y="225"/>
                  </a:lnTo>
                  <a:lnTo>
                    <a:pt x="713" y="223"/>
                  </a:lnTo>
                  <a:lnTo>
                    <a:pt x="714" y="223"/>
                  </a:lnTo>
                  <a:lnTo>
                    <a:pt x="714" y="222"/>
                  </a:lnTo>
                  <a:lnTo>
                    <a:pt x="716" y="222"/>
                  </a:lnTo>
                  <a:lnTo>
                    <a:pt x="717" y="220"/>
                  </a:lnTo>
                  <a:lnTo>
                    <a:pt x="719" y="219"/>
                  </a:lnTo>
                  <a:lnTo>
                    <a:pt x="720" y="219"/>
                  </a:lnTo>
                  <a:lnTo>
                    <a:pt x="722" y="217"/>
                  </a:lnTo>
                  <a:lnTo>
                    <a:pt x="723" y="216"/>
                  </a:lnTo>
                  <a:lnTo>
                    <a:pt x="725" y="216"/>
                  </a:lnTo>
                  <a:lnTo>
                    <a:pt x="725" y="214"/>
                  </a:lnTo>
                  <a:lnTo>
                    <a:pt x="726" y="214"/>
                  </a:lnTo>
                  <a:lnTo>
                    <a:pt x="728" y="213"/>
                  </a:lnTo>
                  <a:lnTo>
                    <a:pt x="729" y="213"/>
                  </a:lnTo>
                  <a:lnTo>
                    <a:pt x="729" y="211"/>
                  </a:lnTo>
                  <a:lnTo>
                    <a:pt x="731" y="211"/>
                  </a:lnTo>
                  <a:lnTo>
                    <a:pt x="732" y="210"/>
                  </a:lnTo>
                  <a:lnTo>
                    <a:pt x="734" y="208"/>
                  </a:lnTo>
                  <a:lnTo>
                    <a:pt x="735" y="208"/>
                  </a:lnTo>
                  <a:lnTo>
                    <a:pt x="735" y="207"/>
                  </a:lnTo>
                  <a:lnTo>
                    <a:pt x="737" y="207"/>
                  </a:lnTo>
                  <a:lnTo>
                    <a:pt x="737" y="205"/>
                  </a:lnTo>
                  <a:lnTo>
                    <a:pt x="738" y="205"/>
                  </a:lnTo>
                  <a:lnTo>
                    <a:pt x="738" y="204"/>
                  </a:lnTo>
                  <a:lnTo>
                    <a:pt x="740" y="204"/>
                  </a:lnTo>
                  <a:lnTo>
                    <a:pt x="740" y="202"/>
                  </a:lnTo>
                  <a:lnTo>
                    <a:pt x="741" y="202"/>
                  </a:lnTo>
                  <a:lnTo>
                    <a:pt x="743" y="201"/>
                  </a:lnTo>
                  <a:lnTo>
                    <a:pt x="744" y="199"/>
                  </a:lnTo>
                  <a:lnTo>
                    <a:pt x="746" y="198"/>
                  </a:lnTo>
                  <a:lnTo>
                    <a:pt x="746" y="196"/>
                  </a:lnTo>
                  <a:lnTo>
                    <a:pt x="747" y="196"/>
                  </a:lnTo>
                  <a:lnTo>
                    <a:pt x="749" y="195"/>
                  </a:lnTo>
                  <a:lnTo>
                    <a:pt x="750" y="193"/>
                  </a:lnTo>
                  <a:lnTo>
                    <a:pt x="752" y="192"/>
                  </a:lnTo>
                  <a:lnTo>
                    <a:pt x="752" y="190"/>
                  </a:lnTo>
                  <a:lnTo>
                    <a:pt x="753" y="189"/>
                  </a:lnTo>
                  <a:lnTo>
                    <a:pt x="755" y="187"/>
                  </a:lnTo>
                  <a:lnTo>
                    <a:pt x="756" y="186"/>
                  </a:lnTo>
                  <a:lnTo>
                    <a:pt x="758" y="184"/>
                  </a:lnTo>
                  <a:lnTo>
                    <a:pt x="759" y="183"/>
                  </a:lnTo>
                  <a:lnTo>
                    <a:pt x="761" y="181"/>
                  </a:lnTo>
                  <a:lnTo>
                    <a:pt x="762" y="180"/>
                  </a:lnTo>
                  <a:lnTo>
                    <a:pt x="764" y="178"/>
                  </a:lnTo>
                  <a:lnTo>
                    <a:pt x="765" y="177"/>
                  </a:lnTo>
                  <a:lnTo>
                    <a:pt x="767" y="175"/>
                  </a:lnTo>
                  <a:lnTo>
                    <a:pt x="767" y="174"/>
                  </a:lnTo>
                  <a:lnTo>
                    <a:pt x="768" y="174"/>
                  </a:lnTo>
                  <a:lnTo>
                    <a:pt x="768" y="172"/>
                  </a:lnTo>
                  <a:lnTo>
                    <a:pt x="770" y="172"/>
                  </a:lnTo>
                  <a:lnTo>
                    <a:pt x="770" y="171"/>
                  </a:lnTo>
                  <a:lnTo>
                    <a:pt x="771" y="169"/>
                  </a:lnTo>
                  <a:lnTo>
                    <a:pt x="773" y="169"/>
                  </a:lnTo>
                  <a:lnTo>
                    <a:pt x="773" y="168"/>
                  </a:lnTo>
                  <a:lnTo>
                    <a:pt x="774" y="166"/>
                  </a:lnTo>
                  <a:lnTo>
                    <a:pt x="776" y="165"/>
                  </a:lnTo>
                  <a:lnTo>
                    <a:pt x="777" y="163"/>
                  </a:lnTo>
                  <a:lnTo>
                    <a:pt x="779" y="162"/>
                  </a:lnTo>
                  <a:lnTo>
                    <a:pt x="780" y="160"/>
                  </a:lnTo>
                  <a:lnTo>
                    <a:pt x="782" y="159"/>
                  </a:lnTo>
                  <a:lnTo>
                    <a:pt x="782" y="157"/>
                  </a:lnTo>
                  <a:lnTo>
                    <a:pt x="783" y="154"/>
                  </a:lnTo>
                  <a:lnTo>
                    <a:pt x="786" y="153"/>
                  </a:lnTo>
                  <a:lnTo>
                    <a:pt x="788" y="151"/>
                  </a:lnTo>
                  <a:lnTo>
                    <a:pt x="789" y="148"/>
                  </a:lnTo>
                  <a:lnTo>
                    <a:pt x="791" y="147"/>
                  </a:lnTo>
                  <a:lnTo>
                    <a:pt x="792" y="145"/>
                  </a:lnTo>
                  <a:lnTo>
                    <a:pt x="794" y="144"/>
                  </a:lnTo>
                  <a:lnTo>
                    <a:pt x="795" y="142"/>
                  </a:lnTo>
                  <a:lnTo>
                    <a:pt x="797" y="141"/>
                  </a:lnTo>
                  <a:lnTo>
                    <a:pt x="797" y="139"/>
                  </a:lnTo>
                  <a:lnTo>
                    <a:pt x="798" y="138"/>
                  </a:lnTo>
                  <a:lnTo>
                    <a:pt x="800" y="136"/>
                  </a:lnTo>
                  <a:lnTo>
                    <a:pt x="800" y="135"/>
                  </a:lnTo>
                  <a:lnTo>
                    <a:pt x="801" y="133"/>
                  </a:lnTo>
                  <a:lnTo>
                    <a:pt x="803" y="132"/>
                  </a:lnTo>
                  <a:lnTo>
                    <a:pt x="804" y="130"/>
                  </a:lnTo>
                  <a:lnTo>
                    <a:pt x="806" y="129"/>
                  </a:lnTo>
                  <a:lnTo>
                    <a:pt x="806" y="127"/>
                  </a:lnTo>
                  <a:lnTo>
                    <a:pt x="807" y="127"/>
                  </a:lnTo>
                  <a:lnTo>
                    <a:pt x="807" y="126"/>
                  </a:lnTo>
                  <a:lnTo>
                    <a:pt x="809" y="124"/>
                  </a:lnTo>
                  <a:lnTo>
                    <a:pt x="810" y="123"/>
                  </a:lnTo>
                  <a:lnTo>
                    <a:pt x="810" y="121"/>
                  </a:lnTo>
                  <a:lnTo>
                    <a:pt x="812" y="121"/>
                  </a:lnTo>
                  <a:lnTo>
                    <a:pt x="812" y="120"/>
                  </a:lnTo>
                  <a:lnTo>
                    <a:pt x="813" y="118"/>
                  </a:lnTo>
                  <a:lnTo>
                    <a:pt x="815" y="117"/>
                  </a:lnTo>
                  <a:lnTo>
                    <a:pt x="816" y="114"/>
                  </a:lnTo>
                  <a:lnTo>
                    <a:pt x="818" y="112"/>
                  </a:lnTo>
                  <a:lnTo>
                    <a:pt x="819" y="111"/>
                  </a:lnTo>
                  <a:lnTo>
                    <a:pt x="819" y="109"/>
                  </a:lnTo>
                  <a:lnTo>
                    <a:pt x="821" y="106"/>
                  </a:lnTo>
                  <a:lnTo>
                    <a:pt x="824" y="105"/>
                  </a:lnTo>
                  <a:lnTo>
                    <a:pt x="825" y="102"/>
                  </a:lnTo>
                  <a:lnTo>
                    <a:pt x="827" y="100"/>
                  </a:lnTo>
                  <a:lnTo>
                    <a:pt x="828" y="97"/>
                  </a:lnTo>
                  <a:lnTo>
                    <a:pt x="830" y="96"/>
                  </a:lnTo>
                  <a:lnTo>
                    <a:pt x="831" y="93"/>
                  </a:lnTo>
                  <a:lnTo>
                    <a:pt x="833" y="91"/>
                  </a:lnTo>
                  <a:lnTo>
                    <a:pt x="834" y="90"/>
                  </a:lnTo>
                  <a:lnTo>
                    <a:pt x="834" y="88"/>
                  </a:lnTo>
                  <a:lnTo>
                    <a:pt x="836" y="87"/>
                  </a:lnTo>
                  <a:lnTo>
                    <a:pt x="837" y="85"/>
                  </a:lnTo>
                  <a:lnTo>
                    <a:pt x="837" y="84"/>
                  </a:lnTo>
                  <a:lnTo>
                    <a:pt x="839" y="82"/>
                  </a:lnTo>
                  <a:lnTo>
                    <a:pt x="840" y="81"/>
                  </a:lnTo>
                  <a:lnTo>
                    <a:pt x="840" y="79"/>
                  </a:lnTo>
                  <a:lnTo>
                    <a:pt x="842" y="78"/>
                  </a:lnTo>
                  <a:lnTo>
                    <a:pt x="843" y="76"/>
                  </a:lnTo>
                  <a:lnTo>
                    <a:pt x="845" y="75"/>
                  </a:lnTo>
                  <a:lnTo>
                    <a:pt x="845" y="73"/>
                  </a:lnTo>
                  <a:lnTo>
                    <a:pt x="846" y="72"/>
                  </a:lnTo>
                  <a:lnTo>
                    <a:pt x="848" y="70"/>
                  </a:lnTo>
                  <a:lnTo>
                    <a:pt x="848" y="69"/>
                  </a:lnTo>
                  <a:lnTo>
                    <a:pt x="849" y="67"/>
                  </a:lnTo>
                  <a:lnTo>
                    <a:pt x="851" y="66"/>
                  </a:lnTo>
                  <a:lnTo>
                    <a:pt x="851" y="64"/>
                  </a:lnTo>
                  <a:lnTo>
                    <a:pt x="852" y="63"/>
                  </a:lnTo>
                  <a:lnTo>
                    <a:pt x="854" y="61"/>
                  </a:lnTo>
                  <a:lnTo>
                    <a:pt x="855" y="60"/>
                  </a:lnTo>
                  <a:lnTo>
                    <a:pt x="857" y="58"/>
                  </a:lnTo>
                  <a:lnTo>
                    <a:pt x="858" y="55"/>
                  </a:lnTo>
                  <a:lnTo>
                    <a:pt x="860" y="54"/>
                  </a:lnTo>
                  <a:lnTo>
                    <a:pt x="861" y="51"/>
                  </a:lnTo>
                  <a:lnTo>
                    <a:pt x="863" y="49"/>
                  </a:lnTo>
                  <a:lnTo>
                    <a:pt x="864" y="46"/>
                  </a:lnTo>
                  <a:lnTo>
                    <a:pt x="867" y="43"/>
                  </a:lnTo>
                  <a:lnTo>
                    <a:pt x="869" y="42"/>
                  </a:lnTo>
                  <a:lnTo>
                    <a:pt x="870" y="40"/>
                  </a:lnTo>
                  <a:lnTo>
                    <a:pt x="872" y="37"/>
                  </a:lnTo>
                  <a:lnTo>
                    <a:pt x="872" y="36"/>
                  </a:lnTo>
                  <a:lnTo>
                    <a:pt x="873" y="34"/>
                  </a:lnTo>
                  <a:lnTo>
                    <a:pt x="875" y="33"/>
                  </a:lnTo>
                  <a:lnTo>
                    <a:pt x="876" y="31"/>
                  </a:lnTo>
                  <a:lnTo>
                    <a:pt x="876" y="30"/>
                  </a:lnTo>
                  <a:lnTo>
                    <a:pt x="878" y="28"/>
                  </a:lnTo>
                  <a:lnTo>
                    <a:pt x="879" y="27"/>
                  </a:lnTo>
                  <a:lnTo>
                    <a:pt x="879" y="25"/>
                  </a:lnTo>
                  <a:lnTo>
                    <a:pt x="881" y="24"/>
                  </a:lnTo>
                  <a:lnTo>
                    <a:pt x="882" y="22"/>
                  </a:lnTo>
                  <a:lnTo>
                    <a:pt x="882" y="21"/>
                  </a:lnTo>
                  <a:lnTo>
                    <a:pt x="884" y="19"/>
                  </a:lnTo>
                  <a:lnTo>
                    <a:pt x="885" y="18"/>
                  </a:lnTo>
                  <a:lnTo>
                    <a:pt x="885" y="16"/>
                  </a:lnTo>
                  <a:lnTo>
                    <a:pt x="887" y="15"/>
                  </a:lnTo>
                  <a:lnTo>
                    <a:pt x="887" y="13"/>
                  </a:lnTo>
                  <a:lnTo>
                    <a:pt x="888" y="12"/>
                  </a:lnTo>
                  <a:lnTo>
                    <a:pt x="890" y="10"/>
                  </a:lnTo>
                  <a:lnTo>
                    <a:pt x="891" y="9"/>
                  </a:lnTo>
                  <a:lnTo>
                    <a:pt x="891" y="6"/>
                  </a:lnTo>
                  <a:lnTo>
                    <a:pt x="893" y="4"/>
                  </a:lnTo>
                  <a:lnTo>
                    <a:pt x="894" y="3"/>
                  </a:lnTo>
                  <a:lnTo>
                    <a:pt x="894" y="1"/>
                  </a:lnTo>
                  <a:lnTo>
                    <a:pt x="896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3" name="Freeform 9">
              <a:extLst>
                <a:ext uri="{FF2B5EF4-FFF2-40B4-BE49-F238E27FC236}">
                  <a16:creationId xmlns:a16="http://schemas.microsoft.com/office/drawing/2014/main" id="{A0FCB878-662B-C440-8196-38079595A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665163"/>
              <a:ext cx="84137" cy="284162"/>
            </a:xfrm>
            <a:custGeom>
              <a:avLst/>
              <a:gdLst>
                <a:gd name="T0" fmla="*/ 2147483646 w 107"/>
                <a:gd name="T1" fmla="*/ 2147483646 h 359"/>
                <a:gd name="T2" fmla="*/ 2147483646 w 107"/>
                <a:gd name="T3" fmla="*/ 2147483646 h 359"/>
                <a:gd name="T4" fmla="*/ 2147483646 w 107"/>
                <a:gd name="T5" fmla="*/ 2147483646 h 359"/>
                <a:gd name="T6" fmla="*/ 2147483646 w 107"/>
                <a:gd name="T7" fmla="*/ 2147483646 h 359"/>
                <a:gd name="T8" fmla="*/ 2147483646 w 107"/>
                <a:gd name="T9" fmla="*/ 2147483646 h 359"/>
                <a:gd name="T10" fmla="*/ 2147483646 w 107"/>
                <a:gd name="T11" fmla="*/ 2147483646 h 359"/>
                <a:gd name="T12" fmla="*/ 2147483646 w 107"/>
                <a:gd name="T13" fmla="*/ 2147483646 h 359"/>
                <a:gd name="T14" fmla="*/ 2147483646 w 107"/>
                <a:gd name="T15" fmla="*/ 2147483646 h 359"/>
                <a:gd name="T16" fmla="*/ 2147483646 w 107"/>
                <a:gd name="T17" fmla="*/ 2147483646 h 359"/>
                <a:gd name="T18" fmla="*/ 2147483646 w 107"/>
                <a:gd name="T19" fmla="*/ 2147483646 h 359"/>
                <a:gd name="T20" fmla="*/ 2147483646 w 107"/>
                <a:gd name="T21" fmla="*/ 2147483646 h 359"/>
                <a:gd name="T22" fmla="*/ 2147483646 w 107"/>
                <a:gd name="T23" fmla="*/ 2147483646 h 359"/>
                <a:gd name="T24" fmla="*/ 2147483646 w 107"/>
                <a:gd name="T25" fmla="*/ 2147483646 h 359"/>
                <a:gd name="T26" fmla="*/ 2147483646 w 107"/>
                <a:gd name="T27" fmla="*/ 2147483646 h 359"/>
                <a:gd name="T28" fmla="*/ 2147483646 w 107"/>
                <a:gd name="T29" fmla="*/ 2147483646 h 359"/>
                <a:gd name="T30" fmla="*/ 2147483646 w 107"/>
                <a:gd name="T31" fmla="*/ 2147483646 h 359"/>
                <a:gd name="T32" fmla="*/ 2147483646 w 107"/>
                <a:gd name="T33" fmla="*/ 2147483646 h 359"/>
                <a:gd name="T34" fmla="*/ 2147483646 w 107"/>
                <a:gd name="T35" fmla="*/ 2147483646 h 359"/>
                <a:gd name="T36" fmla="*/ 2147483646 w 107"/>
                <a:gd name="T37" fmla="*/ 2147483646 h 359"/>
                <a:gd name="T38" fmla="*/ 2147483646 w 107"/>
                <a:gd name="T39" fmla="*/ 2147483646 h 359"/>
                <a:gd name="T40" fmla="*/ 2147483646 w 107"/>
                <a:gd name="T41" fmla="*/ 2147483646 h 359"/>
                <a:gd name="T42" fmla="*/ 2147483646 w 107"/>
                <a:gd name="T43" fmla="*/ 2147483646 h 359"/>
                <a:gd name="T44" fmla="*/ 2147483646 w 107"/>
                <a:gd name="T45" fmla="*/ 2147483646 h 359"/>
                <a:gd name="T46" fmla="*/ 2147483646 w 107"/>
                <a:gd name="T47" fmla="*/ 2147483646 h 359"/>
                <a:gd name="T48" fmla="*/ 2147483646 w 107"/>
                <a:gd name="T49" fmla="*/ 2147483646 h 359"/>
                <a:gd name="T50" fmla="*/ 2147483646 w 107"/>
                <a:gd name="T51" fmla="*/ 2147483646 h 359"/>
                <a:gd name="T52" fmla="*/ 2147483646 w 107"/>
                <a:gd name="T53" fmla="*/ 2147483646 h 359"/>
                <a:gd name="T54" fmla="*/ 2147483646 w 107"/>
                <a:gd name="T55" fmla="*/ 2147483646 h 359"/>
                <a:gd name="T56" fmla="*/ 2147483646 w 107"/>
                <a:gd name="T57" fmla="*/ 2147483646 h 359"/>
                <a:gd name="T58" fmla="*/ 2147483646 w 107"/>
                <a:gd name="T59" fmla="*/ 2147483646 h 359"/>
                <a:gd name="T60" fmla="*/ 2147483646 w 107"/>
                <a:gd name="T61" fmla="*/ 2147483646 h 359"/>
                <a:gd name="T62" fmla="*/ 2147483646 w 107"/>
                <a:gd name="T63" fmla="*/ 2147483646 h 359"/>
                <a:gd name="T64" fmla="*/ 2147483646 w 107"/>
                <a:gd name="T65" fmla="*/ 2147483646 h 359"/>
                <a:gd name="T66" fmla="*/ 2147483646 w 107"/>
                <a:gd name="T67" fmla="*/ 2147483646 h 359"/>
                <a:gd name="T68" fmla="*/ 2147483646 w 107"/>
                <a:gd name="T69" fmla="*/ 2147483646 h 359"/>
                <a:gd name="T70" fmla="*/ 2147483646 w 107"/>
                <a:gd name="T71" fmla="*/ 2147483646 h 359"/>
                <a:gd name="T72" fmla="*/ 2147483646 w 107"/>
                <a:gd name="T73" fmla="*/ 2147483646 h 359"/>
                <a:gd name="T74" fmla="*/ 2147483646 w 107"/>
                <a:gd name="T75" fmla="*/ 2147483646 h 359"/>
                <a:gd name="T76" fmla="*/ 2147483646 w 107"/>
                <a:gd name="T77" fmla="*/ 2147483646 h 359"/>
                <a:gd name="T78" fmla="*/ 2147483646 w 107"/>
                <a:gd name="T79" fmla="*/ 2147483646 h 359"/>
                <a:gd name="T80" fmla="*/ 2147483646 w 107"/>
                <a:gd name="T81" fmla="*/ 2147483646 h 359"/>
                <a:gd name="T82" fmla="*/ 2147483646 w 107"/>
                <a:gd name="T83" fmla="*/ 2147483646 h 359"/>
                <a:gd name="T84" fmla="*/ 2147483646 w 107"/>
                <a:gd name="T85" fmla="*/ 2147483646 h 359"/>
                <a:gd name="T86" fmla="*/ 2147483646 w 107"/>
                <a:gd name="T87" fmla="*/ 2147483646 h 359"/>
                <a:gd name="T88" fmla="*/ 2147483646 w 107"/>
                <a:gd name="T89" fmla="*/ 2147483646 h 359"/>
                <a:gd name="T90" fmla="*/ 2147483646 w 107"/>
                <a:gd name="T91" fmla="*/ 2147483646 h 359"/>
                <a:gd name="T92" fmla="*/ 2147483646 w 107"/>
                <a:gd name="T93" fmla="*/ 2147483646 h 359"/>
                <a:gd name="T94" fmla="*/ 2147483646 w 107"/>
                <a:gd name="T95" fmla="*/ 2147483646 h 359"/>
                <a:gd name="T96" fmla="*/ 2147483646 w 107"/>
                <a:gd name="T97" fmla="*/ 2147483646 h 359"/>
                <a:gd name="T98" fmla="*/ 2147483646 w 107"/>
                <a:gd name="T99" fmla="*/ 2147483646 h 359"/>
                <a:gd name="T100" fmla="*/ 2147483646 w 107"/>
                <a:gd name="T101" fmla="*/ 2147483646 h 359"/>
                <a:gd name="T102" fmla="*/ 2147483646 w 107"/>
                <a:gd name="T103" fmla="*/ 2147483646 h 359"/>
                <a:gd name="T104" fmla="*/ 2147483646 w 107"/>
                <a:gd name="T105" fmla="*/ 2147483646 h 359"/>
                <a:gd name="T106" fmla="*/ 2147483646 w 107"/>
                <a:gd name="T107" fmla="*/ 2147483646 h 359"/>
                <a:gd name="T108" fmla="*/ 2147483646 w 107"/>
                <a:gd name="T109" fmla="*/ 2147483646 h 359"/>
                <a:gd name="T110" fmla="*/ 2147483646 w 107"/>
                <a:gd name="T111" fmla="*/ 2147483646 h 359"/>
                <a:gd name="T112" fmla="*/ 2147483646 w 107"/>
                <a:gd name="T113" fmla="*/ 2147483646 h 35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7" h="359">
                  <a:moveTo>
                    <a:pt x="0" y="0"/>
                  </a:moveTo>
                  <a:lnTo>
                    <a:pt x="3" y="3"/>
                  </a:lnTo>
                  <a:lnTo>
                    <a:pt x="5" y="8"/>
                  </a:lnTo>
                  <a:lnTo>
                    <a:pt x="6" y="11"/>
                  </a:lnTo>
                  <a:lnTo>
                    <a:pt x="9" y="14"/>
                  </a:lnTo>
                  <a:lnTo>
                    <a:pt x="11" y="17"/>
                  </a:lnTo>
                  <a:lnTo>
                    <a:pt x="12" y="20"/>
                  </a:lnTo>
                  <a:lnTo>
                    <a:pt x="14" y="23"/>
                  </a:lnTo>
                  <a:lnTo>
                    <a:pt x="15" y="26"/>
                  </a:lnTo>
                  <a:lnTo>
                    <a:pt x="17" y="27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20" y="33"/>
                  </a:lnTo>
                  <a:lnTo>
                    <a:pt x="21" y="35"/>
                  </a:lnTo>
                  <a:lnTo>
                    <a:pt x="21" y="38"/>
                  </a:lnTo>
                  <a:lnTo>
                    <a:pt x="23" y="39"/>
                  </a:lnTo>
                  <a:lnTo>
                    <a:pt x="23" y="41"/>
                  </a:lnTo>
                  <a:lnTo>
                    <a:pt x="24" y="42"/>
                  </a:lnTo>
                  <a:lnTo>
                    <a:pt x="24" y="44"/>
                  </a:lnTo>
                  <a:lnTo>
                    <a:pt x="26" y="45"/>
                  </a:lnTo>
                  <a:lnTo>
                    <a:pt x="26" y="47"/>
                  </a:lnTo>
                  <a:lnTo>
                    <a:pt x="27" y="48"/>
                  </a:lnTo>
                  <a:lnTo>
                    <a:pt x="29" y="50"/>
                  </a:lnTo>
                  <a:lnTo>
                    <a:pt x="29" y="51"/>
                  </a:lnTo>
                  <a:lnTo>
                    <a:pt x="29" y="53"/>
                  </a:lnTo>
                  <a:lnTo>
                    <a:pt x="30" y="54"/>
                  </a:lnTo>
                  <a:lnTo>
                    <a:pt x="30" y="56"/>
                  </a:lnTo>
                  <a:lnTo>
                    <a:pt x="32" y="57"/>
                  </a:lnTo>
                  <a:lnTo>
                    <a:pt x="32" y="60"/>
                  </a:lnTo>
                  <a:lnTo>
                    <a:pt x="33" y="62"/>
                  </a:lnTo>
                  <a:lnTo>
                    <a:pt x="33" y="63"/>
                  </a:lnTo>
                  <a:lnTo>
                    <a:pt x="35" y="66"/>
                  </a:lnTo>
                  <a:lnTo>
                    <a:pt x="35" y="68"/>
                  </a:lnTo>
                  <a:lnTo>
                    <a:pt x="36" y="69"/>
                  </a:lnTo>
                  <a:lnTo>
                    <a:pt x="36" y="71"/>
                  </a:lnTo>
                  <a:lnTo>
                    <a:pt x="38" y="72"/>
                  </a:lnTo>
                  <a:lnTo>
                    <a:pt x="38" y="75"/>
                  </a:lnTo>
                  <a:lnTo>
                    <a:pt x="39" y="77"/>
                  </a:lnTo>
                  <a:lnTo>
                    <a:pt x="39" y="78"/>
                  </a:lnTo>
                  <a:lnTo>
                    <a:pt x="41" y="78"/>
                  </a:lnTo>
                  <a:lnTo>
                    <a:pt x="41" y="80"/>
                  </a:lnTo>
                  <a:lnTo>
                    <a:pt x="41" y="81"/>
                  </a:lnTo>
                  <a:lnTo>
                    <a:pt x="42" y="83"/>
                  </a:lnTo>
                  <a:lnTo>
                    <a:pt x="42" y="84"/>
                  </a:lnTo>
                  <a:lnTo>
                    <a:pt x="42" y="86"/>
                  </a:lnTo>
                  <a:lnTo>
                    <a:pt x="44" y="86"/>
                  </a:lnTo>
                  <a:lnTo>
                    <a:pt x="44" y="87"/>
                  </a:lnTo>
                  <a:lnTo>
                    <a:pt x="44" y="89"/>
                  </a:lnTo>
                  <a:lnTo>
                    <a:pt x="44" y="90"/>
                  </a:lnTo>
                  <a:lnTo>
                    <a:pt x="45" y="90"/>
                  </a:lnTo>
                  <a:lnTo>
                    <a:pt x="45" y="92"/>
                  </a:lnTo>
                  <a:lnTo>
                    <a:pt x="45" y="93"/>
                  </a:lnTo>
                  <a:lnTo>
                    <a:pt x="47" y="95"/>
                  </a:lnTo>
                  <a:lnTo>
                    <a:pt x="47" y="96"/>
                  </a:lnTo>
                  <a:lnTo>
                    <a:pt x="47" y="98"/>
                  </a:lnTo>
                  <a:lnTo>
                    <a:pt x="48" y="99"/>
                  </a:lnTo>
                  <a:lnTo>
                    <a:pt x="48" y="101"/>
                  </a:lnTo>
                  <a:lnTo>
                    <a:pt x="50" y="102"/>
                  </a:lnTo>
                  <a:lnTo>
                    <a:pt x="50" y="104"/>
                  </a:lnTo>
                  <a:lnTo>
                    <a:pt x="51" y="107"/>
                  </a:lnTo>
                  <a:lnTo>
                    <a:pt x="51" y="108"/>
                  </a:lnTo>
                  <a:lnTo>
                    <a:pt x="53" y="110"/>
                  </a:lnTo>
                  <a:lnTo>
                    <a:pt x="53" y="113"/>
                  </a:lnTo>
                  <a:lnTo>
                    <a:pt x="54" y="116"/>
                  </a:lnTo>
                  <a:lnTo>
                    <a:pt x="56" y="117"/>
                  </a:lnTo>
                  <a:lnTo>
                    <a:pt x="56" y="120"/>
                  </a:lnTo>
                  <a:lnTo>
                    <a:pt x="57" y="122"/>
                  </a:lnTo>
                  <a:lnTo>
                    <a:pt x="57" y="125"/>
                  </a:lnTo>
                  <a:lnTo>
                    <a:pt x="59" y="126"/>
                  </a:lnTo>
                  <a:lnTo>
                    <a:pt x="59" y="128"/>
                  </a:lnTo>
                  <a:lnTo>
                    <a:pt x="60" y="129"/>
                  </a:lnTo>
                  <a:lnTo>
                    <a:pt x="60" y="131"/>
                  </a:lnTo>
                  <a:lnTo>
                    <a:pt x="60" y="132"/>
                  </a:lnTo>
                  <a:lnTo>
                    <a:pt x="62" y="134"/>
                  </a:lnTo>
                  <a:lnTo>
                    <a:pt x="62" y="135"/>
                  </a:lnTo>
                  <a:lnTo>
                    <a:pt x="62" y="137"/>
                  </a:lnTo>
                  <a:lnTo>
                    <a:pt x="63" y="138"/>
                  </a:lnTo>
                  <a:lnTo>
                    <a:pt x="63" y="140"/>
                  </a:lnTo>
                  <a:lnTo>
                    <a:pt x="63" y="141"/>
                  </a:lnTo>
                  <a:lnTo>
                    <a:pt x="65" y="143"/>
                  </a:lnTo>
                  <a:lnTo>
                    <a:pt x="65" y="144"/>
                  </a:lnTo>
                  <a:lnTo>
                    <a:pt x="66" y="146"/>
                  </a:lnTo>
                  <a:lnTo>
                    <a:pt x="66" y="147"/>
                  </a:lnTo>
                  <a:lnTo>
                    <a:pt x="66" y="149"/>
                  </a:lnTo>
                  <a:lnTo>
                    <a:pt x="66" y="150"/>
                  </a:lnTo>
                  <a:lnTo>
                    <a:pt x="68" y="152"/>
                  </a:lnTo>
                  <a:lnTo>
                    <a:pt x="68" y="153"/>
                  </a:lnTo>
                  <a:lnTo>
                    <a:pt x="68" y="155"/>
                  </a:lnTo>
                  <a:lnTo>
                    <a:pt x="69" y="156"/>
                  </a:lnTo>
                  <a:lnTo>
                    <a:pt x="69" y="159"/>
                  </a:lnTo>
                  <a:lnTo>
                    <a:pt x="71" y="161"/>
                  </a:lnTo>
                  <a:lnTo>
                    <a:pt x="71" y="162"/>
                  </a:lnTo>
                  <a:lnTo>
                    <a:pt x="72" y="165"/>
                  </a:lnTo>
                  <a:lnTo>
                    <a:pt x="72" y="167"/>
                  </a:lnTo>
                  <a:lnTo>
                    <a:pt x="72" y="170"/>
                  </a:lnTo>
                  <a:lnTo>
                    <a:pt x="74" y="173"/>
                  </a:lnTo>
                  <a:lnTo>
                    <a:pt x="74" y="174"/>
                  </a:lnTo>
                  <a:lnTo>
                    <a:pt x="75" y="177"/>
                  </a:lnTo>
                  <a:lnTo>
                    <a:pt x="75" y="179"/>
                  </a:lnTo>
                  <a:lnTo>
                    <a:pt x="77" y="180"/>
                  </a:lnTo>
                  <a:lnTo>
                    <a:pt x="77" y="182"/>
                  </a:lnTo>
                  <a:lnTo>
                    <a:pt x="77" y="185"/>
                  </a:lnTo>
                  <a:lnTo>
                    <a:pt x="78" y="186"/>
                  </a:lnTo>
                  <a:lnTo>
                    <a:pt x="78" y="188"/>
                  </a:lnTo>
                  <a:lnTo>
                    <a:pt x="78" y="189"/>
                  </a:lnTo>
                  <a:lnTo>
                    <a:pt x="80" y="191"/>
                  </a:lnTo>
                  <a:lnTo>
                    <a:pt x="80" y="192"/>
                  </a:lnTo>
                  <a:lnTo>
                    <a:pt x="81" y="194"/>
                  </a:lnTo>
                  <a:lnTo>
                    <a:pt x="81" y="195"/>
                  </a:lnTo>
                  <a:lnTo>
                    <a:pt x="81" y="197"/>
                  </a:lnTo>
                  <a:lnTo>
                    <a:pt x="81" y="198"/>
                  </a:lnTo>
                  <a:lnTo>
                    <a:pt x="83" y="200"/>
                  </a:lnTo>
                  <a:lnTo>
                    <a:pt x="83" y="201"/>
                  </a:lnTo>
                  <a:lnTo>
                    <a:pt x="83" y="203"/>
                  </a:lnTo>
                  <a:lnTo>
                    <a:pt x="84" y="204"/>
                  </a:lnTo>
                  <a:lnTo>
                    <a:pt x="84" y="206"/>
                  </a:lnTo>
                  <a:lnTo>
                    <a:pt x="84" y="207"/>
                  </a:lnTo>
                  <a:lnTo>
                    <a:pt x="86" y="209"/>
                  </a:lnTo>
                  <a:lnTo>
                    <a:pt x="86" y="212"/>
                  </a:lnTo>
                  <a:lnTo>
                    <a:pt x="86" y="213"/>
                  </a:lnTo>
                  <a:lnTo>
                    <a:pt x="87" y="215"/>
                  </a:lnTo>
                  <a:lnTo>
                    <a:pt x="87" y="216"/>
                  </a:lnTo>
                  <a:lnTo>
                    <a:pt x="89" y="219"/>
                  </a:lnTo>
                  <a:lnTo>
                    <a:pt x="89" y="221"/>
                  </a:lnTo>
                  <a:lnTo>
                    <a:pt x="90" y="224"/>
                  </a:lnTo>
                  <a:lnTo>
                    <a:pt x="90" y="227"/>
                  </a:lnTo>
                  <a:lnTo>
                    <a:pt x="92" y="228"/>
                  </a:lnTo>
                  <a:lnTo>
                    <a:pt x="92" y="231"/>
                  </a:lnTo>
                  <a:lnTo>
                    <a:pt x="93" y="233"/>
                  </a:lnTo>
                  <a:lnTo>
                    <a:pt x="93" y="234"/>
                  </a:lnTo>
                  <a:lnTo>
                    <a:pt x="93" y="237"/>
                  </a:lnTo>
                  <a:lnTo>
                    <a:pt x="95" y="239"/>
                  </a:lnTo>
                  <a:lnTo>
                    <a:pt x="95" y="240"/>
                  </a:lnTo>
                  <a:lnTo>
                    <a:pt x="95" y="242"/>
                  </a:lnTo>
                  <a:lnTo>
                    <a:pt x="96" y="243"/>
                  </a:lnTo>
                  <a:lnTo>
                    <a:pt x="96" y="245"/>
                  </a:lnTo>
                  <a:lnTo>
                    <a:pt x="96" y="246"/>
                  </a:lnTo>
                  <a:lnTo>
                    <a:pt x="96" y="248"/>
                  </a:lnTo>
                  <a:lnTo>
                    <a:pt x="98" y="249"/>
                  </a:lnTo>
                  <a:lnTo>
                    <a:pt x="98" y="251"/>
                  </a:lnTo>
                  <a:lnTo>
                    <a:pt x="98" y="252"/>
                  </a:lnTo>
                  <a:lnTo>
                    <a:pt x="98" y="254"/>
                  </a:lnTo>
                  <a:lnTo>
                    <a:pt x="98" y="255"/>
                  </a:lnTo>
                  <a:lnTo>
                    <a:pt x="98" y="257"/>
                  </a:lnTo>
                  <a:lnTo>
                    <a:pt x="99" y="258"/>
                  </a:lnTo>
                  <a:lnTo>
                    <a:pt x="99" y="260"/>
                  </a:lnTo>
                  <a:lnTo>
                    <a:pt x="99" y="261"/>
                  </a:lnTo>
                  <a:lnTo>
                    <a:pt x="99" y="263"/>
                  </a:lnTo>
                  <a:lnTo>
                    <a:pt x="99" y="264"/>
                  </a:lnTo>
                  <a:lnTo>
                    <a:pt x="99" y="266"/>
                  </a:lnTo>
                  <a:lnTo>
                    <a:pt x="99" y="267"/>
                  </a:lnTo>
                  <a:lnTo>
                    <a:pt x="99" y="269"/>
                  </a:lnTo>
                  <a:lnTo>
                    <a:pt x="99" y="270"/>
                  </a:lnTo>
                  <a:lnTo>
                    <a:pt x="101" y="272"/>
                  </a:lnTo>
                  <a:lnTo>
                    <a:pt x="101" y="275"/>
                  </a:lnTo>
                  <a:lnTo>
                    <a:pt x="101" y="276"/>
                  </a:lnTo>
                  <a:lnTo>
                    <a:pt x="101" y="279"/>
                  </a:lnTo>
                  <a:lnTo>
                    <a:pt x="101" y="281"/>
                  </a:lnTo>
                  <a:lnTo>
                    <a:pt x="101" y="282"/>
                  </a:lnTo>
                  <a:lnTo>
                    <a:pt x="101" y="284"/>
                  </a:lnTo>
                  <a:lnTo>
                    <a:pt x="101" y="285"/>
                  </a:lnTo>
                  <a:lnTo>
                    <a:pt x="101" y="287"/>
                  </a:lnTo>
                  <a:lnTo>
                    <a:pt x="101" y="288"/>
                  </a:lnTo>
                  <a:lnTo>
                    <a:pt x="101" y="290"/>
                  </a:lnTo>
                  <a:lnTo>
                    <a:pt x="102" y="291"/>
                  </a:lnTo>
                  <a:lnTo>
                    <a:pt x="102" y="293"/>
                  </a:lnTo>
                  <a:lnTo>
                    <a:pt x="102" y="294"/>
                  </a:lnTo>
                  <a:lnTo>
                    <a:pt x="102" y="296"/>
                  </a:lnTo>
                  <a:lnTo>
                    <a:pt x="102" y="297"/>
                  </a:lnTo>
                  <a:lnTo>
                    <a:pt x="102" y="299"/>
                  </a:lnTo>
                  <a:lnTo>
                    <a:pt x="102" y="300"/>
                  </a:lnTo>
                  <a:lnTo>
                    <a:pt x="102" y="302"/>
                  </a:lnTo>
                  <a:lnTo>
                    <a:pt x="104" y="303"/>
                  </a:lnTo>
                  <a:lnTo>
                    <a:pt x="104" y="305"/>
                  </a:lnTo>
                  <a:lnTo>
                    <a:pt x="104" y="306"/>
                  </a:lnTo>
                  <a:lnTo>
                    <a:pt x="104" y="308"/>
                  </a:lnTo>
                  <a:lnTo>
                    <a:pt x="104" y="309"/>
                  </a:lnTo>
                  <a:lnTo>
                    <a:pt x="105" y="311"/>
                  </a:lnTo>
                  <a:lnTo>
                    <a:pt x="105" y="312"/>
                  </a:lnTo>
                  <a:lnTo>
                    <a:pt x="105" y="314"/>
                  </a:lnTo>
                  <a:lnTo>
                    <a:pt x="105" y="315"/>
                  </a:lnTo>
                  <a:lnTo>
                    <a:pt x="105" y="317"/>
                  </a:lnTo>
                  <a:lnTo>
                    <a:pt x="105" y="318"/>
                  </a:lnTo>
                  <a:lnTo>
                    <a:pt x="107" y="318"/>
                  </a:lnTo>
                  <a:lnTo>
                    <a:pt x="107" y="320"/>
                  </a:lnTo>
                  <a:lnTo>
                    <a:pt x="107" y="321"/>
                  </a:lnTo>
                  <a:lnTo>
                    <a:pt x="107" y="323"/>
                  </a:lnTo>
                  <a:lnTo>
                    <a:pt x="107" y="324"/>
                  </a:lnTo>
                  <a:lnTo>
                    <a:pt x="107" y="326"/>
                  </a:lnTo>
                  <a:lnTo>
                    <a:pt x="107" y="327"/>
                  </a:lnTo>
                  <a:lnTo>
                    <a:pt x="107" y="329"/>
                  </a:lnTo>
                  <a:lnTo>
                    <a:pt x="107" y="330"/>
                  </a:lnTo>
                  <a:lnTo>
                    <a:pt x="107" y="332"/>
                  </a:lnTo>
                  <a:lnTo>
                    <a:pt x="107" y="333"/>
                  </a:lnTo>
                  <a:lnTo>
                    <a:pt x="107" y="335"/>
                  </a:lnTo>
                  <a:lnTo>
                    <a:pt x="107" y="336"/>
                  </a:lnTo>
                  <a:lnTo>
                    <a:pt x="107" y="338"/>
                  </a:lnTo>
                  <a:lnTo>
                    <a:pt x="107" y="339"/>
                  </a:lnTo>
                  <a:lnTo>
                    <a:pt x="107" y="341"/>
                  </a:lnTo>
                  <a:lnTo>
                    <a:pt x="107" y="344"/>
                  </a:lnTo>
                  <a:lnTo>
                    <a:pt x="107" y="345"/>
                  </a:lnTo>
                  <a:lnTo>
                    <a:pt x="107" y="347"/>
                  </a:lnTo>
                  <a:lnTo>
                    <a:pt x="107" y="350"/>
                  </a:lnTo>
                  <a:lnTo>
                    <a:pt x="107" y="353"/>
                  </a:lnTo>
                  <a:lnTo>
                    <a:pt x="105" y="356"/>
                  </a:lnTo>
                  <a:lnTo>
                    <a:pt x="105" y="359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4" name="Freeform 10">
              <a:extLst>
                <a:ext uri="{FF2B5EF4-FFF2-40B4-BE49-F238E27FC236}">
                  <a16:creationId xmlns:a16="http://schemas.microsoft.com/office/drawing/2014/main" id="{F3DDB053-6E7B-C14B-8EF9-A352C1B3C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946150"/>
              <a:ext cx="84137" cy="285750"/>
            </a:xfrm>
            <a:custGeom>
              <a:avLst/>
              <a:gdLst>
                <a:gd name="T0" fmla="*/ 2147483646 w 107"/>
                <a:gd name="T1" fmla="*/ 2147483646 h 358"/>
                <a:gd name="T2" fmla="*/ 2147483646 w 107"/>
                <a:gd name="T3" fmla="*/ 2147483646 h 358"/>
                <a:gd name="T4" fmla="*/ 2147483646 w 107"/>
                <a:gd name="T5" fmla="*/ 2147483646 h 358"/>
                <a:gd name="T6" fmla="*/ 2147483646 w 107"/>
                <a:gd name="T7" fmla="*/ 2147483646 h 358"/>
                <a:gd name="T8" fmla="*/ 2147483646 w 107"/>
                <a:gd name="T9" fmla="*/ 2147483646 h 358"/>
                <a:gd name="T10" fmla="*/ 2147483646 w 107"/>
                <a:gd name="T11" fmla="*/ 2147483646 h 358"/>
                <a:gd name="T12" fmla="*/ 2147483646 w 107"/>
                <a:gd name="T13" fmla="*/ 2147483646 h 358"/>
                <a:gd name="T14" fmla="*/ 2147483646 w 107"/>
                <a:gd name="T15" fmla="*/ 2147483646 h 358"/>
                <a:gd name="T16" fmla="*/ 2147483646 w 107"/>
                <a:gd name="T17" fmla="*/ 2147483646 h 358"/>
                <a:gd name="T18" fmla="*/ 2147483646 w 107"/>
                <a:gd name="T19" fmla="*/ 2147483646 h 358"/>
                <a:gd name="T20" fmla="*/ 2147483646 w 107"/>
                <a:gd name="T21" fmla="*/ 2147483646 h 358"/>
                <a:gd name="T22" fmla="*/ 2147483646 w 107"/>
                <a:gd name="T23" fmla="*/ 2147483646 h 358"/>
                <a:gd name="T24" fmla="*/ 2147483646 w 107"/>
                <a:gd name="T25" fmla="*/ 2147483646 h 358"/>
                <a:gd name="T26" fmla="*/ 2147483646 w 107"/>
                <a:gd name="T27" fmla="*/ 2147483646 h 358"/>
                <a:gd name="T28" fmla="*/ 2147483646 w 107"/>
                <a:gd name="T29" fmla="*/ 2147483646 h 358"/>
                <a:gd name="T30" fmla="*/ 2147483646 w 107"/>
                <a:gd name="T31" fmla="*/ 2147483646 h 358"/>
                <a:gd name="T32" fmla="*/ 2147483646 w 107"/>
                <a:gd name="T33" fmla="*/ 2147483646 h 358"/>
                <a:gd name="T34" fmla="*/ 2147483646 w 107"/>
                <a:gd name="T35" fmla="*/ 2147483646 h 358"/>
                <a:gd name="T36" fmla="*/ 2147483646 w 107"/>
                <a:gd name="T37" fmla="*/ 2147483646 h 358"/>
                <a:gd name="T38" fmla="*/ 2147483646 w 107"/>
                <a:gd name="T39" fmla="*/ 2147483646 h 358"/>
                <a:gd name="T40" fmla="*/ 2147483646 w 107"/>
                <a:gd name="T41" fmla="*/ 2147483646 h 358"/>
                <a:gd name="T42" fmla="*/ 2147483646 w 107"/>
                <a:gd name="T43" fmla="*/ 2147483646 h 358"/>
                <a:gd name="T44" fmla="*/ 2147483646 w 107"/>
                <a:gd name="T45" fmla="*/ 2147483646 h 358"/>
                <a:gd name="T46" fmla="*/ 2147483646 w 107"/>
                <a:gd name="T47" fmla="*/ 2147483646 h 358"/>
                <a:gd name="T48" fmla="*/ 2147483646 w 107"/>
                <a:gd name="T49" fmla="*/ 2147483646 h 358"/>
                <a:gd name="T50" fmla="*/ 2147483646 w 107"/>
                <a:gd name="T51" fmla="*/ 2147483646 h 358"/>
                <a:gd name="T52" fmla="*/ 2147483646 w 107"/>
                <a:gd name="T53" fmla="*/ 2147483646 h 358"/>
                <a:gd name="T54" fmla="*/ 2147483646 w 107"/>
                <a:gd name="T55" fmla="*/ 2147483646 h 358"/>
                <a:gd name="T56" fmla="*/ 2147483646 w 107"/>
                <a:gd name="T57" fmla="*/ 2147483646 h 358"/>
                <a:gd name="T58" fmla="*/ 2147483646 w 107"/>
                <a:gd name="T59" fmla="*/ 2147483646 h 358"/>
                <a:gd name="T60" fmla="*/ 2147483646 w 107"/>
                <a:gd name="T61" fmla="*/ 2147483646 h 358"/>
                <a:gd name="T62" fmla="*/ 2147483646 w 107"/>
                <a:gd name="T63" fmla="*/ 2147483646 h 358"/>
                <a:gd name="T64" fmla="*/ 2147483646 w 107"/>
                <a:gd name="T65" fmla="*/ 2147483646 h 358"/>
                <a:gd name="T66" fmla="*/ 2147483646 w 107"/>
                <a:gd name="T67" fmla="*/ 2147483646 h 358"/>
                <a:gd name="T68" fmla="*/ 2147483646 w 107"/>
                <a:gd name="T69" fmla="*/ 2147483646 h 358"/>
                <a:gd name="T70" fmla="*/ 2147483646 w 107"/>
                <a:gd name="T71" fmla="*/ 2147483646 h 358"/>
                <a:gd name="T72" fmla="*/ 2147483646 w 107"/>
                <a:gd name="T73" fmla="*/ 2147483646 h 358"/>
                <a:gd name="T74" fmla="*/ 2147483646 w 107"/>
                <a:gd name="T75" fmla="*/ 2147483646 h 358"/>
                <a:gd name="T76" fmla="*/ 2147483646 w 107"/>
                <a:gd name="T77" fmla="*/ 2147483646 h 358"/>
                <a:gd name="T78" fmla="*/ 2147483646 w 107"/>
                <a:gd name="T79" fmla="*/ 2147483646 h 358"/>
                <a:gd name="T80" fmla="*/ 2147483646 w 107"/>
                <a:gd name="T81" fmla="*/ 2147483646 h 358"/>
                <a:gd name="T82" fmla="*/ 2147483646 w 107"/>
                <a:gd name="T83" fmla="*/ 2147483646 h 358"/>
                <a:gd name="T84" fmla="*/ 2147483646 w 107"/>
                <a:gd name="T85" fmla="*/ 2147483646 h 358"/>
                <a:gd name="T86" fmla="*/ 2147483646 w 107"/>
                <a:gd name="T87" fmla="*/ 2147483646 h 358"/>
                <a:gd name="T88" fmla="*/ 2147483646 w 107"/>
                <a:gd name="T89" fmla="*/ 2147483646 h 358"/>
                <a:gd name="T90" fmla="*/ 2147483646 w 107"/>
                <a:gd name="T91" fmla="*/ 2147483646 h 358"/>
                <a:gd name="T92" fmla="*/ 2147483646 w 107"/>
                <a:gd name="T93" fmla="*/ 2147483646 h 358"/>
                <a:gd name="T94" fmla="*/ 2147483646 w 107"/>
                <a:gd name="T95" fmla="*/ 2147483646 h 358"/>
                <a:gd name="T96" fmla="*/ 2147483646 w 107"/>
                <a:gd name="T97" fmla="*/ 2147483646 h 358"/>
                <a:gd name="T98" fmla="*/ 2147483646 w 107"/>
                <a:gd name="T99" fmla="*/ 2147483646 h 358"/>
                <a:gd name="T100" fmla="*/ 2147483646 w 107"/>
                <a:gd name="T101" fmla="*/ 2147483646 h 358"/>
                <a:gd name="T102" fmla="*/ 2147483646 w 107"/>
                <a:gd name="T103" fmla="*/ 2147483646 h 358"/>
                <a:gd name="T104" fmla="*/ 2147483646 w 107"/>
                <a:gd name="T105" fmla="*/ 2147483646 h 358"/>
                <a:gd name="T106" fmla="*/ 2147483646 w 107"/>
                <a:gd name="T107" fmla="*/ 2147483646 h 358"/>
                <a:gd name="T108" fmla="*/ 2147483646 w 107"/>
                <a:gd name="T109" fmla="*/ 2147483646 h 358"/>
                <a:gd name="T110" fmla="*/ 2147483646 w 107"/>
                <a:gd name="T111" fmla="*/ 2147483646 h 358"/>
                <a:gd name="T112" fmla="*/ 2147483646 w 107"/>
                <a:gd name="T113" fmla="*/ 2147483646 h 3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7" h="358">
                  <a:moveTo>
                    <a:pt x="0" y="358"/>
                  </a:moveTo>
                  <a:lnTo>
                    <a:pt x="3" y="354"/>
                  </a:lnTo>
                  <a:lnTo>
                    <a:pt x="5" y="351"/>
                  </a:lnTo>
                  <a:lnTo>
                    <a:pt x="6" y="348"/>
                  </a:lnTo>
                  <a:lnTo>
                    <a:pt x="9" y="343"/>
                  </a:lnTo>
                  <a:lnTo>
                    <a:pt x="11" y="340"/>
                  </a:lnTo>
                  <a:lnTo>
                    <a:pt x="12" y="339"/>
                  </a:lnTo>
                  <a:lnTo>
                    <a:pt x="14" y="336"/>
                  </a:lnTo>
                  <a:lnTo>
                    <a:pt x="15" y="333"/>
                  </a:lnTo>
                  <a:lnTo>
                    <a:pt x="17" y="331"/>
                  </a:lnTo>
                  <a:lnTo>
                    <a:pt x="18" y="328"/>
                  </a:lnTo>
                  <a:lnTo>
                    <a:pt x="18" y="327"/>
                  </a:lnTo>
                  <a:lnTo>
                    <a:pt x="20" y="324"/>
                  </a:lnTo>
                  <a:lnTo>
                    <a:pt x="21" y="322"/>
                  </a:lnTo>
                  <a:lnTo>
                    <a:pt x="21" y="321"/>
                  </a:lnTo>
                  <a:lnTo>
                    <a:pt x="23" y="319"/>
                  </a:lnTo>
                  <a:lnTo>
                    <a:pt x="23" y="318"/>
                  </a:lnTo>
                  <a:lnTo>
                    <a:pt x="24" y="316"/>
                  </a:lnTo>
                  <a:lnTo>
                    <a:pt x="24" y="315"/>
                  </a:lnTo>
                  <a:lnTo>
                    <a:pt x="26" y="313"/>
                  </a:lnTo>
                  <a:lnTo>
                    <a:pt x="26" y="312"/>
                  </a:lnTo>
                  <a:lnTo>
                    <a:pt x="27" y="310"/>
                  </a:lnTo>
                  <a:lnTo>
                    <a:pt x="27" y="309"/>
                  </a:lnTo>
                  <a:lnTo>
                    <a:pt x="29" y="307"/>
                  </a:lnTo>
                  <a:lnTo>
                    <a:pt x="29" y="306"/>
                  </a:lnTo>
                  <a:lnTo>
                    <a:pt x="29" y="304"/>
                  </a:lnTo>
                  <a:lnTo>
                    <a:pt x="30" y="303"/>
                  </a:lnTo>
                  <a:lnTo>
                    <a:pt x="30" y="301"/>
                  </a:lnTo>
                  <a:lnTo>
                    <a:pt x="32" y="300"/>
                  </a:lnTo>
                  <a:lnTo>
                    <a:pt x="32" y="298"/>
                  </a:lnTo>
                  <a:lnTo>
                    <a:pt x="33" y="297"/>
                  </a:lnTo>
                  <a:lnTo>
                    <a:pt x="33" y="295"/>
                  </a:lnTo>
                  <a:lnTo>
                    <a:pt x="35" y="292"/>
                  </a:lnTo>
                  <a:lnTo>
                    <a:pt x="35" y="291"/>
                  </a:lnTo>
                  <a:lnTo>
                    <a:pt x="36" y="289"/>
                  </a:lnTo>
                  <a:lnTo>
                    <a:pt x="36" y="286"/>
                  </a:lnTo>
                  <a:lnTo>
                    <a:pt x="38" y="285"/>
                  </a:lnTo>
                  <a:lnTo>
                    <a:pt x="38" y="283"/>
                  </a:lnTo>
                  <a:lnTo>
                    <a:pt x="39" y="282"/>
                  </a:lnTo>
                  <a:lnTo>
                    <a:pt x="39" y="280"/>
                  </a:lnTo>
                  <a:lnTo>
                    <a:pt x="41" y="279"/>
                  </a:lnTo>
                  <a:lnTo>
                    <a:pt x="41" y="277"/>
                  </a:lnTo>
                  <a:lnTo>
                    <a:pt x="42" y="276"/>
                  </a:lnTo>
                  <a:lnTo>
                    <a:pt x="42" y="274"/>
                  </a:lnTo>
                  <a:lnTo>
                    <a:pt x="42" y="273"/>
                  </a:lnTo>
                  <a:lnTo>
                    <a:pt x="44" y="271"/>
                  </a:lnTo>
                  <a:lnTo>
                    <a:pt x="44" y="270"/>
                  </a:lnTo>
                  <a:lnTo>
                    <a:pt x="44" y="268"/>
                  </a:lnTo>
                  <a:lnTo>
                    <a:pt x="45" y="267"/>
                  </a:lnTo>
                  <a:lnTo>
                    <a:pt x="45" y="265"/>
                  </a:lnTo>
                  <a:lnTo>
                    <a:pt x="47" y="264"/>
                  </a:lnTo>
                  <a:lnTo>
                    <a:pt x="47" y="262"/>
                  </a:lnTo>
                  <a:lnTo>
                    <a:pt x="47" y="261"/>
                  </a:lnTo>
                  <a:lnTo>
                    <a:pt x="48" y="259"/>
                  </a:lnTo>
                  <a:lnTo>
                    <a:pt x="48" y="258"/>
                  </a:lnTo>
                  <a:lnTo>
                    <a:pt x="50" y="256"/>
                  </a:lnTo>
                  <a:lnTo>
                    <a:pt x="50" y="253"/>
                  </a:lnTo>
                  <a:lnTo>
                    <a:pt x="51" y="252"/>
                  </a:lnTo>
                  <a:lnTo>
                    <a:pt x="51" y="250"/>
                  </a:lnTo>
                  <a:lnTo>
                    <a:pt x="53" y="247"/>
                  </a:lnTo>
                  <a:lnTo>
                    <a:pt x="53" y="246"/>
                  </a:lnTo>
                  <a:lnTo>
                    <a:pt x="54" y="243"/>
                  </a:lnTo>
                  <a:lnTo>
                    <a:pt x="56" y="240"/>
                  </a:lnTo>
                  <a:lnTo>
                    <a:pt x="56" y="238"/>
                  </a:lnTo>
                  <a:lnTo>
                    <a:pt x="57" y="235"/>
                  </a:lnTo>
                  <a:lnTo>
                    <a:pt x="57" y="234"/>
                  </a:lnTo>
                  <a:lnTo>
                    <a:pt x="59" y="232"/>
                  </a:lnTo>
                  <a:lnTo>
                    <a:pt x="59" y="231"/>
                  </a:lnTo>
                  <a:lnTo>
                    <a:pt x="60" y="228"/>
                  </a:lnTo>
                  <a:lnTo>
                    <a:pt x="60" y="226"/>
                  </a:lnTo>
                  <a:lnTo>
                    <a:pt x="60" y="225"/>
                  </a:lnTo>
                  <a:lnTo>
                    <a:pt x="62" y="223"/>
                  </a:lnTo>
                  <a:lnTo>
                    <a:pt x="62" y="222"/>
                  </a:lnTo>
                  <a:lnTo>
                    <a:pt x="62" y="220"/>
                  </a:lnTo>
                  <a:lnTo>
                    <a:pt x="63" y="220"/>
                  </a:lnTo>
                  <a:lnTo>
                    <a:pt x="63" y="219"/>
                  </a:lnTo>
                  <a:lnTo>
                    <a:pt x="63" y="217"/>
                  </a:lnTo>
                  <a:lnTo>
                    <a:pt x="65" y="216"/>
                  </a:lnTo>
                  <a:lnTo>
                    <a:pt x="65" y="214"/>
                  </a:lnTo>
                  <a:lnTo>
                    <a:pt x="65" y="213"/>
                  </a:lnTo>
                  <a:lnTo>
                    <a:pt x="66" y="211"/>
                  </a:lnTo>
                  <a:lnTo>
                    <a:pt x="66" y="210"/>
                  </a:lnTo>
                  <a:lnTo>
                    <a:pt x="66" y="208"/>
                  </a:lnTo>
                  <a:lnTo>
                    <a:pt x="68" y="207"/>
                  </a:lnTo>
                  <a:lnTo>
                    <a:pt x="68" y="205"/>
                  </a:lnTo>
                  <a:lnTo>
                    <a:pt x="68" y="204"/>
                  </a:lnTo>
                  <a:lnTo>
                    <a:pt x="69" y="201"/>
                  </a:lnTo>
                  <a:lnTo>
                    <a:pt x="69" y="199"/>
                  </a:lnTo>
                  <a:lnTo>
                    <a:pt x="71" y="198"/>
                  </a:lnTo>
                  <a:lnTo>
                    <a:pt x="71" y="196"/>
                  </a:lnTo>
                  <a:lnTo>
                    <a:pt x="72" y="193"/>
                  </a:lnTo>
                  <a:lnTo>
                    <a:pt x="72" y="192"/>
                  </a:lnTo>
                  <a:lnTo>
                    <a:pt x="72" y="189"/>
                  </a:lnTo>
                  <a:lnTo>
                    <a:pt x="74" y="186"/>
                  </a:lnTo>
                  <a:lnTo>
                    <a:pt x="74" y="184"/>
                  </a:lnTo>
                  <a:lnTo>
                    <a:pt x="75" y="181"/>
                  </a:lnTo>
                  <a:lnTo>
                    <a:pt x="75" y="180"/>
                  </a:lnTo>
                  <a:lnTo>
                    <a:pt x="77" y="178"/>
                  </a:lnTo>
                  <a:lnTo>
                    <a:pt x="77" y="175"/>
                  </a:lnTo>
                  <a:lnTo>
                    <a:pt x="77" y="174"/>
                  </a:lnTo>
                  <a:lnTo>
                    <a:pt x="78" y="172"/>
                  </a:lnTo>
                  <a:lnTo>
                    <a:pt x="78" y="171"/>
                  </a:lnTo>
                  <a:lnTo>
                    <a:pt x="78" y="169"/>
                  </a:lnTo>
                  <a:lnTo>
                    <a:pt x="80" y="168"/>
                  </a:lnTo>
                  <a:lnTo>
                    <a:pt x="80" y="166"/>
                  </a:lnTo>
                  <a:lnTo>
                    <a:pt x="80" y="165"/>
                  </a:lnTo>
                  <a:lnTo>
                    <a:pt x="81" y="163"/>
                  </a:lnTo>
                  <a:lnTo>
                    <a:pt x="81" y="162"/>
                  </a:lnTo>
                  <a:lnTo>
                    <a:pt x="81" y="160"/>
                  </a:lnTo>
                  <a:lnTo>
                    <a:pt x="83" y="159"/>
                  </a:lnTo>
                  <a:lnTo>
                    <a:pt x="83" y="157"/>
                  </a:lnTo>
                  <a:lnTo>
                    <a:pt x="83" y="156"/>
                  </a:lnTo>
                  <a:lnTo>
                    <a:pt x="83" y="154"/>
                  </a:lnTo>
                  <a:lnTo>
                    <a:pt x="84" y="153"/>
                  </a:lnTo>
                  <a:lnTo>
                    <a:pt x="84" y="151"/>
                  </a:lnTo>
                  <a:lnTo>
                    <a:pt x="84" y="150"/>
                  </a:lnTo>
                  <a:lnTo>
                    <a:pt x="86" y="148"/>
                  </a:lnTo>
                  <a:lnTo>
                    <a:pt x="86" y="147"/>
                  </a:lnTo>
                  <a:lnTo>
                    <a:pt x="86" y="145"/>
                  </a:lnTo>
                  <a:lnTo>
                    <a:pt x="87" y="144"/>
                  </a:lnTo>
                  <a:lnTo>
                    <a:pt x="87" y="141"/>
                  </a:lnTo>
                  <a:lnTo>
                    <a:pt x="89" y="139"/>
                  </a:lnTo>
                  <a:lnTo>
                    <a:pt x="89" y="136"/>
                  </a:lnTo>
                  <a:lnTo>
                    <a:pt x="90" y="135"/>
                  </a:lnTo>
                  <a:lnTo>
                    <a:pt x="90" y="132"/>
                  </a:lnTo>
                  <a:lnTo>
                    <a:pt x="92" y="129"/>
                  </a:lnTo>
                  <a:lnTo>
                    <a:pt x="92" y="127"/>
                  </a:lnTo>
                  <a:lnTo>
                    <a:pt x="93" y="126"/>
                  </a:lnTo>
                  <a:lnTo>
                    <a:pt x="93" y="123"/>
                  </a:lnTo>
                  <a:lnTo>
                    <a:pt x="93" y="121"/>
                  </a:lnTo>
                  <a:lnTo>
                    <a:pt x="95" y="120"/>
                  </a:lnTo>
                  <a:lnTo>
                    <a:pt x="95" y="118"/>
                  </a:lnTo>
                  <a:lnTo>
                    <a:pt x="95" y="117"/>
                  </a:lnTo>
                  <a:lnTo>
                    <a:pt x="96" y="115"/>
                  </a:lnTo>
                  <a:lnTo>
                    <a:pt x="96" y="114"/>
                  </a:lnTo>
                  <a:lnTo>
                    <a:pt x="96" y="112"/>
                  </a:lnTo>
                  <a:lnTo>
                    <a:pt x="96" y="111"/>
                  </a:lnTo>
                  <a:lnTo>
                    <a:pt x="96" y="109"/>
                  </a:lnTo>
                  <a:lnTo>
                    <a:pt x="98" y="109"/>
                  </a:lnTo>
                  <a:lnTo>
                    <a:pt x="98" y="108"/>
                  </a:lnTo>
                  <a:lnTo>
                    <a:pt x="98" y="106"/>
                  </a:lnTo>
                  <a:lnTo>
                    <a:pt x="98" y="105"/>
                  </a:lnTo>
                  <a:lnTo>
                    <a:pt x="98" y="103"/>
                  </a:lnTo>
                  <a:lnTo>
                    <a:pt x="98" y="102"/>
                  </a:lnTo>
                  <a:lnTo>
                    <a:pt x="99" y="100"/>
                  </a:lnTo>
                  <a:lnTo>
                    <a:pt x="99" y="99"/>
                  </a:lnTo>
                  <a:lnTo>
                    <a:pt x="99" y="97"/>
                  </a:lnTo>
                  <a:lnTo>
                    <a:pt x="99" y="96"/>
                  </a:lnTo>
                  <a:lnTo>
                    <a:pt x="99" y="94"/>
                  </a:lnTo>
                  <a:lnTo>
                    <a:pt x="99" y="93"/>
                  </a:lnTo>
                  <a:lnTo>
                    <a:pt x="99" y="91"/>
                  </a:lnTo>
                  <a:lnTo>
                    <a:pt x="99" y="90"/>
                  </a:lnTo>
                  <a:lnTo>
                    <a:pt x="99" y="88"/>
                  </a:lnTo>
                  <a:lnTo>
                    <a:pt x="101" y="85"/>
                  </a:lnTo>
                  <a:lnTo>
                    <a:pt x="101" y="84"/>
                  </a:lnTo>
                  <a:lnTo>
                    <a:pt x="101" y="81"/>
                  </a:lnTo>
                  <a:lnTo>
                    <a:pt x="101" y="79"/>
                  </a:lnTo>
                  <a:lnTo>
                    <a:pt x="101" y="78"/>
                  </a:lnTo>
                  <a:lnTo>
                    <a:pt x="101" y="76"/>
                  </a:lnTo>
                  <a:lnTo>
                    <a:pt x="101" y="75"/>
                  </a:lnTo>
                  <a:lnTo>
                    <a:pt x="101" y="73"/>
                  </a:lnTo>
                  <a:lnTo>
                    <a:pt x="101" y="72"/>
                  </a:lnTo>
                  <a:lnTo>
                    <a:pt x="101" y="70"/>
                  </a:lnTo>
                  <a:lnTo>
                    <a:pt x="101" y="69"/>
                  </a:lnTo>
                  <a:lnTo>
                    <a:pt x="102" y="67"/>
                  </a:lnTo>
                  <a:lnTo>
                    <a:pt x="102" y="66"/>
                  </a:lnTo>
                  <a:lnTo>
                    <a:pt x="102" y="64"/>
                  </a:lnTo>
                  <a:lnTo>
                    <a:pt x="102" y="63"/>
                  </a:lnTo>
                  <a:lnTo>
                    <a:pt x="102" y="61"/>
                  </a:lnTo>
                  <a:lnTo>
                    <a:pt x="102" y="60"/>
                  </a:lnTo>
                  <a:lnTo>
                    <a:pt x="102" y="58"/>
                  </a:lnTo>
                  <a:lnTo>
                    <a:pt x="102" y="57"/>
                  </a:lnTo>
                  <a:lnTo>
                    <a:pt x="104" y="55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4" y="51"/>
                  </a:lnTo>
                  <a:lnTo>
                    <a:pt x="104" y="49"/>
                  </a:lnTo>
                  <a:lnTo>
                    <a:pt x="105" y="48"/>
                  </a:lnTo>
                  <a:lnTo>
                    <a:pt x="105" y="46"/>
                  </a:lnTo>
                  <a:lnTo>
                    <a:pt x="105" y="45"/>
                  </a:lnTo>
                  <a:lnTo>
                    <a:pt x="105" y="43"/>
                  </a:lnTo>
                  <a:lnTo>
                    <a:pt x="105" y="42"/>
                  </a:lnTo>
                  <a:lnTo>
                    <a:pt x="105" y="40"/>
                  </a:lnTo>
                  <a:lnTo>
                    <a:pt x="107" y="39"/>
                  </a:lnTo>
                  <a:lnTo>
                    <a:pt x="107" y="37"/>
                  </a:lnTo>
                  <a:lnTo>
                    <a:pt x="107" y="36"/>
                  </a:lnTo>
                  <a:lnTo>
                    <a:pt x="107" y="34"/>
                  </a:lnTo>
                  <a:lnTo>
                    <a:pt x="107" y="33"/>
                  </a:lnTo>
                  <a:lnTo>
                    <a:pt x="107" y="31"/>
                  </a:lnTo>
                  <a:lnTo>
                    <a:pt x="107" y="30"/>
                  </a:lnTo>
                  <a:lnTo>
                    <a:pt x="107" y="28"/>
                  </a:lnTo>
                  <a:lnTo>
                    <a:pt x="107" y="27"/>
                  </a:lnTo>
                  <a:lnTo>
                    <a:pt x="107" y="25"/>
                  </a:lnTo>
                  <a:lnTo>
                    <a:pt x="107" y="24"/>
                  </a:lnTo>
                  <a:lnTo>
                    <a:pt x="107" y="22"/>
                  </a:lnTo>
                  <a:lnTo>
                    <a:pt x="107" y="21"/>
                  </a:lnTo>
                  <a:lnTo>
                    <a:pt x="107" y="19"/>
                  </a:lnTo>
                  <a:lnTo>
                    <a:pt x="107" y="16"/>
                  </a:lnTo>
                  <a:lnTo>
                    <a:pt x="107" y="15"/>
                  </a:lnTo>
                  <a:lnTo>
                    <a:pt x="107" y="13"/>
                  </a:lnTo>
                  <a:lnTo>
                    <a:pt x="107" y="10"/>
                  </a:lnTo>
                  <a:lnTo>
                    <a:pt x="107" y="9"/>
                  </a:lnTo>
                  <a:lnTo>
                    <a:pt x="107" y="6"/>
                  </a:lnTo>
                  <a:lnTo>
                    <a:pt x="105" y="3"/>
                  </a:lnTo>
                  <a:lnTo>
                    <a:pt x="105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5" name="Freeform 11">
              <a:extLst>
                <a:ext uri="{FF2B5EF4-FFF2-40B4-BE49-F238E27FC236}">
                  <a16:creationId xmlns:a16="http://schemas.microsoft.com/office/drawing/2014/main" id="{CE906FE2-D800-224F-AD4C-63452C352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5375" y="1457325"/>
              <a:ext cx="357188" cy="1588"/>
            </a:xfrm>
            <a:custGeom>
              <a:avLst/>
              <a:gdLst>
                <a:gd name="T0" fmla="*/ 2147483646 w 450"/>
                <a:gd name="T1" fmla="*/ 0 h 1588"/>
                <a:gd name="T2" fmla="*/ 0 w 450"/>
                <a:gd name="T3" fmla="*/ 0 h 1588"/>
                <a:gd name="T4" fmla="*/ 2147483646 w 450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0" h="1588">
                  <a:moveTo>
                    <a:pt x="450" y="0"/>
                  </a:moveTo>
                  <a:lnTo>
                    <a:pt x="0" y="0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6" name="Line 12">
              <a:extLst>
                <a:ext uri="{FF2B5EF4-FFF2-40B4-BE49-F238E27FC236}">
                  <a16:creationId xmlns:a16="http://schemas.microsoft.com/office/drawing/2014/main" id="{30FFAAB3-3205-7A4B-9806-7C14A484AF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75375" y="1457325"/>
              <a:ext cx="357188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7" name="Freeform 13">
              <a:extLst>
                <a:ext uri="{FF2B5EF4-FFF2-40B4-BE49-F238E27FC236}">
                  <a16:creationId xmlns:a16="http://schemas.microsoft.com/office/drawing/2014/main" id="{608E341C-110B-1D40-BE3E-9D19E0217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7050" y="1174750"/>
              <a:ext cx="557213" cy="557213"/>
            </a:xfrm>
            <a:custGeom>
              <a:avLst/>
              <a:gdLst>
                <a:gd name="T0" fmla="*/ 2147483646 w 702"/>
                <a:gd name="T1" fmla="*/ 2147483646 h 702"/>
                <a:gd name="T2" fmla="*/ 2147483646 w 702"/>
                <a:gd name="T3" fmla="*/ 2147483646 h 702"/>
                <a:gd name="T4" fmla="*/ 2147483646 w 702"/>
                <a:gd name="T5" fmla="*/ 2147483646 h 702"/>
                <a:gd name="T6" fmla="*/ 2147483646 w 702"/>
                <a:gd name="T7" fmla="*/ 2147483646 h 702"/>
                <a:gd name="T8" fmla="*/ 2147483646 w 702"/>
                <a:gd name="T9" fmla="*/ 2147483646 h 702"/>
                <a:gd name="T10" fmla="*/ 2147483646 w 702"/>
                <a:gd name="T11" fmla="*/ 2147483646 h 702"/>
                <a:gd name="T12" fmla="*/ 2147483646 w 702"/>
                <a:gd name="T13" fmla="*/ 2147483646 h 702"/>
                <a:gd name="T14" fmla="*/ 2147483646 w 702"/>
                <a:gd name="T15" fmla="*/ 2147483646 h 702"/>
                <a:gd name="T16" fmla="*/ 2147483646 w 702"/>
                <a:gd name="T17" fmla="*/ 2147483646 h 702"/>
                <a:gd name="T18" fmla="*/ 2147483646 w 702"/>
                <a:gd name="T19" fmla="*/ 2147483646 h 702"/>
                <a:gd name="T20" fmla="*/ 0 w 702"/>
                <a:gd name="T21" fmla="*/ 2147483646 h 702"/>
                <a:gd name="T22" fmla="*/ 2147483646 w 702"/>
                <a:gd name="T23" fmla="*/ 2147483646 h 702"/>
                <a:gd name="T24" fmla="*/ 2147483646 w 702"/>
                <a:gd name="T25" fmla="*/ 2147483646 h 702"/>
                <a:gd name="T26" fmla="*/ 2147483646 w 702"/>
                <a:gd name="T27" fmla="*/ 2147483646 h 702"/>
                <a:gd name="T28" fmla="*/ 2147483646 w 702"/>
                <a:gd name="T29" fmla="*/ 2147483646 h 702"/>
                <a:gd name="T30" fmla="*/ 2147483646 w 702"/>
                <a:gd name="T31" fmla="*/ 2147483646 h 702"/>
                <a:gd name="T32" fmla="*/ 2147483646 w 702"/>
                <a:gd name="T33" fmla="*/ 2147483646 h 702"/>
                <a:gd name="T34" fmla="*/ 2147483646 w 702"/>
                <a:gd name="T35" fmla="*/ 2147483646 h 702"/>
                <a:gd name="T36" fmla="*/ 2147483646 w 702"/>
                <a:gd name="T37" fmla="*/ 2147483646 h 702"/>
                <a:gd name="T38" fmla="*/ 2147483646 w 702"/>
                <a:gd name="T39" fmla="*/ 2147483646 h 702"/>
                <a:gd name="T40" fmla="*/ 2147483646 w 702"/>
                <a:gd name="T41" fmla="*/ 2147483646 h 702"/>
                <a:gd name="T42" fmla="*/ 2147483646 w 702"/>
                <a:gd name="T43" fmla="*/ 2147483646 h 702"/>
                <a:gd name="T44" fmla="*/ 2147483646 w 702"/>
                <a:gd name="T45" fmla="*/ 2147483646 h 702"/>
                <a:gd name="T46" fmla="*/ 2147483646 w 702"/>
                <a:gd name="T47" fmla="*/ 2147483646 h 702"/>
                <a:gd name="T48" fmla="*/ 2147483646 w 702"/>
                <a:gd name="T49" fmla="*/ 2147483646 h 702"/>
                <a:gd name="T50" fmla="*/ 2147483646 w 702"/>
                <a:gd name="T51" fmla="*/ 2147483646 h 702"/>
                <a:gd name="T52" fmla="*/ 2147483646 w 702"/>
                <a:gd name="T53" fmla="*/ 2147483646 h 702"/>
                <a:gd name="T54" fmla="*/ 2147483646 w 702"/>
                <a:gd name="T55" fmla="*/ 2147483646 h 702"/>
                <a:gd name="T56" fmla="*/ 2147483646 w 702"/>
                <a:gd name="T57" fmla="*/ 2147483646 h 702"/>
                <a:gd name="T58" fmla="*/ 2147483646 w 702"/>
                <a:gd name="T59" fmla="*/ 2147483646 h 702"/>
                <a:gd name="T60" fmla="*/ 2147483646 w 702"/>
                <a:gd name="T61" fmla="*/ 2147483646 h 702"/>
                <a:gd name="T62" fmla="*/ 2147483646 w 702"/>
                <a:gd name="T63" fmla="*/ 2147483646 h 702"/>
                <a:gd name="T64" fmla="*/ 2147483646 w 702"/>
                <a:gd name="T65" fmla="*/ 2147483646 h 702"/>
                <a:gd name="T66" fmla="*/ 2147483646 w 702"/>
                <a:gd name="T67" fmla="*/ 2147483646 h 702"/>
                <a:gd name="T68" fmla="*/ 2147483646 w 702"/>
                <a:gd name="T69" fmla="*/ 2147483646 h 702"/>
                <a:gd name="T70" fmla="*/ 2147483646 w 702"/>
                <a:gd name="T71" fmla="*/ 2147483646 h 702"/>
                <a:gd name="T72" fmla="*/ 2147483646 w 702"/>
                <a:gd name="T73" fmla="*/ 2147483646 h 702"/>
                <a:gd name="T74" fmla="*/ 2147483646 w 702"/>
                <a:gd name="T75" fmla="*/ 2147483646 h 702"/>
                <a:gd name="T76" fmla="*/ 2147483646 w 702"/>
                <a:gd name="T77" fmla="*/ 2147483646 h 702"/>
                <a:gd name="T78" fmla="*/ 2147483646 w 702"/>
                <a:gd name="T79" fmla="*/ 2147483646 h 702"/>
                <a:gd name="T80" fmla="*/ 2147483646 w 702"/>
                <a:gd name="T81" fmla="*/ 2147483646 h 702"/>
                <a:gd name="T82" fmla="*/ 2147483646 w 702"/>
                <a:gd name="T83" fmla="*/ 2147483646 h 702"/>
                <a:gd name="T84" fmla="*/ 2147483646 w 702"/>
                <a:gd name="T85" fmla="*/ 2147483646 h 702"/>
                <a:gd name="T86" fmla="*/ 2147483646 w 702"/>
                <a:gd name="T87" fmla="*/ 0 h 70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02" h="702">
                  <a:moveTo>
                    <a:pt x="351" y="0"/>
                  </a:moveTo>
                  <a:lnTo>
                    <a:pt x="333" y="0"/>
                  </a:lnTo>
                  <a:lnTo>
                    <a:pt x="316" y="1"/>
                  </a:lnTo>
                  <a:lnTo>
                    <a:pt x="298" y="4"/>
                  </a:lnTo>
                  <a:lnTo>
                    <a:pt x="280" y="7"/>
                  </a:lnTo>
                  <a:lnTo>
                    <a:pt x="264" y="10"/>
                  </a:lnTo>
                  <a:lnTo>
                    <a:pt x="247" y="15"/>
                  </a:lnTo>
                  <a:lnTo>
                    <a:pt x="231" y="21"/>
                  </a:lnTo>
                  <a:lnTo>
                    <a:pt x="214" y="27"/>
                  </a:lnTo>
                  <a:lnTo>
                    <a:pt x="199" y="34"/>
                  </a:lnTo>
                  <a:lnTo>
                    <a:pt x="184" y="42"/>
                  </a:lnTo>
                  <a:lnTo>
                    <a:pt x="169" y="51"/>
                  </a:lnTo>
                  <a:lnTo>
                    <a:pt x="156" y="60"/>
                  </a:lnTo>
                  <a:lnTo>
                    <a:pt x="141" y="69"/>
                  </a:lnTo>
                  <a:lnTo>
                    <a:pt x="129" y="79"/>
                  </a:lnTo>
                  <a:lnTo>
                    <a:pt x="115" y="91"/>
                  </a:lnTo>
                  <a:lnTo>
                    <a:pt x="103" y="102"/>
                  </a:lnTo>
                  <a:lnTo>
                    <a:pt x="91" y="115"/>
                  </a:lnTo>
                  <a:lnTo>
                    <a:pt x="81" y="127"/>
                  </a:lnTo>
                  <a:lnTo>
                    <a:pt x="70" y="141"/>
                  </a:lnTo>
                  <a:lnTo>
                    <a:pt x="60" y="154"/>
                  </a:lnTo>
                  <a:lnTo>
                    <a:pt x="51" y="169"/>
                  </a:lnTo>
                  <a:lnTo>
                    <a:pt x="43" y="183"/>
                  </a:lnTo>
                  <a:lnTo>
                    <a:pt x="36" y="198"/>
                  </a:lnTo>
                  <a:lnTo>
                    <a:pt x="28" y="214"/>
                  </a:lnTo>
                  <a:lnTo>
                    <a:pt x="22" y="229"/>
                  </a:lnTo>
                  <a:lnTo>
                    <a:pt x="16" y="246"/>
                  </a:lnTo>
                  <a:lnTo>
                    <a:pt x="12" y="262"/>
                  </a:lnTo>
                  <a:lnTo>
                    <a:pt x="7" y="280"/>
                  </a:lnTo>
                  <a:lnTo>
                    <a:pt x="4" y="297"/>
                  </a:lnTo>
                  <a:lnTo>
                    <a:pt x="3" y="315"/>
                  </a:lnTo>
                  <a:lnTo>
                    <a:pt x="1" y="333"/>
                  </a:lnTo>
                  <a:lnTo>
                    <a:pt x="0" y="351"/>
                  </a:lnTo>
                  <a:lnTo>
                    <a:pt x="1" y="369"/>
                  </a:lnTo>
                  <a:lnTo>
                    <a:pt x="3" y="387"/>
                  </a:lnTo>
                  <a:lnTo>
                    <a:pt x="4" y="405"/>
                  </a:lnTo>
                  <a:lnTo>
                    <a:pt x="7" y="421"/>
                  </a:lnTo>
                  <a:lnTo>
                    <a:pt x="12" y="438"/>
                  </a:lnTo>
                  <a:lnTo>
                    <a:pt x="16" y="454"/>
                  </a:lnTo>
                  <a:lnTo>
                    <a:pt x="22" y="471"/>
                  </a:lnTo>
                  <a:lnTo>
                    <a:pt x="28" y="487"/>
                  </a:lnTo>
                  <a:lnTo>
                    <a:pt x="36" y="502"/>
                  </a:lnTo>
                  <a:lnTo>
                    <a:pt x="43" y="517"/>
                  </a:lnTo>
                  <a:lnTo>
                    <a:pt x="51" y="532"/>
                  </a:lnTo>
                  <a:lnTo>
                    <a:pt x="60" y="547"/>
                  </a:lnTo>
                  <a:lnTo>
                    <a:pt x="70" y="561"/>
                  </a:lnTo>
                  <a:lnTo>
                    <a:pt x="81" y="574"/>
                  </a:lnTo>
                  <a:lnTo>
                    <a:pt x="91" y="586"/>
                  </a:lnTo>
                  <a:lnTo>
                    <a:pt x="103" y="598"/>
                  </a:lnTo>
                  <a:lnTo>
                    <a:pt x="115" y="610"/>
                  </a:lnTo>
                  <a:lnTo>
                    <a:pt x="129" y="621"/>
                  </a:lnTo>
                  <a:lnTo>
                    <a:pt x="141" y="631"/>
                  </a:lnTo>
                  <a:lnTo>
                    <a:pt x="156" y="642"/>
                  </a:lnTo>
                  <a:lnTo>
                    <a:pt x="169" y="651"/>
                  </a:lnTo>
                  <a:lnTo>
                    <a:pt x="184" y="660"/>
                  </a:lnTo>
                  <a:lnTo>
                    <a:pt x="199" y="667"/>
                  </a:lnTo>
                  <a:lnTo>
                    <a:pt x="214" y="675"/>
                  </a:lnTo>
                  <a:lnTo>
                    <a:pt x="231" y="681"/>
                  </a:lnTo>
                  <a:lnTo>
                    <a:pt x="247" y="685"/>
                  </a:lnTo>
                  <a:lnTo>
                    <a:pt x="264" y="691"/>
                  </a:lnTo>
                  <a:lnTo>
                    <a:pt x="280" y="694"/>
                  </a:lnTo>
                  <a:lnTo>
                    <a:pt x="298" y="697"/>
                  </a:lnTo>
                  <a:lnTo>
                    <a:pt x="316" y="700"/>
                  </a:lnTo>
                  <a:lnTo>
                    <a:pt x="333" y="702"/>
                  </a:lnTo>
                  <a:lnTo>
                    <a:pt x="351" y="702"/>
                  </a:lnTo>
                  <a:lnTo>
                    <a:pt x="371" y="702"/>
                  </a:lnTo>
                  <a:lnTo>
                    <a:pt x="387" y="700"/>
                  </a:lnTo>
                  <a:lnTo>
                    <a:pt x="405" y="697"/>
                  </a:lnTo>
                  <a:lnTo>
                    <a:pt x="423" y="694"/>
                  </a:lnTo>
                  <a:lnTo>
                    <a:pt x="440" y="691"/>
                  </a:lnTo>
                  <a:lnTo>
                    <a:pt x="456" y="685"/>
                  </a:lnTo>
                  <a:lnTo>
                    <a:pt x="473" y="681"/>
                  </a:lnTo>
                  <a:lnTo>
                    <a:pt x="489" y="675"/>
                  </a:lnTo>
                  <a:lnTo>
                    <a:pt x="504" y="667"/>
                  </a:lnTo>
                  <a:lnTo>
                    <a:pt x="519" y="660"/>
                  </a:lnTo>
                  <a:lnTo>
                    <a:pt x="534" y="651"/>
                  </a:lnTo>
                  <a:lnTo>
                    <a:pt x="548" y="642"/>
                  </a:lnTo>
                  <a:lnTo>
                    <a:pt x="561" y="631"/>
                  </a:lnTo>
                  <a:lnTo>
                    <a:pt x="575" y="621"/>
                  </a:lnTo>
                  <a:lnTo>
                    <a:pt x="588" y="610"/>
                  </a:lnTo>
                  <a:lnTo>
                    <a:pt x="600" y="598"/>
                  </a:lnTo>
                  <a:lnTo>
                    <a:pt x="612" y="586"/>
                  </a:lnTo>
                  <a:lnTo>
                    <a:pt x="623" y="574"/>
                  </a:lnTo>
                  <a:lnTo>
                    <a:pt x="633" y="561"/>
                  </a:lnTo>
                  <a:lnTo>
                    <a:pt x="644" y="547"/>
                  </a:lnTo>
                  <a:lnTo>
                    <a:pt x="653" y="532"/>
                  </a:lnTo>
                  <a:lnTo>
                    <a:pt x="660" y="517"/>
                  </a:lnTo>
                  <a:lnTo>
                    <a:pt x="668" y="502"/>
                  </a:lnTo>
                  <a:lnTo>
                    <a:pt x="675" y="487"/>
                  </a:lnTo>
                  <a:lnTo>
                    <a:pt x="681" y="471"/>
                  </a:lnTo>
                  <a:lnTo>
                    <a:pt x="687" y="454"/>
                  </a:lnTo>
                  <a:lnTo>
                    <a:pt x="692" y="438"/>
                  </a:lnTo>
                  <a:lnTo>
                    <a:pt x="696" y="421"/>
                  </a:lnTo>
                  <a:lnTo>
                    <a:pt x="699" y="405"/>
                  </a:lnTo>
                  <a:lnTo>
                    <a:pt x="701" y="387"/>
                  </a:lnTo>
                  <a:lnTo>
                    <a:pt x="702" y="369"/>
                  </a:lnTo>
                  <a:lnTo>
                    <a:pt x="702" y="351"/>
                  </a:lnTo>
                  <a:lnTo>
                    <a:pt x="702" y="333"/>
                  </a:lnTo>
                  <a:lnTo>
                    <a:pt x="701" y="315"/>
                  </a:lnTo>
                  <a:lnTo>
                    <a:pt x="699" y="297"/>
                  </a:lnTo>
                  <a:lnTo>
                    <a:pt x="696" y="280"/>
                  </a:lnTo>
                  <a:lnTo>
                    <a:pt x="692" y="262"/>
                  </a:lnTo>
                  <a:lnTo>
                    <a:pt x="687" y="246"/>
                  </a:lnTo>
                  <a:lnTo>
                    <a:pt x="681" y="229"/>
                  </a:lnTo>
                  <a:lnTo>
                    <a:pt x="675" y="214"/>
                  </a:lnTo>
                  <a:lnTo>
                    <a:pt x="668" y="198"/>
                  </a:lnTo>
                  <a:lnTo>
                    <a:pt x="660" y="183"/>
                  </a:lnTo>
                  <a:lnTo>
                    <a:pt x="653" y="169"/>
                  </a:lnTo>
                  <a:lnTo>
                    <a:pt x="644" y="154"/>
                  </a:lnTo>
                  <a:lnTo>
                    <a:pt x="633" y="141"/>
                  </a:lnTo>
                  <a:lnTo>
                    <a:pt x="623" y="127"/>
                  </a:lnTo>
                  <a:lnTo>
                    <a:pt x="612" y="115"/>
                  </a:lnTo>
                  <a:lnTo>
                    <a:pt x="600" y="102"/>
                  </a:lnTo>
                  <a:lnTo>
                    <a:pt x="588" y="91"/>
                  </a:lnTo>
                  <a:lnTo>
                    <a:pt x="575" y="79"/>
                  </a:lnTo>
                  <a:lnTo>
                    <a:pt x="561" y="69"/>
                  </a:lnTo>
                  <a:lnTo>
                    <a:pt x="548" y="60"/>
                  </a:lnTo>
                  <a:lnTo>
                    <a:pt x="534" y="51"/>
                  </a:lnTo>
                  <a:lnTo>
                    <a:pt x="519" y="42"/>
                  </a:lnTo>
                  <a:lnTo>
                    <a:pt x="504" y="34"/>
                  </a:lnTo>
                  <a:lnTo>
                    <a:pt x="489" y="27"/>
                  </a:lnTo>
                  <a:lnTo>
                    <a:pt x="473" y="21"/>
                  </a:lnTo>
                  <a:lnTo>
                    <a:pt x="456" y="15"/>
                  </a:lnTo>
                  <a:lnTo>
                    <a:pt x="440" y="10"/>
                  </a:lnTo>
                  <a:lnTo>
                    <a:pt x="423" y="7"/>
                  </a:lnTo>
                  <a:lnTo>
                    <a:pt x="405" y="4"/>
                  </a:lnTo>
                  <a:lnTo>
                    <a:pt x="387" y="1"/>
                  </a:lnTo>
                  <a:lnTo>
                    <a:pt x="371" y="0"/>
                  </a:lnTo>
                  <a:lnTo>
                    <a:pt x="351" y="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8" name="Freeform 14">
              <a:extLst>
                <a:ext uri="{FF2B5EF4-FFF2-40B4-BE49-F238E27FC236}">
                  <a16:creationId xmlns:a16="http://schemas.microsoft.com/office/drawing/2014/main" id="{38780FC2-208C-6D4E-8A1D-1D6EFF94C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9063" y="1624013"/>
              <a:ext cx="333375" cy="1587"/>
            </a:xfrm>
            <a:custGeom>
              <a:avLst/>
              <a:gdLst>
                <a:gd name="T0" fmla="*/ 2147483646 w 420"/>
                <a:gd name="T1" fmla="*/ 0 h 1587"/>
                <a:gd name="T2" fmla="*/ 0 w 420"/>
                <a:gd name="T3" fmla="*/ 0 h 1587"/>
                <a:gd name="T4" fmla="*/ 2147483646 w 420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0" h="1587">
                  <a:moveTo>
                    <a:pt x="420" y="0"/>
                  </a:moveTo>
                  <a:lnTo>
                    <a:pt x="0" y="0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9" name="Line 15">
              <a:extLst>
                <a:ext uri="{FF2B5EF4-FFF2-40B4-BE49-F238E27FC236}">
                  <a16:creationId xmlns:a16="http://schemas.microsoft.com/office/drawing/2014/main" id="{4BEF7F42-A349-5447-9DF4-AA8C1052FB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99063" y="1624013"/>
              <a:ext cx="333375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0" name="Freeform 16">
              <a:extLst>
                <a:ext uri="{FF2B5EF4-FFF2-40B4-BE49-F238E27FC236}">
                  <a16:creationId xmlns:a16="http://schemas.microsoft.com/office/drawing/2014/main" id="{94F1C03D-E631-AB45-83FA-B66E57713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9063" y="1290638"/>
              <a:ext cx="333375" cy="1587"/>
            </a:xfrm>
            <a:custGeom>
              <a:avLst/>
              <a:gdLst>
                <a:gd name="T0" fmla="*/ 2147483646 w 420"/>
                <a:gd name="T1" fmla="*/ 0 h 1587"/>
                <a:gd name="T2" fmla="*/ 0 w 420"/>
                <a:gd name="T3" fmla="*/ 0 h 1587"/>
                <a:gd name="T4" fmla="*/ 2147483646 w 420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0" h="1587">
                  <a:moveTo>
                    <a:pt x="420" y="0"/>
                  </a:moveTo>
                  <a:lnTo>
                    <a:pt x="0" y="0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1" name="Line 17">
              <a:extLst>
                <a:ext uri="{FF2B5EF4-FFF2-40B4-BE49-F238E27FC236}">
                  <a16:creationId xmlns:a16="http://schemas.microsoft.com/office/drawing/2014/main" id="{D37C3821-9E6C-814D-A630-9E7DF63E08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99063" y="1290638"/>
              <a:ext cx="333375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2" name="Rectangle 18">
              <a:extLst>
                <a:ext uri="{FF2B5EF4-FFF2-40B4-BE49-F238E27FC236}">
                  <a16:creationId xmlns:a16="http://schemas.microsoft.com/office/drawing/2014/main" id="{DF6BC710-4986-3141-9E5C-0A039BC256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8625" y="1171575"/>
              <a:ext cx="381000" cy="571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2963" name="Freeform 19">
              <a:extLst>
                <a:ext uri="{FF2B5EF4-FFF2-40B4-BE49-F238E27FC236}">
                  <a16:creationId xmlns:a16="http://schemas.microsoft.com/office/drawing/2014/main" id="{1D0319A2-E135-2449-9165-B74A13237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8625" y="1171575"/>
              <a:ext cx="381000" cy="571500"/>
            </a:xfrm>
            <a:custGeom>
              <a:avLst/>
              <a:gdLst>
                <a:gd name="T0" fmla="*/ 2147483646 w 481"/>
                <a:gd name="T1" fmla="*/ 2147483646 h 720"/>
                <a:gd name="T2" fmla="*/ 0 w 481"/>
                <a:gd name="T3" fmla="*/ 2147483646 h 720"/>
                <a:gd name="T4" fmla="*/ 0 w 481"/>
                <a:gd name="T5" fmla="*/ 0 h 720"/>
                <a:gd name="T6" fmla="*/ 2147483646 w 481"/>
                <a:gd name="T7" fmla="*/ 0 h 7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1" h="720">
                  <a:moveTo>
                    <a:pt x="481" y="720"/>
                  </a:moveTo>
                  <a:lnTo>
                    <a:pt x="0" y="720"/>
                  </a:lnTo>
                  <a:lnTo>
                    <a:pt x="0" y="0"/>
                  </a:lnTo>
                  <a:lnTo>
                    <a:pt x="481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4" name="Line 20">
              <a:extLst>
                <a:ext uri="{FF2B5EF4-FFF2-40B4-BE49-F238E27FC236}">
                  <a16:creationId xmlns:a16="http://schemas.microsoft.com/office/drawing/2014/main" id="{2FD3C4BD-4AAD-304E-90DC-E0CBCFE039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99063" y="957263"/>
              <a:ext cx="1587" cy="33337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5" name="Line 21">
              <a:extLst>
                <a:ext uri="{FF2B5EF4-FFF2-40B4-BE49-F238E27FC236}">
                  <a16:creationId xmlns:a16="http://schemas.microsoft.com/office/drawing/2014/main" id="{634A13C5-30B3-2A45-90AC-7440AE3612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99063" y="1624013"/>
              <a:ext cx="1587" cy="33337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6" name="Line 22">
              <a:extLst>
                <a:ext uri="{FF2B5EF4-FFF2-40B4-BE49-F238E27FC236}">
                  <a16:creationId xmlns:a16="http://schemas.microsoft.com/office/drawing/2014/main" id="{8FA31A4E-0F36-DD48-9917-9FDCFBE132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56250" y="3886200"/>
              <a:ext cx="1588" cy="33337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7" name="Line 23">
              <a:extLst>
                <a:ext uri="{FF2B5EF4-FFF2-40B4-BE49-F238E27FC236}">
                  <a16:creationId xmlns:a16="http://schemas.microsoft.com/office/drawing/2014/main" id="{405761E9-9AB1-B749-8F3A-7A47106E6E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56250" y="4552950"/>
              <a:ext cx="1588" cy="3571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8" name="Line 24">
              <a:extLst>
                <a:ext uri="{FF2B5EF4-FFF2-40B4-BE49-F238E27FC236}">
                  <a16:creationId xmlns:a16="http://schemas.microsoft.com/office/drawing/2014/main" id="{B5455CC1-FD3E-C742-AB44-7D637C74C9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163" y="1790700"/>
              <a:ext cx="333375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9" name="Line 25">
              <a:extLst>
                <a:ext uri="{FF2B5EF4-FFF2-40B4-BE49-F238E27FC236}">
                  <a16:creationId xmlns:a16="http://schemas.microsoft.com/office/drawing/2014/main" id="{23D1E835-A6AB-9D46-BCF0-2FD742575D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6788" y="2124075"/>
              <a:ext cx="666750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70" name="Line 26">
              <a:extLst>
                <a:ext uri="{FF2B5EF4-FFF2-40B4-BE49-F238E27FC236}">
                  <a16:creationId xmlns:a16="http://schemas.microsoft.com/office/drawing/2014/main" id="{13670DE9-BC51-AD40-9DFB-37DE1F2561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41875" y="1957388"/>
              <a:ext cx="357188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71" name="Freeform 27">
              <a:extLst>
                <a:ext uri="{FF2B5EF4-FFF2-40B4-BE49-F238E27FC236}">
                  <a16:creationId xmlns:a16="http://schemas.microsoft.com/office/drawing/2014/main" id="{11BA5BFC-73F9-1A49-88C2-D20253A2A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725" y="1676400"/>
              <a:ext cx="711200" cy="284163"/>
            </a:xfrm>
            <a:custGeom>
              <a:avLst/>
              <a:gdLst>
                <a:gd name="T0" fmla="*/ 2147483646 w 896"/>
                <a:gd name="T1" fmla="*/ 0 h 357"/>
                <a:gd name="T2" fmla="*/ 2147483646 w 896"/>
                <a:gd name="T3" fmla="*/ 0 h 357"/>
                <a:gd name="T4" fmla="*/ 2147483646 w 896"/>
                <a:gd name="T5" fmla="*/ 0 h 357"/>
                <a:gd name="T6" fmla="*/ 2147483646 w 896"/>
                <a:gd name="T7" fmla="*/ 2147483646 h 357"/>
                <a:gd name="T8" fmla="*/ 2147483646 w 896"/>
                <a:gd name="T9" fmla="*/ 2147483646 h 357"/>
                <a:gd name="T10" fmla="*/ 2147483646 w 896"/>
                <a:gd name="T11" fmla="*/ 2147483646 h 357"/>
                <a:gd name="T12" fmla="*/ 2147483646 w 896"/>
                <a:gd name="T13" fmla="*/ 2147483646 h 357"/>
                <a:gd name="T14" fmla="*/ 2147483646 w 896"/>
                <a:gd name="T15" fmla="*/ 2147483646 h 357"/>
                <a:gd name="T16" fmla="*/ 2147483646 w 896"/>
                <a:gd name="T17" fmla="*/ 2147483646 h 357"/>
                <a:gd name="T18" fmla="*/ 2147483646 w 896"/>
                <a:gd name="T19" fmla="*/ 2147483646 h 357"/>
                <a:gd name="T20" fmla="*/ 2147483646 w 896"/>
                <a:gd name="T21" fmla="*/ 2147483646 h 357"/>
                <a:gd name="T22" fmla="*/ 2147483646 w 896"/>
                <a:gd name="T23" fmla="*/ 2147483646 h 357"/>
                <a:gd name="T24" fmla="*/ 2147483646 w 896"/>
                <a:gd name="T25" fmla="*/ 2147483646 h 357"/>
                <a:gd name="T26" fmla="*/ 2147483646 w 896"/>
                <a:gd name="T27" fmla="*/ 2147483646 h 357"/>
                <a:gd name="T28" fmla="*/ 2147483646 w 896"/>
                <a:gd name="T29" fmla="*/ 2147483646 h 357"/>
                <a:gd name="T30" fmla="*/ 2147483646 w 896"/>
                <a:gd name="T31" fmla="*/ 2147483646 h 357"/>
                <a:gd name="T32" fmla="*/ 2147483646 w 896"/>
                <a:gd name="T33" fmla="*/ 2147483646 h 357"/>
                <a:gd name="T34" fmla="*/ 2147483646 w 896"/>
                <a:gd name="T35" fmla="*/ 2147483646 h 357"/>
                <a:gd name="T36" fmla="*/ 2147483646 w 896"/>
                <a:gd name="T37" fmla="*/ 2147483646 h 357"/>
                <a:gd name="T38" fmla="*/ 2147483646 w 896"/>
                <a:gd name="T39" fmla="*/ 2147483646 h 357"/>
                <a:gd name="T40" fmla="*/ 2147483646 w 896"/>
                <a:gd name="T41" fmla="*/ 2147483646 h 357"/>
                <a:gd name="T42" fmla="*/ 2147483646 w 896"/>
                <a:gd name="T43" fmla="*/ 2147483646 h 357"/>
                <a:gd name="T44" fmla="*/ 2147483646 w 896"/>
                <a:gd name="T45" fmla="*/ 2147483646 h 357"/>
                <a:gd name="T46" fmla="*/ 2147483646 w 896"/>
                <a:gd name="T47" fmla="*/ 2147483646 h 357"/>
                <a:gd name="T48" fmla="*/ 2147483646 w 896"/>
                <a:gd name="T49" fmla="*/ 2147483646 h 357"/>
                <a:gd name="T50" fmla="*/ 2147483646 w 896"/>
                <a:gd name="T51" fmla="*/ 2147483646 h 357"/>
                <a:gd name="T52" fmla="*/ 2147483646 w 896"/>
                <a:gd name="T53" fmla="*/ 2147483646 h 357"/>
                <a:gd name="T54" fmla="*/ 2147483646 w 896"/>
                <a:gd name="T55" fmla="*/ 2147483646 h 357"/>
                <a:gd name="T56" fmla="*/ 2147483646 w 896"/>
                <a:gd name="T57" fmla="*/ 2147483646 h 357"/>
                <a:gd name="T58" fmla="*/ 2147483646 w 896"/>
                <a:gd name="T59" fmla="*/ 2147483646 h 357"/>
                <a:gd name="T60" fmla="*/ 2147483646 w 896"/>
                <a:gd name="T61" fmla="*/ 2147483646 h 357"/>
                <a:gd name="T62" fmla="*/ 2147483646 w 896"/>
                <a:gd name="T63" fmla="*/ 2147483646 h 357"/>
                <a:gd name="T64" fmla="*/ 2147483646 w 896"/>
                <a:gd name="T65" fmla="*/ 2147483646 h 357"/>
                <a:gd name="T66" fmla="*/ 2147483646 w 896"/>
                <a:gd name="T67" fmla="*/ 2147483646 h 357"/>
                <a:gd name="T68" fmla="*/ 2147483646 w 896"/>
                <a:gd name="T69" fmla="*/ 2147483646 h 357"/>
                <a:gd name="T70" fmla="*/ 2147483646 w 896"/>
                <a:gd name="T71" fmla="*/ 2147483646 h 357"/>
                <a:gd name="T72" fmla="*/ 2147483646 w 896"/>
                <a:gd name="T73" fmla="*/ 2147483646 h 357"/>
                <a:gd name="T74" fmla="*/ 2147483646 w 896"/>
                <a:gd name="T75" fmla="*/ 2147483646 h 357"/>
                <a:gd name="T76" fmla="*/ 2147483646 w 896"/>
                <a:gd name="T77" fmla="*/ 2147483646 h 357"/>
                <a:gd name="T78" fmla="*/ 2147483646 w 896"/>
                <a:gd name="T79" fmla="*/ 2147483646 h 357"/>
                <a:gd name="T80" fmla="*/ 2147483646 w 896"/>
                <a:gd name="T81" fmla="*/ 2147483646 h 357"/>
                <a:gd name="T82" fmla="*/ 2147483646 w 896"/>
                <a:gd name="T83" fmla="*/ 2147483646 h 357"/>
                <a:gd name="T84" fmla="*/ 2147483646 w 896"/>
                <a:gd name="T85" fmla="*/ 2147483646 h 357"/>
                <a:gd name="T86" fmla="*/ 2147483646 w 896"/>
                <a:gd name="T87" fmla="*/ 2147483646 h 357"/>
                <a:gd name="T88" fmla="*/ 2147483646 w 896"/>
                <a:gd name="T89" fmla="*/ 2147483646 h 357"/>
                <a:gd name="T90" fmla="*/ 2147483646 w 896"/>
                <a:gd name="T91" fmla="*/ 2147483646 h 357"/>
                <a:gd name="T92" fmla="*/ 2147483646 w 896"/>
                <a:gd name="T93" fmla="*/ 2147483646 h 357"/>
                <a:gd name="T94" fmla="*/ 2147483646 w 896"/>
                <a:gd name="T95" fmla="*/ 2147483646 h 357"/>
                <a:gd name="T96" fmla="*/ 2147483646 w 896"/>
                <a:gd name="T97" fmla="*/ 2147483646 h 357"/>
                <a:gd name="T98" fmla="*/ 2147483646 w 896"/>
                <a:gd name="T99" fmla="*/ 2147483646 h 357"/>
                <a:gd name="T100" fmla="*/ 2147483646 w 896"/>
                <a:gd name="T101" fmla="*/ 2147483646 h 357"/>
                <a:gd name="T102" fmla="*/ 2147483646 w 896"/>
                <a:gd name="T103" fmla="*/ 2147483646 h 357"/>
                <a:gd name="T104" fmla="*/ 2147483646 w 896"/>
                <a:gd name="T105" fmla="*/ 2147483646 h 357"/>
                <a:gd name="T106" fmla="*/ 2147483646 w 896"/>
                <a:gd name="T107" fmla="*/ 2147483646 h 357"/>
                <a:gd name="T108" fmla="*/ 2147483646 w 896"/>
                <a:gd name="T109" fmla="*/ 2147483646 h 357"/>
                <a:gd name="T110" fmla="*/ 2147483646 w 896"/>
                <a:gd name="T111" fmla="*/ 2147483646 h 357"/>
                <a:gd name="T112" fmla="*/ 2147483646 w 896"/>
                <a:gd name="T113" fmla="*/ 2147483646 h 357"/>
                <a:gd name="T114" fmla="*/ 2147483646 w 896"/>
                <a:gd name="T115" fmla="*/ 2147483646 h 357"/>
                <a:gd name="T116" fmla="*/ 2147483646 w 896"/>
                <a:gd name="T117" fmla="*/ 2147483646 h 357"/>
                <a:gd name="T118" fmla="*/ 2147483646 w 896"/>
                <a:gd name="T119" fmla="*/ 2147483646 h 357"/>
                <a:gd name="T120" fmla="*/ 2147483646 w 896"/>
                <a:gd name="T121" fmla="*/ 2147483646 h 3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96" h="357">
                  <a:moveTo>
                    <a:pt x="0" y="0"/>
                  </a:moveTo>
                  <a:lnTo>
                    <a:pt x="34" y="0"/>
                  </a:lnTo>
                  <a:lnTo>
                    <a:pt x="66" y="0"/>
                  </a:lnTo>
                  <a:lnTo>
                    <a:pt x="96" y="0"/>
                  </a:lnTo>
                  <a:lnTo>
                    <a:pt x="124" y="0"/>
                  </a:lnTo>
                  <a:lnTo>
                    <a:pt x="150" y="0"/>
                  </a:lnTo>
                  <a:lnTo>
                    <a:pt x="174" y="0"/>
                  </a:lnTo>
                  <a:lnTo>
                    <a:pt x="196" y="0"/>
                  </a:lnTo>
                  <a:lnTo>
                    <a:pt x="217" y="0"/>
                  </a:lnTo>
                  <a:lnTo>
                    <a:pt x="237" y="0"/>
                  </a:lnTo>
                  <a:lnTo>
                    <a:pt x="255" y="0"/>
                  </a:lnTo>
                  <a:lnTo>
                    <a:pt x="271" y="0"/>
                  </a:lnTo>
                  <a:lnTo>
                    <a:pt x="286" y="0"/>
                  </a:lnTo>
                  <a:lnTo>
                    <a:pt x="300" y="0"/>
                  </a:lnTo>
                  <a:lnTo>
                    <a:pt x="312" y="0"/>
                  </a:lnTo>
                  <a:lnTo>
                    <a:pt x="322" y="0"/>
                  </a:lnTo>
                  <a:lnTo>
                    <a:pt x="333" y="0"/>
                  </a:lnTo>
                  <a:lnTo>
                    <a:pt x="342" y="0"/>
                  </a:lnTo>
                  <a:lnTo>
                    <a:pt x="349" y="0"/>
                  </a:lnTo>
                  <a:lnTo>
                    <a:pt x="357" y="0"/>
                  </a:lnTo>
                  <a:lnTo>
                    <a:pt x="363" y="0"/>
                  </a:lnTo>
                  <a:lnTo>
                    <a:pt x="369" y="0"/>
                  </a:lnTo>
                  <a:lnTo>
                    <a:pt x="373" y="0"/>
                  </a:lnTo>
                  <a:lnTo>
                    <a:pt x="378" y="2"/>
                  </a:lnTo>
                  <a:lnTo>
                    <a:pt x="382" y="2"/>
                  </a:lnTo>
                  <a:lnTo>
                    <a:pt x="385" y="2"/>
                  </a:lnTo>
                  <a:lnTo>
                    <a:pt x="388" y="2"/>
                  </a:lnTo>
                  <a:lnTo>
                    <a:pt x="391" y="2"/>
                  </a:lnTo>
                  <a:lnTo>
                    <a:pt x="393" y="2"/>
                  </a:lnTo>
                  <a:lnTo>
                    <a:pt x="396" y="2"/>
                  </a:lnTo>
                  <a:lnTo>
                    <a:pt x="399" y="2"/>
                  </a:lnTo>
                  <a:lnTo>
                    <a:pt x="400" y="2"/>
                  </a:lnTo>
                  <a:lnTo>
                    <a:pt x="403" y="2"/>
                  </a:lnTo>
                  <a:lnTo>
                    <a:pt x="406" y="2"/>
                  </a:lnTo>
                  <a:lnTo>
                    <a:pt x="408" y="3"/>
                  </a:lnTo>
                  <a:lnTo>
                    <a:pt x="411" y="3"/>
                  </a:lnTo>
                  <a:lnTo>
                    <a:pt x="412" y="3"/>
                  </a:lnTo>
                  <a:lnTo>
                    <a:pt x="414" y="3"/>
                  </a:lnTo>
                  <a:lnTo>
                    <a:pt x="415" y="3"/>
                  </a:lnTo>
                  <a:lnTo>
                    <a:pt x="418" y="3"/>
                  </a:lnTo>
                  <a:lnTo>
                    <a:pt x="420" y="3"/>
                  </a:lnTo>
                  <a:lnTo>
                    <a:pt x="421" y="3"/>
                  </a:lnTo>
                  <a:lnTo>
                    <a:pt x="423" y="3"/>
                  </a:lnTo>
                  <a:lnTo>
                    <a:pt x="424" y="3"/>
                  </a:lnTo>
                  <a:lnTo>
                    <a:pt x="426" y="3"/>
                  </a:lnTo>
                  <a:lnTo>
                    <a:pt x="426" y="5"/>
                  </a:lnTo>
                  <a:lnTo>
                    <a:pt x="427" y="5"/>
                  </a:lnTo>
                  <a:lnTo>
                    <a:pt x="429" y="5"/>
                  </a:lnTo>
                  <a:lnTo>
                    <a:pt x="430" y="5"/>
                  </a:lnTo>
                  <a:lnTo>
                    <a:pt x="432" y="5"/>
                  </a:lnTo>
                  <a:lnTo>
                    <a:pt x="433" y="5"/>
                  </a:lnTo>
                  <a:lnTo>
                    <a:pt x="435" y="5"/>
                  </a:lnTo>
                  <a:lnTo>
                    <a:pt x="436" y="5"/>
                  </a:lnTo>
                  <a:lnTo>
                    <a:pt x="438" y="5"/>
                  </a:lnTo>
                  <a:lnTo>
                    <a:pt x="439" y="6"/>
                  </a:lnTo>
                  <a:lnTo>
                    <a:pt x="441" y="6"/>
                  </a:lnTo>
                  <a:lnTo>
                    <a:pt x="442" y="6"/>
                  </a:lnTo>
                  <a:lnTo>
                    <a:pt x="444" y="6"/>
                  </a:lnTo>
                  <a:lnTo>
                    <a:pt x="447" y="6"/>
                  </a:lnTo>
                  <a:lnTo>
                    <a:pt x="448" y="6"/>
                  </a:lnTo>
                  <a:lnTo>
                    <a:pt x="450" y="6"/>
                  </a:lnTo>
                  <a:lnTo>
                    <a:pt x="453" y="8"/>
                  </a:lnTo>
                  <a:lnTo>
                    <a:pt x="454" y="8"/>
                  </a:lnTo>
                  <a:lnTo>
                    <a:pt x="457" y="8"/>
                  </a:lnTo>
                  <a:lnTo>
                    <a:pt x="459" y="8"/>
                  </a:lnTo>
                  <a:lnTo>
                    <a:pt x="462" y="9"/>
                  </a:lnTo>
                  <a:lnTo>
                    <a:pt x="463" y="9"/>
                  </a:lnTo>
                  <a:lnTo>
                    <a:pt x="465" y="9"/>
                  </a:lnTo>
                  <a:lnTo>
                    <a:pt x="468" y="9"/>
                  </a:lnTo>
                  <a:lnTo>
                    <a:pt x="469" y="9"/>
                  </a:lnTo>
                  <a:lnTo>
                    <a:pt x="471" y="11"/>
                  </a:lnTo>
                  <a:lnTo>
                    <a:pt x="472" y="11"/>
                  </a:lnTo>
                  <a:lnTo>
                    <a:pt x="474" y="11"/>
                  </a:lnTo>
                  <a:lnTo>
                    <a:pt x="475" y="11"/>
                  </a:lnTo>
                  <a:lnTo>
                    <a:pt x="477" y="11"/>
                  </a:lnTo>
                  <a:lnTo>
                    <a:pt x="478" y="11"/>
                  </a:lnTo>
                  <a:lnTo>
                    <a:pt x="480" y="12"/>
                  </a:lnTo>
                  <a:lnTo>
                    <a:pt x="481" y="12"/>
                  </a:lnTo>
                  <a:lnTo>
                    <a:pt x="483" y="12"/>
                  </a:lnTo>
                  <a:lnTo>
                    <a:pt x="484" y="12"/>
                  </a:lnTo>
                  <a:lnTo>
                    <a:pt x="486" y="14"/>
                  </a:lnTo>
                  <a:lnTo>
                    <a:pt x="487" y="14"/>
                  </a:lnTo>
                  <a:lnTo>
                    <a:pt x="489" y="14"/>
                  </a:lnTo>
                  <a:lnTo>
                    <a:pt x="490" y="14"/>
                  </a:lnTo>
                  <a:lnTo>
                    <a:pt x="492" y="15"/>
                  </a:lnTo>
                  <a:lnTo>
                    <a:pt x="493" y="15"/>
                  </a:lnTo>
                  <a:lnTo>
                    <a:pt x="495" y="15"/>
                  </a:lnTo>
                  <a:lnTo>
                    <a:pt x="496" y="17"/>
                  </a:lnTo>
                  <a:lnTo>
                    <a:pt x="499" y="17"/>
                  </a:lnTo>
                  <a:lnTo>
                    <a:pt x="501" y="17"/>
                  </a:lnTo>
                  <a:lnTo>
                    <a:pt x="502" y="18"/>
                  </a:lnTo>
                  <a:lnTo>
                    <a:pt x="505" y="18"/>
                  </a:lnTo>
                  <a:lnTo>
                    <a:pt x="508" y="20"/>
                  </a:lnTo>
                  <a:lnTo>
                    <a:pt x="510" y="20"/>
                  </a:lnTo>
                  <a:lnTo>
                    <a:pt x="513" y="21"/>
                  </a:lnTo>
                  <a:lnTo>
                    <a:pt x="516" y="21"/>
                  </a:lnTo>
                  <a:lnTo>
                    <a:pt x="519" y="23"/>
                  </a:lnTo>
                  <a:lnTo>
                    <a:pt x="520" y="23"/>
                  </a:lnTo>
                  <a:lnTo>
                    <a:pt x="523" y="24"/>
                  </a:lnTo>
                  <a:lnTo>
                    <a:pt x="525" y="24"/>
                  </a:lnTo>
                  <a:lnTo>
                    <a:pt x="526" y="26"/>
                  </a:lnTo>
                  <a:lnTo>
                    <a:pt x="529" y="26"/>
                  </a:lnTo>
                  <a:lnTo>
                    <a:pt x="531" y="27"/>
                  </a:lnTo>
                  <a:lnTo>
                    <a:pt x="533" y="27"/>
                  </a:lnTo>
                  <a:lnTo>
                    <a:pt x="534" y="27"/>
                  </a:lnTo>
                  <a:lnTo>
                    <a:pt x="536" y="29"/>
                  </a:lnTo>
                  <a:lnTo>
                    <a:pt x="537" y="29"/>
                  </a:lnTo>
                  <a:lnTo>
                    <a:pt x="539" y="29"/>
                  </a:lnTo>
                  <a:lnTo>
                    <a:pt x="540" y="30"/>
                  </a:lnTo>
                  <a:lnTo>
                    <a:pt x="542" y="30"/>
                  </a:lnTo>
                  <a:lnTo>
                    <a:pt x="543" y="30"/>
                  </a:lnTo>
                  <a:lnTo>
                    <a:pt x="545" y="32"/>
                  </a:lnTo>
                  <a:lnTo>
                    <a:pt x="546" y="32"/>
                  </a:lnTo>
                  <a:lnTo>
                    <a:pt x="546" y="33"/>
                  </a:lnTo>
                  <a:lnTo>
                    <a:pt x="548" y="33"/>
                  </a:lnTo>
                  <a:lnTo>
                    <a:pt x="549" y="33"/>
                  </a:lnTo>
                  <a:lnTo>
                    <a:pt x="551" y="35"/>
                  </a:lnTo>
                  <a:lnTo>
                    <a:pt x="552" y="35"/>
                  </a:lnTo>
                  <a:lnTo>
                    <a:pt x="554" y="36"/>
                  </a:lnTo>
                  <a:lnTo>
                    <a:pt x="555" y="36"/>
                  </a:lnTo>
                  <a:lnTo>
                    <a:pt x="557" y="38"/>
                  </a:lnTo>
                  <a:lnTo>
                    <a:pt x="560" y="38"/>
                  </a:lnTo>
                  <a:lnTo>
                    <a:pt x="561" y="39"/>
                  </a:lnTo>
                  <a:lnTo>
                    <a:pt x="563" y="41"/>
                  </a:lnTo>
                  <a:lnTo>
                    <a:pt x="566" y="41"/>
                  </a:lnTo>
                  <a:lnTo>
                    <a:pt x="567" y="42"/>
                  </a:lnTo>
                  <a:lnTo>
                    <a:pt x="570" y="44"/>
                  </a:lnTo>
                  <a:lnTo>
                    <a:pt x="572" y="45"/>
                  </a:lnTo>
                  <a:lnTo>
                    <a:pt x="575" y="45"/>
                  </a:lnTo>
                  <a:lnTo>
                    <a:pt x="576" y="47"/>
                  </a:lnTo>
                  <a:lnTo>
                    <a:pt x="578" y="48"/>
                  </a:lnTo>
                  <a:lnTo>
                    <a:pt x="581" y="48"/>
                  </a:lnTo>
                  <a:lnTo>
                    <a:pt x="582" y="50"/>
                  </a:lnTo>
                  <a:lnTo>
                    <a:pt x="584" y="51"/>
                  </a:lnTo>
                  <a:lnTo>
                    <a:pt x="585" y="51"/>
                  </a:lnTo>
                  <a:lnTo>
                    <a:pt x="587" y="53"/>
                  </a:lnTo>
                  <a:lnTo>
                    <a:pt x="588" y="53"/>
                  </a:lnTo>
                  <a:lnTo>
                    <a:pt x="590" y="54"/>
                  </a:lnTo>
                  <a:lnTo>
                    <a:pt x="591" y="54"/>
                  </a:lnTo>
                  <a:lnTo>
                    <a:pt x="593" y="56"/>
                  </a:lnTo>
                  <a:lnTo>
                    <a:pt x="594" y="56"/>
                  </a:lnTo>
                  <a:lnTo>
                    <a:pt x="596" y="57"/>
                  </a:lnTo>
                  <a:lnTo>
                    <a:pt x="597" y="57"/>
                  </a:lnTo>
                  <a:lnTo>
                    <a:pt x="599" y="59"/>
                  </a:lnTo>
                  <a:lnTo>
                    <a:pt x="600" y="59"/>
                  </a:lnTo>
                  <a:lnTo>
                    <a:pt x="602" y="60"/>
                  </a:lnTo>
                  <a:lnTo>
                    <a:pt x="603" y="60"/>
                  </a:lnTo>
                  <a:lnTo>
                    <a:pt x="603" y="62"/>
                  </a:lnTo>
                  <a:lnTo>
                    <a:pt x="605" y="62"/>
                  </a:lnTo>
                  <a:lnTo>
                    <a:pt x="606" y="63"/>
                  </a:lnTo>
                  <a:lnTo>
                    <a:pt x="608" y="63"/>
                  </a:lnTo>
                  <a:lnTo>
                    <a:pt x="609" y="65"/>
                  </a:lnTo>
                  <a:lnTo>
                    <a:pt x="612" y="65"/>
                  </a:lnTo>
                  <a:lnTo>
                    <a:pt x="614" y="66"/>
                  </a:lnTo>
                  <a:lnTo>
                    <a:pt x="615" y="68"/>
                  </a:lnTo>
                  <a:lnTo>
                    <a:pt x="617" y="69"/>
                  </a:lnTo>
                  <a:lnTo>
                    <a:pt x="620" y="69"/>
                  </a:lnTo>
                  <a:lnTo>
                    <a:pt x="621" y="71"/>
                  </a:lnTo>
                  <a:lnTo>
                    <a:pt x="623" y="72"/>
                  </a:lnTo>
                  <a:lnTo>
                    <a:pt x="626" y="74"/>
                  </a:lnTo>
                  <a:lnTo>
                    <a:pt x="627" y="74"/>
                  </a:lnTo>
                  <a:lnTo>
                    <a:pt x="629" y="75"/>
                  </a:lnTo>
                  <a:lnTo>
                    <a:pt x="630" y="75"/>
                  </a:lnTo>
                  <a:lnTo>
                    <a:pt x="632" y="77"/>
                  </a:lnTo>
                  <a:lnTo>
                    <a:pt x="633" y="78"/>
                  </a:lnTo>
                  <a:lnTo>
                    <a:pt x="635" y="78"/>
                  </a:lnTo>
                  <a:lnTo>
                    <a:pt x="636" y="78"/>
                  </a:lnTo>
                  <a:lnTo>
                    <a:pt x="636" y="80"/>
                  </a:lnTo>
                  <a:lnTo>
                    <a:pt x="638" y="80"/>
                  </a:lnTo>
                  <a:lnTo>
                    <a:pt x="639" y="81"/>
                  </a:lnTo>
                  <a:lnTo>
                    <a:pt x="641" y="81"/>
                  </a:lnTo>
                  <a:lnTo>
                    <a:pt x="641" y="83"/>
                  </a:lnTo>
                  <a:lnTo>
                    <a:pt x="642" y="83"/>
                  </a:lnTo>
                  <a:lnTo>
                    <a:pt x="644" y="83"/>
                  </a:lnTo>
                  <a:lnTo>
                    <a:pt x="644" y="84"/>
                  </a:lnTo>
                  <a:lnTo>
                    <a:pt x="645" y="84"/>
                  </a:lnTo>
                  <a:lnTo>
                    <a:pt x="647" y="86"/>
                  </a:lnTo>
                  <a:lnTo>
                    <a:pt x="648" y="86"/>
                  </a:lnTo>
                  <a:lnTo>
                    <a:pt x="650" y="87"/>
                  </a:lnTo>
                  <a:lnTo>
                    <a:pt x="651" y="89"/>
                  </a:lnTo>
                  <a:lnTo>
                    <a:pt x="653" y="89"/>
                  </a:lnTo>
                  <a:lnTo>
                    <a:pt x="654" y="90"/>
                  </a:lnTo>
                  <a:lnTo>
                    <a:pt x="656" y="92"/>
                  </a:lnTo>
                  <a:lnTo>
                    <a:pt x="657" y="92"/>
                  </a:lnTo>
                  <a:lnTo>
                    <a:pt x="659" y="93"/>
                  </a:lnTo>
                  <a:lnTo>
                    <a:pt x="660" y="95"/>
                  </a:lnTo>
                  <a:lnTo>
                    <a:pt x="662" y="95"/>
                  </a:lnTo>
                  <a:lnTo>
                    <a:pt x="663" y="96"/>
                  </a:lnTo>
                  <a:lnTo>
                    <a:pt x="665" y="98"/>
                  </a:lnTo>
                  <a:lnTo>
                    <a:pt x="666" y="98"/>
                  </a:lnTo>
                  <a:lnTo>
                    <a:pt x="668" y="99"/>
                  </a:lnTo>
                  <a:lnTo>
                    <a:pt x="669" y="101"/>
                  </a:lnTo>
                  <a:lnTo>
                    <a:pt x="671" y="101"/>
                  </a:lnTo>
                  <a:lnTo>
                    <a:pt x="671" y="102"/>
                  </a:lnTo>
                  <a:lnTo>
                    <a:pt x="672" y="102"/>
                  </a:lnTo>
                  <a:lnTo>
                    <a:pt x="674" y="102"/>
                  </a:lnTo>
                  <a:lnTo>
                    <a:pt x="675" y="104"/>
                  </a:lnTo>
                  <a:lnTo>
                    <a:pt x="677" y="105"/>
                  </a:lnTo>
                  <a:lnTo>
                    <a:pt x="678" y="105"/>
                  </a:lnTo>
                  <a:lnTo>
                    <a:pt x="678" y="107"/>
                  </a:lnTo>
                  <a:lnTo>
                    <a:pt x="680" y="107"/>
                  </a:lnTo>
                  <a:lnTo>
                    <a:pt x="680" y="108"/>
                  </a:lnTo>
                  <a:lnTo>
                    <a:pt x="681" y="108"/>
                  </a:lnTo>
                  <a:lnTo>
                    <a:pt x="683" y="110"/>
                  </a:lnTo>
                  <a:lnTo>
                    <a:pt x="684" y="110"/>
                  </a:lnTo>
                  <a:lnTo>
                    <a:pt x="684" y="111"/>
                  </a:lnTo>
                  <a:lnTo>
                    <a:pt x="686" y="111"/>
                  </a:lnTo>
                  <a:lnTo>
                    <a:pt x="686" y="113"/>
                  </a:lnTo>
                  <a:lnTo>
                    <a:pt x="687" y="113"/>
                  </a:lnTo>
                  <a:lnTo>
                    <a:pt x="689" y="113"/>
                  </a:lnTo>
                  <a:lnTo>
                    <a:pt x="689" y="114"/>
                  </a:lnTo>
                  <a:lnTo>
                    <a:pt x="690" y="116"/>
                  </a:lnTo>
                  <a:lnTo>
                    <a:pt x="692" y="116"/>
                  </a:lnTo>
                  <a:lnTo>
                    <a:pt x="692" y="117"/>
                  </a:lnTo>
                  <a:lnTo>
                    <a:pt x="693" y="117"/>
                  </a:lnTo>
                  <a:lnTo>
                    <a:pt x="695" y="119"/>
                  </a:lnTo>
                  <a:lnTo>
                    <a:pt x="696" y="119"/>
                  </a:lnTo>
                  <a:lnTo>
                    <a:pt x="696" y="120"/>
                  </a:lnTo>
                  <a:lnTo>
                    <a:pt x="698" y="122"/>
                  </a:lnTo>
                  <a:lnTo>
                    <a:pt x="699" y="122"/>
                  </a:lnTo>
                  <a:lnTo>
                    <a:pt x="701" y="123"/>
                  </a:lnTo>
                  <a:lnTo>
                    <a:pt x="702" y="125"/>
                  </a:lnTo>
                  <a:lnTo>
                    <a:pt x="704" y="125"/>
                  </a:lnTo>
                  <a:lnTo>
                    <a:pt x="704" y="126"/>
                  </a:lnTo>
                  <a:lnTo>
                    <a:pt x="705" y="126"/>
                  </a:lnTo>
                  <a:lnTo>
                    <a:pt x="707" y="128"/>
                  </a:lnTo>
                  <a:lnTo>
                    <a:pt x="708" y="129"/>
                  </a:lnTo>
                  <a:lnTo>
                    <a:pt x="710" y="129"/>
                  </a:lnTo>
                  <a:lnTo>
                    <a:pt x="710" y="131"/>
                  </a:lnTo>
                  <a:lnTo>
                    <a:pt x="711" y="131"/>
                  </a:lnTo>
                  <a:lnTo>
                    <a:pt x="713" y="132"/>
                  </a:lnTo>
                  <a:lnTo>
                    <a:pt x="714" y="132"/>
                  </a:lnTo>
                  <a:lnTo>
                    <a:pt x="714" y="134"/>
                  </a:lnTo>
                  <a:lnTo>
                    <a:pt x="716" y="134"/>
                  </a:lnTo>
                  <a:lnTo>
                    <a:pt x="717" y="135"/>
                  </a:lnTo>
                  <a:lnTo>
                    <a:pt x="719" y="137"/>
                  </a:lnTo>
                  <a:lnTo>
                    <a:pt x="720" y="137"/>
                  </a:lnTo>
                  <a:lnTo>
                    <a:pt x="722" y="138"/>
                  </a:lnTo>
                  <a:lnTo>
                    <a:pt x="723" y="140"/>
                  </a:lnTo>
                  <a:lnTo>
                    <a:pt x="725" y="140"/>
                  </a:lnTo>
                  <a:lnTo>
                    <a:pt x="725" y="141"/>
                  </a:lnTo>
                  <a:lnTo>
                    <a:pt x="726" y="141"/>
                  </a:lnTo>
                  <a:lnTo>
                    <a:pt x="728" y="143"/>
                  </a:lnTo>
                  <a:lnTo>
                    <a:pt x="729" y="143"/>
                  </a:lnTo>
                  <a:lnTo>
                    <a:pt x="729" y="144"/>
                  </a:lnTo>
                  <a:lnTo>
                    <a:pt x="731" y="144"/>
                  </a:lnTo>
                  <a:lnTo>
                    <a:pt x="731" y="146"/>
                  </a:lnTo>
                  <a:lnTo>
                    <a:pt x="732" y="146"/>
                  </a:lnTo>
                  <a:lnTo>
                    <a:pt x="734" y="147"/>
                  </a:lnTo>
                  <a:lnTo>
                    <a:pt x="735" y="147"/>
                  </a:lnTo>
                  <a:lnTo>
                    <a:pt x="735" y="149"/>
                  </a:lnTo>
                  <a:lnTo>
                    <a:pt x="737" y="149"/>
                  </a:lnTo>
                  <a:lnTo>
                    <a:pt x="737" y="150"/>
                  </a:lnTo>
                  <a:lnTo>
                    <a:pt x="738" y="150"/>
                  </a:lnTo>
                  <a:lnTo>
                    <a:pt x="738" y="152"/>
                  </a:lnTo>
                  <a:lnTo>
                    <a:pt x="740" y="152"/>
                  </a:lnTo>
                  <a:lnTo>
                    <a:pt x="740" y="153"/>
                  </a:lnTo>
                  <a:lnTo>
                    <a:pt x="741" y="153"/>
                  </a:lnTo>
                  <a:lnTo>
                    <a:pt x="743" y="155"/>
                  </a:lnTo>
                  <a:lnTo>
                    <a:pt x="743" y="156"/>
                  </a:lnTo>
                  <a:lnTo>
                    <a:pt x="744" y="156"/>
                  </a:lnTo>
                  <a:lnTo>
                    <a:pt x="746" y="158"/>
                  </a:lnTo>
                  <a:lnTo>
                    <a:pt x="746" y="159"/>
                  </a:lnTo>
                  <a:lnTo>
                    <a:pt x="747" y="159"/>
                  </a:lnTo>
                  <a:lnTo>
                    <a:pt x="749" y="161"/>
                  </a:lnTo>
                  <a:lnTo>
                    <a:pt x="750" y="162"/>
                  </a:lnTo>
                  <a:lnTo>
                    <a:pt x="752" y="164"/>
                  </a:lnTo>
                  <a:lnTo>
                    <a:pt x="752" y="165"/>
                  </a:lnTo>
                  <a:lnTo>
                    <a:pt x="753" y="167"/>
                  </a:lnTo>
                  <a:lnTo>
                    <a:pt x="755" y="168"/>
                  </a:lnTo>
                  <a:lnTo>
                    <a:pt x="756" y="170"/>
                  </a:lnTo>
                  <a:lnTo>
                    <a:pt x="758" y="171"/>
                  </a:lnTo>
                  <a:lnTo>
                    <a:pt x="759" y="173"/>
                  </a:lnTo>
                  <a:lnTo>
                    <a:pt x="761" y="174"/>
                  </a:lnTo>
                  <a:lnTo>
                    <a:pt x="762" y="176"/>
                  </a:lnTo>
                  <a:lnTo>
                    <a:pt x="764" y="177"/>
                  </a:lnTo>
                  <a:lnTo>
                    <a:pt x="765" y="179"/>
                  </a:lnTo>
                  <a:lnTo>
                    <a:pt x="767" y="180"/>
                  </a:lnTo>
                  <a:lnTo>
                    <a:pt x="767" y="182"/>
                  </a:lnTo>
                  <a:lnTo>
                    <a:pt x="768" y="182"/>
                  </a:lnTo>
                  <a:lnTo>
                    <a:pt x="768" y="183"/>
                  </a:lnTo>
                  <a:lnTo>
                    <a:pt x="770" y="183"/>
                  </a:lnTo>
                  <a:lnTo>
                    <a:pt x="770" y="185"/>
                  </a:lnTo>
                  <a:lnTo>
                    <a:pt x="771" y="186"/>
                  </a:lnTo>
                  <a:lnTo>
                    <a:pt x="773" y="186"/>
                  </a:lnTo>
                  <a:lnTo>
                    <a:pt x="773" y="188"/>
                  </a:lnTo>
                  <a:lnTo>
                    <a:pt x="774" y="189"/>
                  </a:lnTo>
                  <a:lnTo>
                    <a:pt x="776" y="191"/>
                  </a:lnTo>
                  <a:lnTo>
                    <a:pt x="777" y="192"/>
                  </a:lnTo>
                  <a:lnTo>
                    <a:pt x="779" y="194"/>
                  </a:lnTo>
                  <a:lnTo>
                    <a:pt x="780" y="195"/>
                  </a:lnTo>
                  <a:lnTo>
                    <a:pt x="782" y="197"/>
                  </a:lnTo>
                  <a:lnTo>
                    <a:pt x="782" y="198"/>
                  </a:lnTo>
                  <a:lnTo>
                    <a:pt x="783" y="201"/>
                  </a:lnTo>
                  <a:lnTo>
                    <a:pt x="786" y="203"/>
                  </a:lnTo>
                  <a:lnTo>
                    <a:pt x="788" y="204"/>
                  </a:lnTo>
                  <a:lnTo>
                    <a:pt x="789" y="207"/>
                  </a:lnTo>
                  <a:lnTo>
                    <a:pt x="791" y="209"/>
                  </a:lnTo>
                  <a:lnTo>
                    <a:pt x="792" y="210"/>
                  </a:lnTo>
                  <a:lnTo>
                    <a:pt x="794" y="212"/>
                  </a:lnTo>
                  <a:lnTo>
                    <a:pt x="795" y="213"/>
                  </a:lnTo>
                  <a:lnTo>
                    <a:pt x="797" y="215"/>
                  </a:lnTo>
                  <a:lnTo>
                    <a:pt x="797" y="216"/>
                  </a:lnTo>
                  <a:lnTo>
                    <a:pt x="798" y="218"/>
                  </a:lnTo>
                  <a:lnTo>
                    <a:pt x="800" y="219"/>
                  </a:lnTo>
                  <a:lnTo>
                    <a:pt x="800" y="221"/>
                  </a:lnTo>
                  <a:lnTo>
                    <a:pt x="801" y="222"/>
                  </a:lnTo>
                  <a:lnTo>
                    <a:pt x="803" y="224"/>
                  </a:lnTo>
                  <a:lnTo>
                    <a:pt x="804" y="225"/>
                  </a:lnTo>
                  <a:lnTo>
                    <a:pt x="806" y="227"/>
                  </a:lnTo>
                  <a:lnTo>
                    <a:pt x="806" y="228"/>
                  </a:lnTo>
                  <a:lnTo>
                    <a:pt x="807" y="228"/>
                  </a:lnTo>
                  <a:lnTo>
                    <a:pt x="807" y="230"/>
                  </a:lnTo>
                  <a:lnTo>
                    <a:pt x="809" y="231"/>
                  </a:lnTo>
                  <a:lnTo>
                    <a:pt x="810" y="233"/>
                  </a:lnTo>
                  <a:lnTo>
                    <a:pt x="810" y="234"/>
                  </a:lnTo>
                  <a:lnTo>
                    <a:pt x="812" y="236"/>
                  </a:lnTo>
                  <a:lnTo>
                    <a:pt x="812" y="237"/>
                  </a:lnTo>
                  <a:lnTo>
                    <a:pt x="813" y="237"/>
                  </a:lnTo>
                  <a:lnTo>
                    <a:pt x="815" y="240"/>
                  </a:lnTo>
                  <a:lnTo>
                    <a:pt x="816" y="242"/>
                  </a:lnTo>
                  <a:lnTo>
                    <a:pt x="818" y="243"/>
                  </a:lnTo>
                  <a:lnTo>
                    <a:pt x="819" y="245"/>
                  </a:lnTo>
                  <a:lnTo>
                    <a:pt x="819" y="246"/>
                  </a:lnTo>
                  <a:lnTo>
                    <a:pt x="821" y="249"/>
                  </a:lnTo>
                  <a:lnTo>
                    <a:pt x="824" y="251"/>
                  </a:lnTo>
                  <a:lnTo>
                    <a:pt x="825" y="254"/>
                  </a:lnTo>
                  <a:lnTo>
                    <a:pt x="827" y="255"/>
                  </a:lnTo>
                  <a:lnTo>
                    <a:pt x="828" y="258"/>
                  </a:lnTo>
                  <a:lnTo>
                    <a:pt x="830" y="260"/>
                  </a:lnTo>
                  <a:lnTo>
                    <a:pt x="831" y="263"/>
                  </a:lnTo>
                  <a:lnTo>
                    <a:pt x="833" y="264"/>
                  </a:lnTo>
                  <a:lnTo>
                    <a:pt x="834" y="266"/>
                  </a:lnTo>
                  <a:lnTo>
                    <a:pt x="834" y="267"/>
                  </a:lnTo>
                  <a:lnTo>
                    <a:pt x="836" y="269"/>
                  </a:lnTo>
                  <a:lnTo>
                    <a:pt x="837" y="270"/>
                  </a:lnTo>
                  <a:lnTo>
                    <a:pt x="837" y="272"/>
                  </a:lnTo>
                  <a:lnTo>
                    <a:pt x="839" y="273"/>
                  </a:lnTo>
                  <a:lnTo>
                    <a:pt x="840" y="275"/>
                  </a:lnTo>
                  <a:lnTo>
                    <a:pt x="840" y="276"/>
                  </a:lnTo>
                  <a:lnTo>
                    <a:pt x="842" y="278"/>
                  </a:lnTo>
                  <a:lnTo>
                    <a:pt x="843" y="279"/>
                  </a:lnTo>
                  <a:lnTo>
                    <a:pt x="845" y="281"/>
                  </a:lnTo>
                  <a:lnTo>
                    <a:pt x="845" y="282"/>
                  </a:lnTo>
                  <a:lnTo>
                    <a:pt x="846" y="284"/>
                  </a:lnTo>
                  <a:lnTo>
                    <a:pt x="848" y="285"/>
                  </a:lnTo>
                  <a:lnTo>
                    <a:pt x="848" y="287"/>
                  </a:lnTo>
                  <a:lnTo>
                    <a:pt x="849" y="288"/>
                  </a:lnTo>
                  <a:lnTo>
                    <a:pt x="851" y="290"/>
                  </a:lnTo>
                  <a:lnTo>
                    <a:pt x="851" y="291"/>
                  </a:lnTo>
                  <a:lnTo>
                    <a:pt x="852" y="293"/>
                  </a:lnTo>
                  <a:lnTo>
                    <a:pt x="854" y="294"/>
                  </a:lnTo>
                  <a:lnTo>
                    <a:pt x="855" y="296"/>
                  </a:lnTo>
                  <a:lnTo>
                    <a:pt x="857" y="297"/>
                  </a:lnTo>
                  <a:lnTo>
                    <a:pt x="858" y="300"/>
                  </a:lnTo>
                  <a:lnTo>
                    <a:pt x="860" y="302"/>
                  </a:lnTo>
                  <a:lnTo>
                    <a:pt x="861" y="305"/>
                  </a:lnTo>
                  <a:lnTo>
                    <a:pt x="863" y="306"/>
                  </a:lnTo>
                  <a:lnTo>
                    <a:pt x="864" y="309"/>
                  </a:lnTo>
                  <a:lnTo>
                    <a:pt x="867" y="312"/>
                  </a:lnTo>
                  <a:lnTo>
                    <a:pt x="869" y="314"/>
                  </a:lnTo>
                  <a:lnTo>
                    <a:pt x="870" y="317"/>
                  </a:lnTo>
                  <a:lnTo>
                    <a:pt x="872" y="318"/>
                  </a:lnTo>
                  <a:lnTo>
                    <a:pt x="872" y="320"/>
                  </a:lnTo>
                  <a:lnTo>
                    <a:pt x="873" y="321"/>
                  </a:lnTo>
                  <a:lnTo>
                    <a:pt x="875" y="323"/>
                  </a:lnTo>
                  <a:lnTo>
                    <a:pt x="876" y="324"/>
                  </a:lnTo>
                  <a:lnTo>
                    <a:pt x="876" y="326"/>
                  </a:lnTo>
                  <a:lnTo>
                    <a:pt x="878" y="327"/>
                  </a:lnTo>
                  <a:lnTo>
                    <a:pt x="879" y="329"/>
                  </a:lnTo>
                  <a:lnTo>
                    <a:pt x="879" y="330"/>
                  </a:lnTo>
                  <a:lnTo>
                    <a:pt x="881" y="332"/>
                  </a:lnTo>
                  <a:lnTo>
                    <a:pt x="881" y="333"/>
                  </a:lnTo>
                  <a:lnTo>
                    <a:pt x="882" y="333"/>
                  </a:lnTo>
                  <a:lnTo>
                    <a:pt x="882" y="335"/>
                  </a:lnTo>
                  <a:lnTo>
                    <a:pt x="884" y="336"/>
                  </a:lnTo>
                  <a:lnTo>
                    <a:pt x="884" y="338"/>
                  </a:lnTo>
                  <a:lnTo>
                    <a:pt x="885" y="338"/>
                  </a:lnTo>
                  <a:lnTo>
                    <a:pt x="885" y="339"/>
                  </a:lnTo>
                  <a:lnTo>
                    <a:pt x="887" y="341"/>
                  </a:lnTo>
                  <a:lnTo>
                    <a:pt x="887" y="342"/>
                  </a:lnTo>
                  <a:lnTo>
                    <a:pt x="888" y="344"/>
                  </a:lnTo>
                  <a:lnTo>
                    <a:pt x="888" y="345"/>
                  </a:lnTo>
                  <a:lnTo>
                    <a:pt x="890" y="347"/>
                  </a:lnTo>
                  <a:lnTo>
                    <a:pt x="891" y="348"/>
                  </a:lnTo>
                  <a:lnTo>
                    <a:pt x="891" y="350"/>
                  </a:lnTo>
                  <a:lnTo>
                    <a:pt x="893" y="351"/>
                  </a:lnTo>
                  <a:lnTo>
                    <a:pt x="894" y="353"/>
                  </a:lnTo>
                  <a:lnTo>
                    <a:pt x="894" y="354"/>
                  </a:lnTo>
                  <a:lnTo>
                    <a:pt x="896" y="3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72" name="Freeform 28">
              <a:extLst>
                <a:ext uri="{FF2B5EF4-FFF2-40B4-BE49-F238E27FC236}">
                  <a16:creationId xmlns:a16="http://schemas.microsoft.com/office/drawing/2014/main" id="{036DE19C-6664-7A4E-A06C-EFE246E58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725" y="1676400"/>
              <a:ext cx="711200" cy="284163"/>
            </a:xfrm>
            <a:custGeom>
              <a:avLst/>
              <a:gdLst>
                <a:gd name="T0" fmla="*/ 2147483646 w 896"/>
                <a:gd name="T1" fmla="*/ 0 h 357"/>
                <a:gd name="T2" fmla="*/ 2147483646 w 896"/>
                <a:gd name="T3" fmla="*/ 0 h 357"/>
                <a:gd name="T4" fmla="*/ 2147483646 w 896"/>
                <a:gd name="T5" fmla="*/ 0 h 357"/>
                <a:gd name="T6" fmla="*/ 2147483646 w 896"/>
                <a:gd name="T7" fmla="*/ 2147483646 h 357"/>
                <a:gd name="T8" fmla="*/ 2147483646 w 896"/>
                <a:gd name="T9" fmla="*/ 2147483646 h 357"/>
                <a:gd name="T10" fmla="*/ 2147483646 w 896"/>
                <a:gd name="T11" fmla="*/ 2147483646 h 357"/>
                <a:gd name="T12" fmla="*/ 2147483646 w 896"/>
                <a:gd name="T13" fmla="*/ 2147483646 h 357"/>
                <a:gd name="T14" fmla="*/ 2147483646 w 896"/>
                <a:gd name="T15" fmla="*/ 2147483646 h 357"/>
                <a:gd name="T16" fmla="*/ 2147483646 w 896"/>
                <a:gd name="T17" fmla="*/ 2147483646 h 357"/>
                <a:gd name="T18" fmla="*/ 2147483646 w 896"/>
                <a:gd name="T19" fmla="*/ 2147483646 h 357"/>
                <a:gd name="T20" fmla="*/ 2147483646 w 896"/>
                <a:gd name="T21" fmla="*/ 2147483646 h 357"/>
                <a:gd name="T22" fmla="*/ 2147483646 w 896"/>
                <a:gd name="T23" fmla="*/ 2147483646 h 357"/>
                <a:gd name="T24" fmla="*/ 2147483646 w 896"/>
                <a:gd name="T25" fmla="*/ 2147483646 h 357"/>
                <a:gd name="T26" fmla="*/ 2147483646 w 896"/>
                <a:gd name="T27" fmla="*/ 2147483646 h 357"/>
                <a:gd name="T28" fmla="*/ 2147483646 w 896"/>
                <a:gd name="T29" fmla="*/ 2147483646 h 357"/>
                <a:gd name="T30" fmla="*/ 2147483646 w 896"/>
                <a:gd name="T31" fmla="*/ 2147483646 h 357"/>
                <a:gd name="T32" fmla="*/ 2147483646 w 896"/>
                <a:gd name="T33" fmla="*/ 2147483646 h 357"/>
                <a:gd name="T34" fmla="*/ 2147483646 w 896"/>
                <a:gd name="T35" fmla="*/ 2147483646 h 357"/>
                <a:gd name="T36" fmla="*/ 2147483646 w 896"/>
                <a:gd name="T37" fmla="*/ 2147483646 h 357"/>
                <a:gd name="T38" fmla="*/ 2147483646 w 896"/>
                <a:gd name="T39" fmla="*/ 2147483646 h 357"/>
                <a:gd name="T40" fmla="*/ 2147483646 w 896"/>
                <a:gd name="T41" fmla="*/ 2147483646 h 357"/>
                <a:gd name="T42" fmla="*/ 2147483646 w 896"/>
                <a:gd name="T43" fmla="*/ 2147483646 h 357"/>
                <a:gd name="T44" fmla="*/ 2147483646 w 896"/>
                <a:gd name="T45" fmla="*/ 2147483646 h 357"/>
                <a:gd name="T46" fmla="*/ 2147483646 w 896"/>
                <a:gd name="T47" fmla="*/ 2147483646 h 357"/>
                <a:gd name="T48" fmla="*/ 2147483646 w 896"/>
                <a:gd name="T49" fmla="*/ 2147483646 h 357"/>
                <a:gd name="T50" fmla="*/ 2147483646 w 896"/>
                <a:gd name="T51" fmla="*/ 2147483646 h 357"/>
                <a:gd name="T52" fmla="*/ 2147483646 w 896"/>
                <a:gd name="T53" fmla="*/ 2147483646 h 357"/>
                <a:gd name="T54" fmla="*/ 2147483646 w 896"/>
                <a:gd name="T55" fmla="*/ 2147483646 h 357"/>
                <a:gd name="T56" fmla="*/ 2147483646 w 896"/>
                <a:gd name="T57" fmla="*/ 2147483646 h 357"/>
                <a:gd name="T58" fmla="*/ 2147483646 w 896"/>
                <a:gd name="T59" fmla="*/ 2147483646 h 357"/>
                <a:gd name="T60" fmla="*/ 2147483646 w 896"/>
                <a:gd name="T61" fmla="*/ 2147483646 h 357"/>
                <a:gd name="T62" fmla="*/ 2147483646 w 896"/>
                <a:gd name="T63" fmla="*/ 2147483646 h 357"/>
                <a:gd name="T64" fmla="*/ 2147483646 w 896"/>
                <a:gd name="T65" fmla="*/ 2147483646 h 357"/>
                <a:gd name="T66" fmla="*/ 2147483646 w 896"/>
                <a:gd name="T67" fmla="*/ 2147483646 h 357"/>
                <a:gd name="T68" fmla="*/ 2147483646 w 896"/>
                <a:gd name="T69" fmla="*/ 2147483646 h 357"/>
                <a:gd name="T70" fmla="*/ 2147483646 w 896"/>
                <a:gd name="T71" fmla="*/ 2147483646 h 357"/>
                <a:gd name="T72" fmla="*/ 2147483646 w 896"/>
                <a:gd name="T73" fmla="*/ 2147483646 h 357"/>
                <a:gd name="T74" fmla="*/ 2147483646 w 896"/>
                <a:gd name="T75" fmla="*/ 2147483646 h 357"/>
                <a:gd name="T76" fmla="*/ 2147483646 w 896"/>
                <a:gd name="T77" fmla="*/ 2147483646 h 357"/>
                <a:gd name="T78" fmla="*/ 2147483646 w 896"/>
                <a:gd name="T79" fmla="*/ 2147483646 h 357"/>
                <a:gd name="T80" fmla="*/ 2147483646 w 896"/>
                <a:gd name="T81" fmla="*/ 2147483646 h 357"/>
                <a:gd name="T82" fmla="*/ 2147483646 w 896"/>
                <a:gd name="T83" fmla="*/ 2147483646 h 357"/>
                <a:gd name="T84" fmla="*/ 2147483646 w 896"/>
                <a:gd name="T85" fmla="*/ 2147483646 h 357"/>
                <a:gd name="T86" fmla="*/ 2147483646 w 896"/>
                <a:gd name="T87" fmla="*/ 2147483646 h 357"/>
                <a:gd name="T88" fmla="*/ 2147483646 w 896"/>
                <a:gd name="T89" fmla="*/ 2147483646 h 357"/>
                <a:gd name="T90" fmla="*/ 2147483646 w 896"/>
                <a:gd name="T91" fmla="*/ 2147483646 h 357"/>
                <a:gd name="T92" fmla="*/ 2147483646 w 896"/>
                <a:gd name="T93" fmla="*/ 2147483646 h 357"/>
                <a:gd name="T94" fmla="*/ 2147483646 w 896"/>
                <a:gd name="T95" fmla="*/ 2147483646 h 357"/>
                <a:gd name="T96" fmla="*/ 2147483646 w 896"/>
                <a:gd name="T97" fmla="*/ 2147483646 h 357"/>
                <a:gd name="T98" fmla="*/ 2147483646 w 896"/>
                <a:gd name="T99" fmla="*/ 2147483646 h 357"/>
                <a:gd name="T100" fmla="*/ 2147483646 w 896"/>
                <a:gd name="T101" fmla="*/ 2147483646 h 357"/>
                <a:gd name="T102" fmla="*/ 2147483646 w 896"/>
                <a:gd name="T103" fmla="*/ 2147483646 h 357"/>
                <a:gd name="T104" fmla="*/ 2147483646 w 896"/>
                <a:gd name="T105" fmla="*/ 2147483646 h 357"/>
                <a:gd name="T106" fmla="*/ 2147483646 w 896"/>
                <a:gd name="T107" fmla="*/ 2147483646 h 357"/>
                <a:gd name="T108" fmla="*/ 2147483646 w 896"/>
                <a:gd name="T109" fmla="*/ 2147483646 h 357"/>
                <a:gd name="T110" fmla="*/ 2147483646 w 896"/>
                <a:gd name="T111" fmla="*/ 2147483646 h 357"/>
                <a:gd name="T112" fmla="*/ 2147483646 w 896"/>
                <a:gd name="T113" fmla="*/ 2147483646 h 357"/>
                <a:gd name="T114" fmla="*/ 2147483646 w 896"/>
                <a:gd name="T115" fmla="*/ 2147483646 h 357"/>
                <a:gd name="T116" fmla="*/ 2147483646 w 896"/>
                <a:gd name="T117" fmla="*/ 2147483646 h 357"/>
                <a:gd name="T118" fmla="*/ 2147483646 w 896"/>
                <a:gd name="T119" fmla="*/ 2147483646 h 357"/>
                <a:gd name="T120" fmla="*/ 2147483646 w 896"/>
                <a:gd name="T121" fmla="*/ 2147483646 h 3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96" h="357">
                  <a:moveTo>
                    <a:pt x="0" y="0"/>
                  </a:moveTo>
                  <a:lnTo>
                    <a:pt x="34" y="0"/>
                  </a:lnTo>
                  <a:lnTo>
                    <a:pt x="66" y="0"/>
                  </a:lnTo>
                  <a:lnTo>
                    <a:pt x="96" y="0"/>
                  </a:lnTo>
                  <a:lnTo>
                    <a:pt x="124" y="0"/>
                  </a:lnTo>
                  <a:lnTo>
                    <a:pt x="150" y="0"/>
                  </a:lnTo>
                  <a:lnTo>
                    <a:pt x="174" y="0"/>
                  </a:lnTo>
                  <a:lnTo>
                    <a:pt x="196" y="0"/>
                  </a:lnTo>
                  <a:lnTo>
                    <a:pt x="217" y="0"/>
                  </a:lnTo>
                  <a:lnTo>
                    <a:pt x="237" y="0"/>
                  </a:lnTo>
                  <a:lnTo>
                    <a:pt x="255" y="0"/>
                  </a:lnTo>
                  <a:lnTo>
                    <a:pt x="271" y="0"/>
                  </a:lnTo>
                  <a:lnTo>
                    <a:pt x="286" y="0"/>
                  </a:lnTo>
                  <a:lnTo>
                    <a:pt x="300" y="0"/>
                  </a:lnTo>
                  <a:lnTo>
                    <a:pt x="312" y="0"/>
                  </a:lnTo>
                  <a:lnTo>
                    <a:pt x="322" y="0"/>
                  </a:lnTo>
                  <a:lnTo>
                    <a:pt x="333" y="0"/>
                  </a:lnTo>
                  <a:lnTo>
                    <a:pt x="342" y="0"/>
                  </a:lnTo>
                  <a:lnTo>
                    <a:pt x="349" y="0"/>
                  </a:lnTo>
                  <a:lnTo>
                    <a:pt x="357" y="0"/>
                  </a:lnTo>
                  <a:lnTo>
                    <a:pt x="363" y="0"/>
                  </a:lnTo>
                  <a:lnTo>
                    <a:pt x="369" y="0"/>
                  </a:lnTo>
                  <a:lnTo>
                    <a:pt x="373" y="0"/>
                  </a:lnTo>
                  <a:lnTo>
                    <a:pt x="378" y="2"/>
                  </a:lnTo>
                  <a:lnTo>
                    <a:pt x="382" y="2"/>
                  </a:lnTo>
                  <a:lnTo>
                    <a:pt x="385" y="2"/>
                  </a:lnTo>
                  <a:lnTo>
                    <a:pt x="388" y="2"/>
                  </a:lnTo>
                  <a:lnTo>
                    <a:pt x="391" y="2"/>
                  </a:lnTo>
                  <a:lnTo>
                    <a:pt x="393" y="2"/>
                  </a:lnTo>
                  <a:lnTo>
                    <a:pt x="396" y="2"/>
                  </a:lnTo>
                  <a:lnTo>
                    <a:pt x="399" y="2"/>
                  </a:lnTo>
                  <a:lnTo>
                    <a:pt x="400" y="2"/>
                  </a:lnTo>
                  <a:lnTo>
                    <a:pt x="403" y="2"/>
                  </a:lnTo>
                  <a:lnTo>
                    <a:pt x="406" y="2"/>
                  </a:lnTo>
                  <a:lnTo>
                    <a:pt x="408" y="3"/>
                  </a:lnTo>
                  <a:lnTo>
                    <a:pt x="411" y="3"/>
                  </a:lnTo>
                  <a:lnTo>
                    <a:pt x="412" y="3"/>
                  </a:lnTo>
                  <a:lnTo>
                    <a:pt x="414" y="3"/>
                  </a:lnTo>
                  <a:lnTo>
                    <a:pt x="415" y="3"/>
                  </a:lnTo>
                  <a:lnTo>
                    <a:pt x="418" y="3"/>
                  </a:lnTo>
                  <a:lnTo>
                    <a:pt x="420" y="3"/>
                  </a:lnTo>
                  <a:lnTo>
                    <a:pt x="421" y="3"/>
                  </a:lnTo>
                  <a:lnTo>
                    <a:pt x="423" y="3"/>
                  </a:lnTo>
                  <a:lnTo>
                    <a:pt x="424" y="3"/>
                  </a:lnTo>
                  <a:lnTo>
                    <a:pt x="426" y="3"/>
                  </a:lnTo>
                  <a:lnTo>
                    <a:pt x="426" y="5"/>
                  </a:lnTo>
                  <a:lnTo>
                    <a:pt x="427" y="5"/>
                  </a:lnTo>
                  <a:lnTo>
                    <a:pt x="429" y="5"/>
                  </a:lnTo>
                  <a:lnTo>
                    <a:pt x="430" y="5"/>
                  </a:lnTo>
                  <a:lnTo>
                    <a:pt x="432" y="5"/>
                  </a:lnTo>
                  <a:lnTo>
                    <a:pt x="433" y="5"/>
                  </a:lnTo>
                  <a:lnTo>
                    <a:pt x="435" y="5"/>
                  </a:lnTo>
                  <a:lnTo>
                    <a:pt x="436" y="5"/>
                  </a:lnTo>
                  <a:lnTo>
                    <a:pt x="438" y="5"/>
                  </a:lnTo>
                  <a:lnTo>
                    <a:pt x="439" y="6"/>
                  </a:lnTo>
                  <a:lnTo>
                    <a:pt x="441" y="6"/>
                  </a:lnTo>
                  <a:lnTo>
                    <a:pt x="442" y="6"/>
                  </a:lnTo>
                  <a:lnTo>
                    <a:pt x="444" y="6"/>
                  </a:lnTo>
                  <a:lnTo>
                    <a:pt x="447" y="6"/>
                  </a:lnTo>
                  <a:lnTo>
                    <a:pt x="448" y="6"/>
                  </a:lnTo>
                  <a:lnTo>
                    <a:pt x="450" y="6"/>
                  </a:lnTo>
                  <a:lnTo>
                    <a:pt x="453" y="8"/>
                  </a:lnTo>
                  <a:lnTo>
                    <a:pt x="454" y="8"/>
                  </a:lnTo>
                  <a:lnTo>
                    <a:pt x="457" y="8"/>
                  </a:lnTo>
                  <a:lnTo>
                    <a:pt x="459" y="8"/>
                  </a:lnTo>
                  <a:lnTo>
                    <a:pt x="462" y="9"/>
                  </a:lnTo>
                  <a:lnTo>
                    <a:pt x="463" y="9"/>
                  </a:lnTo>
                  <a:lnTo>
                    <a:pt x="465" y="9"/>
                  </a:lnTo>
                  <a:lnTo>
                    <a:pt x="468" y="9"/>
                  </a:lnTo>
                  <a:lnTo>
                    <a:pt x="469" y="9"/>
                  </a:lnTo>
                  <a:lnTo>
                    <a:pt x="471" y="11"/>
                  </a:lnTo>
                  <a:lnTo>
                    <a:pt x="472" y="11"/>
                  </a:lnTo>
                  <a:lnTo>
                    <a:pt x="474" y="11"/>
                  </a:lnTo>
                  <a:lnTo>
                    <a:pt x="475" y="11"/>
                  </a:lnTo>
                  <a:lnTo>
                    <a:pt x="477" y="11"/>
                  </a:lnTo>
                  <a:lnTo>
                    <a:pt x="478" y="11"/>
                  </a:lnTo>
                  <a:lnTo>
                    <a:pt x="480" y="12"/>
                  </a:lnTo>
                  <a:lnTo>
                    <a:pt x="481" y="12"/>
                  </a:lnTo>
                  <a:lnTo>
                    <a:pt x="483" y="12"/>
                  </a:lnTo>
                  <a:lnTo>
                    <a:pt x="484" y="12"/>
                  </a:lnTo>
                  <a:lnTo>
                    <a:pt x="486" y="14"/>
                  </a:lnTo>
                  <a:lnTo>
                    <a:pt x="487" y="14"/>
                  </a:lnTo>
                  <a:lnTo>
                    <a:pt x="489" y="14"/>
                  </a:lnTo>
                  <a:lnTo>
                    <a:pt x="490" y="14"/>
                  </a:lnTo>
                  <a:lnTo>
                    <a:pt x="492" y="15"/>
                  </a:lnTo>
                  <a:lnTo>
                    <a:pt x="493" y="15"/>
                  </a:lnTo>
                  <a:lnTo>
                    <a:pt x="495" y="15"/>
                  </a:lnTo>
                  <a:lnTo>
                    <a:pt x="496" y="17"/>
                  </a:lnTo>
                  <a:lnTo>
                    <a:pt x="499" y="17"/>
                  </a:lnTo>
                  <a:lnTo>
                    <a:pt x="501" y="17"/>
                  </a:lnTo>
                  <a:lnTo>
                    <a:pt x="502" y="18"/>
                  </a:lnTo>
                  <a:lnTo>
                    <a:pt x="505" y="18"/>
                  </a:lnTo>
                  <a:lnTo>
                    <a:pt x="508" y="20"/>
                  </a:lnTo>
                  <a:lnTo>
                    <a:pt x="510" y="20"/>
                  </a:lnTo>
                  <a:lnTo>
                    <a:pt x="513" y="21"/>
                  </a:lnTo>
                  <a:lnTo>
                    <a:pt x="516" y="21"/>
                  </a:lnTo>
                  <a:lnTo>
                    <a:pt x="519" y="23"/>
                  </a:lnTo>
                  <a:lnTo>
                    <a:pt x="520" y="23"/>
                  </a:lnTo>
                  <a:lnTo>
                    <a:pt x="523" y="24"/>
                  </a:lnTo>
                  <a:lnTo>
                    <a:pt x="525" y="24"/>
                  </a:lnTo>
                  <a:lnTo>
                    <a:pt x="526" y="26"/>
                  </a:lnTo>
                  <a:lnTo>
                    <a:pt x="529" y="26"/>
                  </a:lnTo>
                  <a:lnTo>
                    <a:pt x="531" y="27"/>
                  </a:lnTo>
                  <a:lnTo>
                    <a:pt x="533" y="27"/>
                  </a:lnTo>
                  <a:lnTo>
                    <a:pt x="534" y="27"/>
                  </a:lnTo>
                  <a:lnTo>
                    <a:pt x="536" y="29"/>
                  </a:lnTo>
                  <a:lnTo>
                    <a:pt x="537" y="29"/>
                  </a:lnTo>
                  <a:lnTo>
                    <a:pt x="539" y="29"/>
                  </a:lnTo>
                  <a:lnTo>
                    <a:pt x="540" y="30"/>
                  </a:lnTo>
                  <a:lnTo>
                    <a:pt x="542" y="30"/>
                  </a:lnTo>
                  <a:lnTo>
                    <a:pt x="543" y="30"/>
                  </a:lnTo>
                  <a:lnTo>
                    <a:pt x="545" y="32"/>
                  </a:lnTo>
                  <a:lnTo>
                    <a:pt x="546" y="32"/>
                  </a:lnTo>
                  <a:lnTo>
                    <a:pt x="546" y="33"/>
                  </a:lnTo>
                  <a:lnTo>
                    <a:pt x="548" y="33"/>
                  </a:lnTo>
                  <a:lnTo>
                    <a:pt x="549" y="33"/>
                  </a:lnTo>
                  <a:lnTo>
                    <a:pt x="551" y="35"/>
                  </a:lnTo>
                  <a:lnTo>
                    <a:pt x="552" y="35"/>
                  </a:lnTo>
                  <a:lnTo>
                    <a:pt x="554" y="36"/>
                  </a:lnTo>
                  <a:lnTo>
                    <a:pt x="555" y="36"/>
                  </a:lnTo>
                  <a:lnTo>
                    <a:pt x="557" y="38"/>
                  </a:lnTo>
                  <a:lnTo>
                    <a:pt x="560" y="38"/>
                  </a:lnTo>
                  <a:lnTo>
                    <a:pt x="561" y="39"/>
                  </a:lnTo>
                  <a:lnTo>
                    <a:pt x="563" y="41"/>
                  </a:lnTo>
                  <a:lnTo>
                    <a:pt x="566" y="41"/>
                  </a:lnTo>
                  <a:lnTo>
                    <a:pt x="567" y="42"/>
                  </a:lnTo>
                  <a:lnTo>
                    <a:pt x="570" y="44"/>
                  </a:lnTo>
                  <a:lnTo>
                    <a:pt x="572" y="45"/>
                  </a:lnTo>
                  <a:lnTo>
                    <a:pt x="575" y="45"/>
                  </a:lnTo>
                  <a:lnTo>
                    <a:pt x="576" y="47"/>
                  </a:lnTo>
                  <a:lnTo>
                    <a:pt x="578" y="48"/>
                  </a:lnTo>
                  <a:lnTo>
                    <a:pt x="581" y="48"/>
                  </a:lnTo>
                  <a:lnTo>
                    <a:pt x="582" y="50"/>
                  </a:lnTo>
                  <a:lnTo>
                    <a:pt x="584" y="51"/>
                  </a:lnTo>
                  <a:lnTo>
                    <a:pt x="585" y="51"/>
                  </a:lnTo>
                  <a:lnTo>
                    <a:pt x="587" y="53"/>
                  </a:lnTo>
                  <a:lnTo>
                    <a:pt x="588" y="53"/>
                  </a:lnTo>
                  <a:lnTo>
                    <a:pt x="590" y="54"/>
                  </a:lnTo>
                  <a:lnTo>
                    <a:pt x="591" y="54"/>
                  </a:lnTo>
                  <a:lnTo>
                    <a:pt x="593" y="56"/>
                  </a:lnTo>
                  <a:lnTo>
                    <a:pt x="594" y="56"/>
                  </a:lnTo>
                  <a:lnTo>
                    <a:pt x="596" y="57"/>
                  </a:lnTo>
                  <a:lnTo>
                    <a:pt x="597" y="57"/>
                  </a:lnTo>
                  <a:lnTo>
                    <a:pt x="599" y="59"/>
                  </a:lnTo>
                  <a:lnTo>
                    <a:pt x="600" y="59"/>
                  </a:lnTo>
                  <a:lnTo>
                    <a:pt x="602" y="60"/>
                  </a:lnTo>
                  <a:lnTo>
                    <a:pt x="603" y="60"/>
                  </a:lnTo>
                  <a:lnTo>
                    <a:pt x="603" y="62"/>
                  </a:lnTo>
                  <a:lnTo>
                    <a:pt x="605" y="62"/>
                  </a:lnTo>
                  <a:lnTo>
                    <a:pt x="606" y="63"/>
                  </a:lnTo>
                  <a:lnTo>
                    <a:pt x="608" y="63"/>
                  </a:lnTo>
                  <a:lnTo>
                    <a:pt x="609" y="65"/>
                  </a:lnTo>
                  <a:lnTo>
                    <a:pt x="612" y="65"/>
                  </a:lnTo>
                  <a:lnTo>
                    <a:pt x="614" y="66"/>
                  </a:lnTo>
                  <a:lnTo>
                    <a:pt x="615" y="68"/>
                  </a:lnTo>
                  <a:lnTo>
                    <a:pt x="617" y="69"/>
                  </a:lnTo>
                  <a:lnTo>
                    <a:pt x="620" y="69"/>
                  </a:lnTo>
                  <a:lnTo>
                    <a:pt x="621" y="71"/>
                  </a:lnTo>
                  <a:lnTo>
                    <a:pt x="623" y="72"/>
                  </a:lnTo>
                  <a:lnTo>
                    <a:pt x="626" y="74"/>
                  </a:lnTo>
                  <a:lnTo>
                    <a:pt x="627" y="74"/>
                  </a:lnTo>
                  <a:lnTo>
                    <a:pt x="629" y="75"/>
                  </a:lnTo>
                  <a:lnTo>
                    <a:pt x="630" y="75"/>
                  </a:lnTo>
                  <a:lnTo>
                    <a:pt x="632" y="77"/>
                  </a:lnTo>
                  <a:lnTo>
                    <a:pt x="633" y="78"/>
                  </a:lnTo>
                  <a:lnTo>
                    <a:pt x="635" y="78"/>
                  </a:lnTo>
                  <a:lnTo>
                    <a:pt x="636" y="78"/>
                  </a:lnTo>
                  <a:lnTo>
                    <a:pt x="636" y="80"/>
                  </a:lnTo>
                  <a:lnTo>
                    <a:pt x="638" y="80"/>
                  </a:lnTo>
                  <a:lnTo>
                    <a:pt x="639" y="81"/>
                  </a:lnTo>
                  <a:lnTo>
                    <a:pt x="641" y="81"/>
                  </a:lnTo>
                  <a:lnTo>
                    <a:pt x="641" y="83"/>
                  </a:lnTo>
                  <a:lnTo>
                    <a:pt x="642" y="83"/>
                  </a:lnTo>
                  <a:lnTo>
                    <a:pt x="644" y="83"/>
                  </a:lnTo>
                  <a:lnTo>
                    <a:pt x="644" y="84"/>
                  </a:lnTo>
                  <a:lnTo>
                    <a:pt x="645" y="84"/>
                  </a:lnTo>
                  <a:lnTo>
                    <a:pt x="647" y="86"/>
                  </a:lnTo>
                  <a:lnTo>
                    <a:pt x="648" y="86"/>
                  </a:lnTo>
                  <a:lnTo>
                    <a:pt x="650" y="87"/>
                  </a:lnTo>
                  <a:lnTo>
                    <a:pt x="651" y="89"/>
                  </a:lnTo>
                  <a:lnTo>
                    <a:pt x="653" y="89"/>
                  </a:lnTo>
                  <a:lnTo>
                    <a:pt x="654" y="90"/>
                  </a:lnTo>
                  <a:lnTo>
                    <a:pt x="656" y="92"/>
                  </a:lnTo>
                  <a:lnTo>
                    <a:pt x="657" y="92"/>
                  </a:lnTo>
                  <a:lnTo>
                    <a:pt x="659" y="93"/>
                  </a:lnTo>
                  <a:lnTo>
                    <a:pt x="660" y="95"/>
                  </a:lnTo>
                  <a:lnTo>
                    <a:pt x="662" y="95"/>
                  </a:lnTo>
                  <a:lnTo>
                    <a:pt x="663" y="96"/>
                  </a:lnTo>
                  <a:lnTo>
                    <a:pt x="665" y="98"/>
                  </a:lnTo>
                  <a:lnTo>
                    <a:pt x="666" y="98"/>
                  </a:lnTo>
                  <a:lnTo>
                    <a:pt x="668" y="99"/>
                  </a:lnTo>
                  <a:lnTo>
                    <a:pt x="669" y="101"/>
                  </a:lnTo>
                  <a:lnTo>
                    <a:pt x="671" y="101"/>
                  </a:lnTo>
                  <a:lnTo>
                    <a:pt x="671" y="102"/>
                  </a:lnTo>
                  <a:lnTo>
                    <a:pt x="672" y="102"/>
                  </a:lnTo>
                  <a:lnTo>
                    <a:pt x="674" y="102"/>
                  </a:lnTo>
                  <a:lnTo>
                    <a:pt x="675" y="104"/>
                  </a:lnTo>
                  <a:lnTo>
                    <a:pt x="677" y="105"/>
                  </a:lnTo>
                  <a:lnTo>
                    <a:pt x="678" y="105"/>
                  </a:lnTo>
                  <a:lnTo>
                    <a:pt x="678" y="107"/>
                  </a:lnTo>
                  <a:lnTo>
                    <a:pt x="680" y="107"/>
                  </a:lnTo>
                  <a:lnTo>
                    <a:pt x="680" y="108"/>
                  </a:lnTo>
                  <a:lnTo>
                    <a:pt x="681" y="108"/>
                  </a:lnTo>
                  <a:lnTo>
                    <a:pt x="683" y="110"/>
                  </a:lnTo>
                  <a:lnTo>
                    <a:pt x="684" y="110"/>
                  </a:lnTo>
                  <a:lnTo>
                    <a:pt x="684" y="111"/>
                  </a:lnTo>
                  <a:lnTo>
                    <a:pt x="686" y="111"/>
                  </a:lnTo>
                  <a:lnTo>
                    <a:pt x="686" y="113"/>
                  </a:lnTo>
                  <a:lnTo>
                    <a:pt x="687" y="113"/>
                  </a:lnTo>
                  <a:lnTo>
                    <a:pt x="689" y="113"/>
                  </a:lnTo>
                  <a:lnTo>
                    <a:pt x="689" y="114"/>
                  </a:lnTo>
                  <a:lnTo>
                    <a:pt x="690" y="116"/>
                  </a:lnTo>
                  <a:lnTo>
                    <a:pt x="692" y="116"/>
                  </a:lnTo>
                  <a:lnTo>
                    <a:pt x="692" y="117"/>
                  </a:lnTo>
                  <a:lnTo>
                    <a:pt x="693" y="117"/>
                  </a:lnTo>
                  <a:lnTo>
                    <a:pt x="695" y="119"/>
                  </a:lnTo>
                  <a:lnTo>
                    <a:pt x="696" y="119"/>
                  </a:lnTo>
                  <a:lnTo>
                    <a:pt x="696" y="120"/>
                  </a:lnTo>
                  <a:lnTo>
                    <a:pt x="698" y="122"/>
                  </a:lnTo>
                  <a:lnTo>
                    <a:pt x="699" y="122"/>
                  </a:lnTo>
                  <a:lnTo>
                    <a:pt x="701" y="123"/>
                  </a:lnTo>
                  <a:lnTo>
                    <a:pt x="702" y="125"/>
                  </a:lnTo>
                  <a:lnTo>
                    <a:pt x="704" y="125"/>
                  </a:lnTo>
                  <a:lnTo>
                    <a:pt x="704" y="126"/>
                  </a:lnTo>
                  <a:lnTo>
                    <a:pt x="705" y="126"/>
                  </a:lnTo>
                  <a:lnTo>
                    <a:pt x="707" y="128"/>
                  </a:lnTo>
                  <a:lnTo>
                    <a:pt x="708" y="129"/>
                  </a:lnTo>
                  <a:lnTo>
                    <a:pt x="710" y="129"/>
                  </a:lnTo>
                  <a:lnTo>
                    <a:pt x="710" y="131"/>
                  </a:lnTo>
                  <a:lnTo>
                    <a:pt x="711" y="131"/>
                  </a:lnTo>
                  <a:lnTo>
                    <a:pt x="713" y="132"/>
                  </a:lnTo>
                  <a:lnTo>
                    <a:pt x="714" y="132"/>
                  </a:lnTo>
                  <a:lnTo>
                    <a:pt x="714" y="134"/>
                  </a:lnTo>
                  <a:lnTo>
                    <a:pt x="716" y="134"/>
                  </a:lnTo>
                  <a:lnTo>
                    <a:pt x="717" y="135"/>
                  </a:lnTo>
                  <a:lnTo>
                    <a:pt x="719" y="137"/>
                  </a:lnTo>
                  <a:lnTo>
                    <a:pt x="720" y="137"/>
                  </a:lnTo>
                  <a:lnTo>
                    <a:pt x="722" y="138"/>
                  </a:lnTo>
                  <a:lnTo>
                    <a:pt x="723" y="140"/>
                  </a:lnTo>
                  <a:lnTo>
                    <a:pt x="725" y="140"/>
                  </a:lnTo>
                  <a:lnTo>
                    <a:pt x="725" y="141"/>
                  </a:lnTo>
                  <a:lnTo>
                    <a:pt x="726" y="141"/>
                  </a:lnTo>
                  <a:lnTo>
                    <a:pt x="728" y="143"/>
                  </a:lnTo>
                  <a:lnTo>
                    <a:pt x="729" y="143"/>
                  </a:lnTo>
                  <a:lnTo>
                    <a:pt x="729" y="144"/>
                  </a:lnTo>
                  <a:lnTo>
                    <a:pt x="731" y="144"/>
                  </a:lnTo>
                  <a:lnTo>
                    <a:pt x="731" y="146"/>
                  </a:lnTo>
                  <a:lnTo>
                    <a:pt x="732" y="146"/>
                  </a:lnTo>
                  <a:lnTo>
                    <a:pt x="734" y="147"/>
                  </a:lnTo>
                  <a:lnTo>
                    <a:pt x="735" y="147"/>
                  </a:lnTo>
                  <a:lnTo>
                    <a:pt x="735" y="149"/>
                  </a:lnTo>
                  <a:lnTo>
                    <a:pt x="737" y="149"/>
                  </a:lnTo>
                  <a:lnTo>
                    <a:pt x="737" y="150"/>
                  </a:lnTo>
                  <a:lnTo>
                    <a:pt x="738" y="150"/>
                  </a:lnTo>
                  <a:lnTo>
                    <a:pt x="738" y="152"/>
                  </a:lnTo>
                  <a:lnTo>
                    <a:pt x="740" y="152"/>
                  </a:lnTo>
                  <a:lnTo>
                    <a:pt x="740" y="153"/>
                  </a:lnTo>
                  <a:lnTo>
                    <a:pt x="741" y="153"/>
                  </a:lnTo>
                  <a:lnTo>
                    <a:pt x="743" y="155"/>
                  </a:lnTo>
                  <a:lnTo>
                    <a:pt x="743" y="156"/>
                  </a:lnTo>
                  <a:lnTo>
                    <a:pt x="744" y="156"/>
                  </a:lnTo>
                  <a:lnTo>
                    <a:pt x="746" y="158"/>
                  </a:lnTo>
                  <a:lnTo>
                    <a:pt x="746" y="159"/>
                  </a:lnTo>
                  <a:lnTo>
                    <a:pt x="747" y="159"/>
                  </a:lnTo>
                  <a:lnTo>
                    <a:pt x="749" y="161"/>
                  </a:lnTo>
                  <a:lnTo>
                    <a:pt x="750" y="162"/>
                  </a:lnTo>
                  <a:lnTo>
                    <a:pt x="752" y="164"/>
                  </a:lnTo>
                  <a:lnTo>
                    <a:pt x="752" y="165"/>
                  </a:lnTo>
                  <a:lnTo>
                    <a:pt x="753" y="167"/>
                  </a:lnTo>
                  <a:lnTo>
                    <a:pt x="755" y="168"/>
                  </a:lnTo>
                  <a:lnTo>
                    <a:pt x="756" y="170"/>
                  </a:lnTo>
                  <a:lnTo>
                    <a:pt x="758" y="171"/>
                  </a:lnTo>
                  <a:lnTo>
                    <a:pt x="759" y="173"/>
                  </a:lnTo>
                  <a:lnTo>
                    <a:pt x="761" y="174"/>
                  </a:lnTo>
                  <a:lnTo>
                    <a:pt x="762" y="176"/>
                  </a:lnTo>
                  <a:lnTo>
                    <a:pt x="764" y="177"/>
                  </a:lnTo>
                  <a:lnTo>
                    <a:pt x="765" y="179"/>
                  </a:lnTo>
                  <a:lnTo>
                    <a:pt x="767" y="180"/>
                  </a:lnTo>
                  <a:lnTo>
                    <a:pt x="767" y="182"/>
                  </a:lnTo>
                  <a:lnTo>
                    <a:pt x="768" y="182"/>
                  </a:lnTo>
                  <a:lnTo>
                    <a:pt x="768" y="183"/>
                  </a:lnTo>
                  <a:lnTo>
                    <a:pt x="770" y="183"/>
                  </a:lnTo>
                  <a:lnTo>
                    <a:pt x="770" y="185"/>
                  </a:lnTo>
                  <a:lnTo>
                    <a:pt x="771" y="186"/>
                  </a:lnTo>
                  <a:lnTo>
                    <a:pt x="773" y="186"/>
                  </a:lnTo>
                  <a:lnTo>
                    <a:pt x="773" y="188"/>
                  </a:lnTo>
                  <a:lnTo>
                    <a:pt x="774" y="189"/>
                  </a:lnTo>
                  <a:lnTo>
                    <a:pt x="776" y="191"/>
                  </a:lnTo>
                  <a:lnTo>
                    <a:pt x="777" y="192"/>
                  </a:lnTo>
                  <a:lnTo>
                    <a:pt x="779" y="194"/>
                  </a:lnTo>
                  <a:lnTo>
                    <a:pt x="780" y="195"/>
                  </a:lnTo>
                  <a:lnTo>
                    <a:pt x="782" y="197"/>
                  </a:lnTo>
                  <a:lnTo>
                    <a:pt x="782" y="198"/>
                  </a:lnTo>
                  <a:lnTo>
                    <a:pt x="783" y="201"/>
                  </a:lnTo>
                  <a:lnTo>
                    <a:pt x="786" y="203"/>
                  </a:lnTo>
                  <a:lnTo>
                    <a:pt x="788" y="204"/>
                  </a:lnTo>
                  <a:lnTo>
                    <a:pt x="789" y="207"/>
                  </a:lnTo>
                  <a:lnTo>
                    <a:pt x="791" y="209"/>
                  </a:lnTo>
                  <a:lnTo>
                    <a:pt x="792" y="210"/>
                  </a:lnTo>
                  <a:lnTo>
                    <a:pt x="794" y="212"/>
                  </a:lnTo>
                  <a:lnTo>
                    <a:pt x="795" y="213"/>
                  </a:lnTo>
                  <a:lnTo>
                    <a:pt x="797" y="215"/>
                  </a:lnTo>
                  <a:lnTo>
                    <a:pt x="797" y="216"/>
                  </a:lnTo>
                  <a:lnTo>
                    <a:pt x="798" y="218"/>
                  </a:lnTo>
                  <a:lnTo>
                    <a:pt x="800" y="219"/>
                  </a:lnTo>
                  <a:lnTo>
                    <a:pt x="800" y="221"/>
                  </a:lnTo>
                  <a:lnTo>
                    <a:pt x="801" y="222"/>
                  </a:lnTo>
                  <a:lnTo>
                    <a:pt x="803" y="224"/>
                  </a:lnTo>
                  <a:lnTo>
                    <a:pt x="804" y="225"/>
                  </a:lnTo>
                  <a:lnTo>
                    <a:pt x="806" y="227"/>
                  </a:lnTo>
                  <a:lnTo>
                    <a:pt x="806" y="228"/>
                  </a:lnTo>
                  <a:lnTo>
                    <a:pt x="807" y="228"/>
                  </a:lnTo>
                  <a:lnTo>
                    <a:pt x="807" y="230"/>
                  </a:lnTo>
                  <a:lnTo>
                    <a:pt x="809" y="231"/>
                  </a:lnTo>
                  <a:lnTo>
                    <a:pt x="810" y="233"/>
                  </a:lnTo>
                  <a:lnTo>
                    <a:pt x="810" y="234"/>
                  </a:lnTo>
                  <a:lnTo>
                    <a:pt x="812" y="236"/>
                  </a:lnTo>
                  <a:lnTo>
                    <a:pt x="812" y="237"/>
                  </a:lnTo>
                  <a:lnTo>
                    <a:pt x="813" y="237"/>
                  </a:lnTo>
                  <a:lnTo>
                    <a:pt x="815" y="240"/>
                  </a:lnTo>
                  <a:lnTo>
                    <a:pt x="816" y="242"/>
                  </a:lnTo>
                  <a:lnTo>
                    <a:pt x="818" y="243"/>
                  </a:lnTo>
                  <a:lnTo>
                    <a:pt x="819" y="245"/>
                  </a:lnTo>
                  <a:lnTo>
                    <a:pt x="819" y="246"/>
                  </a:lnTo>
                  <a:lnTo>
                    <a:pt x="821" y="249"/>
                  </a:lnTo>
                  <a:lnTo>
                    <a:pt x="824" y="251"/>
                  </a:lnTo>
                  <a:lnTo>
                    <a:pt x="825" y="254"/>
                  </a:lnTo>
                  <a:lnTo>
                    <a:pt x="827" y="255"/>
                  </a:lnTo>
                  <a:lnTo>
                    <a:pt x="828" y="258"/>
                  </a:lnTo>
                  <a:lnTo>
                    <a:pt x="830" y="260"/>
                  </a:lnTo>
                  <a:lnTo>
                    <a:pt x="831" y="263"/>
                  </a:lnTo>
                  <a:lnTo>
                    <a:pt x="833" y="264"/>
                  </a:lnTo>
                  <a:lnTo>
                    <a:pt x="834" y="266"/>
                  </a:lnTo>
                  <a:lnTo>
                    <a:pt x="834" y="267"/>
                  </a:lnTo>
                  <a:lnTo>
                    <a:pt x="836" y="269"/>
                  </a:lnTo>
                  <a:lnTo>
                    <a:pt x="837" y="270"/>
                  </a:lnTo>
                  <a:lnTo>
                    <a:pt x="837" y="272"/>
                  </a:lnTo>
                  <a:lnTo>
                    <a:pt x="839" y="273"/>
                  </a:lnTo>
                  <a:lnTo>
                    <a:pt x="840" y="275"/>
                  </a:lnTo>
                  <a:lnTo>
                    <a:pt x="840" y="276"/>
                  </a:lnTo>
                  <a:lnTo>
                    <a:pt x="842" y="278"/>
                  </a:lnTo>
                  <a:lnTo>
                    <a:pt x="843" y="279"/>
                  </a:lnTo>
                  <a:lnTo>
                    <a:pt x="845" y="281"/>
                  </a:lnTo>
                  <a:lnTo>
                    <a:pt x="845" y="282"/>
                  </a:lnTo>
                  <a:lnTo>
                    <a:pt x="846" y="284"/>
                  </a:lnTo>
                  <a:lnTo>
                    <a:pt x="848" y="285"/>
                  </a:lnTo>
                  <a:lnTo>
                    <a:pt x="848" y="287"/>
                  </a:lnTo>
                  <a:lnTo>
                    <a:pt x="849" y="288"/>
                  </a:lnTo>
                  <a:lnTo>
                    <a:pt x="851" y="290"/>
                  </a:lnTo>
                  <a:lnTo>
                    <a:pt x="851" y="291"/>
                  </a:lnTo>
                  <a:lnTo>
                    <a:pt x="852" y="293"/>
                  </a:lnTo>
                  <a:lnTo>
                    <a:pt x="854" y="294"/>
                  </a:lnTo>
                  <a:lnTo>
                    <a:pt x="855" y="296"/>
                  </a:lnTo>
                  <a:lnTo>
                    <a:pt x="857" y="297"/>
                  </a:lnTo>
                  <a:lnTo>
                    <a:pt x="858" y="300"/>
                  </a:lnTo>
                  <a:lnTo>
                    <a:pt x="860" y="302"/>
                  </a:lnTo>
                  <a:lnTo>
                    <a:pt x="861" y="305"/>
                  </a:lnTo>
                  <a:lnTo>
                    <a:pt x="863" y="306"/>
                  </a:lnTo>
                  <a:lnTo>
                    <a:pt x="864" y="309"/>
                  </a:lnTo>
                  <a:lnTo>
                    <a:pt x="867" y="312"/>
                  </a:lnTo>
                  <a:lnTo>
                    <a:pt x="869" y="314"/>
                  </a:lnTo>
                  <a:lnTo>
                    <a:pt x="870" y="317"/>
                  </a:lnTo>
                  <a:lnTo>
                    <a:pt x="872" y="318"/>
                  </a:lnTo>
                  <a:lnTo>
                    <a:pt x="872" y="320"/>
                  </a:lnTo>
                  <a:lnTo>
                    <a:pt x="873" y="321"/>
                  </a:lnTo>
                  <a:lnTo>
                    <a:pt x="875" y="323"/>
                  </a:lnTo>
                  <a:lnTo>
                    <a:pt x="876" y="324"/>
                  </a:lnTo>
                  <a:lnTo>
                    <a:pt x="876" y="326"/>
                  </a:lnTo>
                  <a:lnTo>
                    <a:pt x="878" y="327"/>
                  </a:lnTo>
                  <a:lnTo>
                    <a:pt x="879" y="329"/>
                  </a:lnTo>
                  <a:lnTo>
                    <a:pt x="879" y="330"/>
                  </a:lnTo>
                  <a:lnTo>
                    <a:pt x="881" y="332"/>
                  </a:lnTo>
                  <a:lnTo>
                    <a:pt x="881" y="333"/>
                  </a:lnTo>
                  <a:lnTo>
                    <a:pt x="882" y="333"/>
                  </a:lnTo>
                  <a:lnTo>
                    <a:pt x="882" y="335"/>
                  </a:lnTo>
                  <a:lnTo>
                    <a:pt x="884" y="336"/>
                  </a:lnTo>
                  <a:lnTo>
                    <a:pt x="884" y="338"/>
                  </a:lnTo>
                  <a:lnTo>
                    <a:pt x="885" y="338"/>
                  </a:lnTo>
                  <a:lnTo>
                    <a:pt x="885" y="339"/>
                  </a:lnTo>
                  <a:lnTo>
                    <a:pt x="887" y="341"/>
                  </a:lnTo>
                  <a:lnTo>
                    <a:pt x="887" y="342"/>
                  </a:lnTo>
                  <a:lnTo>
                    <a:pt x="888" y="344"/>
                  </a:lnTo>
                  <a:lnTo>
                    <a:pt x="888" y="345"/>
                  </a:lnTo>
                  <a:lnTo>
                    <a:pt x="890" y="347"/>
                  </a:lnTo>
                  <a:lnTo>
                    <a:pt x="891" y="348"/>
                  </a:lnTo>
                  <a:lnTo>
                    <a:pt x="891" y="350"/>
                  </a:lnTo>
                  <a:lnTo>
                    <a:pt x="893" y="351"/>
                  </a:lnTo>
                  <a:lnTo>
                    <a:pt x="894" y="353"/>
                  </a:lnTo>
                  <a:lnTo>
                    <a:pt x="894" y="354"/>
                  </a:lnTo>
                  <a:lnTo>
                    <a:pt x="896" y="357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73" name="Freeform 29">
              <a:extLst>
                <a:ext uri="{FF2B5EF4-FFF2-40B4-BE49-F238E27FC236}">
                  <a16:creationId xmlns:a16="http://schemas.microsoft.com/office/drawing/2014/main" id="{71C23975-7D42-384D-B2C9-EB42EC6F7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725" y="1960563"/>
              <a:ext cx="711200" cy="282575"/>
            </a:xfrm>
            <a:custGeom>
              <a:avLst/>
              <a:gdLst>
                <a:gd name="T0" fmla="*/ 2147483646 w 896"/>
                <a:gd name="T1" fmla="*/ 2147483646 h 355"/>
                <a:gd name="T2" fmla="*/ 2147483646 w 896"/>
                <a:gd name="T3" fmla="*/ 2147483646 h 355"/>
                <a:gd name="T4" fmla="*/ 2147483646 w 896"/>
                <a:gd name="T5" fmla="*/ 2147483646 h 355"/>
                <a:gd name="T6" fmla="*/ 2147483646 w 896"/>
                <a:gd name="T7" fmla="*/ 2147483646 h 355"/>
                <a:gd name="T8" fmla="*/ 2147483646 w 896"/>
                <a:gd name="T9" fmla="*/ 2147483646 h 355"/>
                <a:gd name="T10" fmla="*/ 2147483646 w 896"/>
                <a:gd name="T11" fmla="*/ 2147483646 h 355"/>
                <a:gd name="T12" fmla="*/ 2147483646 w 896"/>
                <a:gd name="T13" fmla="*/ 2147483646 h 355"/>
                <a:gd name="T14" fmla="*/ 2147483646 w 896"/>
                <a:gd name="T15" fmla="*/ 2147483646 h 355"/>
                <a:gd name="T16" fmla="*/ 2147483646 w 896"/>
                <a:gd name="T17" fmla="*/ 2147483646 h 355"/>
                <a:gd name="T18" fmla="*/ 2147483646 w 896"/>
                <a:gd name="T19" fmla="*/ 2147483646 h 355"/>
                <a:gd name="T20" fmla="*/ 2147483646 w 896"/>
                <a:gd name="T21" fmla="*/ 2147483646 h 355"/>
                <a:gd name="T22" fmla="*/ 2147483646 w 896"/>
                <a:gd name="T23" fmla="*/ 2147483646 h 355"/>
                <a:gd name="T24" fmla="*/ 2147483646 w 896"/>
                <a:gd name="T25" fmla="*/ 2147483646 h 355"/>
                <a:gd name="T26" fmla="*/ 2147483646 w 896"/>
                <a:gd name="T27" fmla="*/ 2147483646 h 355"/>
                <a:gd name="T28" fmla="*/ 2147483646 w 896"/>
                <a:gd name="T29" fmla="*/ 2147483646 h 355"/>
                <a:gd name="T30" fmla="*/ 2147483646 w 896"/>
                <a:gd name="T31" fmla="*/ 2147483646 h 355"/>
                <a:gd name="T32" fmla="*/ 2147483646 w 896"/>
                <a:gd name="T33" fmla="*/ 2147483646 h 355"/>
                <a:gd name="T34" fmla="*/ 2147483646 w 896"/>
                <a:gd name="T35" fmla="*/ 2147483646 h 355"/>
                <a:gd name="T36" fmla="*/ 2147483646 w 896"/>
                <a:gd name="T37" fmla="*/ 2147483646 h 355"/>
                <a:gd name="T38" fmla="*/ 2147483646 w 896"/>
                <a:gd name="T39" fmla="*/ 2147483646 h 355"/>
                <a:gd name="T40" fmla="*/ 2147483646 w 896"/>
                <a:gd name="T41" fmla="*/ 2147483646 h 355"/>
                <a:gd name="T42" fmla="*/ 2147483646 w 896"/>
                <a:gd name="T43" fmla="*/ 2147483646 h 355"/>
                <a:gd name="T44" fmla="*/ 2147483646 w 896"/>
                <a:gd name="T45" fmla="*/ 2147483646 h 355"/>
                <a:gd name="T46" fmla="*/ 2147483646 w 896"/>
                <a:gd name="T47" fmla="*/ 2147483646 h 355"/>
                <a:gd name="T48" fmla="*/ 2147483646 w 896"/>
                <a:gd name="T49" fmla="*/ 2147483646 h 355"/>
                <a:gd name="T50" fmla="*/ 2147483646 w 896"/>
                <a:gd name="T51" fmla="*/ 2147483646 h 355"/>
                <a:gd name="T52" fmla="*/ 2147483646 w 896"/>
                <a:gd name="T53" fmla="*/ 2147483646 h 355"/>
                <a:gd name="T54" fmla="*/ 2147483646 w 896"/>
                <a:gd name="T55" fmla="*/ 2147483646 h 355"/>
                <a:gd name="T56" fmla="*/ 2147483646 w 896"/>
                <a:gd name="T57" fmla="*/ 2147483646 h 355"/>
                <a:gd name="T58" fmla="*/ 2147483646 w 896"/>
                <a:gd name="T59" fmla="*/ 2147483646 h 355"/>
                <a:gd name="T60" fmla="*/ 2147483646 w 896"/>
                <a:gd name="T61" fmla="*/ 2147483646 h 355"/>
                <a:gd name="T62" fmla="*/ 2147483646 w 896"/>
                <a:gd name="T63" fmla="*/ 2147483646 h 355"/>
                <a:gd name="T64" fmla="*/ 2147483646 w 896"/>
                <a:gd name="T65" fmla="*/ 2147483646 h 355"/>
                <a:gd name="T66" fmla="*/ 2147483646 w 896"/>
                <a:gd name="T67" fmla="*/ 2147483646 h 355"/>
                <a:gd name="T68" fmla="*/ 2147483646 w 896"/>
                <a:gd name="T69" fmla="*/ 2147483646 h 355"/>
                <a:gd name="T70" fmla="*/ 2147483646 w 896"/>
                <a:gd name="T71" fmla="*/ 2147483646 h 355"/>
                <a:gd name="T72" fmla="*/ 2147483646 w 896"/>
                <a:gd name="T73" fmla="*/ 2147483646 h 355"/>
                <a:gd name="T74" fmla="*/ 2147483646 w 896"/>
                <a:gd name="T75" fmla="*/ 2147483646 h 355"/>
                <a:gd name="T76" fmla="*/ 2147483646 w 896"/>
                <a:gd name="T77" fmla="*/ 2147483646 h 355"/>
                <a:gd name="T78" fmla="*/ 2147483646 w 896"/>
                <a:gd name="T79" fmla="*/ 2147483646 h 355"/>
                <a:gd name="T80" fmla="*/ 2147483646 w 896"/>
                <a:gd name="T81" fmla="*/ 2147483646 h 355"/>
                <a:gd name="T82" fmla="*/ 2147483646 w 896"/>
                <a:gd name="T83" fmla="*/ 2147483646 h 355"/>
                <a:gd name="T84" fmla="*/ 2147483646 w 896"/>
                <a:gd name="T85" fmla="*/ 2147483646 h 355"/>
                <a:gd name="T86" fmla="*/ 2147483646 w 896"/>
                <a:gd name="T87" fmla="*/ 2147483646 h 355"/>
                <a:gd name="T88" fmla="*/ 2147483646 w 896"/>
                <a:gd name="T89" fmla="*/ 2147483646 h 355"/>
                <a:gd name="T90" fmla="*/ 2147483646 w 896"/>
                <a:gd name="T91" fmla="*/ 2147483646 h 355"/>
                <a:gd name="T92" fmla="*/ 2147483646 w 896"/>
                <a:gd name="T93" fmla="*/ 2147483646 h 355"/>
                <a:gd name="T94" fmla="*/ 2147483646 w 896"/>
                <a:gd name="T95" fmla="*/ 2147483646 h 355"/>
                <a:gd name="T96" fmla="*/ 2147483646 w 896"/>
                <a:gd name="T97" fmla="*/ 2147483646 h 355"/>
                <a:gd name="T98" fmla="*/ 2147483646 w 896"/>
                <a:gd name="T99" fmla="*/ 2147483646 h 355"/>
                <a:gd name="T100" fmla="*/ 2147483646 w 896"/>
                <a:gd name="T101" fmla="*/ 2147483646 h 355"/>
                <a:gd name="T102" fmla="*/ 2147483646 w 896"/>
                <a:gd name="T103" fmla="*/ 2147483646 h 355"/>
                <a:gd name="T104" fmla="*/ 2147483646 w 896"/>
                <a:gd name="T105" fmla="*/ 2147483646 h 355"/>
                <a:gd name="T106" fmla="*/ 2147483646 w 896"/>
                <a:gd name="T107" fmla="*/ 2147483646 h 355"/>
                <a:gd name="T108" fmla="*/ 2147483646 w 896"/>
                <a:gd name="T109" fmla="*/ 2147483646 h 355"/>
                <a:gd name="T110" fmla="*/ 2147483646 w 896"/>
                <a:gd name="T111" fmla="*/ 2147483646 h 355"/>
                <a:gd name="T112" fmla="*/ 2147483646 w 896"/>
                <a:gd name="T113" fmla="*/ 2147483646 h 355"/>
                <a:gd name="T114" fmla="*/ 2147483646 w 896"/>
                <a:gd name="T115" fmla="*/ 2147483646 h 355"/>
                <a:gd name="T116" fmla="*/ 2147483646 w 896"/>
                <a:gd name="T117" fmla="*/ 2147483646 h 355"/>
                <a:gd name="T118" fmla="*/ 2147483646 w 896"/>
                <a:gd name="T119" fmla="*/ 2147483646 h 355"/>
                <a:gd name="T120" fmla="*/ 2147483646 w 896"/>
                <a:gd name="T121" fmla="*/ 2147483646 h 3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96" h="355">
                  <a:moveTo>
                    <a:pt x="0" y="355"/>
                  </a:moveTo>
                  <a:lnTo>
                    <a:pt x="34" y="355"/>
                  </a:lnTo>
                  <a:lnTo>
                    <a:pt x="66" y="355"/>
                  </a:lnTo>
                  <a:lnTo>
                    <a:pt x="96" y="355"/>
                  </a:lnTo>
                  <a:lnTo>
                    <a:pt x="124" y="355"/>
                  </a:lnTo>
                  <a:lnTo>
                    <a:pt x="150" y="355"/>
                  </a:lnTo>
                  <a:lnTo>
                    <a:pt x="174" y="355"/>
                  </a:lnTo>
                  <a:lnTo>
                    <a:pt x="196" y="355"/>
                  </a:lnTo>
                  <a:lnTo>
                    <a:pt x="217" y="355"/>
                  </a:lnTo>
                  <a:lnTo>
                    <a:pt x="237" y="355"/>
                  </a:lnTo>
                  <a:lnTo>
                    <a:pt x="255" y="355"/>
                  </a:lnTo>
                  <a:lnTo>
                    <a:pt x="271" y="355"/>
                  </a:lnTo>
                  <a:lnTo>
                    <a:pt x="286" y="355"/>
                  </a:lnTo>
                  <a:lnTo>
                    <a:pt x="300" y="355"/>
                  </a:lnTo>
                  <a:lnTo>
                    <a:pt x="312" y="355"/>
                  </a:lnTo>
                  <a:lnTo>
                    <a:pt x="322" y="355"/>
                  </a:lnTo>
                  <a:lnTo>
                    <a:pt x="333" y="355"/>
                  </a:lnTo>
                  <a:lnTo>
                    <a:pt x="342" y="355"/>
                  </a:lnTo>
                  <a:lnTo>
                    <a:pt x="349" y="355"/>
                  </a:lnTo>
                  <a:lnTo>
                    <a:pt x="357" y="355"/>
                  </a:lnTo>
                  <a:lnTo>
                    <a:pt x="363" y="355"/>
                  </a:lnTo>
                  <a:lnTo>
                    <a:pt x="369" y="355"/>
                  </a:lnTo>
                  <a:lnTo>
                    <a:pt x="373" y="355"/>
                  </a:lnTo>
                  <a:lnTo>
                    <a:pt x="378" y="355"/>
                  </a:lnTo>
                  <a:lnTo>
                    <a:pt x="382" y="355"/>
                  </a:lnTo>
                  <a:lnTo>
                    <a:pt x="385" y="355"/>
                  </a:lnTo>
                  <a:lnTo>
                    <a:pt x="388" y="355"/>
                  </a:lnTo>
                  <a:lnTo>
                    <a:pt x="391" y="355"/>
                  </a:lnTo>
                  <a:lnTo>
                    <a:pt x="393" y="354"/>
                  </a:lnTo>
                  <a:lnTo>
                    <a:pt x="396" y="354"/>
                  </a:lnTo>
                  <a:lnTo>
                    <a:pt x="399" y="354"/>
                  </a:lnTo>
                  <a:lnTo>
                    <a:pt x="400" y="354"/>
                  </a:lnTo>
                  <a:lnTo>
                    <a:pt x="403" y="354"/>
                  </a:lnTo>
                  <a:lnTo>
                    <a:pt x="406" y="354"/>
                  </a:lnTo>
                  <a:lnTo>
                    <a:pt x="408" y="354"/>
                  </a:lnTo>
                  <a:lnTo>
                    <a:pt x="411" y="354"/>
                  </a:lnTo>
                  <a:lnTo>
                    <a:pt x="412" y="354"/>
                  </a:lnTo>
                  <a:lnTo>
                    <a:pt x="414" y="354"/>
                  </a:lnTo>
                  <a:lnTo>
                    <a:pt x="415" y="354"/>
                  </a:lnTo>
                  <a:lnTo>
                    <a:pt x="418" y="352"/>
                  </a:lnTo>
                  <a:lnTo>
                    <a:pt x="420" y="352"/>
                  </a:lnTo>
                  <a:lnTo>
                    <a:pt x="421" y="352"/>
                  </a:lnTo>
                  <a:lnTo>
                    <a:pt x="423" y="352"/>
                  </a:lnTo>
                  <a:lnTo>
                    <a:pt x="424" y="352"/>
                  </a:lnTo>
                  <a:lnTo>
                    <a:pt x="426" y="352"/>
                  </a:lnTo>
                  <a:lnTo>
                    <a:pt x="427" y="352"/>
                  </a:lnTo>
                  <a:lnTo>
                    <a:pt x="429" y="352"/>
                  </a:lnTo>
                  <a:lnTo>
                    <a:pt x="430" y="352"/>
                  </a:lnTo>
                  <a:lnTo>
                    <a:pt x="432" y="352"/>
                  </a:lnTo>
                  <a:lnTo>
                    <a:pt x="433" y="352"/>
                  </a:lnTo>
                  <a:lnTo>
                    <a:pt x="435" y="351"/>
                  </a:lnTo>
                  <a:lnTo>
                    <a:pt x="436" y="351"/>
                  </a:lnTo>
                  <a:lnTo>
                    <a:pt x="438" y="351"/>
                  </a:lnTo>
                  <a:lnTo>
                    <a:pt x="439" y="351"/>
                  </a:lnTo>
                  <a:lnTo>
                    <a:pt x="441" y="351"/>
                  </a:lnTo>
                  <a:lnTo>
                    <a:pt x="442" y="351"/>
                  </a:lnTo>
                  <a:lnTo>
                    <a:pt x="444" y="351"/>
                  </a:lnTo>
                  <a:lnTo>
                    <a:pt x="447" y="349"/>
                  </a:lnTo>
                  <a:lnTo>
                    <a:pt x="448" y="349"/>
                  </a:lnTo>
                  <a:lnTo>
                    <a:pt x="450" y="349"/>
                  </a:lnTo>
                  <a:lnTo>
                    <a:pt x="453" y="349"/>
                  </a:lnTo>
                  <a:lnTo>
                    <a:pt x="454" y="349"/>
                  </a:lnTo>
                  <a:lnTo>
                    <a:pt x="457" y="348"/>
                  </a:lnTo>
                  <a:lnTo>
                    <a:pt x="459" y="348"/>
                  </a:lnTo>
                  <a:lnTo>
                    <a:pt x="462" y="348"/>
                  </a:lnTo>
                  <a:lnTo>
                    <a:pt x="463" y="348"/>
                  </a:lnTo>
                  <a:lnTo>
                    <a:pt x="465" y="346"/>
                  </a:lnTo>
                  <a:lnTo>
                    <a:pt x="468" y="346"/>
                  </a:lnTo>
                  <a:lnTo>
                    <a:pt x="469" y="346"/>
                  </a:lnTo>
                  <a:lnTo>
                    <a:pt x="471" y="346"/>
                  </a:lnTo>
                  <a:lnTo>
                    <a:pt x="472" y="346"/>
                  </a:lnTo>
                  <a:lnTo>
                    <a:pt x="474" y="346"/>
                  </a:lnTo>
                  <a:lnTo>
                    <a:pt x="475" y="345"/>
                  </a:lnTo>
                  <a:lnTo>
                    <a:pt x="477" y="345"/>
                  </a:lnTo>
                  <a:lnTo>
                    <a:pt x="478" y="345"/>
                  </a:lnTo>
                  <a:lnTo>
                    <a:pt x="480" y="345"/>
                  </a:lnTo>
                  <a:lnTo>
                    <a:pt x="481" y="345"/>
                  </a:lnTo>
                  <a:lnTo>
                    <a:pt x="483" y="345"/>
                  </a:lnTo>
                  <a:lnTo>
                    <a:pt x="483" y="343"/>
                  </a:lnTo>
                  <a:lnTo>
                    <a:pt x="484" y="343"/>
                  </a:lnTo>
                  <a:lnTo>
                    <a:pt x="486" y="343"/>
                  </a:lnTo>
                  <a:lnTo>
                    <a:pt x="487" y="343"/>
                  </a:lnTo>
                  <a:lnTo>
                    <a:pt x="489" y="343"/>
                  </a:lnTo>
                  <a:lnTo>
                    <a:pt x="490" y="342"/>
                  </a:lnTo>
                  <a:lnTo>
                    <a:pt x="492" y="342"/>
                  </a:lnTo>
                  <a:lnTo>
                    <a:pt x="493" y="342"/>
                  </a:lnTo>
                  <a:lnTo>
                    <a:pt x="495" y="340"/>
                  </a:lnTo>
                  <a:lnTo>
                    <a:pt x="496" y="340"/>
                  </a:lnTo>
                  <a:lnTo>
                    <a:pt x="499" y="340"/>
                  </a:lnTo>
                  <a:lnTo>
                    <a:pt x="501" y="339"/>
                  </a:lnTo>
                  <a:lnTo>
                    <a:pt x="502" y="339"/>
                  </a:lnTo>
                  <a:lnTo>
                    <a:pt x="505" y="337"/>
                  </a:lnTo>
                  <a:lnTo>
                    <a:pt x="508" y="337"/>
                  </a:lnTo>
                  <a:lnTo>
                    <a:pt x="510" y="336"/>
                  </a:lnTo>
                  <a:lnTo>
                    <a:pt x="513" y="336"/>
                  </a:lnTo>
                  <a:lnTo>
                    <a:pt x="516" y="334"/>
                  </a:lnTo>
                  <a:lnTo>
                    <a:pt x="519" y="334"/>
                  </a:lnTo>
                  <a:lnTo>
                    <a:pt x="520" y="333"/>
                  </a:lnTo>
                  <a:lnTo>
                    <a:pt x="523" y="333"/>
                  </a:lnTo>
                  <a:lnTo>
                    <a:pt x="525" y="331"/>
                  </a:lnTo>
                  <a:lnTo>
                    <a:pt x="526" y="331"/>
                  </a:lnTo>
                  <a:lnTo>
                    <a:pt x="529" y="330"/>
                  </a:lnTo>
                  <a:lnTo>
                    <a:pt x="531" y="330"/>
                  </a:lnTo>
                  <a:lnTo>
                    <a:pt x="533" y="328"/>
                  </a:lnTo>
                  <a:lnTo>
                    <a:pt x="534" y="328"/>
                  </a:lnTo>
                  <a:lnTo>
                    <a:pt x="536" y="328"/>
                  </a:lnTo>
                  <a:lnTo>
                    <a:pt x="537" y="327"/>
                  </a:lnTo>
                  <a:lnTo>
                    <a:pt x="539" y="327"/>
                  </a:lnTo>
                  <a:lnTo>
                    <a:pt x="540" y="327"/>
                  </a:lnTo>
                  <a:lnTo>
                    <a:pt x="542" y="325"/>
                  </a:lnTo>
                  <a:lnTo>
                    <a:pt x="543" y="325"/>
                  </a:lnTo>
                  <a:lnTo>
                    <a:pt x="545" y="325"/>
                  </a:lnTo>
                  <a:lnTo>
                    <a:pt x="546" y="324"/>
                  </a:lnTo>
                  <a:lnTo>
                    <a:pt x="548" y="324"/>
                  </a:lnTo>
                  <a:lnTo>
                    <a:pt x="549" y="322"/>
                  </a:lnTo>
                  <a:lnTo>
                    <a:pt x="551" y="322"/>
                  </a:lnTo>
                  <a:lnTo>
                    <a:pt x="552" y="321"/>
                  </a:lnTo>
                  <a:lnTo>
                    <a:pt x="554" y="321"/>
                  </a:lnTo>
                  <a:lnTo>
                    <a:pt x="555" y="319"/>
                  </a:lnTo>
                  <a:lnTo>
                    <a:pt x="557" y="319"/>
                  </a:lnTo>
                  <a:lnTo>
                    <a:pt x="560" y="318"/>
                  </a:lnTo>
                  <a:lnTo>
                    <a:pt x="561" y="318"/>
                  </a:lnTo>
                  <a:lnTo>
                    <a:pt x="563" y="316"/>
                  </a:lnTo>
                  <a:lnTo>
                    <a:pt x="566" y="315"/>
                  </a:lnTo>
                  <a:lnTo>
                    <a:pt x="567" y="313"/>
                  </a:lnTo>
                  <a:lnTo>
                    <a:pt x="570" y="313"/>
                  </a:lnTo>
                  <a:lnTo>
                    <a:pt x="572" y="312"/>
                  </a:lnTo>
                  <a:lnTo>
                    <a:pt x="575" y="310"/>
                  </a:lnTo>
                  <a:lnTo>
                    <a:pt x="576" y="309"/>
                  </a:lnTo>
                  <a:lnTo>
                    <a:pt x="578" y="309"/>
                  </a:lnTo>
                  <a:lnTo>
                    <a:pt x="581" y="307"/>
                  </a:lnTo>
                  <a:lnTo>
                    <a:pt x="582" y="307"/>
                  </a:lnTo>
                  <a:lnTo>
                    <a:pt x="584" y="306"/>
                  </a:lnTo>
                  <a:lnTo>
                    <a:pt x="585" y="304"/>
                  </a:lnTo>
                  <a:lnTo>
                    <a:pt x="587" y="304"/>
                  </a:lnTo>
                  <a:lnTo>
                    <a:pt x="588" y="303"/>
                  </a:lnTo>
                  <a:lnTo>
                    <a:pt x="590" y="303"/>
                  </a:lnTo>
                  <a:lnTo>
                    <a:pt x="591" y="303"/>
                  </a:lnTo>
                  <a:lnTo>
                    <a:pt x="591" y="301"/>
                  </a:lnTo>
                  <a:lnTo>
                    <a:pt x="593" y="301"/>
                  </a:lnTo>
                  <a:lnTo>
                    <a:pt x="594" y="300"/>
                  </a:lnTo>
                  <a:lnTo>
                    <a:pt x="596" y="300"/>
                  </a:lnTo>
                  <a:lnTo>
                    <a:pt x="597" y="298"/>
                  </a:lnTo>
                  <a:lnTo>
                    <a:pt x="599" y="298"/>
                  </a:lnTo>
                  <a:lnTo>
                    <a:pt x="600" y="297"/>
                  </a:lnTo>
                  <a:lnTo>
                    <a:pt x="602" y="297"/>
                  </a:lnTo>
                  <a:lnTo>
                    <a:pt x="603" y="295"/>
                  </a:lnTo>
                  <a:lnTo>
                    <a:pt x="605" y="294"/>
                  </a:lnTo>
                  <a:lnTo>
                    <a:pt x="606" y="294"/>
                  </a:lnTo>
                  <a:lnTo>
                    <a:pt x="608" y="292"/>
                  </a:lnTo>
                  <a:lnTo>
                    <a:pt x="609" y="292"/>
                  </a:lnTo>
                  <a:lnTo>
                    <a:pt x="612" y="291"/>
                  </a:lnTo>
                  <a:lnTo>
                    <a:pt x="614" y="289"/>
                  </a:lnTo>
                  <a:lnTo>
                    <a:pt x="615" y="289"/>
                  </a:lnTo>
                  <a:lnTo>
                    <a:pt x="617" y="288"/>
                  </a:lnTo>
                  <a:lnTo>
                    <a:pt x="620" y="286"/>
                  </a:lnTo>
                  <a:lnTo>
                    <a:pt x="621" y="285"/>
                  </a:lnTo>
                  <a:lnTo>
                    <a:pt x="623" y="285"/>
                  </a:lnTo>
                  <a:lnTo>
                    <a:pt x="626" y="283"/>
                  </a:lnTo>
                  <a:lnTo>
                    <a:pt x="627" y="282"/>
                  </a:lnTo>
                  <a:lnTo>
                    <a:pt x="629" y="282"/>
                  </a:lnTo>
                  <a:lnTo>
                    <a:pt x="630" y="280"/>
                  </a:lnTo>
                  <a:lnTo>
                    <a:pt x="632" y="279"/>
                  </a:lnTo>
                  <a:lnTo>
                    <a:pt x="633" y="279"/>
                  </a:lnTo>
                  <a:lnTo>
                    <a:pt x="635" y="277"/>
                  </a:lnTo>
                  <a:lnTo>
                    <a:pt x="636" y="277"/>
                  </a:lnTo>
                  <a:lnTo>
                    <a:pt x="636" y="276"/>
                  </a:lnTo>
                  <a:lnTo>
                    <a:pt x="638" y="276"/>
                  </a:lnTo>
                  <a:lnTo>
                    <a:pt x="639" y="276"/>
                  </a:lnTo>
                  <a:lnTo>
                    <a:pt x="641" y="274"/>
                  </a:lnTo>
                  <a:lnTo>
                    <a:pt x="642" y="273"/>
                  </a:lnTo>
                  <a:lnTo>
                    <a:pt x="644" y="273"/>
                  </a:lnTo>
                  <a:lnTo>
                    <a:pt x="645" y="271"/>
                  </a:lnTo>
                  <a:lnTo>
                    <a:pt x="647" y="271"/>
                  </a:lnTo>
                  <a:lnTo>
                    <a:pt x="647" y="270"/>
                  </a:lnTo>
                  <a:lnTo>
                    <a:pt x="648" y="270"/>
                  </a:lnTo>
                  <a:lnTo>
                    <a:pt x="650" y="270"/>
                  </a:lnTo>
                  <a:lnTo>
                    <a:pt x="650" y="268"/>
                  </a:lnTo>
                  <a:lnTo>
                    <a:pt x="651" y="268"/>
                  </a:lnTo>
                  <a:lnTo>
                    <a:pt x="653" y="267"/>
                  </a:lnTo>
                  <a:lnTo>
                    <a:pt x="654" y="267"/>
                  </a:lnTo>
                  <a:lnTo>
                    <a:pt x="656" y="265"/>
                  </a:lnTo>
                  <a:lnTo>
                    <a:pt x="657" y="264"/>
                  </a:lnTo>
                  <a:lnTo>
                    <a:pt x="659" y="264"/>
                  </a:lnTo>
                  <a:lnTo>
                    <a:pt x="660" y="262"/>
                  </a:lnTo>
                  <a:lnTo>
                    <a:pt x="662" y="261"/>
                  </a:lnTo>
                  <a:lnTo>
                    <a:pt x="663" y="261"/>
                  </a:lnTo>
                  <a:lnTo>
                    <a:pt x="665" y="259"/>
                  </a:lnTo>
                  <a:lnTo>
                    <a:pt x="666" y="258"/>
                  </a:lnTo>
                  <a:lnTo>
                    <a:pt x="668" y="258"/>
                  </a:lnTo>
                  <a:lnTo>
                    <a:pt x="669" y="256"/>
                  </a:lnTo>
                  <a:lnTo>
                    <a:pt x="671" y="255"/>
                  </a:lnTo>
                  <a:lnTo>
                    <a:pt x="672" y="253"/>
                  </a:lnTo>
                  <a:lnTo>
                    <a:pt x="674" y="253"/>
                  </a:lnTo>
                  <a:lnTo>
                    <a:pt x="675" y="253"/>
                  </a:lnTo>
                  <a:lnTo>
                    <a:pt x="675" y="252"/>
                  </a:lnTo>
                  <a:lnTo>
                    <a:pt x="677" y="252"/>
                  </a:lnTo>
                  <a:lnTo>
                    <a:pt x="677" y="250"/>
                  </a:lnTo>
                  <a:lnTo>
                    <a:pt x="678" y="250"/>
                  </a:lnTo>
                  <a:lnTo>
                    <a:pt x="680" y="249"/>
                  </a:lnTo>
                  <a:lnTo>
                    <a:pt x="681" y="249"/>
                  </a:lnTo>
                  <a:lnTo>
                    <a:pt x="681" y="247"/>
                  </a:lnTo>
                  <a:lnTo>
                    <a:pt x="683" y="247"/>
                  </a:lnTo>
                  <a:lnTo>
                    <a:pt x="684" y="246"/>
                  </a:lnTo>
                  <a:lnTo>
                    <a:pt x="686" y="244"/>
                  </a:lnTo>
                  <a:lnTo>
                    <a:pt x="687" y="244"/>
                  </a:lnTo>
                  <a:lnTo>
                    <a:pt x="689" y="243"/>
                  </a:lnTo>
                  <a:lnTo>
                    <a:pt x="690" y="241"/>
                  </a:lnTo>
                  <a:lnTo>
                    <a:pt x="692" y="240"/>
                  </a:lnTo>
                  <a:lnTo>
                    <a:pt x="693" y="238"/>
                  </a:lnTo>
                  <a:lnTo>
                    <a:pt x="695" y="238"/>
                  </a:lnTo>
                  <a:lnTo>
                    <a:pt x="696" y="237"/>
                  </a:lnTo>
                  <a:lnTo>
                    <a:pt x="698" y="235"/>
                  </a:lnTo>
                  <a:lnTo>
                    <a:pt x="699" y="234"/>
                  </a:lnTo>
                  <a:lnTo>
                    <a:pt x="701" y="234"/>
                  </a:lnTo>
                  <a:lnTo>
                    <a:pt x="701" y="232"/>
                  </a:lnTo>
                  <a:lnTo>
                    <a:pt x="702" y="232"/>
                  </a:lnTo>
                  <a:lnTo>
                    <a:pt x="702" y="231"/>
                  </a:lnTo>
                  <a:lnTo>
                    <a:pt x="704" y="231"/>
                  </a:lnTo>
                  <a:lnTo>
                    <a:pt x="705" y="229"/>
                  </a:lnTo>
                  <a:lnTo>
                    <a:pt x="707" y="229"/>
                  </a:lnTo>
                  <a:lnTo>
                    <a:pt x="707" y="228"/>
                  </a:lnTo>
                  <a:lnTo>
                    <a:pt x="708" y="228"/>
                  </a:lnTo>
                  <a:lnTo>
                    <a:pt x="708" y="226"/>
                  </a:lnTo>
                  <a:lnTo>
                    <a:pt x="710" y="226"/>
                  </a:lnTo>
                  <a:lnTo>
                    <a:pt x="711" y="225"/>
                  </a:lnTo>
                  <a:lnTo>
                    <a:pt x="713" y="225"/>
                  </a:lnTo>
                  <a:lnTo>
                    <a:pt x="714" y="223"/>
                  </a:lnTo>
                  <a:lnTo>
                    <a:pt x="716" y="222"/>
                  </a:lnTo>
                  <a:lnTo>
                    <a:pt x="717" y="222"/>
                  </a:lnTo>
                  <a:lnTo>
                    <a:pt x="717" y="220"/>
                  </a:lnTo>
                  <a:lnTo>
                    <a:pt x="719" y="220"/>
                  </a:lnTo>
                  <a:lnTo>
                    <a:pt x="720" y="219"/>
                  </a:lnTo>
                  <a:lnTo>
                    <a:pt x="722" y="217"/>
                  </a:lnTo>
                  <a:lnTo>
                    <a:pt x="723" y="217"/>
                  </a:lnTo>
                  <a:lnTo>
                    <a:pt x="725" y="216"/>
                  </a:lnTo>
                  <a:lnTo>
                    <a:pt x="726" y="214"/>
                  </a:lnTo>
                  <a:lnTo>
                    <a:pt x="728" y="214"/>
                  </a:lnTo>
                  <a:lnTo>
                    <a:pt x="729" y="213"/>
                  </a:lnTo>
                  <a:lnTo>
                    <a:pt x="731" y="211"/>
                  </a:lnTo>
                  <a:lnTo>
                    <a:pt x="732" y="211"/>
                  </a:lnTo>
                  <a:lnTo>
                    <a:pt x="732" y="210"/>
                  </a:lnTo>
                  <a:lnTo>
                    <a:pt x="734" y="210"/>
                  </a:lnTo>
                  <a:lnTo>
                    <a:pt x="735" y="208"/>
                  </a:lnTo>
                  <a:lnTo>
                    <a:pt x="737" y="207"/>
                  </a:lnTo>
                  <a:lnTo>
                    <a:pt x="738" y="205"/>
                  </a:lnTo>
                  <a:lnTo>
                    <a:pt x="740" y="204"/>
                  </a:lnTo>
                  <a:lnTo>
                    <a:pt x="741" y="202"/>
                  </a:lnTo>
                  <a:lnTo>
                    <a:pt x="743" y="202"/>
                  </a:lnTo>
                  <a:lnTo>
                    <a:pt x="743" y="201"/>
                  </a:lnTo>
                  <a:lnTo>
                    <a:pt x="744" y="199"/>
                  </a:lnTo>
                  <a:lnTo>
                    <a:pt x="746" y="199"/>
                  </a:lnTo>
                  <a:lnTo>
                    <a:pt x="746" y="198"/>
                  </a:lnTo>
                  <a:lnTo>
                    <a:pt x="747" y="196"/>
                  </a:lnTo>
                  <a:lnTo>
                    <a:pt x="749" y="195"/>
                  </a:lnTo>
                  <a:lnTo>
                    <a:pt x="750" y="193"/>
                  </a:lnTo>
                  <a:lnTo>
                    <a:pt x="752" y="192"/>
                  </a:lnTo>
                  <a:lnTo>
                    <a:pt x="752" y="190"/>
                  </a:lnTo>
                  <a:lnTo>
                    <a:pt x="753" y="189"/>
                  </a:lnTo>
                  <a:lnTo>
                    <a:pt x="755" y="187"/>
                  </a:lnTo>
                  <a:lnTo>
                    <a:pt x="756" y="186"/>
                  </a:lnTo>
                  <a:lnTo>
                    <a:pt x="758" y="186"/>
                  </a:lnTo>
                  <a:lnTo>
                    <a:pt x="759" y="184"/>
                  </a:lnTo>
                  <a:lnTo>
                    <a:pt x="759" y="183"/>
                  </a:lnTo>
                  <a:lnTo>
                    <a:pt x="761" y="181"/>
                  </a:lnTo>
                  <a:lnTo>
                    <a:pt x="762" y="181"/>
                  </a:lnTo>
                  <a:lnTo>
                    <a:pt x="762" y="180"/>
                  </a:lnTo>
                  <a:lnTo>
                    <a:pt x="764" y="178"/>
                  </a:lnTo>
                  <a:lnTo>
                    <a:pt x="765" y="178"/>
                  </a:lnTo>
                  <a:lnTo>
                    <a:pt x="765" y="177"/>
                  </a:lnTo>
                  <a:lnTo>
                    <a:pt x="767" y="175"/>
                  </a:lnTo>
                  <a:lnTo>
                    <a:pt x="768" y="174"/>
                  </a:lnTo>
                  <a:lnTo>
                    <a:pt x="770" y="172"/>
                  </a:lnTo>
                  <a:lnTo>
                    <a:pt x="770" y="171"/>
                  </a:lnTo>
                  <a:lnTo>
                    <a:pt x="771" y="171"/>
                  </a:lnTo>
                  <a:lnTo>
                    <a:pt x="773" y="169"/>
                  </a:lnTo>
                  <a:lnTo>
                    <a:pt x="773" y="168"/>
                  </a:lnTo>
                  <a:lnTo>
                    <a:pt x="774" y="168"/>
                  </a:lnTo>
                  <a:lnTo>
                    <a:pt x="776" y="166"/>
                  </a:lnTo>
                  <a:lnTo>
                    <a:pt x="776" y="165"/>
                  </a:lnTo>
                  <a:lnTo>
                    <a:pt x="777" y="163"/>
                  </a:lnTo>
                  <a:lnTo>
                    <a:pt x="779" y="162"/>
                  </a:lnTo>
                  <a:lnTo>
                    <a:pt x="780" y="160"/>
                  </a:lnTo>
                  <a:lnTo>
                    <a:pt x="782" y="159"/>
                  </a:lnTo>
                  <a:lnTo>
                    <a:pt x="782" y="157"/>
                  </a:lnTo>
                  <a:lnTo>
                    <a:pt x="783" y="156"/>
                  </a:lnTo>
                  <a:lnTo>
                    <a:pt x="786" y="153"/>
                  </a:lnTo>
                  <a:lnTo>
                    <a:pt x="788" y="151"/>
                  </a:lnTo>
                  <a:lnTo>
                    <a:pt x="789" y="150"/>
                  </a:lnTo>
                  <a:lnTo>
                    <a:pt x="791" y="147"/>
                  </a:lnTo>
                  <a:lnTo>
                    <a:pt x="792" y="145"/>
                  </a:lnTo>
                  <a:lnTo>
                    <a:pt x="794" y="144"/>
                  </a:lnTo>
                  <a:lnTo>
                    <a:pt x="795" y="142"/>
                  </a:lnTo>
                  <a:lnTo>
                    <a:pt x="797" y="141"/>
                  </a:lnTo>
                  <a:lnTo>
                    <a:pt x="797" y="139"/>
                  </a:lnTo>
                  <a:lnTo>
                    <a:pt x="798" y="138"/>
                  </a:lnTo>
                  <a:lnTo>
                    <a:pt x="800" y="136"/>
                  </a:lnTo>
                  <a:lnTo>
                    <a:pt x="800" y="135"/>
                  </a:lnTo>
                  <a:lnTo>
                    <a:pt x="801" y="135"/>
                  </a:lnTo>
                  <a:lnTo>
                    <a:pt x="803" y="133"/>
                  </a:lnTo>
                  <a:lnTo>
                    <a:pt x="803" y="132"/>
                  </a:lnTo>
                  <a:lnTo>
                    <a:pt x="804" y="130"/>
                  </a:lnTo>
                  <a:lnTo>
                    <a:pt x="806" y="130"/>
                  </a:lnTo>
                  <a:lnTo>
                    <a:pt x="806" y="129"/>
                  </a:lnTo>
                  <a:lnTo>
                    <a:pt x="807" y="127"/>
                  </a:lnTo>
                  <a:lnTo>
                    <a:pt x="807" y="126"/>
                  </a:lnTo>
                  <a:lnTo>
                    <a:pt x="809" y="124"/>
                  </a:lnTo>
                  <a:lnTo>
                    <a:pt x="810" y="124"/>
                  </a:lnTo>
                  <a:lnTo>
                    <a:pt x="810" y="123"/>
                  </a:lnTo>
                  <a:lnTo>
                    <a:pt x="812" y="121"/>
                  </a:lnTo>
                  <a:lnTo>
                    <a:pt x="812" y="120"/>
                  </a:lnTo>
                  <a:lnTo>
                    <a:pt x="813" y="118"/>
                  </a:lnTo>
                  <a:lnTo>
                    <a:pt x="815" y="117"/>
                  </a:lnTo>
                  <a:lnTo>
                    <a:pt x="816" y="115"/>
                  </a:lnTo>
                  <a:lnTo>
                    <a:pt x="818" y="114"/>
                  </a:lnTo>
                  <a:lnTo>
                    <a:pt x="819" y="111"/>
                  </a:lnTo>
                  <a:lnTo>
                    <a:pt x="819" y="109"/>
                  </a:lnTo>
                  <a:lnTo>
                    <a:pt x="821" y="108"/>
                  </a:lnTo>
                  <a:lnTo>
                    <a:pt x="824" y="105"/>
                  </a:lnTo>
                  <a:lnTo>
                    <a:pt x="825" y="103"/>
                  </a:lnTo>
                  <a:lnTo>
                    <a:pt x="827" y="100"/>
                  </a:lnTo>
                  <a:lnTo>
                    <a:pt x="828" y="99"/>
                  </a:lnTo>
                  <a:lnTo>
                    <a:pt x="830" y="96"/>
                  </a:lnTo>
                  <a:lnTo>
                    <a:pt x="831" y="94"/>
                  </a:lnTo>
                  <a:lnTo>
                    <a:pt x="833" y="93"/>
                  </a:lnTo>
                  <a:lnTo>
                    <a:pt x="834" y="90"/>
                  </a:lnTo>
                  <a:lnTo>
                    <a:pt x="834" y="88"/>
                  </a:lnTo>
                  <a:lnTo>
                    <a:pt x="836" y="87"/>
                  </a:lnTo>
                  <a:lnTo>
                    <a:pt x="837" y="85"/>
                  </a:lnTo>
                  <a:lnTo>
                    <a:pt x="837" y="84"/>
                  </a:lnTo>
                  <a:lnTo>
                    <a:pt x="839" y="82"/>
                  </a:lnTo>
                  <a:lnTo>
                    <a:pt x="840" y="81"/>
                  </a:lnTo>
                  <a:lnTo>
                    <a:pt x="842" y="79"/>
                  </a:lnTo>
                  <a:lnTo>
                    <a:pt x="843" y="78"/>
                  </a:lnTo>
                  <a:lnTo>
                    <a:pt x="843" y="76"/>
                  </a:lnTo>
                  <a:lnTo>
                    <a:pt x="845" y="75"/>
                  </a:lnTo>
                  <a:lnTo>
                    <a:pt x="845" y="73"/>
                  </a:lnTo>
                  <a:lnTo>
                    <a:pt x="846" y="72"/>
                  </a:lnTo>
                  <a:lnTo>
                    <a:pt x="848" y="72"/>
                  </a:lnTo>
                  <a:lnTo>
                    <a:pt x="848" y="70"/>
                  </a:lnTo>
                  <a:lnTo>
                    <a:pt x="849" y="69"/>
                  </a:lnTo>
                  <a:lnTo>
                    <a:pt x="851" y="67"/>
                  </a:lnTo>
                  <a:lnTo>
                    <a:pt x="851" y="66"/>
                  </a:lnTo>
                  <a:lnTo>
                    <a:pt x="852" y="64"/>
                  </a:lnTo>
                  <a:lnTo>
                    <a:pt x="854" y="61"/>
                  </a:lnTo>
                  <a:lnTo>
                    <a:pt x="855" y="60"/>
                  </a:lnTo>
                  <a:lnTo>
                    <a:pt x="857" y="58"/>
                  </a:lnTo>
                  <a:lnTo>
                    <a:pt x="858" y="57"/>
                  </a:lnTo>
                  <a:lnTo>
                    <a:pt x="860" y="54"/>
                  </a:lnTo>
                  <a:lnTo>
                    <a:pt x="861" y="52"/>
                  </a:lnTo>
                  <a:lnTo>
                    <a:pt x="863" y="49"/>
                  </a:lnTo>
                  <a:lnTo>
                    <a:pt x="864" y="46"/>
                  </a:lnTo>
                  <a:lnTo>
                    <a:pt x="867" y="45"/>
                  </a:lnTo>
                  <a:lnTo>
                    <a:pt x="869" y="42"/>
                  </a:lnTo>
                  <a:lnTo>
                    <a:pt x="870" y="40"/>
                  </a:lnTo>
                  <a:lnTo>
                    <a:pt x="872" y="39"/>
                  </a:lnTo>
                  <a:lnTo>
                    <a:pt x="872" y="36"/>
                  </a:lnTo>
                  <a:lnTo>
                    <a:pt x="873" y="34"/>
                  </a:lnTo>
                  <a:lnTo>
                    <a:pt x="875" y="33"/>
                  </a:lnTo>
                  <a:lnTo>
                    <a:pt x="876" y="31"/>
                  </a:lnTo>
                  <a:lnTo>
                    <a:pt x="876" y="30"/>
                  </a:lnTo>
                  <a:lnTo>
                    <a:pt x="878" y="28"/>
                  </a:lnTo>
                  <a:lnTo>
                    <a:pt x="879" y="28"/>
                  </a:lnTo>
                  <a:lnTo>
                    <a:pt x="879" y="27"/>
                  </a:lnTo>
                  <a:lnTo>
                    <a:pt x="881" y="25"/>
                  </a:lnTo>
                  <a:lnTo>
                    <a:pt x="881" y="24"/>
                  </a:lnTo>
                  <a:lnTo>
                    <a:pt x="882" y="22"/>
                  </a:lnTo>
                  <a:lnTo>
                    <a:pt x="884" y="21"/>
                  </a:lnTo>
                  <a:lnTo>
                    <a:pt x="884" y="19"/>
                  </a:lnTo>
                  <a:lnTo>
                    <a:pt x="885" y="18"/>
                  </a:lnTo>
                  <a:lnTo>
                    <a:pt x="885" y="16"/>
                  </a:lnTo>
                  <a:lnTo>
                    <a:pt x="887" y="16"/>
                  </a:lnTo>
                  <a:lnTo>
                    <a:pt x="887" y="15"/>
                  </a:lnTo>
                  <a:lnTo>
                    <a:pt x="888" y="13"/>
                  </a:lnTo>
                  <a:lnTo>
                    <a:pt x="888" y="12"/>
                  </a:lnTo>
                  <a:lnTo>
                    <a:pt x="890" y="10"/>
                  </a:lnTo>
                  <a:lnTo>
                    <a:pt x="891" y="9"/>
                  </a:lnTo>
                  <a:lnTo>
                    <a:pt x="891" y="7"/>
                  </a:lnTo>
                  <a:lnTo>
                    <a:pt x="893" y="6"/>
                  </a:lnTo>
                  <a:lnTo>
                    <a:pt x="894" y="4"/>
                  </a:lnTo>
                  <a:lnTo>
                    <a:pt x="894" y="1"/>
                  </a:lnTo>
                  <a:lnTo>
                    <a:pt x="896" y="0"/>
                  </a:lnTo>
                  <a:lnTo>
                    <a:pt x="0" y="3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74" name="Freeform 30">
              <a:extLst>
                <a:ext uri="{FF2B5EF4-FFF2-40B4-BE49-F238E27FC236}">
                  <a16:creationId xmlns:a16="http://schemas.microsoft.com/office/drawing/2014/main" id="{A9B9339A-3F4D-A34C-BDA8-16D7B312A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725" y="1960563"/>
              <a:ext cx="711200" cy="282575"/>
            </a:xfrm>
            <a:custGeom>
              <a:avLst/>
              <a:gdLst>
                <a:gd name="T0" fmla="*/ 2147483646 w 896"/>
                <a:gd name="T1" fmla="*/ 2147483646 h 355"/>
                <a:gd name="T2" fmla="*/ 2147483646 w 896"/>
                <a:gd name="T3" fmla="*/ 2147483646 h 355"/>
                <a:gd name="T4" fmla="*/ 2147483646 w 896"/>
                <a:gd name="T5" fmla="*/ 2147483646 h 355"/>
                <a:gd name="T6" fmla="*/ 2147483646 w 896"/>
                <a:gd name="T7" fmla="*/ 2147483646 h 355"/>
                <a:gd name="T8" fmla="*/ 2147483646 w 896"/>
                <a:gd name="T9" fmla="*/ 2147483646 h 355"/>
                <a:gd name="T10" fmla="*/ 2147483646 w 896"/>
                <a:gd name="T11" fmla="*/ 2147483646 h 355"/>
                <a:gd name="T12" fmla="*/ 2147483646 w 896"/>
                <a:gd name="T13" fmla="*/ 2147483646 h 355"/>
                <a:gd name="T14" fmla="*/ 2147483646 w 896"/>
                <a:gd name="T15" fmla="*/ 2147483646 h 355"/>
                <a:gd name="T16" fmla="*/ 2147483646 w 896"/>
                <a:gd name="T17" fmla="*/ 2147483646 h 355"/>
                <a:gd name="T18" fmla="*/ 2147483646 w 896"/>
                <a:gd name="T19" fmla="*/ 2147483646 h 355"/>
                <a:gd name="T20" fmla="*/ 2147483646 w 896"/>
                <a:gd name="T21" fmla="*/ 2147483646 h 355"/>
                <a:gd name="T22" fmla="*/ 2147483646 w 896"/>
                <a:gd name="T23" fmla="*/ 2147483646 h 355"/>
                <a:gd name="T24" fmla="*/ 2147483646 w 896"/>
                <a:gd name="T25" fmla="*/ 2147483646 h 355"/>
                <a:gd name="T26" fmla="*/ 2147483646 w 896"/>
                <a:gd name="T27" fmla="*/ 2147483646 h 355"/>
                <a:gd name="T28" fmla="*/ 2147483646 w 896"/>
                <a:gd name="T29" fmla="*/ 2147483646 h 355"/>
                <a:gd name="T30" fmla="*/ 2147483646 w 896"/>
                <a:gd name="T31" fmla="*/ 2147483646 h 355"/>
                <a:gd name="T32" fmla="*/ 2147483646 w 896"/>
                <a:gd name="T33" fmla="*/ 2147483646 h 355"/>
                <a:gd name="T34" fmla="*/ 2147483646 w 896"/>
                <a:gd name="T35" fmla="*/ 2147483646 h 355"/>
                <a:gd name="T36" fmla="*/ 2147483646 w 896"/>
                <a:gd name="T37" fmla="*/ 2147483646 h 355"/>
                <a:gd name="T38" fmla="*/ 2147483646 w 896"/>
                <a:gd name="T39" fmla="*/ 2147483646 h 355"/>
                <a:gd name="T40" fmla="*/ 2147483646 w 896"/>
                <a:gd name="T41" fmla="*/ 2147483646 h 355"/>
                <a:gd name="T42" fmla="*/ 2147483646 w 896"/>
                <a:gd name="T43" fmla="*/ 2147483646 h 355"/>
                <a:gd name="T44" fmla="*/ 2147483646 w 896"/>
                <a:gd name="T45" fmla="*/ 2147483646 h 355"/>
                <a:gd name="T46" fmla="*/ 2147483646 w 896"/>
                <a:gd name="T47" fmla="*/ 2147483646 h 355"/>
                <a:gd name="T48" fmla="*/ 2147483646 w 896"/>
                <a:gd name="T49" fmla="*/ 2147483646 h 355"/>
                <a:gd name="T50" fmla="*/ 2147483646 w 896"/>
                <a:gd name="T51" fmla="*/ 2147483646 h 355"/>
                <a:gd name="T52" fmla="*/ 2147483646 w 896"/>
                <a:gd name="T53" fmla="*/ 2147483646 h 355"/>
                <a:gd name="T54" fmla="*/ 2147483646 w 896"/>
                <a:gd name="T55" fmla="*/ 2147483646 h 355"/>
                <a:gd name="T56" fmla="*/ 2147483646 w 896"/>
                <a:gd name="T57" fmla="*/ 2147483646 h 355"/>
                <a:gd name="T58" fmla="*/ 2147483646 w 896"/>
                <a:gd name="T59" fmla="*/ 2147483646 h 355"/>
                <a:gd name="T60" fmla="*/ 2147483646 w 896"/>
                <a:gd name="T61" fmla="*/ 2147483646 h 355"/>
                <a:gd name="T62" fmla="*/ 2147483646 w 896"/>
                <a:gd name="T63" fmla="*/ 2147483646 h 355"/>
                <a:gd name="T64" fmla="*/ 2147483646 w 896"/>
                <a:gd name="T65" fmla="*/ 2147483646 h 355"/>
                <a:gd name="T66" fmla="*/ 2147483646 w 896"/>
                <a:gd name="T67" fmla="*/ 2147483646 h 355"/>
                <a:gd name="T68" fmla="*/ 2147483646 w 896"/>
                <a:gd name="T69" fmla="*/ 2147483646 h 355"/>
                <a:gd name="T70" fmla="*/ 2147483646 w 896"/>
                <a:gd name="T71" fmla="*/ 2147483646 h 355"/>
                <a:gd name="T72" fmla="*/ 2147483646 w 896"/>
                <a:gd name="T73" fmla="*/ 2147483646 h 355"/>
                <a:gd name="T74" fmla="*/ 2147483646 w 896"/>
                <a:gd name="T75" fmla="*/ 2147483646 h 355"/>
                <a:gd name="T76" fmla="*/ 2147483646 w 896"/>
                <a:gd name="T77" fmla="*/ 2147483646 h 355"/>
                <a:gd name="T78" fmla="*/ 2147483646 w 896"/>
                <a:gd name="T79" fmla="*/ 2147483646 h 355"/>
                <a:gd name="T80" fmla="*/ 2147483646 w 896"/>
                <a:gd name="T81" fmla="*/ 2147483646 h 355"/>
                <a:gd name="T82" fmla="*/ 2147483646 w 896"/>
                <a:gd name="T83" fmla="*/ 2147483646 h 355"/>
                <a:gd name="T84" fmla="*/ 2147483646 w 896"/>
                <a:gd name="T85" fmla="*/ 2147483646 h 355"/>
                <a:gd name="T86" fmla="*/ 2147483646 w 896"/>
                <a:gd name="T87" fmla="*/ 2147483646 h 355"/>
                <a:gd name="T88" fmla="*/ 2147483646 w 896"/>
                <a:gd name="T89" fmla="*/ 2147483646 h 355"/>
                <a:gd name="T90" fmla="*/ 2147483646 w 896"/>
                <a:gd name="T91" fmla="*/ 2147483646 h 355"/>
                <a:gd name="T92" fmla="*/ 2147483646 w 896"/>
                <a:gd name="T93" fmla="*/ 2147483646 h 355"/>
                <a:gd name="T94" fmla="*/ 2147483646 w 896"/>
                <a:gd name="T95" fmla="*/ 2147483646 h 355"/>
                <a:gd name="T96" fmla="*/ 2147483646 w 896"/>
                <a:gd name="T97" fmla="*/ 2147483646 h 355"/>
                <a:gd name="T98" fmla="*/ 2147483646 w 896"/>
                <a:gd name="T99" fmla="*/ 2147483646 h 355"/>
                <a:gd name="T100" fmla="*/ 2147483646 w 896"/>
                <a:gd name="T101" fmla="*/ 2147483646 h 355"/>
                <a:gd name="T102" fmla="*/ 2147483646 w 896"/>
                <a:gd name="T103" fmla="*/ 2147483646 h 355"/>
                <a:gd name="T104" fmla="*/ 2147483646 w 896"/>
                <a:gd name="T105" fmla="*/ 2147483646 h 355"/>
                <a:gd name="T106" fmla="*/ 2147483646 w 896"/>
                <a:gd name="T107" fmla="*/ 2147483646 h 355"/>
                <a:gd name="T108" fmla="*/ 2147483646 w 896"/>
                <a:gd name="T109" fmla="*/ 2147483646 h 355"/>
                <a:gd name="T110" fmla="*/ 2147483646 w 896"/>
                <a:gd name="T111" fmla="*/ 2147483646 h 355"/>
                <a:gd name="T112" fmla="*/ 2147483646 w 896"/>
                <a:gd name="T113" fmla="*/ 2147483646 h 355"/>
                <a:gd name="T114" fmla="*/ 2147483646 w 896"/>
                <a:gd name="T115" fmla="*/ 2147483646 h 355"/>
                <a:gd name="T116" fmla="*/ 2147483646 w 896"/>
                <a:gd name="T117" fmla="*/ 2147483646 h 355"/>
                <a:gd name="T118" fmla="*/ 2147483646 w 896"/>
                <a:gd name="T119" fmla="*/ 2147483646 h 355"/>
                <a:gd name="T120" fmla="*/ 2147483646 w 896"/>
                <a:gd name="T121" fmla="*/ 2147483646 h 3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96" h="355">
                  <a:moveTo>
                    <a:pt x="0" y="355"/>
                  </a:moveTo>
                  <a:lnTo>
                    <a:pt x="34" y="355"/>
                  </a:lnTo>
                  <a:lnTo>
                    <a:pt x="66" y="355"/>
                  </a:lnTo>
                  <a:lnTo>
                    <a:pt x="96" y="355"/>
                  </a:lnTo>
                  <a:lnTo>
                    <a:pt x="124" y="355"/>
                  </a:lnTo>
                  <a:lnTo>
                    <a:pt x="150" y="355"/>
                  </a:lnTo>
                  <a:lnTo>
                    <a:pt x="174" y="355"/>
                  </a:lnTo>
                  <a:lnTo>
                    <a:pt x="196" y="355"/>
                  </a:lnTo>
                  <a:lnTo>
                    <a:pt x="217" y="355"/>
                  </a:lnTo>
                  <a:lnTo>
                    <a:pt x="237" y="355"/>
                  </a:lnTo>
                  <a:lnTo>
                    <a:pt x="255" y="355"/>
                  </a:lnTo>
                  <a:lnTo>
                    <a:pt x="271" y="355"/>
                  </a:lnTo>
                  <a:lnTo>
                    <a:pt x="286" y="355"/>
                  </a:lnTo>
                  <a:lnTo>
                    <a:pt x="300" y="355"/>
                  </a:lnTo>
                  <a:lnTo>
                    <a:pt x="312" y="355"/>
                  </a:lnTo>
                  <a:lnTo>
                    <a:pt x="322" y="355"/>
                  </a:lnTo>
                  <a:lnTo>
                    <a:pt x="333" y="355"/>
                  </a:lnTo>
                  <a:lnTo>
                    <a:pt x="342" y="355"/>
                  </a:lnTo>
                  <a:lnTo>
                    <a:pt x="349" y="355"/>
                  </a:lnTo>
                  <a:lnTo>
                    <a:pt x="357" y="355"/>
                  </a:lnTo>
                  <a:lnTo>
                    <a:pt x="363" y="355"/>
                  </a:lnTo>
                  <a:lnTo>
                    <a:pt x="369" y="355"/>
                  </a:lnTo>
                  <a:lnTo>
                    <a:pt x="373" y="355"/>
                  </a:lnTo>
                  <a:lnTo>
                    <a:pt x="378" y="355"/>
                  </a:lnTo>
                  <a:lnTo>
                    <a:pt x="382" y="355"/>
                  </a:lnTo>
                  <a:lnTo>
                    <a:pt x="385" y="355"/>
                  </a:lnTo>
                  <a:lnTo>
                    <a:pt x="388" y="355"/>
                  </a:lnTo>
                  <a:lnTo>
                    <a:pt x="391" y="355"/>
                  </a:lnTo>
                  <a:lnTo>
                    <a:pt x="393" y="354"/>
                  </a:lnTo>
                  <a:lnTo>
                    <a:pt x="396" y="354"/>
                  </a:lnTo>
                  <a:lnTo>
                    <a:pt x="399" y="354"/>
                  </a:lnTo>
                  <a:lnTo>
                    <a:pt x="400" y="354"/>
                  </a:lnTo>
                  <a:lnTo>
                    <a:pt x="403" y="354"/>
                  </a:lnTo>
                  <a:lnTo>
                    <a:pt x="406" y="354"/>
                  </a:lnTo>
                  <a:lnTo>
                    <a:pt x="408" y="354"/>
                  </a:lnTo>
                  <a:lnTo>
                    <a:pt x="411" y="354"/>
                  </a:lnTo>
                  <a:lnTo>
                    <a:pt x="412" y="354"/>
                  </a:lnTo>
                  <a:lnTo>
                    <a:pt x="414" y="354"/>
                  </a:lnTo>
                  <a:lnTo>
                    <a:pt x="415" y="354"/>
                  </a:lnTo>
                  <a:lnTo>
                    <a:pt x="418" y="352"/>
                  </a:lnTo>
                  <a:lnTo>
                    <a:pt x="420" y="352"/>
                  </a:lnTo>
                  <a:lnTo>
                    <a:pt x="421" y="352"/>
                  </a:lnTo>
                  <a:lnTo>
                    <a:pt x="423" y="352"/>
                  </a:lnTo>
                  <a:lnTo>
                    <a:pt x="424" y="352"/>
                  </a:lnTo>
                  <a:lnTo>
                    <a:pt x="426" y="352"/>
                  </a:lnTo>
                  <a:lnTo>
                    <a:pt x="427" y="352"/>
                  </a:lnTo>
                  <a:lnTo>
                    <a:pt x="429" y="352"/>
                  </a:lnTo>
                  <a:lnTo>
                    <a:pt x="430" y="352"/>
                  </a:lnTo>
                  <a:lnTo>
                    <a:pt x="432" y="352"/>
                  </a:lnTo>
                  <a:lnTo>
                    <a:pt x="433" y="352"/>
                  </a:lnTo>
                  <a:lnTo>
                    <a:pt x="435" y="351"/>
                  </a:lnTo>
                  <a:lnTo>
                    <a:pt x="436" y="351"/>
                  </a:lnTo>
                  <a:lnTo>
                    <a:pt x="438" y="351"/>
                  </a:lnTo>
                  <a:lnTo>
                    <a:pt x="439" y="351"/>
                  </a:lnTo>
                  <a:lnTo>
                    <a:pt x="441" y="351"/>
                  </a:lnTo>
                  <a:lnTo>
                    <a:pt x="442" y="351"/>
                  </a:lnTo>
                  <a:lnTo>
                    <a:pt x="444" y="351"/>
                  </a:lnTo>
                  <a:lnTo>
                    <a:pt x="447" y="349"/>
                  </a:lnTo>
                  <a:lnTo>
                    <a:pt x="448" y="349"/>
                  </a:lnTo>
                  <a:lnTo>
                    <a:pt x="450" y="349"/>
                  </a:lnTo>
                  <a:lnTo>
                    <a:pt x="453" y="349"/>
                  </a:lnTo>
                  <a:lnTo>
                    <a:pt x="454" y="349"/>
                  </a:lnTo>
                  <a:lnTo>
                    <a:pt x="457" y="348"/>
                  </a:lnTo>
                  <a:lnTo>
                    <a:pt x="459" y="348"/>
                  </a:lnTo>
                  <a:lnTo>
                    <a:pt x="462" y="348"/>
                  </a:lnTo>
                  <a:lnTo>
                    <a:pt x="463" y="348"/>
                  </a:lnTo>
                  <a:lnTo>
                    <a:pt x="465" y="346"/>
                  </a:lnTo>
                  <a:lnTo>
                    <a:pt x="468" y="346"/>
                  </a:lnTo>
                  <a:lnTo>
                    <a:pt x="469" y="346"/>
                  </a:lnTo>
                  <a:lnTo>
                    <a:pt x="471" y="346"/>
                  </a:lnTo>
                  <a:lnTo>
                    <a:pt x="472" y="346"/>
                  </a:lnTo>
                  <a:lnTo>
                    <a:pt x="474" y="346"/>
                  </a:lnTo>
                  <a:lnTo>
                    <a:pt x="475" y="345"/>
                  </a:lnTo>
                  <a:lnTo>
                    <a:pt x="477" y="345"/>
                  </a:lnTo>
                  <a:lnTo>
                    <a:pt x="478" y="345"/>
                  </a:lnTo>
                  <a:lnTo>
                    <a:pt x="480" y="345"/>
                  </a:lnTo>
                  <a:lnTo>
                    <a:pt x="481" y="345"/>
                  </a:lnTo>
                  <a:lnTo>
                    <a:pt x="483" y="345"/>
                  </a:lnTo>
                  <a:lnTo>
                    <a:pt x="483" y="343"/>
                  </a:lnTo>
                  <a:lnTo>
                    <a:pt x="484" y="343"/>
                  </a:lnTo>
                  <a:lnTo>
                    <a:pt x="486" y="343"/>
                  </a:lnTo>
                  <a:lnTo>
                    <a:pt x="487" y="343"/>
                  </a:lnTo>
                  <a:lnTo>
                    <a:pt x="489" y="343"/>
                  </a:lnTo>
                  <a:lnTo>
                    <a:pt x="490" y="342"/>
                  </a:lnTo>
                  <a:lnTo>
                    <a:pt x="492" y="342"/>
                  </a:lnTo>
                  <a:lnTo>
                    <a:pt x="493" y="342"/>
                  </a:lnTo>
                  <a:lnTo>
                    <a:pt x="495" y="340"/>
                  </a:lnTo>
                  <a:lnTo>
                    <a:pt x="496" y="340"/>
                  </a:lnTo>
                  <a:lnTo>
                    <a:pt x="499" y="340"/>
                  </a:lnTo>
                  <a:lnTo>
                    <a:pt x="501" y="339"/>
                  </a:lnTo>
                  <a:lnTo>
                    <a:pt x="502" y="339"/>
                  </a:lnTo>
                  <a:lnTo>
                    <a:pt x="505" y="337"/>
                  </a:lnTo>
                  <a:lnTo>
                    <a:pt x="508" y="337"/>
                  </a:lnTo>
                  <a:lnTo>
                    <a:pt x="510" y="336"/>
                  </a:lnTo>
                  <a:lnTo>
                    <a:pt x="513" y="336"/>
                  </a:lnTo>
                  <a:lnTo>
                    <a:pt x="516" y="334"/>
                  </a:lnTo>
                  <a:lnTo>
                    <a:pt x="519" y="334"/>
                  </a:lnTo>
                  <a:lnTo>
                    <a:pt x="520" y="333"/>
                  </a:lnTo>
                  <a:lnTo>
                    <a:pt x="523" y="333"/>
                  </a:lnTo>
                  <a:lnTo>
                    <a:pt x="525" y="331"/>
                  </a:lnTo>
                  <a:lnTo>
                    <a:pt x="526" y="331"/>
                  </a:lnTo>
                  <a:lnTo>
                    <a:pt x="529" y="330"/>
                  </a:lnTo>
                  <a:lnTo>
                    <a:pt x="531" y="330"/>
                  </a:lnTo>
                  <a:lnTo>
                    <a:pt x="533" y="328"/>
                  </a:lnTo>
                  <a:lnTo>
                    <a:pt x="534" y="328"/>
                  </a:lnTo>
                  <a:lnTo>
                    <a:pt x="536" y="328"/>
                  </a:lnTo>
                  <a:lnTo>
                    <a:pt x="537" y="327"/>
                  </a:lnTo>
                  <a:lnTo>
                    <a:pt x="539" y="327"/>
                  </a:lnTo>
                  <a:lnTo>
                    <a:pt x="540" y="327"/>
                  </a:lnTo>
                  <a:lnTo>
                    <a:pt x="542" y="325"/>
                  </a:lnTo>
                  <a:lnTo>
                    <a:pt x="543" y="325"/>
                  </a:lnTo>
                  <a:lnTo>
                    <a:pt x="545" y="325"/>
                  </a:lnTo>
                  <a:lnTo>
                    <a:pt x="546" y="324"/>
                  </a:lnTo>
                  <a:lnTo>
                    <a:pt x="548" y="324"/>
                  </a:lnTo>
                  <a:lnTo>
                    <a:pt x="549" y="322"/>
                  </a:lnTo>
                  <a:lnTo>
                    <a:pt x="551" y="322"/>
                  </a:lnTo>
                  <a:lnTo>
                    <a:pt x="552" y="321"/>
                  </a:lnTo>
                  <a:lnTo>
                    <a:pt x="554" y="321"/>
                  </a:lnTo>
                  <a:lnTo>
                    <a:pt x="555" y="319"/>
                  </a:lnTo>
                  <a:lnTo>
                    <a:pt x="557" y="319"/>
                  </a:lnTo>
                  <a:lnTo>
                    <a:pt x="560" y="318"/>
                  </a:lnTo>
                  <a:lnTo>
                    <a:pt x="561" y="318"/>
                  </a:lnTo>
                  <a:lnTo>
                    <a:pt x="563" y="316"/>
                  </a:lnTo>
                  <a:lnTo>
                    <a:pt x="566" y="315"/>
                  </a:lnTo>
                  <a:lnTo>
                    <a:pt x="567" y="313"/>
                  </a:lnTo>
                  <a:lnTo>
                    <a:pt x="570" y="313"/>
                  </a:lnTo>
                  <a:lnTo>
                    <a:pt x="572" y="312"/>
                  </a:lnTo>
                  <a:lnTo>
                    <a:pt x="575" y="310"/>
                  </a:lnTo>
                  <a:lnTo>
                    <a:pt x="576" y="309"/>
                  </a:lnTo>
                  <a:lnTo>
                    <a:pt x="578" y="309"/>
                  </a:lnTo>
                  <a:lnTo>
                    <a:pt x="581" y="307"/>
                  </a:lnTo>
                  <a:lnTo>
                    <a:pt x="582" y="307"/>
                  </a:lnTo>
                  <a:lnTo>
                    <a:pt x="584" y="306"/>
                  </a:lnTo>
                  <a:lnTo>
                    <a:pt x="585" y="304"/>
                  </a:lnTo>
                  <a:lnTo>
                    <a:pt x="587" y="304"/>
                  </a:lnTo>
                  <a:lnTo>
                    <a:pt x="588" y="303"/>
                  </a:lnTo>
                  <a:lnTo>
                    <a:pt x="590" y="303"/>
                  </a:lnTo>
                  <a:lnTo>
                    <a:pt x="591" y="303"/>
                  </a:lnTo>
                  <a:lnTo>
                    <a:pt x="591" y="301"/>
                  </a:lnTo>
                  <a:lnTo>
                    <a:pt x="593" y="301"/>
                  </a:lnTo>
                  <a:lnTo>
                    <a:pt x="594" y="300"/>
                  </a:lnTo>
                  <a:lnTo>
                    <a:pt x="596" y="300"/>
                  </a:lnTo>
                  <a:lnTo>
                    <a:pt x="597" y="298"/>
                  </a:lnTo>
                  <a:lnTo>
                    <a:pt x="599" y="298"/>
                  </a:lnTo>
                  <a:lnTo>
                    <a:pt x="600" y="297"/>
                  </a:lnTo>
                  <a:lnTo>
                    <a:pt x="602" y="297"/>
                  </a:lnTo>
                  <a:lnTo>
                    <a:pt x="603" y="295"/>
                  </a:lnTo>
                  <a:lnTo>
                    <a:pt x="605" y="294"/>
                  </a:lnTo>
                  <a:lnTo>
                    <a:pt x="606" y="294"/>
                  </a:lnTo>
                  <a:lnTo>
                    <a:pt x="608" y="292"/>
                  </a:lnTo>
                  <a:lnTo>
                    <a:pt x="609" y="292"/>
                  </a:lnTo>
                  <a:lnTo>
                    <a:pt x="612" y="291"/>
                  </a:lnTo>
                  <a:lnTo>
                    <a:pt x="614" y="289"/>
                  </a:lnTo>
                  <a:lnTo>
                    <a:pt x="615" y="289"/>
                  </a:lnTo>
                  <a:lnTo>
                    <a:pt x="617" y="288"/>
                  </a:lnTo>
                  <a:lnTo>
                    <a:pt x="620" y="286"/>
                  </a:lnTo>
                  <a:lnTo>
                    <a:pt x="621" y="285"/>
                  </a:lnTo>
                  <a:lnTo>
                    <a:pt x="623" y="285"/>
                  </a:lnTo>
                  <a:lnTo>
                    <a:pt x="626" y="283"/>
                  </a:lnTo>
                  <a:lnTo>
                    <a:pt x="627" y="282"/>
                  </a:lnTo>
                  <a:lnTo>
                    <a:pt x="629" y="282"/>
                  </a:lnTo>
                  <a:lnTo>
                    <a:pt x="630" y="280"/>
                  </a:lnTo>
                  <a:lnTo>
                    <a:pt x="632" y="279"/>
                  </a:lnTo>
                  <a:lnTo>
                    <a:pt x="633" y="279"/>
                  </a:lnTo>
                  <a:lnTo>
                    <a:pt x="635" y="277"/>
                  </a:lnTo>
                  <a:lnTo>
                    <a:pt x="636" y="277"/>
                  </a:lnTo>
                  <a:lnTo>
                    <a:pt x="636" y="276"/>
                  </a:lnTo>
                  <a:lnTo>
                    <a:pt x="638" y="276"/>
                  </a:lnTo>
                  <a:lnTo>
                    <a:pt x="639" y="276"/>
                  </a:lnTo>
                  <a:lnTo>
                    <a:pt x="641" y="274"/>
                  </a:lnTo>
                  <a:lnTo>
                    <a:pt x="642" y="273"/>
                  </a:lnTo>
                  <a:lnTo>
                    <a:pt x="644" y="273"/>
                  </a:lnTo>
                  <a:lnTo>
                    <a:pt x="645" y="271"/>
                  </a:lnTo>
                  <a:lnTo>
                    <a:pt x="647" y="271"/>
                  </a:lnTo>
                  <a:lnTo>
                    <a:pt x="647" y="270"/>
                  </a:lnTo>
                  <a:lnTo>
                    <a:pt x="648" y="270"/>
                  </a:lnTo>
                  <a:lnTo>
                    <a:pt x="650" y="270"/>
                  </a:lnTo>
                  <a:lnTo>
                    <a:pt x="650" y="268"/>
                  </a:lnTo>
                  <a:lnTo>
                    <a:pt x="651" y="268"/>
                  </a:lnTo>
                  <a:lnTo>
                    <a:pt x="653" y="267"/>
                  </a:lnTo>
                  <a:lnTo>
                    <a:pt x="654" y="267"/>
                  </a:lnTo>
                  <a:lnTo>
                    <a:pt x="656" y="265"/>
                  </a:lnTo>
                  <a:lnTo>
                    <a:pt x="657" y="264"/>
                  </a:lnTo>
                  <a:lnTo>
                    <a:pt x="659" y="264"/>
                  </a:lnTo>
                  <a:lnTo>
                    <a:pt x="660" y="262"/>
                  </a:lnTo>
                  <a:lnTo>
                    <a:pt x="662" y="261"/>
                  </a:lnTo>
                  <a:lnTo>
                    <a:pt x="663" y="261"/>
                  </a:lnTo>
                  <a:lnTo>
                    <a:pt x="665" y="259"/>
                  </a:lnTo>
                  <a:lnTo>
                    <a:pt x="666" y="258"/>
                  </a:lnTo>
                  <a:lnTo>
                    <a:pt x="668" y="258"/>
                  </a:lnTo>
                  <a:lnTo>
                    <a:pt x="669" y="256"/>
                  </a:lnTo>
                  <a:lnTo>
                    <a:pt x="671" y="255"/>
                  </a:lnTo>
                  <a:lnTo>
                    <a:pt x="672" y="253"/>
                  </a:lnTo>
                  <a:lnTo>
                    <a:pt x="674" y="253"/>
                  </a:lnTo>
                  <a:lnTo>
                    <a:pt x="675" y="253"/>
                  </a:lnTo>
                  <a:lnTo>
                    <a:pt x="675" y="252"/>
                  </a:lnTo>
                  <a:lnTo>
                    <a:pt x="677" y="252"/>
                  </a:lnTo>
                  <a:lnTo>
                    <a:pt x="677" y="250"/>
                  </a:lnTo>
                  <a:lnTo>
                    <a:pt x="678" y="250"/>
                  </a:lnTo>
                  <a:lnTo>
                    <a:pt x="680" y="249"/>
                  </a:lnTo>
                  <a:lnTo>
                    <a:pt x="681" y="249"/>
                  </a:lnTo>
                  <a:lnTo>
                    <a:pt x="681" y="247"/>
                  </a:lnTo>
                  <a:lnTo>
                    <a:pt x="683" y="247"/>
                  </a:lnTo>
                  <a:lnTo>
                    <a:pt x="684" y="246"/>
                  </a:lnTo>
                  <a:lnTo>
                    <a:pt x="686" y="244"/>
                  </a:lnTo>
                  <a:lnTo>
                    <a:pt x="687" y="244"/>
                  </a:lnTo>
                  <a:lnTo>
                    <a:pt x="689" y="243"/>
                  </a:lnTo>
                  <a:lnTo>
                    <a:pt x="690" y="241"/>
                  </a:lnTo>
                  <a:lnTo>
                    <a:pt x="692" y="240"/>
                  </a:lnTo>
                  <a:lnTo>
                    <a:pt x="693" y="238"/>
                  </a:lnTo>
                  <a:lnTo>
                    <a:pt x="695" y="238"/>
                  </a:lnTo>
                  <a:lnTo>
                    <a:pt x="696" y="237"/>
                  </a:lnTo>
                  <a:lnTo>
                    <a:pt x="698" y="235"/>
                  </a:lnTo>
                  <a:lnTo>
                    <a:pt x="699" y="234"/>
                  </a:lnTo>
                  <a:lnTo>
                    <a:pt x="701" y="234"/>
                  </a:lnTo>
                  <a:lnTo>
                    <a:pt x="701" y="232"/>
                  </a:lnTo>
                  <a:lnTo>
                    <a:pt x="702" y="232"/>
                  </a:lnTo>
                  <a:lnTo>
                    <a:pt x="702" y="231"/>
                  </a:lnTo>
                  <a:lnTo>
                    <a:pt x="704" y="231"/>
                  </a:lnTo>
                  <a:lnTo>
                    <a:pt x="705" y="229"/>
                  </a:lnTo>
                  <a:lnTo>
                    <a:pt x="707" y="229"/>
                  </a:lnTo>
                  <a:lnTo>
                    <a:pt x="707" y="228"/>
                  </a:lnTo>
                  <a:lnTo>
                    <a:pt x="708" y="228"/>
                  </a:lnTo>
                  <a:lnTo>
                    <a:pt x="708" y="226"/>
                  </a:lnTo>
                  <a:lnTo>
                    <a:pt x="710" y="226"/>
                  </a:lnTo>
                  <a:lnTo>
                    <a:pt x="711" y="225"/>
                  </a:lnTo>
                  <a:lnTo>
                    <a:pt x="713" y="225"/>
                  </a:lnTo>
                  <a:lnTo>
                    <a:pt x="714" y="223"/>
                  </a:lnTo>
                  <a:lnTo>
                    <a:pt x="716" y="222"/>
                  </a:lnTo>
                  <a:lnTo>
                    <a:pt x="717" y="222"/>
                  </a:lnTo>
                  <a:lnTo>
                    <a:pt x="717" y="220"/>
                  </a:lnTo>
                  <a:lnTo>
                    <a:pt x="719" y="220"/>
                  </a:lnTo>
                  <a:lnTo>
                    <a:pt x="720" y="219"/>
                  </a:lnTo>
                  <a:lnTo>
                    <a:pt x="722" y="217"/>
                  </a:lnTo>
                  <a:lnTo>
                    <a:pt x="723" y="217"/>
                  </a:lnTo>
                  <a:lnTo>
                    <a:pt x="725" y="216"/>
                  </a:lnTo>
                  <a:lnTo>
                    <a:pt x="726" y="214"/>
                  </a:lnTo>
                  <a:lnTo>
                    <a:pt x="728" y="214"/>
                  </a:lnTo>
                  <a:lnTo>
                    <a:pt x="729" y="213"/>
                  </a:lnTo>
                  <a:lnTo>
                    <a:pt x="731" y="211"/>
                  </a:lnTo>
                  <a:lnTo>
                    <a:pt x="732" y="211"/>
                  </a:lnTo>
                  <a:lnTo>
                    <a:pt x="732" y="210"/>
                  </a:lnTo>
                  <a:lnTo>
                    <a:pt x="734" y="210"/>
                  </a:lnTo>
                  <a:lnTo>
                    <a:pt x="735" y="208"/>
                  </a:lnTo>
                  <a:lnTo>
                    <a:pt x="737" y="207"/>
                  </a:lnTo>
                  <a:lnTo>
                    <a:pt x="738" y="205"/>
                  </a:lnTo>
                  <a:lnTo>
                    <a:pt x="740" y="204"/>
                  </a:lnTo>
                  <a:lnTo>
                    <a:pt x="741" y="202"/>
                  </a:lnTo>
                  <a:lnTo>
                    <a:pt x="743" y="202"/>
                  </a:lnTo>
                  <a:lnTo>
                    <a:pt x="743" y="201"/>
                  </a:lnTo>
                  <a:lnTo>
                    <a:pt x="744" y="199"/>
                  </a:lnTo>
                  <a:lnTo>
                    <a:pt x="746" y="199"/>
                  </a:lnTo>
                  <a:lnTo>
                    <a:pt x="746" y="198"/>
                  </a:lnTo>
                  <a:lnTo>
                    <a:pt x="747" y="196"/>
                  </a:lnTo>
                  <a:lnTo>
                    <a:pt x="749" y="195"/>
                  </a:lnTo>
                  <a:lnTo>
                    <a:pt x="750" y="193"/>
                  </a:lnTo>
                  <a:lnTo>
                    <a:pt x="752" y="192"/>
                  </a:lnTo>
                  <a:lnTo>
                    <a:pt x="752" y="190"/>
                  </a:lnTo>
                  <a:lnTo>
                    <a:pt x="753" y="189"/>
                  </a:lnTo>
                  <a:lnTo>
                    <a:pt x="755" y="187"/>
                  </a:lnTo>
                  <a:lnTo>
                    <a:pt x="756" y="186"/>
                  </a:lnTo>
                  <a:lnTo>
                    <a:pt x="758" y="186"/>
                  </a:lnTo>
                  <a:lnTo>
                    <a:pt x="759" y="184"/>
                  </a:lnTo>
                  <a:lnTo>
                    <a:pt x="759" y="183"/>
                  </a:lnTo>
                  <a:lnTo>
                    <a:pt x="761" y="181"/>
                  </a:lnTo>
                  <a:lnTo>
                    <a:pt x="762" y="181"/>
                  </a:lnTo>
                  <a:lnTo>
                    <a:pt x="762" y="180"/>
                  </a:lnTo>
                  <a:lnTo>
                    <a:pt x="764" y="178"/>
                  </a:lnTo>
                  <a:lnTo>
                    <a:pt x="765" y="178"/>
                  </a:lnTo>
                  <a:lnTo>
                    <a:pt x="765" y="177"/>
                  </a:lnTo>
                  <a:lnTo>
                    <a:pt x="767" y="175"/>
                  </a:lnTo>
                  <a:lnTo>
                    <a:pt x="768" y="174"/>
                  </a:lnTo>
                  <a:lnTo>
                    <a:pt x="770" y="172"/>
                  </a:lnTo>
                  <a:lnTo>
                    <a:pt x="770" y="171"/>
                  </a:lnTo>
                  <a:lnTo>
                    <a:pt x="771" y="171"/>
                  </a:lnTo>
                  <a:lnTo>
                    <a:pt x="773" y="169"/>
                  </a:lnTo>
                  <a:lnTo>
                    <a:pt x="773" y="168"/>
                  </a:lnTo>
                  <a:lnTo>
                    <a:pt x="774" y="168"/>
                  </a:lnTo>
                  <a:lnTo>
                    <a:pt x="776" y="166"/>
                  </a:lnTo>
                  <a:lnTo>
                    <a:pt x="776" y="165"/>
                  </a:lnTo>
                  <a:lnTo>
                    <a:pt x="777" y="163"/>
                  </a:lnTo>
                  <a:lnTo>
                    <a:pt x="779" y="162"/>
                  </a:lnTo>
                  <a:lnTo>
                    <a:pt x="780" y="160"/>
                  </a:lnTo>
                  <a:lnTo>
                    <a:pt x="782" y="159"/>
                  </a:lnTo>
                  <a:lnTo>
                    <a:pt x="782" y="157"/>
                  </a:lnTo>
                  <a:lnTo>
                    <a:pt x="783" y="156"/>
                  </a:lnTo>
                  <a:lnTo>
                    <a:pt x="786" y="153"/>
                  </a:lnTo>
                  <a:lnTo>
                    <a:pt x="788" y="151"/>
                  </a:lnTo>
                  <a:lnTo>
                    <a:pt x="789" y="150"/>
                  </a:lnTo>
                  <a:lnTo>
                    <a:pt x="791" y="147"/>
                  </a:lnTo>
                  <a:lnTo>
                    <a:pt x="792" y="145"/>
                  </a:lnTo>
                  <a:lnTo>
                    <a:pt x="794" y="144"/>
                  </a:lnTo>
                  <a:lnTo>
                    <a:pt x="795" y="142"/>
                  </a:lnTo>
                  <a:lnTo>
                    <a:pt x="797" y="141"/>
                  </a:lnTo>
                  <a:lnTo>
                    <a:pt x="797" y="139"/>
                  </a:lnTo>
                  <a:lnTo>
                    <a:pt x="798" y="138"/>
                  </a:lnTo>
                  <a:lnTo>
                    <a:pt x="800" y="136"/>
                  </a:lnTo>
                  <a:lnTo>
                    <a:pt x="800" y="135"/>
                  </a:lnTo>
                  <a:lnTo>
                    <a:pt x="801" y="135"/>
                  </a:lnTo>
                  <a:lnTo>
                    <a:pt x="803" y="133"/>
                  </a:lnTo>
                  <a:lnTo>
                    <a:pt x="803" y="132"/>
                  </a:lnTo>
                  <a:lnTo>
                    <a:pt x="804" y="130"/>
                  </a:lnTo>
                  <a:lnTo>
                    <a:pt x="806" y="130"/>
                  </a:lnTo>
                  <a:lnTo>
                    <a:pt x="806" y="129"/>
                  </a:lnTo>
                  <a:lnTo>
                    <a:pt x="807" y="127"/>
                  </a:lnTo>
                  <a:lnTo>
                    <a:pt x="807" y="126"/>
                  </a:lnTo>
                  <a:lnTo>
                    <a:pt x="809" y="124"/>
                  </a:lnTo>
                  <a:lnTo>
                    <a:pt x="810" y="124"/>
                  </a:lnTo>
                  <a:lnTo>
                    <a:pt x="810" y="123"/>
                  </a:lnTo>
                  <a:lnTo>
                    <a:pt x="812" y="121"/>
                  </a:lnTo>
                  <a:lnTo>
                    <a:pt x="812" y="120"/>
                  </a:lnTo>
                  <a:lnTo>
                    <a:pt x="813" y="118"/>
                  </a:lnTo>
                  <a:lnTo>
                    <a:pt x="815" y="117"/>
                  </a:lnTo>
                  <a:lnTo>
                    <a:pt x="816" y="115"/>
                  </a:lnTo>
                  <a:lnTo>
                    <a:pt x="818" y="114"/>
                  </a:lnTo>
                  <a:lnTo>
                    <a:pt x="819" y="111"/>
                  </a:lnTo>
                  <a:lnTo>
                    <a:pt x="819" y="109"/>
                  </a:lnTo>
                  <a:lnTo>
                    <a:pt x="821" y="108"/>
                  </a:lnTo>
                  <a:lnTo>
                    <a:pt x="824" y="105"/>
                  </a:lnTo>
                  <a:lnTo>
                    <a:pt x="825" y="103"/>
                  </a:lnTo>
                  <a:lnTo>
                    <a:pt x="827" y="100"/>
                  </a:lnTo>
                  <a:lnTo>
                    <a:pt x="828" y="99"/>
                  </a:lnTo>
                  <a:lnTo>
                    <a:pt x="830" y="96"/>
                  </a:lnTo>
                  <a:lnTo>
                    <a:pt x="831" y="94"/>
                  </a:lnTo>
                  <a:lnTo>
                    <a:pt x="833" y="93"/>
                  </a:lnTo>
                  <a:lnTo>
                    <a:pt x="834" y="90"/>
                  </a:lnTo>
                  <a:lnTo>
                    <a:pt x="834" y="88"/>
                  </a:lnTo>
                  <a:lnTo>
                    <a:pt x="836" y="87"/>
                  </a:lnTo>
                  <a:lnTo>
                    <a:pt x="837" y="85"/>
                  </a:lnTo>
                  <a:lnTo>
                    <a:pt x="837" y="84"/>
                  </a:lnTo>
                  <a:lnTo>
                    <a:pt x="839" y="82"/>
                  </a:lnTo>
                  <a:lnTo>
                    <a:pt x="840" y="81"/>
                  </a:lnTo>
                  <a:lnTo>
                    <a:pt x="842" y="79"/>
                  </a:lnTo>
                  <a:lnTo>
                    <a:pt x="843" y="78"/>
                  </a:lnTo>
                  <a:lnTo>
                    <a:pt x="843" y="76"/>
                  </a:lnTo>
                  <a:lnTo>
                    <a:pt x="845" y="75"/>
                  </a:lnTo>
                  <a:lnTo>
                    <a:pt x="845" y="73"/>
                  </a:lnTo>
                  <a:lnTo>
                    <a:pt x="846" y="72"/>
                  </a:lnTo>
                  <a:lnTo>
                    <a:pt x="848" y="72"/>
                  </a:lnTo>
                  <a:lnTo>
                    <a:pt x="848" y="70"/>
                  </a:lnTo>
                  <a:lnTo>
                    <a:pt x="849" y="69"/>
                  </a:lnTo>
                  <a:lnTo>
                    <a:pt x="851" y="67"/>
                  </a:lnTo>
                  <a:lnTo>
                    <a:pt x="851" y="66"/>
                  </a:lnTo>
                  <a:lnTo>
                    <a:pt x="852" y="64"/>
                  </a:lnTo>
                  <a:lnTo>
                    <a:pt x="854" y="61"/>
                  </a:lnTo>
                  <a:lnTo>
                    <a:pt x="855" y="60"/>
                  </a:lnTo>
                  <a:lnTo>
                    <a:pt x="857" y="58"/>
                  </a:lnTo>
                  <a:lnTo>
                    <a:pt x="858" y="57"/>
                  </a:lnTo>
                  <a:lnTo>
                    <a:pt x="860" y="54"/>
                  </a:lnTo>
                  <a:lnTo>
                    <a:pt x="861" y="52"/>
                  </a:lnTo>
                  <a:lnTo>
                    <a:pt x="863" y="49"/>
                  </a:lnTo>
                  <a:lnTo>
                    <a:pt x="864" y="46"/>
                  </a:lnTo>
                  <a:lnTo>
                    <a:pt x="867" y="45"/>
                  </a:lnTo>
                  <a:lnTo>
                    <a:pt x="869" y="42"/>
                  </a:lnTo>
                  <a:lnTo>
                    <a:pt x="870" y="40"/>
                  </a:lnTo>
                  <a:lnTo>
                    <a:pt x="872" y="39"/>
                  </a:lnTo>
                  <a:lnTo>
                    <a:pt x="872" y="36"/>
                  </a:lnTo>
                  <a:lnTo>
                    <a:pt x="873" y="34"/>
                  </a:lnTo>
                  <a:lnTo>
                    <a:pt x="875" y="33"/>
                  </a:lnTo>
                  <a:lnTo>
                    <a:pt x="876" y="31"/>
                  </a:lnTo>
                  <a:lnTo>
                    <a:pt x="876" y="30"/>
                  </a:lnTo>
                  <a:lnTo>
                    <a:pt x="878" y="28"/>
                  </a:lnTo>
                  <a:lnTo>
                    <a:pt x="879" y="28"/>
                  </a:lnTo>
                  <a:lnTo>
                    <a:pt x="879" y="27"/>
                  </a:lnTo>
                  <a:lnTo>
                    <a:pt x="881" y="25"/>
                  </a:lnTo>
                  <a:lnTo>
                    <a:pt x="881" y="24"/>
                  </a:lnTo>
                  <a:lnTo>
                    <a:pt x="882" y="22"/>
                  </a:lnTo>
                  <a:lnTo>
                    <a:pt x="884" y="21"/>
                  </a:lnTo>
                  <a:lnTo>
                    <a:pt x="884" y="19"/>
                  </a:lnTo>
                  <a:lnTo>
                    <a:pt x="885" y="18"/>
                  </a:lnTo>
                  <a:lnTo>
                    <a:pt x="885" y="16"/>
                  </a:lnTo>
                  <a:lnTo>
                    <a:pt x="887" y="16"/>
                  </a:lnTo>
                  <a:lnTo>
                    <a:pt x="887" y="15"/>
                  </a:lnTo>
                  <a:lnTo>
                    <a:pt x="888" y="13"/>
                  </a:lnTo>
                  <a:lnTo>
                    <a:pt x="888" y="12"/>
                  </a:lnTo>
                  <a:lnTo>
                    <a:pt x="890" y="10"/>
                  </a:lnTo>
                  <a:lnTo>
                    <a:pt x="891" y="9"/>
                  </a:lnTo>
                  <a:lnTo>
                    <a:pt x="891" y="7"/>
                  </a:lnTo>
                  <a:lnTo>
                    <a:pt x="893" y="6"/>
                  </a:lnTo>
                  <a:lnTo>
                    <a:pt x="894" y="4"/>
                  </a:lnTo>
                  <a:lnTo>
                    <a:pt x="894" y="1"/>
                  </a:lnTo>
                  <a:lnTo>
                    <a:pt x="896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75" name="Freeform 31">
              <a:extLst>
                <a:ext uri="{FF2B5EF4-FFF2-40B4-BE49-F238E27FC236}">
                  <a16:creationId xmlns:a16="http://schemas.microsoft.com/office/drawing/2014/main" id="{0921F0B7-DFC7-1C41-AF44-7D51A068D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1676400"/>
              <a:ext cx="84137" cy="284163"/>
            </a:xfrm>
            <a:custGeom>
              <a:avLst/>
              <a:gdLst>
                <a:gd name="T0" fmla="*/ 2147483646 w 107"/>
                <a:gd name="T1" fmla="*/ 2147483646 h 359"/>
                <a:gd name="T2" fmla="*/ 2147483646 w 107"/>
                <a:gd name="T3" fmla="*/ 2147483646 h 359"/>
                <a:gd name="T4" fmla="*/ 2147483646 w 107"/>
                <a:gd name="T5" fmla="*/ 2147483646 h 359"/>
                <a:gd name="T6" fmla="*/ 2147483646 w 107"/>
                <a:gd name="T7" fmla="*/ 2147483646 h 359"/>
                <a:gd name="T8" fmla="*/ 2147483646 w 107"/>
                <a:gd name="T9" fmla="*/ 2147483646 h 359"/>
                <a:gd name="T10" fmla="*/ 2147483646 w 107"/>
                <a:gd name="T11" fmla="*/ 2147483646 h 359"/>
                <a:gd name="T12" fmla="*/ 2147483646 w 107"/>
                <a:gd name="T13" fmla="*/ 2147483646 h 359"/>
                <a:gd name="T14" fmla="*/ 2147483646 w 107"/>
                <a:gd name="T15" fmla="*/ 2147483646 h 359"/>
                <a:gd name="T16" fmla="*/ 2147483646 w 107"/>
                <a:gd name="T17" fmla="*/ 2147483646 h 359"/>
                <a:gd name="T18" fmla="*/ 2147483646 w 107"/>
                <a:gd name="T19" fmla="*/ 2147483646 h 359"/>
                <a:gd name="T20" fmla="*/ 2147483646 w 107"/>
                <a:gd name="T21" fmla="*/ 2147483646 h 359"/>
                <a:gd name="T22" fmla="*/ 2147483646 w 107"/>
                <a:gd name="T23" fmla="*/ 2147483646 h 359"/>
                <a:gd name="T24" fmla="*/ 2147483646 w 107"/>
                <a:gd name="T25" fmla="*/ 2147483646 h 359"/>
                <a:gd name="T26" fmla="*/ 2147483646 w 107"/>
                <a:gd name="T27" fmla="*/ 2147483646 h 359"/>
                <a:gd name="T28" fmla="*/ 2147483646 w 107"/>
                <a:gd name="T29" fmla="*/ 2147483646 h 359"/>
                <a:gd name="T30" fmla="*/ 2147483646 w 107"/>
                <a:gd name="T31" fmla="*/ 2147483646 h 359"/>
                <a:gd name="T32" fmla="*/ 2147483646 w 107"/>
                <a:gd name="T33" fmla="*/ 2147483646 h 359"/>
                <a:gd name="T34" fmla="*/ 2147483646 w 107"/>
                <a:gd name="T35" fmla="*/ 2147483646 h 359"/>
                <a:gd name="T36" fmla="*/ 2147483646 w 107"/>
                <a:gd name="T37" fmla="*/ 2147483646 h 359"/>
                <a:gd name="T38" fmla="*/ 2147483646 w 107"/>
                <a:gd name="T39" fmla="*/ 2147483646 h 359"/>
                <a:gd name="T40" fmla="*/ 2147483646 w 107"/>
                <a:gd name="T41" fmla="*/ 2147483646 h 359"/>
                <a:gd name="T42" fmla="*/ 2147483646 w 107"/>
                <a:gd name="T43" fmla="*/ 2147483646 h 359"/>
                <a:gd name="T44" fmla="*/ 2147483646 w 107"/>
                <a:gd name="T45" fmla="*/ 2147483646 h 359"/>
                <a:gd name="T46" fmla="*/ 2147483646 w 107"/>
                <a:gd name="T47" fmla="*/ 2147483646 h 359"/>
                <a:gd name="T48" fmla="*/ 2147483646 w 107"/>
                <a:gd name="T49" fmla="*/ 2147483646 h 359"/>
                <a:gd name="T50" fmla="*/ 2147483646 w 107"/>
                <a:gd name="T51" fmla="*/ 2147483646 h 359"/>
                <a:gd name="T52" fmla="*/ 2147483646 w 107"/>
                <a:gd name="T53" fmla="*/ 2147483646 h 359"/>
                <a:gd name="T54" fmla="*/ 2147483646 w 107"/>
                <a:gd name="T55" fmla="*/ 2147483646 h 359"/>
                <a:gd name="T56" fmla="*/ 2147483646 w 107"/>
                <a:gd name="T57" fmla="*/ 2147483646 h 359"/>
                <a:gd name="T58" fmla="*/ 2147483646 w 107"/>
                <a:gd name="T59" fmla="*/ 2147483646 h 359"/>
                <a:gd name="T60" fmla="*/ 2147483646 w 107"/>
                <a:gd name="T61" fmla="*/ 2147483646 h 359"/>
                <a:gd name="T62" fmla="*/ 2147483646 w 107"/>
                <a:gd name="T63" fmla="*/ 2147483646 h 359"/>
                <a:gd name="T64" fmla="*/ 2147483646 w 107"/>
                <a:gd name="T65" fmla="*/ 2147483646 h 359"/>
                <a:gd name="T66" fmla="*/ 2147483646 w 107"/>
                <a:gd name="T67" fmla="*/ 2147483646 h 359"/>
                <a:gd name="T68" fmla="*/ 2147483646 w 107"/>
                <a:gd name="T69" fmla="*/ 2147483646 h 359"/>
                <a:gd name="T70" fmla="*/ 2147483646 w 107"/>
                <a:gd name="T71" fmla="*/ 2147483646 h 359"/>
                <a:gd name="T72" fmla="*/ 2147483646 w 107"/>
                <a:gd name="T73" fmla="*/ 2147483646 h 359"/>
                <a:gd name="T74" fmla="*/ 2147483646 w 107"/>
                <a:gd name="T75" fmla="*/ 2147483646 h 359"/>
                <a:gd name="T76" fmla="*/ 2147483646 w 107"/>
                <a:gd name="T77" fmla="*/ 2147483646 h 359"/>
                <a:gd name="T78" fmla="*/ 2147483646 w 107"/>
                <a:gd name="T79" fmla="*/ 2147483646 h 359"/>
                <a:gd name="T80" fmla="*/ 2147483646 w 107"/>
                <a:gd name="T81" fmla="*/ 2147483646 h 359"/>
                <a:gd name="T82" fmla="*/ 2147483646 w 107"/>
                <a:gd name="T83" fmla="*/ 2147483646 h 359"/>
                <a:gd name="T84" fmla="*/ 2147483646 w 107"/>
                <a:gd name="T85" fmla="*/ 2147483646 h 359"/>
                <a:gd name="T86" fmla="*/ 2147483646 w 107"/>
                <a:gd name="T87" fmla="*/ 2147483646 h 359"/>
                <a:gd name="T88" fmla="*/ 2147483646 w 107"/>
                <a:gd name="T89" fmla="*/ 2147483646 h 359"/>
                <a:gd name="T90" fmla="*/ 2147483646 w 107"/>
                <a:gd name="T91" fmla="*/ 2147483646 h 359"/>
                <a:gd name="T92" fmla="*/ 2147483646 w 107"/>
                <a:gd name="T93" fmla="*/ 2147483646 h 359"/>
                <a:gd name="T94" fmla="*/ 2147483646 w 107"/>
                <a:gd name="T95" fmla="*/ 2147483646 h 359"/>
                <a:gd name="T96" fmla="*/ 2147483646 w 107"/>
                <a:gd name="T97" fmla="*/ 2147483646 h 359"/>
                <a:gd name="T98" fmla="*/ 2147483646 w 107"/>
                <a:gd name="T99" fmla="*/ 2147483646 h 359"/>
                <a:gd name="T100" fmla="*/ 2147483646 w 107"/>
                <a:gd name="T101" fmla="*/ 2147483646 h 359"/>
                <a:gd name="T102" fmla="*/ 2147483646 w 107"/>
                <a:gd name="T103" fmla="*/ 2147483646 h 359"/>
                <a:gd name="T104" fmla="*/ 2147483646 w 107"/>
                <a:gd name="T105" fmla="*/ 2147483646 h 359"/>
                <a:gd name="T106" fmla="*/ 2147483646 w 107"/>
                <a:gd name="T107" fmla="*/ 2147483646 h 359"/>
                <a:gd name="T108" fmla="*/ 2147483646 w 107"/>
                <a:gd name="T109" fmla="*/ 2147483646 h 359"/>
                <a:gd name="T110" fmla="*/ 2147483646 w 107"/>
                <a:gd name="T111" fmla="*/ 2147483646 h 359"/>
                <a:gd name="T112" fmla="*/ 2147483646 w 107"/>
                <a:gd name="T113" fmla="*/ 2147483646 h 359"/>
                <a:gd name="T114" fmla="*/ 0 w 107"/>
                <a:gd name="T115" fmla="*/ 0 h 35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07" h="359">
                  <a:moveTo>
                    <a:pt x="0" y="0"/>
                  </a:moveTo>
                  <a:lnTo>
                    <a:pt x="3" y="5"/>
                  </a:lnTo>
                  <a:lnTo>
                    <a:pt x="5" y="8"/>
                  </a:lnTo>
                  <a:lnTo>
                    <a:pt x="6" y="11"/>
                  </a:lnTo>
                  <a:lnTo>
                    <a:pt x="9" y="15"/>
                  </a:lnTo>
                  <a:lnTo>
                    <a:pt x="11" y="18"/>
                  </a:lnTo>
                  <a:lnTo>
                    <a:pt x="12" y="21"/>
                  </a:lnTo>
                  <a:lnTo>
                    <a:pt x="14" y="23"/>
                  </a:lnTo>
                  <a:lnTo>
                    <a:pt x="15" y="26"/>
                  </a:lnTo>
                  <a:lnTo>
                    <a:pt x="17" y="29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20" y="35"/>
                  </a:lnTo>
                  <a:lnTo>
                    <a:pt x="21" y="36"/>
                  </a:lnTo>
                  <a:lnTo>
                    <a:pt x="21" y="38"/>
                  </a:lnTo>
                  <a:lnTo>
                    <a:pt x="23" y="39"/>
                  </a:lnTo>
                  <a:lnTo>
                    <a:pt x="23" y="41"/>
                  </a:lnTo>
                  <a:lnTo>
                    <a:pt x="24" y="42"/>
                  </a:lnTo>
                  <a:lnTo>
                    <a:pt x="24" y="44"/>
                  </a:lnTo>
                  <a:lnTo>
                    <a:pt x="26" y="45"/>
                  </a:lnTo>
                  <a:lnTo>
                    <a:pt x="26" y="47"/>
                  </a:lnTo>
                  <a:lnTo>
                    <a:pt x="27" y="48"/>
                  </a:lnTo>
                  <a:lnTo>
                    <a:pt x="27" y="50"/>
                  </a:lnTo>
                  <a:lnTo>
                    <a:pt x="29" y="51"/>
                  </a:lnTo>
                  <a:lnTo>
                    <a:pt x="29" y="53"/>
                  </a:lnTo>
                  <a:lnTo>
                    <a:pt x="29" y="54"/>
                  </a:lnTo>
                  <a:lnTo>
                    <a:pt x="30" y="56"/>
                  </a:lnTo>
                  <a:lnTo>
                    <a:pt x="30" y="57"/>
                  </a:lnTo>
                  <a:lnTo>
                    <a:pt x="32" y="59"/>
                  </a:lnTo>
                  <a:lnTo>
                    <a:pt x="32" y="60"/>
                  </a:lnTo>
                  <a:lnTo>
                    <a:pt x="33" y="62"/>
                  </a:lnTo>
                  <a:lnTo>
                    <a:pt x="33" y="65"/>
                  </a:lnTo>
                  <a:lnTo>
                    <a:pt x="35" y="66"/>
                  </a:lnTo>
                  <a:lnTo>
                    <a:pt x="35" y="68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8" y="74"/>
                  </a:lnTo>
                  <a:lnTo>
                    <a:pt x="38" y="75"/>
                  </a:lnTo>
                  <a:lnTo>
                    <a:pt x="39" y="77"/>
                  </a:lnTo>
                  <a:lnTo>
                    <a:pt x="39" y="78"/>
                  </a:lnTo>
                  <a:lnTo>
                    <a:pt x="41" y="80"/>
                  </a:lnTo>
                  <a:lnTo>
                    <a:pt x="41" y="81"/>
                  </a:lnTo>
                  <a:lnTo>
                    <a:pt x="41" y="83"/>
                  </a:lnTo>
                  <a:lnTo>
                    <a:pt x="42" y="83"/>
                  </a:lnTo>
                  <a:lnTo>
                    <a:pt x="42" y="84"/>
                  </a:lnTo>
                  <a:lnTo>
                    <a:pt x="42" y="86"/>
                  </a:lnTo>
                  <a:lnTo>
                    <a:pt x="44" y="87"/>
                  </a:lnTo>
                  <a:lnTo>
                    <a:pt x="44" y="89"/>
                  </a:lnTo>
                  <a:lnTo>
                    <a:pt x="44" y="90"/>
                  </a:lnTo>
                  <a:lnTo>
                    <a:pt x="45" y="92"/>
                  </a:lnTo>
                  <a:lnTo>
                    <a:pt x="45" y="93"/>
                  </a:lnTo>
                  <a:lnTo>
                    <a:pt x="45" y="95"/>
                  </a:lnTo>
                  <a:lnTo>
                    <a:pt x="47" y="95"/>
                  </a:lnTo>
                  <a:lnTo>
                    <a:pt x="47" y="96"/>
                  </a:lnTo>
                  <a:lnTo>
                    <a:pt x="47" y="98"/>
                  </a:lnTo>
                  <a:lnTo>
                    <a:pt x="48" y="99"/>
                  </a:lnTo>
                  <a:lnTo>
                    <a:pt x="48" y="101"/>
                  </a:lnTo>
                  <a:lnTo>
                    <a:pt x="50" y="102"/>
                  </a:lnTo>
                  <a:lnTo>
                    <a:pt x="50" y="105"/>
                  </a:lnTo>
                  <a:lnTo>
                    <a:pt x="51" y="107"/>
                  </a:lnTo>
                  <a:lnTo>
                    <a:pt x="51" y="108"/>
                  </a:lnTo>
                  <a:lnTo>
                    <a:pt x="53" y="111"/>
                  </a:lnTo>
                  <a:lnTo>
                    <a:pt x="53" y="113"/>
                  </a:lnTo>
                  <a:lnTo>
                    <a:pt x="54" y="116"/>
                  </a:lnTo>
                  <a:lnTo>
                    <a:pt x="56" y="119"/>
                  </a:lnTo>
                  <a:lnTo>
                    <a:pt x="56" y="120"/>
                  </a:lnTo>
                  <a:lnTo>
                    <a:pt x="57" y="123"/>
                  </a:lnTo>
                  <a:lnTo>
                    <a:pt x="57" y="125"/>
                  </a:lnTo>
                  <a:lnTo>
                    <a:pt x="59" y="126"/>
                  </a:lnTo>
                  <a:lnTo>
                    <a:pt x="59" y="128"/>
                  </a:lnTo>
                  <a:lnTo>
                    <a:pt x="60" y="131"/>
                  </a:lnTo>
                  <a:lnTo>
                    <a:pt x="60" y="132"/>
                  </a:lnTo>
                  <a:lnTo>
                    <a:pt x="60" y="134"/>
                  </a:lnTo>
                  <a:lnTo>
                    <a:pt x="62" y="135"/>
                  </a:lnTo>
                  <a:lnTo>
                    <a:pt x="62" y="137"/>
                  </a:lnTo>
                  <a:lnTo>
                    <a:pt x="62" y="138"/>
                  </a:lnTo>
                  <a:lnTo>
                    <a:pt x="63" y="140"/>
                  </a:lnTo>
                  <a:lnTo>
                    <a:pt x="63" y="141"/>
                  </a:lnTo>
                  <a:lnTo>
                    <a:pt x="65" y="143"/>
                  </a:lnTo>
                  <a:lnTo>
                    <a:pt x="65" y="144"/>
                  </a:lnTo>
                  <a:lnTo>
                    <a:pt x="65" y="146"/>
                  </a:lnTo>
                  <a:lnTo>
                    <a:pt x="66" y="147"/>
                  </a:lnTo>
                  <a:lnTo>
                    <a:pt x="66" y="149"/>
                  </a:lnTo>
                  <a:lnTo>
                    <a:pt x="66" y="150"/>
                  </a:lnTo>
                  <a:lnTo>
                    <a:pt x="68" y="152"/>
                  </a:lnTo>
                  <a:lnTo>
                    <a:pt x="68" y="153"/>
                  </a:lnTo>
                  <a:lnTo>
                    <a:pt x="68" y="156"/>
                  </a:lnTo>
                  <a:lnTo>
                    <a:pt x="69" y="158"/>
                  </a:lnTo>
                  <a:lnTo>
                    <a:pt x="69" y="159"/>
                  </a:lnTo>
                  <a:lnTo>
                    <a:pt x="71" y="161"/>
                  </a:lnTo>
                  <a:lnTo>
                    <a:pt x="71" y="164"/>
                  </a:lnTo>
                  <a:lnTo>
                    <a:pt x="72" y="165"/>
                  </a:lnTo>
                  <a:lnTo>
                    <a:pt x="72" y="168"/>
                  </a:lnTo>
                  <a:lnTo>
                    <a:pt x="72" y="170"/>
                  </a:lnTo>
                  <a:lnTo>
                    <a:pt x="74" y="173"/>
                  </a:lnTo>
                  <a:lnTo>
                    <a:pt x="74" y="174"/>
                  </a:lnTo>
                  <a:lnTo>
                    <a:pt x="75" y="177"/>
                  </a:lnTo>
                  <a:lnTo>
                    <a:pt x="75" y="179"/>
                  </a:lnTo>
                  <a:lnTo>
                    <a:pt x="77" y="182"/>
                  </a:lnTo>
                  <a:lnTo>
                    <a:pt x="77" y="183"/>
                  </a:lnTo>
                  <a:lnTo>
                    <a:pt x="77" y="185"/>
                  </a:lnTo>
                  <a:lnTo>
                    <a:pt x="78" y="186"/>
                  </a:lnTo>
                  <a:lnTo>
                    <a:pt x="78" y="188"/>
                  </a:lnTo>
                  <a:lnTo>
                    <a:pt x="78" y="189"/>
                  </a:lnTo>
                  <a:lnTo>
                    <a:pt x="80" y="191"/>
                  </a:lnTo>
                  <a:lnTo>
                    <a:pt x="80" y="192"/>
                  </a:lnTo>
                  <a:lnTo>
                    <a:pt x="80" y="194"/>
                  </a:lnTo>
                  <a:lnTo>
                    <a:pt x="81" y="195"/>
                  </a:lnTo>
                  <a:lnTo>
                    <a:pt x="81" y="197"/>
                  </a:lnTo>
                  <a:lnTo>
                    <a:pt x="81" y="198"/>
                  </a:lnTo>
                  <a:lnTo>
                    <a:pt x="83" y="200"/>
                  </a:lnTo>
                  <a:lnTo>
                    <a:pt x="83" y="201"/>
                  </a:lnTo>
                  <a:lnTo>
                    <a:pt x="83" y="203"/>
                  </a:lnTo>
                  <a:lnTo>
                    <a:pt x="83" y="204"/>
                  </a:lnTo>
                  <a:lnTo>
                    <a:pt x="84" y="206"/>
                  </a:lnTo>
                  <a:lnTo>
                    <a:pt x="84" y="207"/>
                  </a:lnTo>
                  <a:lnTo>
                    <a:pt x="84" y="209"/>
                  </a:lnTo>
                  <a:lnTo>
                    <a:pt x="86" y="210"/>
                  </a:lnTo>
                  <a:lnTo>
                    <a:pt x="86" y="212"/>
                  </a:lnTo>
                  <a:lnTo>
                    <a:pt x="86" y="213"/>
                  </a:lnTo>
                  <a:lnTo>
                    <a:pt x="87" y="215"/>
                  </a:lnTo>
                  <a:lnTo>
                    <a:pt x="87" y="218"/>
                  </a:lnTo>
                  <a:lnTo>
                    <a:pt x="89" y="219"/>
                  </a:lnTo>
                  <a:lnTo>
                    <a:pt x="89" y="222"/>
                  </a:lnTo>
                  <a:lnTo>
                    <a:pt x="90" y="224"/>
                  </a:lnTo>
                  <a:lnTo>
                    <a:pt x="90" y="227"/>
                  </a:lnTo>
                  <a:lnTo>
                    <a:pt x="92" y="230"/>
                  </a:lnTo>
                  <a:lnTo>
                    <a:pt x="92" y="231"/>
                  </a:lnTo>
                  <a:lnTo>
                    <a:pt x="93" y="234"/>
                  </a:lnTo>
                  <a:lnTo>
                    <a:pt x="93" y="236"/>
                  </a:lnTo>
                  <a:lnTo>
                    <a:pt x="93" y="237"/>
                  </a:lnTo>
                  <a:lnTo>
                    <a:pt x="95" y="239"/>
                  </a:lnTo>
                  <a:lnTo>
                    <a:pt x="95" y="240"/>
                  </a:lnTo>
                  <a:lnTo>
                    <a:pt x="95" y="242"/>
                  </a:lnTo>
                  <a:lnTo>
                    <a:pt x="96" y="243"/>
                  </a:lnTo>
                  <a:lnTo>
                    <a:pt x="96" y="245"/>
                  </a:lnTo>
                  <a:lnTo>
                    <a:pt x="96" y="246"/>
                  </a:lnTo>
                  <a:lnTo>
                    <a:pt x="96" y="248"/>
                  </a:lnTo>
                  <a:lnTo>
                    <a:pt x="96" y="249"/>
                  </a:lnTo>
                  <a:lnTo>
                    <a:pt x="98" y="251"/>
                  </a:lnTo>
                  <a:lnTo>
                    <a:pt x="98" y="252"/>
                  </a:lnTo>
                  <a:lnTo>
                    <a:pt x="98" y="254"/>
                  </a:lnTo>
                  <a:lnTo>
                    <a:pt x="98" y="255"/>
                  </a:lnTo>
                  <a:lnTo>
                    <a:pt x="98" y="257"/>
                  </a:lnTo>
                  <a:lnTo>
                    <a:pt x="99" y="258"/>
                  </a:lnTo>
                  <a:lnTo>
                    <a:pt x="99" y="260"/>
                  </a:lnTo>
                  <a:lnTo>
                    <a:pt x="99" y="261"/>
                  </a:lnTo>
                  <a:lnTo>
                    <a:pt x="99" y="263"/>
                  </a:lnTo>
                  <a:lnTo>
                    <a:pt x="99" y="264"/>
                  </a:lnTo>
                  <a:lnTo>
                    <a:pt x="99" y="266"/>
                  </a:lnTo>
                  <a:lnTo>
                    <a:pt x="99" y="267"/>
                  </a:lnTo>
                  <a:lnTo>
                    <a:pt x="99" y="269"/>
                  </a:lnTo>
                  <a:lnTo>
                    <a:pt x="99" y="272"/>
                  </a:lnTo>
                  <a:lnTo>
                    <a:pt x="101" y="273"/>
                  </a:lnTo>
                  <a:lnTo>
                    <a:pt x="101" y="275"/>
                  </a:lnTo>
                  <a:lnTo>
                    <a:pt x="101" y="278"/>
                  </a:lnTo>
                  <a:lnTo>
                    <a:pt x="101" y="279"/>
                  </a:lnTo>
                  <a:lnTo>
                    <a:pt x="101" y="281"/>
                  </a:lnTo>
                  <a:lnTo>
                    <a:pt x="101" y="282"/>
                  </a:lnTo>
                  <a:lnTo>
                    <a:pt x="101" y="285"/>
                  </a:lnTo>
                  <a:lnTo>
                    <a:pt x="101" y="287"/>
                  </a:lnTo>
                  <a:lnTo>
                    <a:pt x="101" y="288"/>
                  </a:lnTo>
                  <a:lnTo>
                    <a:pt x="101" y="290"/>
                  </a:lnTo>
                  <a:lnTo>
                    <a:pt x="102" y="291"/>
                  </a:lnTo>
                  <a:lnTo>
                    <a:pt x="102" y="293"/>
                  </a:lnTo>
                  <a:lnTo>
                    <a:pt x="102" y="294"/>
                  </a:lnTo>
                  <a:lnTo>
                    <a:pt x="102" y="296"/>
                  </a:lnTo>
                  <a:lnTo>
                    <a:pt x="102" y="297"/>
                  </a:lnTo>
                  <a:lnTo>
                    <a:pt x="102" y="299"/>
                  </a:lnTo>
                  <a:lnTo>
                    <a:pt x="102" y="300"/>
                  </a:lnTo>
                  <a:lnTo>
                    <a:pt x="102" y="302"/>
                  </a:lnTo>
                  <a:lnTo>
                    <a:pt x="104" y="303"/>
                  </a:lnTo>
                  <a:lnTo>
                    <a:pt x="104" y="305"/>
                  </a:lnTo>
                  <a:lnTo>
                    <a:pt x="104" y="306"/>
                  </a:lnTo>
                  <a:lnTo>
                    <a:pt x="104" y="308"/>
                  </a:lnTo>
                  <a:lnTo>
                    <a:pt x="104" y="309"/>
                  </a:lnTo>
                  <a:lnTo>
                    <a:pt x="104" y="311"/>
                  </a:lnTo>
                  <a:lnTo>
                    <a:pt x="105" y="311"/>
                  </a:lnTo>
                  <a:lnTo>
                    <a:pt x="105" y="312"/>
                  </a:lnTo>
                  <a:lnTo>
                    <a:pt x="105" y="314"/>
                  </a:lnTo>
                  <a:lnTo>
                    <a:pt x="105" y="315"/>
                  </a:lnTo>
                  <a:lnTo>
                    <a:pt x="105" y="317"/>
                  </a:lnTo>
                  <a:lnTo>
                    <a:pt x="105" y="318"/>
                  </a:lnTo>
                  <a:lnTo>
                    <a:pt x="107" y="320"/>
                  </a:lnTo>
                  <a:lnTo>
                    <a:pt x="107" y="321"/>
                  </a:lnTo>
                  <a:lnTo>
                    <a:pt x="107" y="323"/>
                  </a:lnTo>
                  <a:lnTo>
                    <a:pt x="107" y="324"/>
                  </a:lnTo>
                  <a:lnTo>
                    <a:pt x="107" y="326"/>
                  </a:lnTo>
                  <a:lnTo>
                    <a:pt x="107" y="327"/>
                  </a:lnTo>
                  <a:lnTo>
                    <a:pt x="107" y="329"/>
                  </a:lnTo>
                  <a:lnTo>
                    <a:pt x="107" y="330"/>
                  </a:lnTo>
                  <a:lnTo>
                    <a:pt x="107" y="332"/>
                  </a:lnTo>
                  <a:lnTo>
                    <a:pt x="107" y="333"/>
                  </a:lnTo>
                  <a:lnTo>
                    <a:pt x="107" y="335"/>
                  </a:lnTo>
                  <a:lnTo>
                    <a:pt x="107" y="336"/>
                  </a:lnTo>
                  <a:lnTo>
                    <a:pt x="107" y="338"/>
                  </a:lnTo>
                  <a:lnTo>
                    <a:pt x="107" y="339"/>
                  </a:lnTo>
                  <a:lnTo>
                    <a:pt x="107" y="342"/>
                  </a:lnTo>
                  <a:lnTo>
                    <a:pt x="107" y="344"/>
                  </a:lnTo>
                  <a:lnTo>
                    <a:pt x="107" y="345"/>
                  </a:lnTo>
                  <a:lnTo>
                    <a:pt x="107" y="348"/>
                  </a:lnTo>
                  <a:lnTo>
                    <a:pt x="107" y="350"/>
                  </a:lnTo>
                  <a:lnTo>
                    <a:pt x="107" y="353"/>
                  </a:lnTo>
                  <a:lnTo>
                    <a:pt x="105" y="356"/>
                  </a:lnTo>
                  <a:lnTo>
                    <a:pt x="105" y="3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76" name="Freeform 32">
              <a:extLst>
                <a:ext uri="{FF2B5EF4-FFF2-40B4-BE49-F238E27FC236}">
                  <a16:creationId xmlns:a16="http://schemas.microsoft.com/office/drawing/2014/main" id="{4103DD37-0E03-BF41-A823-EF4101BE1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1676400"/>
              <a:ext cx="84137" cy="284163"/>
            </a:xfrm>
            <a:custGeom>
              <a:avLst/>
              <a:gdLst>
                <a:gd name="T0" fmla="*/ 2147483646 w 107"/>
                <a:gd name="T1" fmla="*/ 2147483646 h 359"/>
                <a:gd name="T2" fmla="*/ 2147483646 w 107"/>
                <a:gd name="T3" fmla="*/ 2147483646 h 359"/>
                <a:gd name="T4" fmla="*/ 2147483646 w 107"/>
                <a:gd name="T5" fmla="*/ 2147483646 h 359"/>
                <a:gd name="T6" fmla="*/ 2147483646 w 107"/>
                <a:gd name="T7" fmla="*/ 2147483646 h 359"/>
                <a:gd name="T8" fmla="*/ 2147483646 w 107"/>
                <a:gd name="T9" fmla="*/ 2147483646 h 359"/>
                <a:gd name="T10" fmla="*/ 2147483646 w 107"/>
                <a:gd name="T11" fmla="*/ 2147483646 h 359"/>
                <a:gd name="T12" fmla="*/ 2147483646 w 107"/>
                <a:gd name="T13" fmla="*/ 2147483646 h 359"/>
                <a:gd name="T14" fmla="*/ 2147483646 w 107"/>
                <a:gd name="T15" fmla="*/ 2147483646 h 359"/>
                <a:gd name="T16" fmla="*/ 2147483646 w 107"/>
                <a:gd name="T17" fmla="*/ 2147483646 h 359"/>
                <a:gd name="T18" fmla="*/ 2147483646 w 107"/>
                <a:gd name="T19" fmla="*/ 2147483646 h 359"/>
                <a:gd name="T20" fmla="*/ 2147483646 w 107"/>
                <a:gd name="T21" fmla="*/ 2147483646 h 359"/>
                <a:gd name="T22" fmla="*/ 2147483646 w 107"/>
                <a:gd name="T23" fmla="*/ 2147483646 h 359"/>
                <a:gd name="T24" fmla="*/ 2147483646 w 107"/>
                <a:gd name="T25" fmla="*/ 2147483646 h 359"/>
                <a:gd name="T26" fmla="*/ 2147483646 w 107"/>
                <a:gd name="T27" fmla="*/ 2147483646 h 359"/>
                <a:gd name="T28" fmla="*/ 2147483646 w 107"/>
                <a:gd name="T29" fmla="*/ 2147483646 h 359"/>
                <a:gd name="T30" fmla="*/ 2147483646 w 107"/>
                <a:gd name="T31" fmla="*/ 2147483646 h 359"/>
                <a:gd name="T32" fmla="*/ 2147483646 w 107"/>
                <a:gd name="T33" fmla="*/ 2147483646 h 359"/>
                <a:gd name="T34" fmla="*/ 2147483646 w 107"/>
                <a:gd name="T35" fmla="*/ 2147483646 h 359"/>
                <a:gd name="T36" fmla="*/ 2147483646 w 107"/>
                <a:gd name="T37" fmla="*/ 2147483646 h 359"/>
                <a:gd name="T38" fmla="*/ 2147483646 w 107"/>
                <a:gd name="T39" fmla="*/ 2147483646 h 359"/>
                <a:gd name="T40" fmla="*/ 2147483646 w 107"/>
                <a:gd name="T41" fmla="*/ 2147483646 h 359"/>
                <a:gd name="T42" fmla="*/ 2147483646 w 107"/>
                <a:gd name="T43" fmla="*/ 2147483646 h 359"/>
                <a:gd name="T44" fmla="*/ 2147483646 w 107"/>
                <a:gd name="T45" fmla="*/ 2147483646 h 359"/>
                <a:gd name="T46" fmla="*/ 2147483646 w 107"/>
                <a:gd name="T47" fmla="*/ 2147483646 h 359"/>
                <a:gd name="T48" fmla="*/ 2147483646 w 107"/>
                <a:gd name="T49" fmla="*/ 2147483646 h 359"/>
                <a:gd name="T50" fmla="*/ 2147483646 w 107"/>
                <a:gd name="T51" fmla="*/ 2147483646 h 359"/>
                <a:gd name="T52" fmla="*/ 2147483646 w 107"/>
                <a:gd name="T53" fmla="*/ 2147483646 h 359"/>
                <a:gd name="T54" fmla="*/ 2147483646 w 107"/>
                <a:gd name="T55" fmla="*/ 2147483646 h 359"/>
                <a:gd name="T56" fmla="*/ 2147483646 w 107"/>
                <a:gd name="T57" fmla="*/ 2147483646 h 359"/>
                <a:gd name="T58" fmla="*/ 2147483646 w 107"/>
                <a:gd name="T59" fmla="*/ 2147483646 h 359"/>
                <a:gd name="T60" fmla="*/ 2147483646 w 107"/>
                <a:gd name="T61" fmla="*/ 2147483646 h 359"/>
                <a:gd name="T62" fmla="*/ 2147483646 w 107"/>
                <a:gd name="T63" fmla="*/ 2147483646 h 359"/>
                <a:gd name="T64" fmla="*/ 2147483646 w 107"/>
                <a:gd name="T65" fmla="*/ 2147483646 h 359"/>
                <a:gd name="T66" fmla="*/ 2147483646 w 107"/>
                <a:gd name="T67" fmla="*/ 2147483646 h 359"/>
                <a:gd name="T68" fmla="*/ 2147483646 w 107"/>
                <a:gd name="T69" fmla="*/ 2147483646 h 359"/>
                <a:gd name="T70" fmla="*/ 2147483646 w 107"/>
                <a:gd name="T71" fmla="*/ 2147483646 h 359"/>
                <a:gd name="T72" fmla="*/ 2147483646 w 107"/>
                <a:gd name="T73" fmla="*/ 2147483646 h 359"/>
                <a:gd name="T74" fmla="*/ 2147483646 w 107"/>
                <a:gd name="T75" fmla="*/ 2147483646 h 359"/>
                <a:gd name="T76" fmla="*/ 2147483646 w 107"/>
                <a:gd name="T77" fmla="*/ 2147483646 h 359"/>
                <a:gd name="T78" fmla="*/ 2147483646 w 107"/>
                <a:gd name="T79" fmla="*/ 2147483646 h 359"/>
                <a:gd name="T80" fmla="*/ 2147483646 w 107"/>
                <a:gd name="T81" fmla="*/ 2147483646 h 359"/>
                <a:gd name="T82" fmla="*/ 2147483646 w 107"/>
                <a:gd name="T83" fmla="*/ 2147483646 h 359"/>
                <a:gd name="T84" fmla="*/ 2147483646 w 107"/>
                <a:gd name="T85" fmla="*/ 2147483646 h 359"/>
                <a:gd name="T86" fmla="*/ 2147483646 w 107"/>
                <a:gd name="T87" fmla="*/ 2147483646 h 359"/>
                <a:gd name="T88" fmla="*/ 2147483646 w 107"/>
                <a:gd name="T89" fmla="*/ 2147483646 h 359"/>
                <a:gd name="T90" fmla="*/ 2147483646 w 107"/>
                <a:gd name="T91" fmla="*/ 2147483646 h 359"/>
                <a:gd name="T92" fmla="*/ 2147483646 w 107"/>
                <a:gd name="T93" fmla="*/ 2147483646 h 359"/>
                <a:gd name="T94" fmla="*/ 2147483646 w 107"/>
                <a:gd name="T95" fmla="*/ 2147483646 h 359"/>
                <a:gd name="T96" fmla="*/ 2147483646 w 107"/>
                <a:gd name="T97" fmla="*/ 2147483646 h 359"/>
                <a:gd name="T98" fmla="*/ 2147483646 w 107"/>
                <a:gd name="T99" fmla="*/ 2147483646 h 359"/>
                <a:gd name="T100" fmla="*/ 2147483646 w 107"/>
                <a:gd name="T101" fmla="*/ 2147483646 h 359"/>
                <a:gd name="T102" fmla="*/ 2147483646 w 107"/>
                <a:gd name="T103" fmla="*/ 2147483646 h 359"/>
                <a:gd name="T104" fmla="*/ 2147483646 w 107"/>
                <a:gd name="T105" fmla="*/ 2147483646 h 359"/>
                <a:gd name="T106" fmla="*/ 2147483646 w 107"/>
                <a:gd name="T107" fmla="*/ 2147483646 h 359"/>
                <a:gd name="T108" fmla="*/ 2147483646 w 107"/>
                <a:gd name="T109" fmla="*/ 2147483646 h 359"/>
                <a:gd name="T110" fmla="*/ 2147483646 w 107"/>
                <a:gd name="T111" fmla="*/ 2147483646 h 359"/>
                <a:gd name="T112" fmla="*/ 2147483646 w 107"/>
                <a:gd name="T113" fmla="*/ 2147483646 h 35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7" h="359">
                  <a:moveTo>
                    <a:pt x="0" y="0"/>
                  </a:moveTo>
                  <a:lnTo>
                    <a:pt x="3" y="5"/>
                  </a:lnTo>
                  <a:lnTo>
                    <a:pt x="5" y="8"/>
                  </a:lnTo>
                  <a:lnTo>
                    <a:pt x="6" y="11"/>
                  </a:lnTo>
                  <a:lnTo>
                    <a:pt x="9" y="15"/>
                  </a:lnTo>
                  <a:lnTo>
                    <a:pt x="11" y="18"/>
                  </a:lnTo>
                  <a:lnTo>
                    <a:pt x="12" y="21"/>
                  </a:lnTo>
                  <a:lnTo>
                    <a:pt x="14" y="23"/>
                  </a:lnTo>
                  <a:lnTo>
                    <a:pt x="15" y="26"/>
                  </a:lnTo>
                  <a:lnTo>
                    <a:pt x="17" y="29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20" y="35"/>
                  </a:lnTo>
                  <a:lnTo>
                    <a:pt x="21" y="36"/>
                  </a:lnTo>
                  <a:lnTo>
                    <a:pt x="21" y="38"/>
                  </a:lnTo>
                  <a:lnTo>
                    <a:pt x="23" y="39"/>
                  </a:lnTo>
                  <a:lnTo>
                    <a:pt x="23" y="41"/>
                  </a:lnTo>
                  <a:lnTo>
                    <a:pt x="24" y="42"/>
                  </a:lnTo>
                  <a:lnTo>
                    <a:pt x="24" y="44"/>
                  </a:lnTo>
                  <a:lnTo>
                    <a:pt x="26" y="45"/>
                  </a:lnTo>
                  <a:lnTo>
                    <a:pt x="26" y="47"/>
                  </a:lnTo>
                  <a:lnTo>
                    <a:pt x="27" y="48"/>
                  </a:lnTo>
                  <a:lnTo>
                    <a:pt x="27" y="50"/>
                  </a:lnTo>
                  <a:lnTo>
                    <a:pt x="29" y="51"/>
                  </a:lnTo>
                  <a:lnTo>
                    <a:pt x="29" y="53"/>
                  </a:lnTo>
                  <a:lnTo>
                    <a:pt x="29" y="54"/>
                  </a:lnTo>
                  <a:lnTo>
                    <a:pt x="30" y="56"/>
                  </a:lnTo>
                  <a:lnTo>
                    <a:pt x="30" y="57"/>
                  </a:lnTo>
                  <a:lnTo>
                    <a:pt x="32" y="59"/>
                  </a:lnTo>
                  <a:lnTo>
                    <a:pt x="32" y="60"/>
                  </a:lnTo>
                  <a:lnTo>
                    <a:pt x="33" y="62"/>
                  </a:lnTo>
                  <a:lnTo>
                    <a:pt x="33" y="65"/>
                  </a:lnTo>
                  <a:lnTo>
                    <a:pt x="35" y="66"/>
                  </a:lnTo>
                  <a:lnTo>
                    <a:pt x="35" y="68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8" y="74"/>
                  </a:lnTo>
                  <a:lnTo>
                    <a:pt x="38" y="75"/>
                  </a:lnTo>
                  <a:lnTo>
                    <a:pt x="39" y="77"/>
                  </a:lnTo>
                  <a:lnTo>
                    <a:pt x="39" y="78"/>
                  </a:lnTo>
                  <a:lnTo>
                    <a:pt x="41" y="80"/>
                  </a:lnTo>
                  <a:lnTo>
                    <a:pt x="41" y="81"/>
                  </a:lnTo>
                  <a:lnTo>
                    <a:pt x="41" y="83"/>
                  </a:lnTo>
                  <a:lnTo>
                    <a:pt x="42" y="83"/>
                  </a:lnTo>
                  <a:lnTo>
                    <a:pt x="42" y="84"/>
                  </a:lnTo>
                  <a:lnTo>
                    <a:pt x="42" y="86"/>
                  </a:lnTo>
                  <a:lnTo>
                    <a:pt x="44" y="87"/>
                  </a:lnTo>
                  <a:lnTo>
                    <a:pt x="44" y="89"/>
                  </a:lnTo>
                  <a:lnTo>
                    <a:pt x="44" y="90"/>
                  </a:lnTo>
                  <a:lnTo>
                    <a:pt x="45" y="92"/>
                  </a:lnTo>
                  <a:lnTo>
                    <a:pt x="45" y="93"/>
                  </a:lnTo>
                  <a:lnTo>
                    <a:pt x="45" y="95"/>
                  </a:lnTo>
                  <a:lnTo>
                    <a:pt x="47" y="95"/>
                  </a:lnTo>
                  <a:lnTo>
                    <a:pt x="47" y="96"/>
                  </a:lnTo>
                  <a:lnTo>
                    <a:pt x="47" y="98"/>
                  </a:lnTo>
                  <a:lnTo>
                    <a:pt x="48" y="99"/>
                  </a:lnTo>
                  <a:lnTo>
                    <a:pt x="48" y="101"/>
                  </a:lnTo>
                  <a:lnTo>
                    <a:pt x="50" y="102"/>
                  </a:lnTo>
                  <a:lnTo>
                    <a:pt x="50" y="105"/>
                  </a:lnTo>
                  <a:lnTo>
                    <a:pt x="51" y="107"/>
                  </a:lnTo>
                  <a:lnTo>
                    <a:pt x="51" y="108"/>
                  </a:lnTo>
                  <a:lnTo>
                    <a:pt x="53" y="111"/>
                  </a:lnTo>
                  <a:lnTo>
                    <a:pt x="53" y="113"/>
                  </a:lnTo>
                  <a:lnTo>
                    <a:pt x="54" y="116"/>
                  </a:lnTo>
                  <a:lnTo>
                    <a:pt x="56" y="119"/>
                  </a:lnTo>
                  <a:lnTo>
                    <a:pt x="56" y="120"/>
                  </a:lnTo>
                  <a:lnTo>
                    <a:pt x="57" y="123"/>
                  </a:lnTo>
                  <a:lnTo>
                    <a:pt x="57" y="125"/>
                  </a:lnTo>
                  <a:lnTo>
                    <a:pt x="59" y="126"/>
                  </a:lnTo>
                  <a:lnTo>
                    <a:pt x="59" y="128"/>
                  </a:lnTo>
                  <a:lnTo>
                    <a:pt x="60" y="131"/>
                  </a:lnTo>
                  <a:lnTo>
                    <a:pt x="60" y="132"/>
                  </a:lnTo>
                  <a:lnTo>
                    <a:pt x="60" y="134"/>
                  </a:lnTo>
                  <a:lnTo>
                    <a:pt x="62" y="135"/>
                  </a:lnTo>
                  <a:lnTo>
                    <a:pt x="62" y="137"/>
                  </a:lnTo>
                  <a:lnTo>
                    <a:pt x="62" y="138"/>
                  </a:lnTo>
                  <a:lnTo>
                    <a:pt x="63" y="140"/>
                  </a:lnTo>
                  <a:lnTo>
                    <a:pt x="63" y="141"/>
                  </a:lnTo>
                  <a:lnTo>
                    <a:pt x="65" y="143"/>
                  </a:lnTo>
                  <a:lnTo>
                    <a:pt x="65" y="144"/>
                  </a:lnTo>
                  <a:lnTo>
                    <a:pt x="65" y="146"/>
                  </a:lnTo>
                  <a:lnTo>
                    <a:pt x="66" y="147"/>
                  </a:lnTo>
                  <a:lnTo>
                    <a:pt x="66" y="149"/>
                  </a:lnTo>
                  <a:lnTo>
                    <a:pt x="66" y="150"/>
                  </a:lnTo>
                  <a:lnTo>
                    <a:pt x="68" y="152"/>
                  </a:lnTo>
                  <a:lnTo>
                    <a:pt x="68" y="153"/>
                  </a:lnTo>
                  <a:lnTo>
                    <a:pt x="68" y="156"/>
                  </a:lnTo>
                  <a:lnTo>
                    <a:pt x="69" y="158"/>
                  </a:lnTo>
                  <a:lnTo>
                    <a:pt x="69" y="159"/>
                  </a:lnTo>
                  <a:lnTo>
                    <a:pt x="71" y="161"/>
                  </a:lnTo>
                  <a:lnTo>
                    <a:pt x="71" y="164"/>
                  </a:lnTo>
                  <a:lnTo>
                    <a:pt x="72" y="165"/>
                  </a:lnTo>
                  <a:lnTo>
                    <a:pt x="72" y="168"/>
                  </a:lnTo>
                  <a:lnTo>
                    <a:pt x="72" y="170"/>
                  </a:lnTo>
                  <a:lnTo>
                    <a:pt x="74" y="173"/>
                  </a:lnTo>
                  <a:lnTo>
                    <a:pt x="74" y="174"/>
                  </a:lnTo>
                  <a:lnTo>
                    <a:pt x="75" y="177"/>
                  </a:lnTo>
                  <a:lnTo>
                    <a:pt x="75" y="179"/>
                  </a:lnTo>
                  <a:lnTo>
                    <a:pt x="77" y="182"/>
                  </a:lnTo>
                  <a:lnTo>
                    <a:pt x="77" y="183"/>
                  </a:lnTo>
                  <a:lnTo>
                    <a:pt x="77" y="185"/>
                  </a:lnTo>
                  <a:lnTo>
                    <a:pt x="78" y="186"/>
                  </a:lnTo>
                  <a:lnTo>
                    <a:pt x="78" y="188"/>
                  </a:lnTo>
                  <a:lnTo>
                    <a:pt x="78" y="189"/>
                  </a:lnTo>
                  <a:lnTo>
                    <a:pt x="80" y="191"/>
                  </a:lnTo>
                  <a:lnTo>
                    <a:pt x="80" y="192"/>
                  </a:lnTo>
                  <a:lnTo>
                    <a:pt x="80" y="194"/>
                  </a:lnTo>
                  <a:lnTo>
                    <a:pt x="81" y="195"/>
                  </a:lnTo>
                  <a:lnTo>
                    <a:pt x="81" y="197"/>
                  </a:lnTo>
                  <a:lnTo>
                    <a:pt x="81" y="198"/>
                  </a:lnTo>
                  <a:lnTo>
                    <a:pt x="83" y="200"/>
                  </a:lnTo>
                  <a:lnTo>
                    <a:pt x="83" y="201"/>
                  </a:lnTo>
                  <a:lnTo>
                    <a:pt x="83" y="203"/>
                  </a:lnTo>
                  <a:lnTo>
                    <a:pt x="83" y="204"/>
                  </a:lnTo>
                  <a:lnTo>
                    <a:pt x="84" y="206"/>
                  </a:lnTo>
                  <a:lnTo>
                    <a:pt x="84" y="207"/>
                  </a:lnTo>
                  <a:lnTo>
                    <a:pt x="84" y="209"/>
                  </a:lnTo>
                  <a:lnTo>
                    <a:pt x="86" y="210"/>
                  </a:lnTo>
                  <a:lnTo>
                    <a:pt x="86" y="212"/>
                  </a:lnTo>
                  <a:lnTo>
                    <a:pt x="86" y="213"/>
                  </a:lnTo>
                  <a:lnTo>
                    <a:pt x="87" y="215"/>
                  </a:lnTo>
                  <a:lnTo>
                    <a:pt x="87" y="218"/>
                  </a:lnTo>
                  <a:lnTo>
                    <a:pt x="89" y="219"/>
                  </a:lnTo>
                  <a:lnTo>
                    <a:pt x="89" y="222"/>
                  </a:lnTo>
                  <a:lnTo>
                    <a:pt x="90" y="224"/>
                  </a:lnTo>
                  <a:lnTo>
                    <a:pt x="90" y="227"/>
                  </a:lnTo>
                  <a:lnTo>
                    <a:pt x="92" y="230"/>
                  </a:lnTo>
                  <a:lnTo>
                    <a:pt x="92" y="231"/>
                  </a:lnTo>
                  <a:lnTo>
                    <a:pt x="93" y="234"/>
                  </a:lnTo>
                  <a:lnTo>
                    <a:pt x="93" y="236"/>
                  </a:lnTo>
                  <a:lnTo>
                    <a:pt x="93" y="237"/>
                  </a:lnTo>
                  <a:lnTo>
                    <a:pt x="95" y="239"/>
                  </a:lnTo>
                  <a:lnTo>
                    <a:pt x="95" y="240"/>
                  </a:lnTo>
                  <a:lnTo>
                    <a:pt x="95" y="242"/>
                  </a:lnTo>
                  <a:lnTo>
                    <a:pt x="96" y="243"/>
                  </a:lnTo>
                  <a:lnTo>
                    <a:pt x="96" y="245"/>
                  </a:lnTo>
                  <a:lnTo>
                    <a:pt x="96" y="246"/>
                  </a:lnTo>
                  <a:lnTo>
                    <a:pt x="96" y="248"/>
                  </a:lnTo>
                  <a:lnTo>
                    <a:pt x="96" y="249"/>
                  </a:lnTo>
                  <a:lnTo>
                    <a:pt x="98" y="251"/>
                  </a:lnTo>
                  <a:lnTo>
                    <a:pt x="98" y="252"/>
                  </a:lnTo>
                  <a:lnTo>
                    <a:pt x="98" y="254"/>
                  </a:lnTo>
                  <a:lnTo>
                    <a:pt x="98" y="255"/>
                  </a:lnTo>
                  <a:lnTo>
                    <a:pt x="98" y="257"/>
                  </a:lnTo>
                  <a:lnTo>
                    <a:pt x="99" y="258"/>
                  </a:lnTo>
                  <a:lnTo>
                    <a:pt x="99" y="260"/>
                  </a:lnTo>
                  <a:lnTo>
                    <a:pt x="99" y="261"/>
                  </a:lnTo>
                  <a:lnTo>
                    <a:pt x="99" y="263"/>
                  </a:lnTo>
                  <a:lnTo>
                    <a:pt x="99" y="264"/>
                  </a:lnTo>
                  <a:lnTo>
                    <a:pt x="99" y="266"/>
                  </a:lnTo>
                  <a:lnTo>
                    <a:pt x="99" y="267"/>
                  </a:lnTo>
                  <a:lnTo>
                    <a:pt x="99" y="269"/>
                  </a:lnTo>
                  <a:lnTo>
                    <a:pt x="99" y="272"/>
                  </a:lnTo>
                  <a:lnTo>
                    <a:pt x="101" y="273"/>
                  </a:lnTo>
                  <a:lnTo>
                    <a:pt x="101" y="275"/>
                  </a:lnTo>
                  <a:lnTo>
                    <a:pt x="101" y="278"/>
                  </a:lnTo>
                  <a:lnTo>
                    <a:pt x="101" y="279"/>
                  </a:lnTo>
                  <a:lnTo>
                    <a:pt x="101" y="281"/>
                  </a:lnTo>
                  <a:lnTo>
                    <a:pt x="101" y="282"/>
                  </a:lnTo>
                  <a:lnTo>
                    <a:pt x="101" y="285"/>
                  </a:lnTo>
                  <a:lnTo>
                    <a:pt x="101" y="287"/>
                  </a:lnTo>
                  <a:lnTo>
                    <a:pt x="101" y="288"/>
                  </a:lnTo>
                  <a:lnTo>
                    <a:pt x="101" y="290"/>
                  </a:lnTo>
                  <a:lnTo>
                    <a:pt x="102" y="291"/>
                  </a:lnTo>
                  <a:lnTo>
                    <a:pt x="102" y="293"/>
                  </a:lnTo>
                  <a:lnTo>
                    <a:pt x="102" y="294"/>
                  </a:lnTo>
                  <a:lnTo>
                    <a:pt x="102" y="296"/>
                  </a:lnTo>
                  <a:lnTo>
                    <a:pt x="102" y="297"/>
                  </a:lnTo>
                  <a:lnTo>
                    <a:pt x="102" y="299"/>
                  </a:lnTo>
                  <a:lnTo>
                    <a:pt x="102" y="300"/>
                  </a:lnTo>
                  <a:lnTo>
                    <a:pt x="102" y="302"/>
                  </a:lnTo>
                  <a:lnTo>
                    <a:pt x="104" y="303"/>
                  </a:lnTo>
                  <a:lnTo>
                    <a:pt x="104" y="305"/>
                  </a:lnTo>
                  <a:lnTo>
                    <a:pt x="104" y="306"/>
                  </a:lnTo>
                  <a:lnTo>
                    <a:pt x="104" y="308"/>
                  </a:lnTo>
                  <a:lnTo>
                    <a:pt x="104" y="309"/>
                  </a:lnTo>
                  <a:lnTo>
                    <a:pt x="104" y="311"/>
                  </a:lnTo>
                  <a:lnTo>
                    <a:pt x="105" y="311"/>
                  </a:lnTo>
                  <a:lnTo>
                    <a:pt x="105" y="312"/>
                  </a:lnTo>
                  <a:lnTo>
                    <a:pt x="105" y="314"/>
                  </a:lnTo>
                  <a:lnTo>
                    <a:pt x="105" y="315"/>
                  </a:lnTo>
                  <a:lnTo>
                    <a:pt x="105" y="317"/>
                  </a:lnTo>
                  <a:lnTo>
                    <a:pt x="105" y="318"/>
                  </a:lnTo>
                  <a:lnTo>
                    <a:pt x="107" y="320"/>
                  </a:lnTo>
                  <a:lnTo>
                    <a:pt x="107" y="321"/>
                  </a:lnTo>
                  <a:lnTo>
                    <a:pt x="107" y="323"/>
                  </a:lnTo>
                  <a:lnTo>
                    <a:pt x="107" y="324"/>
                  </a:lnTo>
                  <a:lnTo>
                    <a:pt x="107" y="326"/>
                  </a:lnTo>
                  <a:lnTo>
                    <a:pt x="107" y="327"/>
                  </a:lnTo>
                  <a:lnTo>
                    <a:pt x="107" y="329"/>
                  </a:lnTo>
                  <a:lnTo>
                    <a:pt x="107" y="330"/>
                  </a:lnTo>
                  <a:lnTo>
                    <a:pt x="107" y="332"/>
                  </a:lnTo>
                  <a:lnTo>
                    <a:pt x="107" y="333"/>
                  </a:lnTo>
                  <a:lnTo>
                    <a:pt x="107" y="335"/>
                  </a:lnTo>
                  <a:lnTo>
                    <a:pt x="107" y="336"/>
                  </a:lnTo>
                  <a:lnTo>
                    <a:pt x="107" y="338"/>
                  </a:lnTo>
                  <a:lnTo>
                    <a:pt x="107" y="339"/>
                  </a:lnTo>
                  <a:lnTo>
                    <a:pt x="107" y="342"/>
                  </a:lnTo>
                  <a:lnTo>
                    <a:pt x="107" y="344"/>
                  </a:lnTo>
                  <a:lnTo>
                    <a:pt x="107" y="345"/>
                  </a:lnTo>
                  <a:lnTo>
                    <a:pt x="107" y="348"/>
                  </a:lnTo>
                  <a:lnTo>
                    <a:pt x="107" y="350"/>
                  </a:lnTo>
                  <a:lnTo>
                    <a:pt x="107" y="353"/>
                  </a:lnTo>
                  <a:lnTo>
                    <a:pt x="105" y="356"/>
                  </a:lnTo>
                  <a:lnTo>
                    <a:pt x="105" y="359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77" name="Freeform 33">
              <a:extLst>
                <a:ext uri="{FF2B5EF4-FFF2-40B4-BE49-F238E27FC236}">
                  <a16:creationId xmlns:a16="http://schemas.microsoft.com/office/drawing/2014/main" id="{C2295572-5ED6-4A4C-8E42-BBE4DC6D8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1960563"/>
              <a:ext cx="84137" cy="282575"/>
            </a:xfrm>
            <a:custGeom>
              <a:avLst/>
              <a:gdLst>
                <a:gd name="T0" fmla="*/ 2147483646 w 107"/>
                <a:gd name="T1" fmla="*/ 2147483646 h 357"/>
                <a:gd name="T2" fmla="*/ 2147483646 w 107"/>
                <a:gd name="T3" fmla="*/ 2147483646 h 357"/>
                <a:gd name="T4" fmla="*/ 2147483646 w 107"/>
                <a:gd name="T5" fmla="*/ 2147483646 h 357"/>
                <a:gd name="T6" fmla="*/ 2147483646 w 107"/>
                <a:gd name="T7" fmla="*/ 2147483646 h 357"/>
                <a:gd name="T8" fmla="*/ 2147483646 w 107"/>
                <a:gd name="T9" fmla="*/ 2147483646 h 357"/>
                <a:gd name="T10" fmla="*/ 2147483646 w 107"/>
                <a:gd name="T11" fmla="*/ 2147483646 h 357"/>
                <a:gd name="T12" fmla="*/ 2147483646 w 107"/>
                <a:gd name="T13" fmla="*/ 2147483646 h 357"/>
                <a:gd name="T14" fmla="*/ 2147483646 w 107"/>
                <a:gd name="T15" fmla="*/ 2147483646 h 357"/>
                <a:gd name="T16" fmla="*/ 2147483646 w 107"/>
                <a:gd name="T17" fmla="*/ 2147483646 h 357"/>
                <a:gd name="T18" fmla="*/ 2147483646 w 107"/>
                <a:gd name="T19" fmla="*/ 2147483646 h 357"/>
                <a:gd name="T20" fmla="*/ 2147483646 w 107"/>
                <a:gd name="T21" fmla="*/ 2147483646 h 357"/>
                <a:gd name="T22" fmla="*/ 2147483646 w 107"/>
                <a:gd name="T23" fmla="*/ 2147483646 h 357"/>
                <a:gd name="T24" fmla="*/ 2147483646 w 107"/>
                <a:gd name="T25" fmla="*/ 2147483646 h 357"/>
                <a:gd name="T26" fmla="*/ 2147483646 w 107"/>
                <a:gd name="T27" fmla="*/ 2147483646 h 357"/>
                <a:gd name="T28" fmla="*/ 2147483646 w 107"/>
                <a:gd name="T29" fmla="*/ 2147483646 h 357"/>
                <a:gd name="T30" fmla="*/ 2147483646 w 107"/>
                <a:gd name="T31" fmla="*/ 2147483646 h 357"/>
                <a:gd name="T32" fmla="*/ 2147483646 w 107"/>
                <a:gd name="T33" fmla="*/ 2147483646 h 357"/>
                <a:gd name="T34" fmla="*/ 2147483646 w 107"/>
                <a:gd name="T35" fmla="*/ 2147483646 h 357"/>
                <a:gd name="T36" fmla="*/ 2147483646 w 107"/>
                <a:gd name="T37" fmla="*/ 2147483646 h 357"/>
                <a:gd name="T38" fmla="*/ 2147483646 w 107"/>
                <a:gd name="T39" fmla="*/ 2147483646 h 357"/>
                <a:gd name="T40" fmla="*/ 2147483646 w 107"/>
                <a:gd name="T41" fmla="*/ 2147483646 h 357"/>
                <a:gd name="T42" fmla="*/ 2147483646 w 107"/>
                <a:gd name="T43" fmla="*/ 2147483646 h 357"/>
                <a:gd name="T44" fmla="*/ 2147483646 w 107"/>
                <a:gd name="T45" fmla="*/ 2147483646 h 357"/>
                <a:gd name="T46" fmla="*/ 2147483646 w 107"/>
                <a:gd name="T47" fmla="*/ 2147483646 h 357"/>
                <a:gd name="T48" fmla="*/ 2147483646 w 107"/>
                <a:gd name="T49" fmla="*/ 2147483646 h 357"/>
                <a:gd name="T50" fmla="*/ 2147483646 w 107"/>
                <a:gd name="T51" fmla="*/ 2147483646 h 357"/>
                <a:gd name="T52" fmla="*/ 2147483646 w 107"/>
                <a:gd name="T53" fmla="*/ 2147483646 h 357"/>
                <a:gd name="T54" fmla="*/ 2147483646 w 107"/>
                <a:gd name="T55" fmla="*/ 2147483646 h 357"/>
                <a:gd name="T56" fmla="*/ 2147483646 w 107"/>
                <a:gd name="T57" fmla="*/ 2147483646 h 357"/>
                <a:gd name="T58" fmla="*/ 2147483646 w 107"/>
                <a:gd name="T59" fmla="*/ 2147483646 h 357"/>
                <a:gd name="T60" fmla="*/ 2147483646 w 107"/>
                <a:gd name="T61" fmla="*/ 2147483646 h 357"/>
                <a:gd name="T62" fmla="*/ 2147483646 w 107"/>
                <a:gd name="T63" fmla="*/ 2147483646 h 357"/>
                <a:gd name="T64" fmla="*/ 2147483646 w 107"/>
                <a:gd name="T65" fmla="*/ 2147483646 h 357"/>
                <a:gd name="T66" fmla="*/ 2147483646 w 107"/>
                <a:gd name="T67" fmla="*/ 2147483646 h 357"/>
                <a:gd name="T68" fmla="*/ 2147483646 w 107"/>
                <a:gd name="T69" fmla="*/ 2147483646 h 357"/>
                <a:gd name="T70" fmla="*/ 2147483646 w 107"/>
                <a:gd name="T71" fmla="*/ 2147483646 h 357"/>
                <a:gd name="T72" fmla="*/ 2147483646 w 107"/>
                <a:gd name="T73" fmla="*/ 2147483646 h 357"/>
                <a:gd name="T74" fmla="*/ 2147483646 w 107"/>
                <a:gd name="T75" fmla="*/ 2147483646 h 357"/>
                <a:gd name="T76" fmla="*/ 2147483646 w 107"/>
                <a:gd name="T77" fmla="*/ 2147483646 h 357"/>
                <a:gd name="T78" fmla="*/ 2147483646 w 107"/>
                <a:gd name="T79" fmla="*/ 2147483646 h 357"/>
                <a:gd name="T80" fmla="*/ 2147483646 w 107"/>
                <a:gd name="T81" fmla="*/ 2147483646 h 357"/>
                <a:gd name="T82" fmla="*/ 2147483646 w 107"/>
                <a:gd name="T83" fmla="*/ 2147483646 h 357"/>
                <a:gd name="T84" fmla="*/ 2147483646 w 107"/>
                <a:gd name="T85" fmla="*/ 2147483646 h 357"/>
                <a:gd name="T86" fmla="*/ 2147483646 w 107"/>
                <a:gd name="T87" fmla="*/ 2147483646 h 357"/>
                <a:gd name="T88" fmla="*/ 2147483646 w 107"/>
                <a:gd name="T89" fmla="*/ 2147483646 h 357"/>
                <a:gd name="T90" fmla="*/ 2147483646 w 107"/>
                <a:gd name="T91" fmla="*/ 2147483646 h 357"/>
                <a:gd name="T92" fmla="*/ 2147483646 w 107"/>
                <a:gd name="T93" fmla="*/ 2147483646 h 357"/>
                <a:gd name="T94" fmla="*/ 2147483646 w 107"/>
                <a:gd name="T95" fmla="*/ 2147483646 h 357"/>
                <a:gd name="T96" fmla="*/ 2147483646 w 107"/>
                <a:gd name="T97" fmla="*/ 2147483646 h 357"/>
                <a:gd name="T98" fmla="*/ 2147483646 w 107"/>
                <a:gd name="T99" fmla="*/ 2147483646 h 357"/>
                <a:gd name="T100" fmla="*/ 2147483646 w 107"/>
                <a:gd name="T101" fmla="*/ 2147483646 h 357"/>
                <a:gd name="T102" fmla="*/ 2147483646 w 107"/>
                <a:gd name="T103" fmla="*/ 2147483646 h 357"/>
                <a:gd name="T104" fmla="*/ 2147483646 w 107"/>
                <a:gd name="T105" fmla="*/ 2147483646 h 357"/>
                <a:gd name="T106" fmla="*/ 2147483646 w 107"/>
                <a:gd name="T107" fmla="*/ 2147483646 h 357"/>
                <a:gd name="T108" fmla="*/ 2147483646 w 107"/>
                <a:gd name="T109" fmla="*/ 2147483646 h 357"/>
                <a:gd name="T110" fmla="*/ 2147483646 w 107"/>
                <a:gd name="T111" fmla="*/ 2147483646 h 357"/>
                <a:gd name="T112" fmla="*/ 2147483646 w 107"/>
                <a:gd name="T113" fmla="*/ 2147483646 h 357"/>
                <a:gd name="T114" fmla="*/ 0 w 107"/>
                <a:gd name="T115" fmla="*/ 2147483646 h 35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07" h="357">
                  <a:moveTo>
                    <a:pt x="0" y="357"/>
                  </a:moveTo>
                  <a:lnTo>
                    <a:pt x="3" y="354"/>
                  </a:lnTo>
                  <a:lnTo>
                    <a:pt x="5" y="350"/>
                  </a:lnTo>
                  <a:lnTo>
                    <a:pt x="6" y="347"/>
                  </a:lnTo>
                  <a:lnTo>
                    <a:pt x="9" y="344"/>
                  </a:lnTo>
                  <a:lnTo>
                    <a:pt x="11" y="341"/>
                  </a:lnTo>
                  <a:lnTo>
                    <a:pt x="12" y="338"/>
                  </a:lnTo>
                  <a:lnTo>
                    <a:pt x="14" y="335"/>
                  </a:lnTo>
                  <a:lnTo>
                    <a:pt x="15" y="333"/>
                  </a:lnTo>
                  <a:lnTo>
                    <a:pt x="17" y="330"/>
                  </a:lnTo>
                  <a:lnTo>
                    <a:pt x="18" y="329"/>
                  </a:lnTo>
                  <a:lnTo>
                    <a:pt x="18" y="326"/>
                  </a:lnTo>
                  <a:lnTo>
                    <a:pt x="20" y="324"/>
                  </a:lnTo>
                  <a:lnTo>
                    <a:pt x="21" y="323"/>
                  </a:lnTo>
                  <a:lnTo>
                    <a:pt x="21" y="321"/>
                  </a:lnTo>
                  <a:lnTo>
                    <a:pt x="23" y="318"/>
                  </a:lnTo>
                  <a:lnTo>
                    <a:pt x="23" y="317"/>
                  </a:lnTo>
                  <a:lnTo>
                    <a:pt x="24" y="315"/>
                  </a:lnTo>
                  <a:lnTo>
                    <a:pt x="24" y="314"/>
                  </a:lnTo>
                  <a:lnTo>
                    <a:pt x="26" y="312"/>
                  </a:lnTo>
                  <a:lnTo>
                    <a:pt x="27" y="311"/>
                  </a:lnTo>
                  <a:lnTo>
                    <a:pt x="27" y="309"/>
                  </a:lnTo>
                  <a:lnTo>
                    <a:pt x="29" y="308"/>
                  </a:lnTo>
                  <a:lnTo>
                    <a:pt x="29" y="306"/>
                  </a:lnTo>
                  <a:lnTo>
                    <a:pt x="29" y="305"/>
                  </a:lnTo>
                  <a:lnTo>
                    <a:pt x="30" y="303"/>
                  </a:lnTo>
                  <a:lnTo>
                    <a:pt x="30" y="302"/>
                  </a:lnTo>
                  <a:lnTo>
                    <a:pt x="32" y="300"/>
                  </a:lnTo>
                  <a:lnTo>
                    <a:pt x="32" y="299"/>
                  </a:lnTo>
                  <a:lnTo>
                    <a:pt x="33" y="296"/>
                  </a:lnTo>
                  <a:lnTo>
                    <a:pt x="33" y="294"/>
                  </a:lnTo>
                  <a:lnTo>
                    <a:pt x="35" y="293"/>
                  </a:lnTo>
                  <a:lnTo>
                    <a:pt x="35" y="290"/>
                  </a:lnTo>
                  <a:lnTo>
                    <a:pt x="36" y="288"/>
                  </a:lnTo>
                  <a:lnTo>
                    <a:pt x="36" y="287"/>
                  </a:lnTo>
                  <a:lnTo>
                    <a:pt x="38" y="285"/>
                  </a:lnTo>
                  <a:lnTo>
                    <a:pt x="38" y="284"/>
                  </a:lnTo>
                  <a:lnTo>
                    <a:pt x="39" y="282"/>
                  </a:lnTo>
                  <a:lnTo>
                    <a:pt x="39" y="281"/>
                  </a:lnTo>
                  <a:lnTo>
                    <a:pt x="41" y="279"/>
                  </a:lnTo>
                  <a:lnTo>
                    <a:pt x="41" y="278"/>
                  </a:lnTo>
                  <a:lnTo>
                    <a:pt x="41" y="276"/>
                  </a:lnTo>
                  <a:lnTo>
                    <a:pt x="42" y="275"/>
                  </a:lnTo>
                  <a:lnTo>
                    <a:pt x="42" y="273"/>
                  </a:lnTo>
                  <a:lnTo>
                    <a:pt x="44" y="272"/>
                  </a:lnTo>
                  <a:lnTo>
                    <a:pt x="44" y="270"/>
                  </a:lnTo>
                  <a:lnTo>
                    <a:pt x="44" y="269"/>
                  </a:lnTo>
                  <a:lnTo>
                    <a:pt x="45" y="267"/>
                  </a:lnTo>
                  <a:lnTo>
                    <a:pt x="45" y="266"/>
                  </a:lnTo>
                  <a:lnTo>
                    <a:pt x="45" y="264"/>
                  </a:lnTo>
                  <a:lnTo>
                    <a:pt x="47" y="263"/>
                  </a:lnTo>
                  <a:lnTo>
                    <a:pt x="47" y="261"/>
                  </a:lnTo>
                  <a:lnTo>
                    <a:pt x="47" y="260"/>
                  </a:lnTo>
                  <a:lnTo>
                    <a:pt x="48" y="258"/>
                  </a:lnTo>
                  <a:lnTo>
                    <a:pt x="48" y="257"/>
                  </a:lnTo>
                  <a:lnTo>
                    <a:pt x="50" y="255"/>
                  </a:lnTo>
                  <a:lnTo>
                    <a:pt x="50" y="254"/>
                  </a:lnTo>
                  <a:lnTo>
                    <a:pt x="51" y="252"/>
                  </a:lnTo>
                  <a:lnTo>
                    <a:pt x="51" y="249"/>
                  </a:lnTo>
                  <a:lnTo>
                    <a:pt x="53" y="248"/>
                  </a:lnTo>
                  <a:lnTo>
                    <a:pt x="53" y="245"/>
                  </a:lnTo>
                  <a:lnTo>
                    <a:pt x="54" y="242"/>
                  </a:lnTo>
                  <a:lnTo>
                    <a:pt x="56" y="240"/>
                  </a:lnTo>
                  <a:lnTo>
                    <a:pt x="56" y="237"/>
                  </a:lnTo>
                  <a:lnTo>
                    <a:pt x="57" y="236"/>
                  </a:lnTo>
                  <a:lnTo>
                    <a:pt x="57" y="233"/>
                  </a:lnTo>
                  <a:lnTo>
                    <a:pt x="59" y="231"/>
                  </a:lnTo>
                  <a:lnTo>
                    <a:pt x="59" y="230"/>
                  </a:lnTo>
                  <a:lnTo>
                    <a:pt x="60" y="228"/>
                  </a:lnTo>
                  <a:lnTo>
                    <a:pt x="60" y="227"/>
                  </a:lnTo>
                  <a:lnTo>
                    <a:pt x="60" y="225"/>
                  </a:lnTo>
                  <a:lnTo>
                    <a:pt x="62" y="224"/>
                  </a:lnTo>
                  <a:lnTo>
                    <a:pt x="62" y="222"/>
                  </a:lnTo>
                  <a:lnTo>
                    <a:pt x="62" y="221"/>
                  </a:lnTo>
                  <a:lnTo>
                    <a:pt x="63" y="219"/>
                  </a:lnTo>
                  <a:lnTo>
                    <a:pt x="63" y="218"/>
                  </a:lnTo>
                  <a:lnTo>
                    <a:pt x="63" y="216"/>
                  </a:lnTo>
                  <a:lnTo>
                    <a:pt x="65" y="215"/>
                  </a:lnTo>
                  <a:lnTo>
                    <a:pt x="65" y="213"/>
                  </a:lnTo>
                  <a:lnTo>
                    <a:pt x="66" y="212"/>
                  </a:lnTo>
                  <a:lnTo>
                    <a:pt x="66" y="210"/>
                  </a:lnTo>
                  <a:lnTo>
                    <a:pt x="66" y="209"/>
                  </a:lnTo>
                  <a:lnTo>
                    <a:pt x="66" y="207"/>
                  </a:lnTo>
                  <a:lnTo>
                    <a:pt x="68" y="206"/>
                  </a:lnTo>
                  <a:lnTo>
                    <a:pt x="68" y="204"/>
                  </a:lnTo>
                  <a:lnTo>
                    <a:pt x="68" y="203"/>
                  </a:lnTo>
                  <a:lnTo>
                    <a:pt x="69" y="201"/>
                  </a:lnTo>
                  <a:lnTo>
                    <a:pt x="69" y="200"/>
                  </a:lnTo>
                  <a:lnTo>
                    <a:pt x="71" y="197"/>
                  </a:lnTo>
                  <a:lnTo>
                    <a:pt x="71" y="195"/>
                  </a:lnTo>
                  <a:lnTo>
                    <a:pt x="72" y="192"/>
                  </a:lnTo>
                  <a:lnTo>
                    <a:pt x="72" y="191"/>
                  </a:lnTo>
                  <a:lnTo>
                    <a:pt x="72" y="188"/>
                  </a:lnTo>
                  <a:lnTo>
                    <a:pt x="74" y="186"/>
                  </a:lnTo>
                  <a:lnTo>
                    <a:pt x="74" y="183"/>
                  </a:lnTo>
                  <a:lnTo>
                    <a:pt x="75" y="182"/>
                  </a:lnTo>
                  <a:lnTo>
                    <a:pt x="75" y="179"/>
                  </a:lnTo>
                  <a:lnTo>
                    <a:pt x="77" y="177"/>
                  </a:lnTo>
                  <a:lnTo>
                    <a:pt x="77" y="176"/>
                  </a:lnTo>
                  <a:lnTo>
                    <a:pt x="77" y="174"/>
                  </a:lnTo>
                  <a:lnTo>
                    <a:pt x="78" y="171"/>
                  </a:lnTo>
                  <a:lnTo>
                    <a:pt x="78" y="170"/>
                  </a:lnTo>
                  <a:lnTo>
                    <a:pt x="78" y="168"/>
                  </a:lnTo>
                  <a:lnTo>
                    <a:pt x="80" y="168"/>
                  </a:lnTo>
                  <a:lnTo>
                    <a:pt x="80" y="167"/>
                  </a:lnTo>
                  <a:lnTo>
                    <a:pt x="80" y="165"/>
                  </a:lnTo>
                  <a:lnTo>
                    <a:pt x="81" y="164"/>
                  </a:lnTo>
                  <a:lnTo>
                    <a:pt x="81" y="162"/>
                  </a:lnTo>
                  <a:lnTo>
                    <a:pt x="81" y="161"/>
                  </a:lnTo>
                  <a:lnTo>
                    <a:pt x="81" y="159"/>
                  </a:lnTo>
                  <a:lnTo>
                    <a:pt x="83" y="158"/>
                  </a:lnTo>
                  <a:lnTo>
                    <a:pt x="83" y="156"/>
                  </a:lnTo>
                  <a:lnTo>
                    <a:pt x="83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4" y="150"/>
                  </a:lnTo>
                  <a:lnTo>
                    <a:pt x="86" y="149"/>
                  </a:lnTo>
                  <a:lnTo>
                    <a:pt x="86" y="146"/>
                  </a:lnTo>
                  <a:lnTo>
                    <a:pt x="86" y="144"/>
                  </a:lnTo>
                  <a:lnTo>
                    <a:pt x="87" y="143"/>
                  </a:lnTo>
                  <a:lnTo>
                    <a:pt x="87" y="141"/>
                  </a:lnTo>
                  <a:lnTo>
                    <a:pt x="89" y="138"/>
                  </a:lnTo>
                  <a:lnTo>
                    <a:pt x="89" y="137"/>
                  </a:lnTo>
                  <a:lnTo>
                    <a:pt x="90" y="134"/>
                  </a:lnTo>
                  <a:lnTo>
                    <a:pt x="90" y="131"/>
                  </a:lnTo>
                  <a:lnTo>
                    <a:pt x="92" y="129"/>
                  </a:lnTo>
                  <a:lnTo>
                    <a:pt x="92" y="126"/>
                  </a:lnTo>
                  <a:lnTo>
                    <a:pt x="93" y="125"/>
                  </a:lnTo>
                  <a:lnTo>
                    <a:pt x="93" y="123"/>
                  </a:lnTo>
                  <a:lnTo>
                    <a:pt x="93" y="120"/>
                  </a:lnTo>
                  <a:lnTo>
                    <a:pt x="95" y="119"/>
                  </a:lnTo>
                  <a:lnTo>
                    <a:pt x="95" y="117"/>
                  </a:lnTo>
                  <a:lnTo>
                    <a:pt x="95" y="116"/>
                  </a:lnTo>
                  <a:lnTo>
                    <a:pt x="96" y="114"/>
                  </a:lnTo>
                  <a:lnTo>
                    <a:pt x="96" y="113"/>
                  </a:lnTo>
                  <a:lnTo>
                    <a:pt x="96" y="111"/>
                  </a:lnTo>
                  <a:lnTo>
                    <a:pt x="96" y="110"/>
                  </a:lnTo>
                  <a:lnTo>
                    <a:pt x="98" y="108"/>
                  </a:lnTo>
                  <a:lnTo>
                    <a:pt x="98" y="107"/>
                  </a:lnTo>
                  <a:lnTo>
                    <a:pt x="98" y="105"/>
                  </a:lnTo>
                  <a:lnTo>
                    <a:pt x="98" y="104"/>
                  </a:lnTo>
                  <a:lnTo>
                    <a:pt x="98" y="102"/>
                  </a:lnTo>
                  <a:lnTo>
                    <a:pt x="98" y="101"/>
                  </a:lnTo>
                  <a:lnTo>
                    <a:pt x="99" y="99"/>
                  </a:lnTo>
                  <a:lnTo>
                    <a:pt x="99" y="98"/>
                  </a:lnTo>
                  <a:lnTo>
                    <a:pt x="99" y="96"/>
                  </a:lnTo>
                  <a:lnTo>
                    <a:pt x="99" y="95"/>
                  </a:lnTo>
                  <a:lnTo>
                    <a:pt x="99" y="93"/>
                  </a:lnTo>
                  <a:lnTo>
                    <a:pt x="99" y="90"/>
                  </a:lnTo>
                  <a:lnTo>
                    <a:pt x="99" y="89"/>
                  </a:lnTo>
                  <a:lnTo>
                    <a:pt x="99" y="87"/>
                  </a:lnTo>
                  <a:lnTo>
                    <a:pt x="101" y="86"/>
                  </a:lnTo>
                  <a:lnTo>
                    <a:pt x="101" y="83"/>
                  </a:lnTo>
                  <a:lnTo>
                    <a:pt x="101" y="81"/>
                  </a:lnTo>
                  <a:lnTo>
                    <a:pt x="101" y="80"/>
                  </a:lnTo>
                  <a:lnTo>
                    <a:pt x="101" y="77"/>
                  </a:lnTo>
                  <a:lnTo>
                    <a:pt x="101" y="75"/>
                  </a:lnTo>
                  <a:lnTo>
                    <a:pt x="101" y="74"/>
                  </a:lnTo>
                  <a:lnTo>
                    <a:pt x="101" y="72"/>
                  </a:lnTo>
                  <a:lnTo>
                    <a:pt x="101" y="71"/>
                  </a:lnTo>
                  <a:lnTo>
                    <a:pt x="101" y="69"/>
                  </a:lnTo>
                  <a:lnTo>
                    <a:pt x="101" y="68"/>
                  </a:lnTo>
                  <a:lnTo>
                    <a:pt x="102" y="66"/>
                  </a:lnTo>
                  <a:lnTo>
                    <a:pt x="102" y="65"/>
                  </a:lnTo>
                  <a:lnTo>
                    <a:pt x="102" y="63"/>
                  </a:lnTo>
                  <a:lnTo>
                    <a:pt x="102" y="62"/>
                  </a:lnTo>
                  <a:lnTo>
                    <a:pt x="102" y="60"/>
                  </a:lnTo>
                  <a:lnTo>
                    <a:pt x="102" y="59"/>
                  </a:lnTo>
                  <a:lnTo>
                    <a:pt x="102" y="57"/>
                  </a:lnTo>
                  <a:lnTo>
                    <a:pt x="102" y="56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4" y="53"/>
                  </a:lnTo>
                  <a:lnTo>
                    <a:pt x="104" y="51"/>
                  </a:lnTo>
                  <a:lnTo>
                    <a:pt x="104" y="50"/>
                  </a:lnTo>
                  <a:lnTo>
                    <a:pt x="104" y="48"/>
                  </a:lnTo>
                  <a:lnTo>
                    <a:pt x="105" y="47"/>
                  </a:lnTo>
                  <a:lnTo>
                    <a:pt x="105" y="45"/>
                  </a:lnTo>
                  <a:lnTo>
                    <a:pt x="105" y="44"/>
                  </a:lnTo>
                  <a:lnTo>
                    <a:pt x="105" y="42"/>
                  </a:lnTo>
                  <a:lnTo>
                    <a:pt x="105" y="41"/>
                  </a:lnTo>
                  <a:lnTo>
                    <a:pt x="105" y="39"/>
                  </a:lnTo>
                  <a:lnTo>
                    <a:pt x="107" y="39"/>
                  </a:lnTo>
                  <a:lnTo>
                    <a:pt x="107" y="38"/>
                  </a:lnTo>
                  <a:lnTo>
                    <a:pt x="107" y="36"/>
                  </a:lnTo>
                  <a:lnTo>
                    <a:pt x="107" y="35"/>
                  </a:lnTo>
                  <a:lnTo>
                    <a:pt x="107" y="33"/>
                  </a:lnTo>
                  <a:lnTo>
                    <a:pt x="107" y="32"/>
                  </a:lnTo>
                  <a:lnTo>
                    <a:pt x="107" y="30"/>
                  </a:lnTo>
                  <a:lnTo>
                    <a:pt x="107" y="29"/>
                  </a:lnTo>
                  <a:lnTo>
                    <a:pt x="107" y="27"/>
                  </a:lnTo>
                  <a:lnTo>
                    <a:pt x="107" y="26"/>
                  </a:lnTo>
                  <a:lnTo>
                    <a:pt x="107" y="24"/>
                  </a:lnTo>
                  <a:lnTo>
                    <a:pt x="107" y="23"/>
                  </a:lnTo>
                  <a:lnTo>
                    <a:pt x="107" y="21"/>
                  </a:lnTo>
                  <a:lnTo>
                    <a:pt x="107" y="20"/>
                  </a:lnTo>
                  <a:lnTo>
                    <a:pt x="107" y="18"/>
                  </a:lnTo>
                  <a:lnTo>
                    <a:pt x="107" y="17"/>
                  </a:lnTo>
                  <a:lnTo>
                    <a:pt x="107" y="15"/>
                  </a:lnTo>
                  <a:lnTo>
                    <a:pt x="107" y="12"/>
                  </a:lnTo>
                  <a:lnTo>
                    <a:pt x="107" y="11"/>
                  </a:lnTo>
                  <a:lnTo>
                    <a:pt x="107" y="8"/>
                  </a:lnTo>
                  <a:lnTo>
                    <a:pt x="107" y="5"/>
                  </a:lnTo>
                  <a:lnTo>
                    <a:pt x="105" y="3"/>
                  </a:lnTo>
                  <a:lnTo>
                    <a:pt x="105" y="0"/>
                  </a:lnTo>
                  <a:lnTo>
                    <a:pt x="0" y="3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78" name="Freeform 34">
              <a:extLst>
                <a:ext uri="{FF2B5EF4-FFF2-40B4-BE49-F238E27FC236}">
                  <a16:creationId xmlns:a16="http://schemas.microsoft.com/office/drawing/2014/main" id="{BAB2A825-8BA8-6B41-A87B-B1CDB0090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1960563"/>
              <a:ext cx="84137" cy="282575"/>
            </a:xfrm>
            <a:custGeom>
              <a:avLst/>
              <a:gdLst>
                <a:gd name="T0" fmla="*/ 2147483646 w 107"/>
                <a:gd name="T1" fmla="*/ 2147483646 h 357"/>
                <a:gd name="T2" fmla="*/ 2147483646 w 107"/>
                <a:gd name="T3" fmla="*/ 2147483646 h 357"/>
                <a:gd name="T4" fmla="*/ 2147483646 w 107"/>
                <a:gd name="T5" fmla="*/ 2147483646 h 357"/>
                <a:gd name="T6" fmla="*/ 2147483646 w 107"/>
                <a:gd name="T7" fmla="*/ 2147483646 h 357"/>
                <a:gd name="T8" fmla="*/ 2147483646 w 107"/>
                <a:gd name="T9" fmla="*/ 2147483646 h 357"/>
                <a:gd name="T10" fmla="*/ 2147483646 w 107"/>
                <a:gd name="T11" fmla="*/ 2147483646 h 357"/>
                <a:gd name="T12" fmla="*/ 2147483646 w 107"/>
                <a:gd name="T13" fmla="*/ 2147483646 h 357"/>
                <a:gd name="T14" fmla="*/ 2147483646 w 107"/>
                <a:gd name="T15" fmla="*/ 2147483646 h 357"/>
                <a:gd name="T16" fmla="*/ 2147483646 w 107"/>
                <a:gd name="T17" fmla="*/ 2147483646 h 357"/>
                <a:gd name="T18" fmla="*/ 2147483646 w 107"/>
                <a:gd name="T19" fmla="*/ 2147483646 h 357"/>
                <a:gd name="T20" fmla="*/ 2147483646 w 107"/>
                <a:gd name="T21" fmla="*/ 2147483646 h 357"/>
                <a:gd name="T22" fmla="*/ 2147483646 w 107"/>
                <a:gd name="T23" fmla="*/ 2147483646 h 357"/>
                <a:gd name="T24" fmla="*/ 2147483646 w 107"/>
                <a:gd name="T25" fmla="*/ 2147483646 h 357"/>
                <a:gd name="T26" fmla="*/ 2147483646 w 107"/>
                <a:gd name="T27" fmla="*/ 2147483646 h 357"/>
                <a:gd name="T28" fmla="*/ 2147483646 w 107"/>
                <a:gd name="T29" fmla="*/ 2147483646 h 357"/>
                <a:gd name="T30" fmla="*/ 2147483646 w 107"/>
                <a:gd name="T31" fmla="*/ 2147483646 h 357"/>
                <a:gd name="T32" fmla="*/ 2147483646 w 107"/>
                <a:gd name="T33" fmla="*/ 2147483646 h 357"/>
                <a:gd name="T34" fmla="*/ 2147483646 w 107"/>
                <a:gd name="T35" fmla="*/ 2147483646 h 357"/>
                <a:gd name="T36" fmla="*/ 2147483646 w 107"/>
                <a:gd name="T37" fmla="*/ 2147483646 h 357"/>
                <a:gd name="T38" fmla="*/ 2147483646 w 107"/>
                <a:gd name="T39" fmla="*/ 2147483646 h 357"/>
                <a:gd name="T40" fmla="*/ 2147483646 w 107"/>
                <a:gd name="T41" fmla="*/ 2147483646 h 357"/>
                <a:gd name="T42" fmla="*/ 2147483646 w 107"/>
                <a:gd name="T43" fmla="*/ 2147483646 h 357"/>
                <a:gd name="T44" fmla="*/ 2147483646 w 107"/>
                <a:gd name="T45" fmla="*/ 2147483646 h 357"/>
                <a:gd name="T46" fmla="*/ 2147483646 w 107"/>
                <a:gd name="T47" fmla="*/ 2147483646 h 357"/>
                <a:gd name="T48" fmla="*/ 2147483646 w 107"/>
                <a:gd name="T49" fmla="*/ 2147483646 h 357"/>
                <a:gd name="T50" fmla="*/ 2147483646 w 107"/>
                <a:gd name="T51" fmla="*/ 2147483646 h 357"/>
                <a:gd name="T52" fmla="*/ 2147483646 w 107"/>
                <a:gd name="T53" fmla="*/ 2147483646 h 357"/>
                <a:gd name="T54" fmla="*/ 2147483646 w 107"/>
                <a:gd name="T55" fmla="*/ 2147483646 h 357"/>
                <a:gd name="T56" fmla="*/ 2147483646 w 107"/>
                <a:gd name="T57" fmla="*/ 2147483646 h 357"/>
                <a:gd name="T58" fmla="*/ 2147483646 w 107"/>
                <a:gd name="T59" fmla="*/ 2147483646 h 357"/>
                <a:gd name="T60" fmla="*/ 2147483646 w 107"/>
                <a:gd name="T61" fmla="*/ 2147483646 h 357"/>
                <a:gd name="T62" fmla="*/ 2147483646 w 107"/>
                <a:gd name="T63" fmla="*/ 2147483646 h 357"/>
                <a:gd name="T64" fmla="*/ 2147483646 w 107"/>
                <a:gd name="T65" fmla="*/ 2147483646 h 357"/>
                <a:gd name="T66" fmla="*/ 2147483646 w 107"/>
                <a:gd name="T67" fmla="*/ 2147483646 h 357"/>
                <a:gd name="T68" fmla="*/ 2147483646 w 107"/>
                <a:gd name="T69" fmla="*/ 2147483646 h 357"/>
                <a:gd name="T70" fmla="*/ 2147483646 w 107"/>
                <a:gd name="T71" fmla="*/ 2147483646 h 357"/>
                <a:gd name="T72" fmla="*/ 2147483646 w 107"/>
                <a:gd name="T73" fmla="*/ 2147483646 h 357"/>
                <a:gd name="T74" fmla="*/ 2147483646 w 107"/>
                <a:gd name="T75" fmla="*/ 2147483646 h 357"/>
                <a:gd name="T76" fmla="*/ 2147483646 w 107"/>
                <a:gd name="T77" fmla="*/ 2147483646 h 357"/>
                <a:gd name="T78" fmla="*/ 2147483646 w 107"/>
                <a:gd name="T79" fmla="*/ 2147483646 h 357"/>
                <a:gd name="T80" fmla="*/ 2147483646 w 107"/>
                <a:gd name="T81" fmla="*/ 2147483646 h 357"/>
                <a:gd name="T82" fmla="*/ 2147483646 w 107"/>
                <a:gd name="T83" fmla="*/ 2147483646 h 357"/>
                <a:gd name="T84" fmla="*/ 2147483646 w 107"/>
                <a:gd name="T85" fmla="*/ 2147483646 h 357"/>
                <a:gd name="T86" fmla="*/ 2147483646 w 107"/>
                <a:gd name="T87" fmla="*/ 2147483646 h 357"/>
                <a:gd name="T88" fmla="*/ 2147483646 w 107"/>
                <a:gd name="T89" fmla="*/ 2147483646 h 357"/>
                <a:gd name="T90" fmla="*/ 2147483646 w 107"/>
                <a:gd name="T91" fmla="*/ 2147483646 h 357"/>
                <a:gd name="T92" fmla="*/ 2147483646 w 107"/>
                <a:gd name="T93" fmla="*/ 2147483646 h 357"/>
                <a:gd name="T94" fmla="*/ 2147483646 w 107"/>
                <a:gd name="T95" fmla="*/ 2147483646 h 357"/>
                <a:gd name="T96" fmla="*/ 2147483646 w 107"/>
                <a:gd name="T97" fmla="*/ 2147483646 h 357"/>
                <a:gd name="T98" fmla="*/ 2147483646 w 107"/>
                <a:gd name="T99" fmla="*/ 2147483646 h 357"/>
                <a:gd name="T100" fmla="*/ 2147483646 w 107"/>
                <a:gd name="T101" fmla="*/ 2147483646 h 357"/>
                <a:gd name="T102" fmla="*/ 2147483646 w 107"/>
                <a:gd name="T103" fmla="*/ 2147483646 h 357"/>
                <a:gd name="T104" fmla="*/ 2147483646 w 107"/>
                <a:gd name="T105" fmla="*/ 2147483646 h 357"/>
                <a:gd name="T106" fmla="*/ 2147483646 w 107"/>
                <a:gd name="T107" fmla="*/ 2147483646 h 357"/>
                <a:gd name="T108" fmla="*/ 2147483646 w 107"/>
                <a:gd name="T109" fmla="*/ 2147483646 h 357"/>
                <a:gd name="T110" fmla="*/ 2147483646 w 107"/>
                <a:gd name="T111" fmla="*/ 2147483646 h 357"/>
                <a:gd name="T112" fmla="*/ 2147483646 w 107"/>
                <a:gd name="T113" fmla="*/ 2147483646 h 35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7" h="357">
                  <a:moveTo>
                    <a:pt x="0" y="357"/>
                  </a:moveTo>
                  <a:lnTo>
                    <a:pt x="3" y="354"/>
                  </a:lnTo>
                  <a:lnTo>
                    <a:pt x="5" y="350"/>
                  </a:lnTo>
                  <a:lnTo>
                    <a:pt x="6" y="347"/>
                  </a:lnTo>
                  <a:lnTo>
                    <a:pt x="9" y="344"/>
                  </a:lnTo>
                  <a:lnTo>
                    <a:pt x="11" y="341"/>
                  </a:lnTo>
                  <a:lnTo>
                    <a:pt x="12" y="338"/>
                  </a:lnTo>
                  <a:lnTo>
                    <a:pt x="14" y="335"/>
                  </a:lnTo>
                  <a:lnTo>
                    <a:pt x="15" y="333"/>
                  </a:lnTo>
                  <a:lnTo>
                    <a:pt x="17" y="330"/>
                  </a:lnTo>
                  <a:lnTo>
                    <a:pt x="18" y="329"/>
                  </a:lnTo>
                  <a:lnTo>
                    <a:pt x="18" y="326"/>
                  </a:lnTo>
                  <a:lnTo>
                    <a:pt x="20" y="324"/>
                  </a:lnTo>
                  <a:lnTo>
                    <a:pt x="21" y="323"/>
                  </a:lnTo>
                  <a:lnTo>
                    <a:pt x="21" y="321"/>
                  </a:lnTo>
                  <a:lnTo>
                    <a:pt x="23" y="318"/>
                  </a:lnTo>
                  <a:lnTo>
                    <a:pt x="23" y="317"/>
                  </a:lnTo>
                  <a:lnTo>
                    <a:pt x="24" y="315"/>
                  </a:lnTo>
                  <a:lnTo>
                    <a:pt x="24" y="314"/>
                  </a:lnTo>
                  <a:lnTo>
                    <a:pt x="26" y="312"/>
                  </a:lnTo>
                  <a:lnTo>
                    <a:pt x="27" y="311"/>
                  </a:lnTo>
                  <a:lnTo>
                    <a:pt x="27" y="309"/>
                  </a:lnTo>
                  <a:lnTo>
                    <a:pt x="29" y="308"/>
                  </a:lnTo>
                  <a:lnTo>
                    <a:pt x="29" y="306"/>
                  </a:lnTo>
                  <a:lnTo>
                    <a:pt x="29" y="305"/>
                  </a:lnTo>
                  <a:lnTo>
                    <a:pt x="30" y="303"/>
                  </a:lnTo>
                  <a:lnTo>
                    <a:pt x="30" y="302"/>
                  </a:lnTo>
                  <a:lnTo>
                    <a:pt x="32" y="300"/>
                  </a:lnTo>
                  <a:lnTo>
                    <a:pt x="32" y="299"/>
                  </a:lnTo>
                  <a:lnTo>
                    <a:pt x="33" y="296"/>
                  </a:lnTo>
                  <a:lnTo>
                    <a:pt x="33" y="294"/>
                  </a:lnTo>
                  <a:lnTo>
                    <a:pt x="35" y="293"/>
                  </a:lnTo>
                  <a:lnTo>
                    <a:pt x="35" y="290"/>
                  </a:lnTo>
                  <a:lnTo>
                    <a:pt x="36" y="288"/>
                  </a:lnTo>
                  <a:lnTo>
                    <a:pt x="36" y="287"/>
                  </a:lnTo>
                  <a:lnTo>
                    <a:pt x="38" y="285"/>
                  </a:lnTo>
                  <a:lnTo>
                    <a:pt x="38" y="284"/>
                  </a:lnTo>
                  <a:lnTo>
                    <a:pt x="39" y="282"/>
                  </a:lnTo>
                  <a:lnTo>
                    <a:pt x="39" y="281"/>
                  </a:lnTo>
                  <a:lnTo>
                    <a:pt x="41" y="279"/>
                  </a:lnTo>
                  <a:lnTo>
                    <a:pt x="41" y="278"/>
                  </a:lnTo>
                  <a:lnTo>
                    <a:pt x="41" y="276"/>
                  </a:lnTo>
                  <a:lnTo>
                    <a:pt x="42" y="275"/>
                  </a:lnTo>
                  <a:lnTo>
                    <a:pt x="42" y="273"/>
                  </a:lnTo>
                  <a:lnTo>
                    <a:pt x="44" y="272"/>
                  </a:lnTo>
                  <a:lnTo>
                    <a:pt x="44" y="270"/>
                  </a:lnTo>
                  <a:lnTo>
                    <a:pt x="44" y="269"/>
                  </a:lnTo>
                  <a:lnTo>
                    <a:pt x="45" y="267"/>
                  </a:lnTo>
                  <a:lnTo>
                    <a:pt x="45" y="266"/>
                  </a:lnTo>
                  <a:lnTo>
                    <a:pt x="45" y="264"/>
                  </a:lnTo>
                  <a:lnTo>
                    <a:pt x="47" y="263"/>
                  </a:lnTo>
                  <a:lnTo>
                    <a:pt x="47" y="261"/>
                  </a:lnTo>
                  <a:lnTo>
                    <a:pt x="47" y="260"/>
                  </a:lnTo>
                  <a:lnTo>
                    <a:pt x="48" y="258"/>
                  </a:lnTo>
                  <a:lnTo>
                    <a:pt x="48" y="257"/>
                  </a:lnTo>
                  <a:lnTo>
                    <a:pt x="50" y="255"/>
                  </a:lnTo>
                  <a:lnTo>
                    <a:pt x="50" y="254"/>
                  </a:lnTo>
                  <a:lnTo>
                    <a:pt x="51" y="252"/>
                  </a:lnTo>
                  <a:lnTo>
                    <a:pt x="51" y="249"/>
                  </a:lnTo>
                  <a:lnTo>
                    <a:pt x="53" y="248"/>
                  </a:lnTo>
                  <a:lnTo>
                    <a:pt x="53" y="245"/>
                  </a:lnTo>
                  <a:lnTo>
                    <a:pt x="54" y="242"/>
                  </a:lnTo>
                  <a:lnTo>
                    <a:pt x="56" y="240"/>
                  </a:lnTo>
                  <a:lnTo>
                    <a:pt x="56" y="237"/>
                  </a:lnTo>
                  <a:lnTo>
                    <a:pt x="57" y="236"/>
                  </a:lnTo>
                  <a:lnTo>
                    <a:pt x="57" y="233"/>
                  </a:lnTo>
                  <a:lnTo>
                    <a:pt x="59" y="231"/>
                  </a:lnTo>
                  <a:lnTo>
                    <a:pt x="59" y="230"/>
                  </a:lnTo>
                  <a:lnTo>
                    <a:pt x="60" y="228"/>
                  </a:lnTo>
                  <a:lnTo>
                    <a:pt x="60" y="227"/>
                  </a:lnTo>
                  <a:lnTo>
                    <a:pt x="60" y="225"/>
                  </a:lnTo>
                  <a:lnTo>
                    <a:pt x="62" y="224"/>
                  </a:lnTo>
                  <a:lnTo>
                    <a:pt x="62" y="222"/>
                  </a:lnTo>
                  <a:lnTo>
                    <a:pt x="62" y="221"/>
                  </a:lnTo>
                  <a:lnTo>
                    <a:pt x="63" y="219"/>
                  </a:lnTo>
                  <a:lnTo>
                    <a:pt x="63" y="218"/>
                  </a:lnTo>
                  <a:lnTo>
                    <a:pt x="63" y="216"/>
                  </a:lnTo>
                  <a:lnTo>
                    <a:pt x="65" y="215"/>
                  </a:lnTo>
                  <a:lnTo>
                    <a:pt x="65" y="213"/>
                  </a:lnTo>
                  <a:lnTo>
                    <a:pt x="66" y="212"/>
                  </a:lnTo>
                  <a:lnTo>
                    <a:pt x="66" y="210"/>
                  </a:lnTo>
                  <a:lnTo>
                    <a:pt x="66" y="209"/>
                  </a:lnTo>
                  <a:lnTo>
                    <a:pt x="66" y="207"/>
                  </a:lnTo>
                  <a:lnTo>
                    <a:pt x="68" y="206"/>
                  </a:lnTo>
                  <a:lnTo>
                    <a:pt x="68" y="204"/>
                  </a:lnTo>
                  <a:lnTo>
                    <a:pt x="68" y="203"/>
                  </a:lnTo>
                  <a:lnTo>
                    <a:pt x="69" y="201"/>
                  </a:lnTo>
                  <a:lnTo>
                    <a:pt x="69" y="200"/>
                  </a:lnTo>
                  <a:lnTo>
                    <a:pt x="71" y="197"/>
                  </a:lnTo>
                  <a:lnTo>
                    <a:pt x="71" y="195"/>
                  </a:lnTo>
                  <a:lnTo>
                    <a:pt x="72" y="192"/>
                  </a:lnTo>
                  <a:lnTo>
                    <a:pt x="72" y="191"/>
                  </a:lnTo>
                  <a:lnTo>
                    <a:pt x="72" y="188"/>
                  </a:lnTo>
                  <a:lnTo>
                    <a:pt x="74" y="186"/>
                  </a:lnTo>
                  <a:lnTo>
                    <a:pt x="74" y="183"/>
                  </a:lnTo>
                  <a:lnTo>
                    <a:pt x="75" y="182"/>
                  </a:lnTo>
                  <a:lnTo>
                    <a:pt x="75" y="179"/>
                  </a:lnTo>
                  <a:lnTo>
                    <a:pt x="77" y="177"/>
                  </a:lnTo>
                  <a:lnTo>
                    <a:pt x="77" y="176"/>
                  </a:lnTo>
                  <a:lnTo>
                    <a:pt x="77" y="174"/>
                  </a:lnTo>
                  <a:lnTo>
                    <a:pt x="78" y="171"/>
                  </a:lnTo>
                  <a:lnTo>
                    <a:pt x="78" y="170"/>
                  </a:lnTo>
                  <a:lnTo>
                    <a:pt x="78" y="168"/>
                  </a:lnTo>
                  <a:lnTo>
                    <a:pt x="80" y="168"/>
                  </a:lnTo>
                  <a:lnTo>
                    <a:pt x="80" y="167"/>
                  </a:lnTo>
                  <a:lnTo>
                    <a:pt x="80" y="165"/>
                  </a:lnTo>
                  <a:lnTo>
                    <a:pt x="81" y="164"/>
                  </a:lnTo>
                  <a:lnTo>
                    <a:pt x="81" y="162"/>
                  </a:lnTo>
                  <a:lnTo>
                    <a:pt x="81" y="161"/>
                  </a:lnTo>
                  <a:lnTo>
                    <a:pt x="81" y="159"/>
                  </a:lnTo>
                  <a:lnTo>
                    <a:pt x="83" y="158"/>
                  </a:lnTo>
                  <a:lnTo>
                    <a:pt x="83" y="156"/>
                  </a:lnTo>
                  <a:lnTo>
                    <a:pt x="83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4" y="150"/>
                  </a:lnTo>
                  <a:lnTo>
                    <a:pt x="86" y="149"/>
                  </a:lnTo>
                  <a:lnTo>
                    <a:pt x="86" y="146"/>
                  </a:lnTo>
                  <a:lnTo>
                    <a:pt x="86" y="144"/>
                  </a:lnTo>
                  <a:lnTo>
                    <a:pt x="87" y="143"/>
                  </a:lnTo>
                  <a:lnTo>
                    <a:pt x="87" y="141"/>
                  </a:lnTo>
                  <a:lnTo>
                    <a:pt x="89" y="138"/>
                  </a:lnTo>
                  <a:lnTo>
                    <a:pt x="89" y="137"/>
                  </a:lnTo>
                  <a:lnTo>
                    <a:pt x="90" y="134"/>
                  </a:lnTo>
                  <a:lnTo>
                    <a:pt x="90" y="131"/>
                  </a:lnTo>
                  <a:lnTo>
                    <a:pt x="92" y="129"/>
                  </a:lnTo>
                  <a:lnTo>
                    <a:pt x="92" y="126"/>
                  </a:lnTo>
                  <a:lnTo>
                    <a:pt x="93" y="125"/>
                  </a:lnTo>
                  <a:lnTo>
                    <a:pt x="93" y="123"/>
                  </a:lnTo>
                  <a:lnTo>
                    <a:pt x="93" y="120"/>
                  </a:lnTo>
                  <a:lnTo>
                    <a:pt x="95" y="119"/>
                  </a:lnTo>
                  <a:lnTo>
                    <a:pt x="95" y="117"/>
                  </a:lnTo>
                  <a:lnTo>
                    <a:pt x="95" y="116"/>
                  </a:lnTo>
                  <a:lnTo>
                    <a:pt x="96" y="114"/>
                  </a:lnTo>
                  <a:lnTo>
                    <a:pt x="96" y="113"/>
                  </a:lnTo>
                  <a:lnTo>
                    <a:pt x="96" y="111"/>
                  </a:lnTo>
                  <a:lnTo>
                    <a:pt x="96" y="110"/>
                  </a:lnTo>
                  <a:lnTo>
                    <a:pt x="98" y="108"/>
                  </a:lnTo>
                  <a:lnTo>
                    <a:pt x="98" y="107"/>
                  </a:lnTo>
                  <a:lnTo>
                    <a:pt x="98" y="105"/>
                  </a:lnTo>
                  <a:lnTo>
                    <a:pt x="98" y="104"/>
                  </a:lnTo>
                  <a:lnTo>
                    <a:pt x="98" y="102"/>
                  </a:lnTo>
                  <a:lnTo>
                    <a:pt x="98" y="101"/>
                  </a:lnTo>
                  <a:lnTo>
                    <a:pt x="99" y="99"/>
                  </a:lnTo>
                  <a:lnTo>
                    <a:pt x="99" y="98"/>
                  </a:lnTo>
                  <a:lnTo>
                    <a:pt x="99" y="96"/>
                  </a:lnTo>
                  <a:lnTo>
                    <a:pt x="99" y="95"/>
                  </a:lnTo>
                  <a:lnTo>
                    <a:pt x="99" y="93"/>
                  </a:lnTo>
                  <a:lnTo>
                    <a:pt x="99" y="90"/>
                  </a:lnTo>
                  <a:lnTo>
                    <a:pt x="99" y="89"/>
                  </a:lnTo>
                  <a:lnTo>
                    <a:pt x="99" y="87"/>
                  </a:lnTo>
                  <a:lnTo>
                    <a:pt x="101" y="86"/>
                  </a:lnTo>
                  <a:lnTo>
                    <a:pt x="101" y="83"/>
                  </a:lnTo>
                  <a:lnTo>
                    <a:pt x="101" y="81"/>
                  </a:lnTo>
                  <a:lnTo>
                    <a:pt x="101" y="80"/>
                  </a:lnTo>
                  <a:lnTo>
                    <a:pt x="101" y="77"/>
                  </a:lnTo>
                  <a:lnTo>
                    <a:pt x="101" y="75"/>
                  </a:lnTo>
                  <a:lnTo>
                    <a:pt x="101" y="74"/>
                  </a:lnTo>
                  <a:lnTo>
                    <a:pt x="101" y="72"/>
                  </a:lnTo>
                  <a:lnTo>
                    <a:pt x="101" y="71"/>
                  </a:lnTo>
                  <a:lnTo>
                    <a:pt x="101" y="69"/>
                  </a:lnTo>
                  <a:lnTo>
                    <a:pt x="101" y="68"/>
                  </a:lnTo>
                  <a:lnTo>
                    <a:pt x="102" y="66"/>
                  </a:lnTo>
                  <a:lnTo>
                    <a:pt x="102" y="65"/>
                  </a:lnTo>
                  <a:lnTo>
                    <a:pt x="102" y="63"/>
                  </a:lnTo>
                  <a:lnTo>
                    <a:pt x="102" y="62"/>
                  </a:lnTo>
                  <a:lnTo>
                    <a:pt x="102" y="60"/>
                  </a:lnTo>
                  <a:lnTo>
                    <a:pt x="102" y="59"/>
                  </a:lnTo>
                  <a:lnTo>
                    <a:pt x="102" y="57"/>
                  </a:lnTo>
                  <a:lnTo>
                    <a:pt x="102" y="56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4" y="53"/>
                  </a:lnTo>
                  <a:lnTo>
                    <a:pt x="104" y="51"/>
                  </a:lnTo>
                  <a:lnTo>
                    <a:pt x="104" y="50"/>
                  </a:lnTo>
                  <a:lnTo>
                    <a:pt x="104" y="48"/>
                  </a:lnTo>
                  <a:lnTo>
                    <a:pt x="105" y="47"/>
                  </a:lnTo>
                  <a:lnTo>
                    <a:pt x="105" y="45"/>
                  </a:lnTo>
                  <a:lnTo>
                    <a:pt x="105" y="44"/>
                  </a:lnTo>
                  <a:lnTo>
                    <a:pt x="105" y="42"/>
                  </a:lnTo>
                  <a:lnTo>
                    <a:pt x="105" y="41"/>
                  </a:lnTo>
                  <a:lnTo>
                    <a:pt x="105" y="39"/>
                  </a:lnTo>
                  <a:lnTo>
                    <a:pt x="107" y="39"/>
                  </a:lnTo>
                  <a:lnTo>
                    <a:pt x="107" y="38"/>
                  </a:lnTo>
                  <a:lnTo>
                    <a:pt x="107" y="36"/>
                  </a:lnTo>
                  <a:lnTo>
                    <a:pt x="107" y="35"/>
                  </a:lnTo>
                  <a:lnTo>
                    <a:pt x="107" y="33"/>
                  </a:lnTo>
                  <a:lnTo>
                    <a:pt x="107" y="32"/>
                  </a:lnTo>
                  <a:lnTo>
                    <a:pt x="107" y="30"/>
                  </a:lnTo>
                  <a:lnTo>
                    <a:pt x="107" y="29"/>
                  </a:lnTo>
                  <a:lnTo>
                    <a:pt x="107" y="27"/>
                  </a:lnTo>
                  <a:lnTo>
                    <a:pt x="107" y="26"/>
                  </a:lnTo>
                  <a:lnTo>
                    <a:pt x="107" y="24"/>
                  </a:lnTo>
                  <a:lnTo>
                    <a:pt x="107" y="23"/>
                  </a:lnTo>
                  <a:lnTo>
                    <a:pt x="107" y="21"/>
                  </a:lnTo>
                  <a:lnTo>
                    <a:pt x="107" y="20"/>
                  </a:lnTo>
                  <a:lnTo>
                    <a:pt x="107" y="18"/>
                  </a:lnTo>
                  <a:lnTo>
                    <a:pt x="107" y="17"/>
                  </a:lnTo>
                  <a:lnTo>
                    <a:pt x="107" y="15"/>
                  </a:lnTo>
                  <a:lnTo>
                    <a:pt x="107" y="12"/>
                  </a:lnTo>
                  <a:lnTo>
                    <a:pt x="107" y="11"/>
                  </a:lnTo>
                  <a:lnTo>
                    <a:pt x="107" y="8"/>
                  </a:lnTo>
                  <a:lnTo>
                    <a:pt x="107" y="5"/>
                  </a:lnTo>
                  <a:lnTo>
                    <a:pt x="105" y="3"/>
                  </a:lnTo>
                  <a:lnTo>
                    <a:pt x="105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79" name="Line 35">
              <a:extLst>
                <a:ext uri="{FF2B5EF4-FFF2-40B4-BE49-F238E27FC236}">
                  <a16:creationId xmlns:a16="http://schemas.microsoft.com/office/drawing/2014/main" id="{55C01B29-2165-4E4E-A80C-5D8610281C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7350" y="4743450"/>
              <a:ext cx="333375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80" name="Line 36">
              <a:extLst>
                <a:ext uri="{FF2B5EF4-FFF2-40B4-BE49-F238E27FC236}">
                  <a16:creationId xmlns:a16="http://schemas.microsoft.com/office/drawing/2014/main" id="{87ED18AB-C811-4F4D-8F15-A8B4435272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3975" y="5076825"/>
              <a:ext cx="666750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81" name="Line 37">
              <a:extLst>
                <a:ext uri="{FF2B5EF4-FFF2-40B4-BE49-F238E27FC236}">
                  <a16:creationId xmlns:a16="http://schemas.microsoft.com/office/drawing/2014/main" id="{AF78063C-0774-5D4A-A59C-05FB5BF276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99063" y="4910138"/>
              <a:ext cx="357187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82" name="Freeform 38">
              <a:extLst>
                <a:ext uri="{FF2B5EF4-FFF2-40B4-BE49-F238E27FC236}">
                  <a16:creationId xmlns:a16="http://schemas.microsoft.com/office/drawing/2014/main" id="{A2AFEDB9-641A-2648-928C-2D4233189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500" y="4618038"/>
              <a:ext cx="711200" cy="284162"/>
            </a:xfrm>
            <a:custGeom>
              <a:avLst/>
              <a:gdLst>
                <a:gd name="T0" fmla="*/ 2147483646 w 896"/>
                <a:gd name="T1" fmla="*/ 0 h 357"/>
                <a:gd name="T2" fmla="*/ 2147483646 w 896"/>
                <a:gd name="T3" fmla="*/ 0 h 357"/>
                <a:gd name="T4" fmla="*/ 2147483646 w 896"/>
                <a:gd name="T5" fmla="*/ 2147483646 h 357"/>
                <a:gd name="T6" fmla="*/ 2147483646 w 896"/>
                <a:gd name="T7" fmla="*/ 2147483646 h 357"/>
                <a:gd name="T8" fmla="*/ 2147483646 w 896"/>
                <a:gd name="T9" fmla="*/ 2147483646 h 357"/>
                <a:gd name="T10" fmla="*/ 2147483646 w 896"/>
                <a:gd name="T11" fmla="*/ 2147483646 h 357"/>
                <a:gd name="T12" fmla="*/ 2147483646 w 896"/>
                <a:gd name="T13" fmla="*/ 2147483646 h 357"/>
                <a:gd name="T14" fmla="*/ 2147483646 w 896"/>
                <a:gd name="T15" fmla="*/ 2147483646 h 357"/>
                <a:gd name="T16" fmla="*/ 2147483646 w 896"/>
                <a:gd name="T17" fmla="*/ 2147483646 h 357"/>
                <a:gd name="T18" fmla="*/ 2147483646 w 896"/>
                <a:gd name="T19" fmla="*/ 2147483646 h 357"/>
                <a:gd name="T20" fmla="*/ 2147483646 w 896"/>
                <a:gd name="T21" fmla="*/ 2147483646 h 357"/>
                <a:gd name="T22" fmla="*/ 2147483646 w 896"/>
                <a:gd name="T23" fmla="*/ 2147483646 h 357"/>
                <a:gd name="T24" fmla="*/ 2147483646 w 896"/>
                <a:gd name="T25" fmla="*/ 2147483646 h 357"/>
                <a:gd name="T26" fmla="*/ 2147483646 w 896"/>
                <a:gd name="T27" fmla="*/ 2147483646 h 357"/>
                <a:gd name="T28" fmla="*/ 2147483646 w 896"/>
                <a:gd name="T29" fmla="*/ 2147483646 h 357"/>
                <a:gd name="T30" fmla="*/ 2147483646 w 896"/>
                <a:gd name="T31" fmla="*/ 2147483646 h 357"/>
                <a:gd name="T32" fmla="*/ 2147483646 w 896"/>
                <a:gd name="T33" fmla="*/ 2147483646 h 357"/>
                <a:gd name="T34" fmla="*/ 2147483646 w 896"/>
                <a:gd name="T35" fmla="*/ 2147483646 h 357"/>
                <a:gd name="T36" fmla="*/ 2147483646 w 896"/>
                <a:gd name="T37" fmla="*/ 2147483646 h 357"/>
                <a:gd name="T38" fmla="*/ 2147483646 w 896"/>
                <a:gd name="T39" fmla="*/ 2147483646 h 357"/>
                <a:gd name="T40" fmla="*/ 2147483646 w 896"/>
                <a:gd name="T41" fmla="*/ 2147483646 h 357"/>
                <a:gd name="T42" fmla="*/ 2147483646 w 896"/>
                <a:gd name="T43" fmla="*/ 2147483646 h 357"/>
                <a:gd name="T44" fmla="*/ 2147483646 w 896"/>
                <a:gd name="T45" fmla="*/ 2147483646 h 357"/>
                <a:gd name="T46" fmla="*/ 2147483646 w 896"/>
                <a:gd name="T47" fmla="*/ 2147483646 h 357"/>
                <a:gd name="T48" fmla="*/ 2147483646 w 896"/>
                <a:gd name="T49" fmla="*/ 2147483646 h 357"/>
                <a:gd name="T50" fmla="*/ 2147483646 w 896"/>
                <a:gd name="T51" fmla="*/ 2147483646 h 357"/>
                <a:gd name="T52" fmla="*/ 2147483646 w 896"/>
                <a:gd name="T53" fmla="*/ 2147483646 h 357"/>
                <a:gd name="T54" fmla="*/ 2147483646 w 896"/>
                <a:gd name="T55" fmla="*/ 2147483646 h 357"/>
                <a:gd name="T56" fmla="*/ 2147483646 w 896"/>
                <a:gd name="T57" fmla="*/ 2147483646 h 357"/>
                <a:gd name="T58" fmla="*/ 2147483646 w 896"/>
                <a:gd name="T59" fmla="*/ 2147483646 h 357"/>
                <a:gd name="T60" fmla="*/ 2147483646 w 896"/>
                <a:gd name="T61" fmla="*/ 2147483646 h 357"/>
                <a:gd name="T62" fmla="*/ 2147483646 w 896"/>
                <a:gd name="T63" fmla="*/ 2147483646 h 357"/>
                <a:gd name="T64" fmla="*/ 2147483646 w 896"/>
                <a:gd name="T65" fmla="*/ 2147483646 h 357"/>
                <a:gd name="T66" fmla="*/ 2147483646 w 896"/>
                <a:gd name="T67" fmla="*/ 2147483646 h 357"/>
                <a:gd name="T68" fmla="*/ 2147483646 w 896"/>
                <a:gd name="T69" fmla="*/ 2147483646 h 357"/>
                <a:gd name="T70" fmla="*/ 2147483646 w 896"/>
                <a:gd name="T71" fmla="*/ 2147483646 h 357"/>
                <a:gd name="T72" fmla="*/ 2147483646 w 896"/>
                <a:gd name="T73" fmla="*/ 2147483646 h 357"/>
                <a:gd name="T74" fmla="*/ 2147483646 w 896"/>
                <a:gd name="T75" fmla="*/ 2147483646 h 357"/>
                <a:gd name="T76" fmla="*/ 2147483646 w 896"/>
                <a:gd name="T77" fmla="*/ 2147483646 h 357"/>
                <a:gd name="T78" fmla="*/ 2147483646 w 896"/>
                <a:gd name="T79" fmla="*/ 2147483646 h 357"/>
                <a:gd name="T80" fmla="*/ 2147483646 w 896"/>
                <a:gd name="T81" fmla="*/ 2147483646 h 357"/>
                <a:gd name="T82" fmla="*/ 2147483646 w 896"/>
                <a:gd name="T83" fmla="*/ 2147483646 h 357"/>
                <a:gd name="T84" fmla="*/ 2147483646 w 896"/>
                <a:gd name="T85" fmla="*/ 2147483646 h 357"/>
                <a:gd name="T86" fmla="*/ 2147483646 w 896"/>
                <a:gd name="T87" fmla="*/ 2147483646 h 357"/>
                <a:gd name="T88" fmla="*/ 2147483646 w 896"/>
                <a:gd name="T89" fmla="*/ 2147483646 h 357"/>
                <a:gd name="T90" fmla="*/ 2147483646 w 896"/>
                <a:gd name="T91" fmla="*/ 2147483646 h 357"/>
                <a:gd name="T92" fmla="*/ 2147483646 w 896"/>
                <a:gd name="T93" fmla="*/ 2147483646 h 357"/>
                <a:gd name="T94" fmla="*/ 2147483646 w 896"/>
                <a:gd name="T95" fmla="*/ 2147483646 h 357"/>
                <a:gd name="T96" fmla="*/ 2147483646 w 896"/>
                <a:gd name="T97" fmla="*/ 2147483646 h 357"/>
                <a:gd name="T98" fmla="*/ 2147483646 w 896"/>
                <a:gd name="T99" fmla="*/ 2147483646 h 357"/>
                <a:gd name="T100" fmla="*/ 2147483646 w 896"/>
                <a:gd name="T101" fmla="*/ 2147483646 h 357"/>
                <a:gd name="T102" fmla="*/ 2147483646 w 896"/>
                <a:gd name="T103" fmla="*/ 2147483646 h 357"/>
                <a:gd name="T104" fmla="*/ 2147483646 w 896"/>
                <a:gd name="T105" fmla="*/ 2147483646 h 357"/>
                <a:gd name="T106" fmla="*/ 2147483646 w 896"/>
                <a:gd name="T107" fmla="*/ 2147483646 h 357"/>
                <a:gd name="T108" fmla="*/ 2147483646 w 896"/>
                <a:gd name="T109" fmla="*/ 2147483646 h 357"/>
                <a:gd name="T110" fmla="*/ 2147483646 w 896"/>
                <a:gd name="T111" fmla="*/ 2147483646 h 357"/>
                <a:gd name="T112" fmla="*/ 2147483646 w 896"/>
                <a:gd name="T113" fmla="*/ 2147483646 h 357"/>
                <a:gd name="T114" fmla="*/ 2147483646 w 896"/>
                <a:gd name="T115" fmla="*/ 2147483646 h 357"/>
                <a:gd name="T116" fmla="*/ 2147483646 w 896"/>
                <a:gd name="T117" fmla="*/ 2147483646 h 357"/>
                <a:gd name="T118" fmla="*/ 2147483646 w 896"/>
                <a:gd name="T119" fmla="*/ 2147483646 h 357"/>
                <a:gd name="T120" fmla="*/ 2147483646 w 896"/>
                <a:gd name="T121" fmla="*/ 2147483646 h 3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96" h="357">
                  <a:moveTo>
                    <a:pt x="0" y="0"/>
                  </a:moveTo>
                  <a:lnTo>
                    <a:pt x="35" y="0"/>
                  </a:lnTo>
                  <a:lnTo>
                    <a:pt x="66" y="0"/>
                  </a:lnTo>
                  <a:lnTo>
                    <a:pt x="97" y="0"/>
                  </a:lnTo>
                  <a:lnTo>
                    <a:pt x="125" y="0"/>
                  </a:lnTo>
                  <a:lnTo>
                    <a:pt x="151" y="0"/>
                  </a:lnTo>
                  <a:lnTo>
                    <a:pt x="176" y="0"/>
                  </a:lnTo>
                  <a:lnTo>
                    <a:pt x="199" y="0"/>
                  </a:lnTo>
                  <a:lnTo>
                    <a:pt x="220" y="0"/>
                  </a:lnTo>
                  <a:lnTo>
                    <a:pt x="238" y="0"/>
                  </a:lnTo>
                  <a:lnTo>
                    <a:pt x="256" y="0"/>
                  </a:lnTo>
                  <a:lnTo>
                    <a:pt x="272" y="0"/>
                  </a:lnTo>
                  <a:lnTo>
                    <a:pt x="287" y="0"/>
                  </a:lnTo>
                  <a:lnTo>
                    <a:pt x="301" y="0"/>
                  </a:lnTo>
                  <a:lnTo>
                    <a:pt x="313" y="0"/>
                  </a:lnTo>
                  <a:lnTo>
                    <a:pt x="323" y="0"/>
                  </a:lnTo>
                  <a:lnTo>
                    <a:pt x="334" y="0"/>
                  </a:lnTo>
                  <a:lnTo>
                    <a:pt x="343" y="0"/>
                  </a:lnTo>
                  <a:lnTo>
                    <a:pt x="350" y="1"/>
                  </a:lnTo>
                  <a:lnTo>
                    <a:pt x="358" y="1"/>
                  </a:lnTo>
                  <a:lnTo>
                    <a:pt x="364" y="1"/>
                  </a:lnTo>
                  <a:lnTo>
                    <a:pt x="370" y="1"/>
                  </a:lnTo>
                  <a:lnTo>
                    <a:pt x="376" y="1"/>
                  </a:lnTo>
                  <a:lnTo>
                    <a:pt x="379" y="1"/>
                  </a:lnTo>
                  <a:lnTo>
                    <a:pt x="383" y="1"/>
                  </a:lnTo>
                  <a:lnTo>
                    <a:pt x="386" y="1"/>
                  </a:lnTo>
                  <a:lnTo>
                    <a:pt x="389" y="1"/>
                  </a:lnTo>
                  <a:lnTo>
                    <a:pt x="392" y="1"/>
                  </a:lnTo>
                  <a:lnTo>
                    <a:pt x="395" y="1"/>
                  </a:lnTo>
                  <a:lnTo>
                    <a:pt x="398" y="1"/>
                  </a:lnTo>
                  <a:lnTo>
                    <a:pt x="400" y="1"/>
                  </a:lnTo>
                  <a:lnTo>
                    <a:pt x="403" y="1"/>
                  </a:lnTo>
                  <a:lnTo>
                    <a:pt x="404" y="1"/>
                  </a:lnTo>
                  <a:lnTo>
                    <a:pt x="407" y="3"/>
                  </a:lnTo>
                  <a:lnTo>
                    <a:pt x="410" y="3"/>
                  </a:lnTo>
                  <a:lnTo>
                    <a:pt x="412" y="3"/>
                  </a:lnTo>
                  <a:lnTo>
                    <a:pt x="413" y="3"/>
                  </a:lnTo>
                  <a:lnTo>
                    <a:pt x="416" y="3"/>
                  </a:lnTo>
                  <a:lnTo>
                    <a:pt x="418" y="3"/>
                  </a:lnTo>
                  <a:lnTo>
                    <a:pt x="419" y="3"/>
                  </a:lnTo>
                  <a:lnTo>
                    <a:pt x="421" y="3"/>
                  </a:lnTo>
                  <a:lnTo>
                    <a:pt x="422" y="3"/>
                  </a:lnTo>
                  <a:lnTo>
                    <a:pt x="424" y="4"/>
                  </a:lnTo>
                  <a:lnTo>
                    <a:pt x="425" y="4"/>
                  </a:lnTo>
                  <a:lnTo>
                    <a:pt x="427" y="4"/>
                  </a:lnTo>
                  <a:lnTo>
                    <a:pt x="428" y="4"/>
                  </a:lnTo>
                  <a:lnTo>
                    <a:pt x="430" y="4"/>
                  </a:lnTo>
                  <a:lnTo>
                    <a:pt x="431" y="4"/>
                  </a:lnTo>
                  <a:lnTo>
                    <a:pt x="433" y="4"/>
                  </a:lnTo>
                  <a:lnTo>
                    <a:pt x="434" y="4"/>
                  </a:lnTo>
                  <a:lnTo>
                    <a:pt x="436" y="4"/>
                  </a:lnTo>
                  <a:lnTo>
                    <a:pt x="437" y="4"/>
                  </a:lnTo>
                  <a:lnTo>
                    <a:pt x="439" y="6"/>
                  </a:lnTo>
                  <a:lnTo>
                    <a:pt x="440" y="6"/>
                  </a:lnTo>
                  <a:lnTo>
                    <a:pt x="442" y="6"/>
                  </a:lnTo>
                  <a:lnTo>
                    <a:pt x="443" y="6"/>
                  </a:lnTo>
                  <a:lnTo>
                    <a:pt x="445" y="6"/>
                  </a:lnTo>
                  <a:lnTo>
                    <a:pt x="446" y="6"/>
                  </a:lnTo>
                  <a:lnTo>
                    <a:pt x="448" y="6"/>
                  </a:lnTo>
                  <a:lnTo>
                    <a:pt x="449" y="7"/>
                  </a:lnTo>
                  <a:lnTo>
                    <a:pt x="452" y="7"/>
                  </a:lnTo>
                  <a:lnTo>
                    <a:pt x="454" y="7"/>
                  </a:lnTo>
                  <a:lnTo>
                    <a:pt x="455" y="7"/>
                  </a:lnTo>
                  <a:lnTo>
                    <a:pt x="458" y="7"/>
                  </a:lnTo>
                  <a:lnTo>
                    <a:pt x="461" y="9"/>
                  </a:lnTo>
                  <a:lnTo>
                    <a:pt x="463" y="9"/>
                  </a:lnTo>
                  <a:lnTo>
                    <a:pt x="466" y="9"/>
                  </a:lnTo>
                  <a:lnTo>
                    <a:pt x="467" y="9"/>
                  </a:lnTo>
                  <a:lnTo>
                    <a:pt x="469" y="9"/>
                  </a:lnTo>
                  <a:lnTo>
                    <a:pt x="470" y="10"/>
                  </a:lnTo>
                  <a:lnTo>
                    <a:pt x="472" y="10"/>
                  </a:lnTo>
                  <a:lnTo>
                    <a:pt x="473" y="10"/>
                  </a:lnTo>
                  <a:lnTo>
                    <a:pt x="475" y="10"/>
                  </a:lnTo>
                  <a:lnTo>
                    <a:pt x="476" y="10"/>
                  </a:lnTo>
                  <a:lnTo>
                    <a:pt x="478" y="10"/>
                  </a:lnTo>
                  <a:lnTo>
                    <a:pt x="479" y="12"/>
                  </a:lnTo>
                  <a:lnTo>
                    <a:pt x="481" y="12"/>
                  </a:lnTo>
                  <a:lnTo>
                    <a:pt x="482" y="12"/>
                  </a:lnTo>
                  <a:lnTo>
                    <a:pt x="484" y="12"/>
                  </a:lnTo>
                  <a:lnTo>
                    <a:pt x="485" y="12"/>
                  </a:lnTo>
                  <a:lnTo>
                    <a:pt x="487" y="13"/>
                  </a:lnTo>
                  <a:lnTo>
                    <a:pt x="488" y="13"/>
                  </a:lnTo>
                  <a:lnTo>
                    <a:pt x="490" y="13"/>
                  </a:lnTo>
                  <a:lnTo>
                    <a:pt x="491" y="15"/>
                  </a:lnTo>
                  <a:lnTo>
                    <a:pt x="493" y="15"/>
                  </a:lnTo>
                  <a:lnTo>
                    <a:pt x="496" y="15"/>
                  </a:lnTo>
                  <a:lnTo>
                    <a:pt x="497" y="15"/>
                  </a:lnTo>
                  <a:lnTo>
                    <a:pt x="499" y="16"/>
                  </a:lnTo>
                  <a:lnTo>
                    <a:pt x="500" y="16"/>
                  </a:lnTo>
                  <a:lnTo>
                    <a:pt x="502" y="18"/>
                  </a:lnTo>
                  <a:lnTo>
                    <a:pt x="505" y="18"/>
                  </a:lnTo>
                  <a:lnTo>
                    <a:pt x="506" y="19"/>
                  </a:lnTo>
                  <a:lnTo>
                    <a:pt x="509" y="19"/>
                  </a:lnTo>
                  <a:lnTo>
                    <a:pt x="512" y="21"/>
                  </a:lnTo>
                  <a:lnTo>
                    <a:pt x="514" y="21"/>
                  </a:lnTo>
                  <a:lnTo>
                    <a:pt x="517" y="22"/>
                  </a:lnTo>
                  <a:lnTo>
                    <a:pt x="520" y="22"/>
                  </a:lnTo>
                  <a:lnTo>
                    <a:pt x="523" y="24"/>
                  </a:lnTo>
                  <a:lnTo>
                    <a:pt x="524" y="24"/>
                  </a:lnTo>
                  <a:lnTo>
                    <a:pt x="527" y="25"/>
                  </a:lnTo>
                  <a:lnTo>
                    <a:pt x="529" y="25"/>
                  </a:lnTo>
                  <a:lnTo>
                    <a:pt x="530" y="25"/>
                  </a:lnTo>
                  <a:lnTo>
                    <a:pt x="532" y="27"/>
                  </a:lnTo>
                  <a:lnTo>
                    <a:pt x="533" y="27"/>
                  </a:lnTo>
                  <a:lnTo>
                    <a:pt x="536" y="28"/>
                  </a:lnTo>
                  <a:lnTo>
                    <a:pt x="538" y="28"/>
                  </a:lnTo>
                  <a:lnTo>
                    <a:pt x="539" y="28"/>
                  </a:lnTo>
                  <a:lnTo>
                    <a:pt x="539" y="30"/>
                  </a:lnTo>
                  <a:lnTo>
                    <a:pt x="541" y="30"/>
                  </a:lnTo>
                  <a:lnTo>
                    <a:pt x="542" y="30"/>
                  </a:lnTo>
                  <a:lnTo>
                    <a:pt x="544" y="31"/>
                  </a:lnTo>
                  <a:lnTo>
                    <a:pt x="545" y="31"/>
                  </a:lnTo>
                  <a:lnTo>
                    <a:pt x="547" y="31"/>
                  </a:lnTo>
                  <a:lnTo>
                    <a:pt x="548" y="33"/>
                  </a:lnTo>
                  <a:lnTo>
                    <a:pt x="550" y="33"/>
                  </a:lnTo>
                  <a:lnTo>
                    <a:pt x="551" y="34"/>
                  </a:lnTo>
                  <a:lnTo>
                    <a:pt x="553" y="34"/>
                  </a:lnTo>
                  <a:lnTo>
                    <a:pt x="554" y="34"/>
                  </a:lnTo>
                  <a:lnTo>
                    <a:pt x="556" y="36"/>
                  </a:lnTo>
                  <a:lnTo>
                    <a:pt x="557" y="36"/>
                  </a:lnTo>
                  <a:lnTo>
                    <a:pt x="559" y="37"/>
                  </a:lnTo>
                  <a:lnTo>
                    <a:pt x="560" y="39"/>
                  </a:lnTo>
                  <a:lnTo>
                    <a:pt x="562" y="39"/>
                  </a:lnTo>
                  <a:lnTo>
                    <a:pt x="565" y="40"/>
                  </a:lnTo>
                  <a:lnTo>
                    <a:pt x="566" y="42"/>
                  </a:lnTo>
                  <a:lnTo>
                    <a:pt x="568" y="42"/>
                  </a:lnTo>
                  <a:lnTo>
                    <a:pt x="571" y="43"/>
                  </a:lnTo>
                  <a:lnTo>
                    <a:pt x="574" y="45"/>
                  </a:lnTo>
                  <a:lnTo>
                    <a:pt x="575" y="46"/>
                  </a:lnTo>
                  <a:lnTo>
                    <a:pt x="578" y="46"/>
                  </a:lnTo>
                  <a:lnTo>
                    <a:pt x="580" y="48"/>
                  </a:lnTo>
                  <a:lnTo>
                    <a:pt x="581" y="49"/>
                  </a:lnTo>
                  <a:lnTo>
                    <a:pt x="583" y="49"/>
                  </a:lnTo>
                  <a:lnTo>
                    <a:pt x="584" y="51"/>
                  </a:lnTo>
                  <a:lnTo>
                    <a:pt x="586" y="51"/>
                  </a:lnTo>
                  <a:lnTo>
                    <a:pt x="587" y="52"/>
                  </a:lnTo>
                  <a:lnTo>
                    <a:pt x="589" y="52"/>
                  </a:lnTo>
                  <a:lnTo>
                    <a:pt x="590" y="54"/>
                  </a:lnTo>
                  <a:lnTo>
                    <a:pt x="592" y="54"/>
                  </a:lnTo>
                  <a:lnTo>
                    <a:pt x="593" y="55"/>
                  </a:lnTo>
                  <a:lnTo>
                    <a:pt x="595" y="55"/>
                  </a:lnTo>
                  <a:lnTo>
                    <a:pt x="596" y="57"/>
                  </a:lnTo>
                  <a:lnTo>
                    <a:pt x="598" y="57"/>
                  </a:lnTo>
                  <a:lnTo>
                    <a:pt x="599" y="58"/>
                  </a:lnTo>
                  <a:lnTo>
                    <a:pt x="601" y="58"/>
                  </a:lnTo>
                  <a:lnTo>
                    <a:pt x="601" y="60"/>
                  </a:lnTo>
                  <a:lnTo>
                    <a:pt x="602" y="60"/>
                  </a:lnTo>
                  <a:lnTo>
                    <a:pt x="604" y="60"/>
                  </a:lnTo>
                  <a:lnTo>
                    <a:pt x="605" y="61"/>
                  </a:lnTo>
                  <a:lnTo>
                    <a:pt x="607" y="61"/>
                  </a:lnTo>
                  <a:lnTo>
                    <a:pt x="608" y="63"/>
                  </a:lnTo>
                  <a:lnTo>
                    <a:pt x="610" y="63"/>
                  </a:lnTo>
                  <a:lnTo>
                    <a:pt x="611" y="64"/>
                  </a:lnTo>
                  <a:lnTo>
                    <a:pt x="613" y="66"/>
                  </a:lnTo>
                  <a:lnTo>
                    <a:pt x="614" y="66"/>
                  </a:lnTo>
                  <a:lnTo>
                    <a:pt x="616" y="67"/>
                  </a:lnTo>
                  <a:lnTo>
                    <a:pt x="619" y="69"/>
                  </a:lnTo>
                  <a:lnTo>
                    <a:pt x="620" y="69"/>
                  </a:lnTo>
                  <a:lnTo>
                    <a:pt x="623" y="70"/>
                  </a:lnTo>
                  <a:lnTo>
                    <a:pt x="625" y="72"/>
                  </a:lnTo>
                  <a:lnTo>
                    <a:pt x="626" y="73"/>
                  </a:lnTo>
                  <a:lnTo>
                    <a:pt x="628" y="73"/>
                  </a:lnTo>
                  <a:lnTo>
                    <a:pt x="629" y="75"/>
                  </a:lnTo>
                  <a:lnTo>
                    <a:pt x="631" y="76"/>
                  </a:lnTo>
                  <a:lnTo>
                    <a:pt x="632" y="76"/>
                  </a:lnTo>
                  <a:lnTo>
                    <a:pt x="634" y="78"/>
                  </a:lnTo>
                  <a:lnTo>
                    <a:pt x="635" y="78"/>
                  </a:lnTo>
                  <a:lnTo>
                    <a:pt x="637" y="79"/>
                  </a:lnTo>
                  <a:lnTo>
                    <a:pt x="638" y="79"/>
                  </a:lnTo>
                  <a:lnTo>
                    <a:pt x="640" y="81"/>
                  </a:lnTo>
                  <a:lnTo>
                    <a:pt x="641" y="81"/>
                  </a:lnTo>
                  <a:lnTo>
                    <a:pt x="643" y="82"/>
                  </a:lnTo>
                  <a:lnTo>
                    <a:pt x="644" y="84"/>
                  </a:lnTo>
                  <a:lnTo>
                    <a:pt x="646" y="84"/>
                  </a:lnTo>
                  <a:lnTo>
                    <a:pt x="647" y="85"/>
                  </a:lnTo>
                  <a:lnTo>
                    <a:pt x="649" y="85"/>
                  </a:lnTo>
                  <a:lnTo>
                    <a:pt x="649" y="87"/>
                  </a:lnTo>
                  <a:lnTo>
                    <a:pt x="650" y="87"/>
                  </a:lnTo>
                  <a:lnTo>
                    <a:pt x="652" y="88"/>
                  </a:lnTo>
                  <a:lnTo>
                    <a:pt x="653" y="88"/>
                  </a:lnTo>
                  <a:lnTo>
                    <a:pt x="653" y="90"/>
                  </a:lnTo>
                  <a:lnTo>
                    <a:pt x="655" y="90"/>
                  </a:lnTo>
                  <a:lnTo>
                    <a:pt x="656" y="91"/>
                  </a:lnTo>
                  <a:lnTo>
                    <a:pt x="658" y="91"/>
                  </a:lnTo>
                  <a:lnTo>
                    <a:pt x="659" y="93"/>
                  </a:lnTo>
                  <a:lnTo>
                    <a:pt x="661" y="94"/>
                  </a:lnTo>
                  <a:lnTo>
                    <a:pt x="662" y="94"/>
                  </a:lnTo>
                  <a:lnTo>
                    <a:pt x="664" y="96"/>
                  </a:lnTo>
                  <a:lnTo>
                    <a:pt x="667" y="97"/>
                  </a:lnTo>
                  <a:lnTo>
                    <a:pt x="668" y="99"/>
                  </a:lnTo>
                  <a:lnTo>
                    <a:pt x="670" y="100"/>
                  </a:lnTo>
                  <a:lnTo>
                    <a:pt x="671" y="100"/>
                  </a:lnTo>
                  <a:lnTo>
                    <a:pt x="673" y="102"/>
                  </a:lnTo>
                  <a:lnTo>
                    <a:pt x="674" y="102"/>
                  </a:lnTo>
                  <a:lnTo>
                    <a:pt x="674" y="103"/>
                  </a:lnTo>
                  <a:lnTo>
                    <a:pt x="676" y="103"/>
                  </a:lnTo>
                  <a:lnTo>
                    <a:pt x="677" y="105"/>
                  </a:lnTo>
                  <a:lnTo>
                    <a:pt x="679" y="105"/>
                  </a:lnTo>
                  <a:lnTo>
                    <a:pt x="679" y="106"/>
                  </a:lnTo>
                  <a:lnTo>
                    <a:pt x="680" y="106"/>
                  </a:lnTo>
                  <a:lnTo>
                    <a:pt x="682" y="108"/>
                  </a:lnTo>
                  <a:lnTo>
                    <a:pt x="683" y="108"/>
                  </a:lnTo>
                  <a:lnTo>
                    <a:pt x="683" y="109"/>
                  </a:lnTo>
                  <a:lnTo>
                    <a:pt x="685" y="109"/>
                  </a:lnTo>
                  <a:lnTo>
                    <a:pt x="685" y="111"/>
                  </a:lnTo>
                  <a:lnTo>
                    <a:pt x="686" y="111"/>
                  </a:lnTo>
                  <a:lnTo>
                    <a:pt x="688" y="112"/>
                  </a:lnTo>
                  <a:lnTo>
                    <a:pt x="689" y="114"/>
                  </a:lnTo>
                  <a:lnTo>
                    <a:pt x="691" y="114"/>
                  </a:lnTo>
                  <a:lnTo>
                    <a:pt x="691" y="115"/>
                  </a:lnTo>
                  <a:lnTo>
                    <a:pt x="692" y="115"/>
                  </a:lnTo>
                  <a:lnTo>
                    <a:pt x="694" y="117"/>
                  </a:lnTo>
                  <a:lnTo>
                    <a:pt x="695" y="118"/>
                  </a:lnTo>
                  <a:lnTo>
                    <a:pt x="697" y="120"/>
                  </a:lnTo>
                  <a:lnTo>
                    <a:pt x="698" y="120"/>
                  </a:lnTo>
                  <a:lnTo>
                    <a:pt x="698" y="121"/>
                  </a:lnTo>
                  <a:lnTo>
                    <a:pt x="700" y="121"/>
                  </a:lnTo>
                  <a:lnTo>
                    <a:pt x="701" y="123"/>
                  </a:lnTo>
                  <a:lnTo>
                    <a:pt x="703" y="124"/>
                  </a:lnTo>
                  <a:lnTo>
                    <a:pt x="704" y="124"/>
                  </a:lnTo>
                  <a:lnTo>
                    <a:pt x="704" y="126"/>
                  </a:lnTo>
                  <a:lnTo>
                    <a:pt x="706" y="126"/>
                  </a:lnTo>
                  <a:lnTo>
                    <a:pt x="707" y="127"/>
                  </a:lnTo>
                  <a:lnTo>
                    <a:pt x="709" y="129"/>
                  </a:lnTo>
                  <a:lnTo>
                    <a:pt x="710" y="129"/>
                  </a:lnTo>
                  <a:lnTo>
                    <a:pt x="710" y="130"/>
                  </a:lnTo>
                  <a:lnTo>
                    <a:pt x="712" y="130"/>
                  </a:lnTo>
                  <a:lnTo>
                    <a:pt x="713" y="132"/>
                  </a:lnTo>
                  <a:lnTo>
                    <a:pt x="715" y="132"/>
                  </a:lnTo>
                  <a:lnTo>
                    <a:pt x="716" y="133"/>
                  </a:lnTo>
                  <a:lnTo>
                    <a:pt x="718" y="135"/>
                  </a:lnTo>
                  <a:lnTo>
                    <a:pt x="719" y="135"/>
                  </a:lnTo>
                  <a:lnTo>
                    <a:pt x="721" y="136"/>
                  </a:lnTo>
                  <a:lnTo>
                    <a:pt x="722" y="138"/>
                  </a:lnTo>
                  <a:lnTo>
                    <a:pt x="724" y="139"/>
                  </a:lnTo>
                  <a:lnTo>
                    <a:pt x="725" y="139"/>
                  </a:lnTo>
                  <a:lnTo>
                    <a:pt x="727" y="141"/>
                  </a:lnTo>
                  <a:lnTo>
                    <a:pt x="728" y="141"/>
                  </a:lnTo>
                  <a:lnTo>
                    <a:pt x="728" y="142"/>
                  </a:lnTo>
                  <a:lnTo>
                    <a:pt x="730" y="142"/>
                  </a:lnTo>
                  <a:lnTo>
                    <a:pt x="731" y="144"/>
                  </a:lnTo>
                  <a:lnTo>
                    <a:pt x="733" y="145"/>
                  </a:lnTo>
                  <a:lnTo>
                    <a:pt x="734" y="147"/>
                  </a:lnTo>
                  <a:lnTo>
                    <a:pt x="736" y="147"/>
                  </a:lnTo>
                  <a:lnTo>
                    <a:pt x="736" y="148"/>
                  </a:lnTo>
                  <a:lnTo>
                    <a:pt x="737" y="148"/>
                  </a:lnTo>
                  <a:lnTo>
                    <a:pt x="737" y="150"/>
                  </a:lnTo>
                  <a:lnTo>
                    <a:pt x="739" y="150"/>
                  </a:lnTo>
                  <a:lnTo>
                    <a:pt x="739" y="151"/>
                  </a:lnTo>
                  <a:lnTo>
                    <a:pt x="740" y="151"/>
                  </a:lnTo>
                  <a:lnTo>
                    <a:pt x="742" y="153"/>
                  </a:lnTo>
                  <a:lnTo>
                    <a:pt x="742" y="154"/>
                  </a:lnTo>
                  <a:lnTo>
                    <a:pt x="743" y="154"/>
                  </a:lnTo>
                  <a:lnTo>
                    <a:pt x="745" y="156"/>
                  </a:lnTo>
                  <a:lnTo>
                    <a:pt x="746" y="157"/>
                  </a:lnTo>
                  <a:lnTo>
                    <a:pt x="748" y="159"/>
                  </a:lnTo>
                  <a:lnTo>
                    <a:pt x="748" y="160"/>
                  </a:lnTo>
                  <a:lnTo>
                    <a:pt x="749" y="160"/>
                  </a:lnTo>
                  <a:lnTo>
                    <a:pt x="751" y="162"/>
                  </a:lnTo>
                  <a:lnTo>
                    <a:pt x="752" y="163"/>
                  </a:lnTo>
                  <a:lnTo>
                    <a:pt x="754" y="165"/>
                  </a:lnTo>
                  <a:lnTo>
                    <a:pt x="755" y="166"/>
                  </a:lnTo>
                  <a:lnTo>
                    <a:pt x="757" y="168"/>
                  </a:lnTo>
                  <a:lnTo>
                    <a:pt x="758" y="169"/>
                  </a:lnTo>
                  <a:lnTo>
                    <a:pt x="758" y="171"/>
                  </a:lnTo>
                  <a:lnTo>
                    <a:pt x="760" y="172"/>
                  </a:lnTo>
                  <a:lnTo>
                    <a:pt x="761" y="174"/>
                  </a:lnTo>
                  <a:lnTo>
                    <a:pt x="763" y="174"/>
                  </a:lnTo>
                  <a:lnTo>
                    <a:pt x="763" y="175"/>
                  </a:lnTo>
                  <a:lnTo>
                    <a:pt x="764" y="177"/>
                  </a:lnTo>
                  <a:lnTo>
                    <a:pt x="766" y="178"/>
                  </a:lnTo>
                  <a:lnTo>
                    <a:pt x="767" y="180"/>
                  </a:lnTo>
                  <a:lnTo>
                    <a:pt x="769" y="181"/>
                  </a:lnTo>
                  <a:lnTo>
                    <a:pt x="770" y="183"/>
                  </a:lnTo>
                  <a:lnTo>
                    <a:pt x="770" y="184"/>
                  </a:lnTo>
                  <a:lnTo>
                    <a:pt x="772" y="184"/>
                  </a:lnTo>
                  <a:lnTo>
                    <a:pt x="772" y="186"/>
                  </a:lnTo>
                  <a:lnTo>
                    <a:pt x="773" y="187"/>
                  </a:lnTo>
                  <a:lnTo>
                    <a:pt x="775" y="187"/>
                  </a:lnTo>
                  <a:lnTo>
                    <a:pt x="775" y="189"/>
                  </a:lnTo>
                  <a:lnTo>
                    <a:pt x="776" y="190"/>
                  </a:lnTo>
                  <a:lnTo>
                    <a:pt x="778" y="192"/>
                  </a:lnTo>
                  <a:lnTo>
                    <a:pt x="778" y="193"/>
                  </a:lnTo>
                  <a:lnTo>
                    <a:pt x="779" y="193"/>
                  </a:lnTo>
                  <a:lnTo>
                    <a:pt x="781" y="195"/>
                  </a:lnTo>
                  <a:lnTo>
                    <a:pt x="782" y="198"/>
                  </a:lnTo>
                  <a:lnTo>
                    <a:pt x="784" y="199"/>
                  </a:lnTo>
                  <a:lnTo>
                    <a:pt x="785" y="201"/>
                  </a:lnTo>
                  <a:lnTo>
                    <a:pt x="787" y="202"/>
                  </a:lnTo>
                  <a:lnTo>
                    <a:pt x="788" y="204"/>
                  </a:lnTo>
                  <a:lnTo>
                    <a:pt x="790" y="207"/>
                  </a:lnTo>
                  <a:lnTo>
                    <a:pt x="791" y="208"/>
                  </a:lnTo>
                  <a:lnTo>
                    <a:pt x="793" y="210"/>
                  </a:lnTo>
                  <a:lnTo>
                    <a:pt x="794" y="211"/>
                  </a:lnTo>
                  <a:lnTo>
                    <a:pt x="796" y="214"/>
                  </a:lnTo>
                  <a:lnTo>
                    <a:pt x="797" y="216"/>
                  </a:lnTo>
                  <a:lnTo>
                    <a:pt x="799" y="217"/>
                  </a:lnTo>
                  <a:lnTo>
                    <a:pt x="800" y="219"/>
                  </a:lnTo>
                  <a:lnTo>
                    <a:pt x="802" y="220"/>
                  </a:lnTo>
                  <a:lnTo>
                    <a:pt x="802" y="222"/>
                  </a:lnTo>
                  <a:lnTo>
                    <a:pt x="803" y="223"/>
                  </a:lnTo>
                  <a:lnTo>
                    <a:pt x="805" y="225"/>
                  </a:lnTo>
                  <a:lnTo>
                    <a:pt x="806" y="226"/>
                  </a:lnTo>
                  <a:lnTo>
                    <a:pt x="808" y="228"/>
                  </a:lnTo>
                  <a:lnTo>
                    <a:pt x="808" y="229"/>
                  </a:lnTo>
                  <a:lnTo>
                    <a:pt x="809" y="229"/>
                  </a:lnTo>
                  <a:lnTo>
                    <a:pt x="809" y="231"/>
                  </a:lnTo>
                  <a:lnTo>
                    <a:pt x="811" y="232"/>
                  </a:lnTo>
                  <a:lnTo>
                    <a:pt x="812" y="234"/>
                  </a:lnTo>
                  <a:lnTo>
                    <a:pt x="812" y="235"/>
                  </a:lnTo>
                  <a:lnTo>
                    <a:pt x="814" y="237"/>
                  </a:lnTo>
                  <a:lnTo>
                    <a:pt x="815" y="238"/>
                  </a:lnTo>
                  <a:lnTo>
                    <a:pt x="815" y="240"/>
                  </a:lnTo>
                  <a:lnTo>
                    <a:pt x="817" y="241"/>
                  </a:lnTo>
                  <a:lnTo>
                    <a:pt x="818" y="243"/>
                  </a:lnTo>
                  <a:lnTo>
                    <a:pt x="820" y="244"/>
                  </a:lnTo>
                  <a:lnTo>
                    <a:pt x="821" y="247"/>
                  </a:lnTo>
                  <a:lnTo>
                    <a:pt x="823" y="249"/>
                  </a:lnTo>
                  <a:lnTo>
                    <a:pt x="824" y="250"/>
                  </a:lnTo>
                  <a:lnTo>
                    <a:pt x="826" y="253"/>
                  </a:lnTo>
                  <a:lnTo>
                    <a:pt x="827" y="256"/>
                  </a:lnTo>
                  <a:lnTo>
                    <a:pt x="829" y="258"/>
                  </a:lnTo>
                  <a:lnTo>
                    <a:pt x="830" y="261"/>
                  </a:lnTo>
                  <a:lnTo>
                    <a:pt x="832" y="262"/>
                  </a:lnTo>
                  <a:lnTo>
                    <a:pt x="833" y="264"/>
                  </a:lnTo>
                  <a:lnTo>
                    <a:pt x="835" y="265"/>
                  </a:lnTo>
                  <a:lnTo>
                    <a:pt x="836" y="267"/>
                  </a:lnTo>
                  <a:lnTo>
                    <a:pt x="836" y="268"/>
                  </a:lnTo>
                  <a:lnTo>
                    <a:pt x="838" y="270"/>
                  </a:lnTo>
                  <a:lnTo>
                    <a:pt x="839" y="271"/>
                  </a:lnTo>
                  <a:lnTo>
                    <a:pt x="841" y="273"/>
                  </a:lnTo>
                  <a:lnTo>
                    <a:pt x="841" y="274"/>
                  </a:lnTo>
                  <a:lnTo>
                    <a:pt x="842" y="276"/>
                  </a:lnTo>
                  <a:lnTo>
                    <a:pt x="842" y="277"/>
                  </a:lnTo>
                  <a:lnTo>
                    <a:pt x="844" y="279"/>
                  </a:lnTo>
                  <a:lnTo>
                    <a:pt x="845" y="280"/>
                  </a:lnTo>
                  <a:lnTo>
                    <a:pt x="847" y="282"/>
                  </a:lnTo>
                  <a:lnTo>
                    <a:pt x="847" y="283"/>
                  </a:lnTo>
                  <a:lnTo>
                    <a:pt x="848" y="285"/>
                  </a:lnTo>
                  <a:lnTo>
                    <a:pt x="850" y="286"/>
                  </a:lnTo>
                  <a:lnTo>
                    <a:pt x="850" y="288"/>
                  </a:lnTo>
                  <a:lnTo>
                    <a:pt x="851" y="289"/>
                  </a:lnTo>
                  <a:lnTo>
                    <a:pt x="853" y="291"/>
                  </a:lnTo>
                  <a:lnTo>
                    <a:pt x="854" y="292"/>
                  </a:lnTo>
                  <a:lnTo>
                    <a:pt x="854" y="294"/>
                  </a:lnTo>
                  <a:lnTo>
                    <a:pt x="856" y="295"/>
                  </a:lnTo>
                  <a:lnTo>
                    <a:pt x="857" y="298"/>
                  </a:lnTo>
                  <a:lnTo>
                    <a:pt x="859" y="300"/>
                  </a:lnTo>
                  <a:lnTo>
                    <a:pt x="860" y="301"/>
                  </a:lnTo>
                  <a:lnTo>
                    <a:pt x="862" y="304"/>
                  </a:lnTo>
                  <a:lnTo>
                    <a:pt x="865" y="307"/>
                  </a:lnTo>
                  <a:lnTo>
                    <a:pt x="866" y="309"/>
                  </a:lnTo>
                  <a:lnTo>
                    <a:pt x="868" y="312"/>
                  </a:lnTo>
                  <a:lnTo>
                    <a:pt x="869" y="313"/>
                  </a:lnTo>
                  <a:lnTo>
                    <a:pt x="871" y="316"/>
                  </a:lnTo>
                  <a:lnTo>
                    <a:pt x="872" y="318"/>
                  </a:lnTo>
                  <a:lnTo>
                    <a:pt x="874" y="319"/>
                  </a:lnTo>
                  <a:lnTo>
                    <a:pt x="875" y="321"/>
                  </a:lnTo>
                  <a:lnTo>
                    <a:pt x="875" y="322"/>
                  </a:lnTo>
                  <a:lnTo>
                    <a:pt x="877" y="324"/>
                  </a:lnTo>
                  <a:lnTo>
                    <a:pt x="878" y="325"/>
                  </a:lnTo>
                  <a:lnTo>
                    <a:pt x="880" y="327"/>
                  </a:lnTo>
                  <a:lnTo>
                    <a:pt x="880" y="328"/>
                  </a:lnTo>
                  <a:lnTo>
                    <a:pt x="881" y="330"/>
                  </a:lnTo>
                  <a:lnTo>
                    <a:pt x="881" y="331"/>
                  </a:lnTo>
                  <a:lnTo>
                    <a:pt x="883" y="333"/>
                  </a:lnTo>
                  <a:lnTo>
                    <a:pt x="884" y="334"/>
                  </a:lnTo>
                  <a:lnTo>
                    <a:pt x="884" y="336"/>
                  </a:lnTo>
                  <a:lnTo>
                    <a:pt x="886" y="337"/>
                  </a:lnTo>
                  <a:lnTo>
                    <a:pt x="886" y="339"/>
                  </a:lnTo>
                  <a:lnTo>
                    <a:pt x="887" y="339"/>
                  </a:lnTo>
                  <a:lnTo>
                    <a:pt x="887" y="340"/>
                  </a:lnTo>
                  <a:lnTo>
                    <a:pt x="889" y="342"/>
                  </a:lnTo>
                  <a:lnTo>
                    <a:pt x="889" y="343"/>
                  </a:lnTo>
                  <a:lnTo>
                    <a:pt x="890" y="345"/>
                  </a:lnTo>
                  <a:lnTo>
                    <a:pt x="890" y="346"/>
                  </a:lnTo>
                  <a:lnTo>
                    <a:pt x="892" y="348"/>
                  </a:lnTo>
                  <a:lnTo>
                    <a:pt x="893" y="349"/>
                  </a:lnTo>
                  <a:lnTo>
                    <a:pt x="893" y="351"/>
                  </a:lnTo>
                  <a:lnTo>
                    <a:pt x="895" y="352"/>
                  </a:lnTo>
                  <a:lnTo>
                    <a:pt x="896" y="355"/>
                  </a:lnTo>
                  <a:lnTo>
                    <a:pt x="896" y="3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83" name="Freeform 39">
              <a:extLst>
                <a:ext uri="{FF2B5EF4-FFF2-40B4-BE49-F238E27FC236}">
                  <a16:creationId xmlns:a16="http://schemas.microsoft.com/office/drawing/2014/main" id="{6B33A154-54F7-E841-AC25-09D534FAB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500" y="4618038"/>
              <a:ext cx="711200" cy="284162"/>
            </a:xfrm>
            <a:custGeom>
              <a:avLst/>
              <a:gdLst>
                <a:gd name="T0" fmla="*/ 2147483646 w 896"/>
                <a:gd name="T1" fmla="*/ 0 h 357"/>
                <a:gd name="T2" fmla="*/ 2147483646 w 896"/>
                <a:gd name="T3" fmla="*/ 0 h 357"/>
                <a:gd name="T4" fmla="*/ 2147483646 w 896"/>
                <a:gd name="T5" fmla="*/ 2147483646 h 357"/>
                <a:gd name="T6" fmla="*/ 2147483646 w 896"/>
                <a:gd name="T7" fmla="*/ 2147483646 h 357"/>
                <a:gd name="T8" fmla="*/ 2147483646 w 896"/>
                <a:gd name="T9" fmla="*/ 2147483646 h 357"/>
                <a:gd name="T10" fmla="*/ 2147483646 w 896"/>
                <a:gd name="T11" fmla="*/ 2147483646 h 357"/>
                <a:gd name="T12" fmla="*/ 2147483646 w 896"/>
                <a:gd name="T13" fmla="*/ 2147483646 h 357"/>
                <a:gd name="T14" fmla="*/ 2147483646 w 896"/>
                <a:gd name="T15" fmla="*/ 2147483646 h 357"/>
                <a:gd name="T16" fmla="*/ 2147483646 w 896"/>
                <a:gd name="T17" fmla="*/ 2147483646 h 357"/>
                <a:gd name="T18" fmla="*/ 2147483646 w 896"/>
                <a:gd name="T19" fmla="*/ 2147483646 h 357"/>
                <a:gd name="T20" fmla="*/ 2147483646 w 896"/>
                <a:gd name="T21" fmla="*/ 2147483646 h 357"/>
                <a:gd name="T22" fmla="*/ 2147483646 w 896"/>
                <a:gd name="T23" fmla="*/ 2147483646 h 357"/>
                <a:gd name="T24" fmla="*/ 2147483646 w 896"/>
                <a:gd name="T25" fmla="*/ 2147483646 h 357"/>
                <a:gd name="T26" fmla="*/ 2147483646 w 896"/>
                <a:gd name="T27" fmla="*/ 2147483646 h 357"/>
                <a:gd name="T28" fmla="*/ 2147483646 w 896"/>
                <a:gd name="T29" fmla="*/ 2147483646 h 357"/>
                <a:gd name="T30" fmla="*/ 2147483646 w 896"/>
                <a:gd name="T31" fmla="*/ 2147483646 h 357"/>
                <a:gd name="T32" fmla="*/ 2147483646 w 896"/>
                <a:gd name="T33" fmla="*/ 2147483646 h 357"/>
                <a:gd name="T34" fmla="*/ 2147483646 w 896"/>
                <a:gd name="T35" fmla="*/ 2147483646 h 357"/>
                <a:gd name="T36" fmla="*/ 2147483646 w 896"/>
                <a:gd name="T37" fmla="*/ 2147483646 h 357"/>
                <a:gd name="T38" fmla="*/ 2147483646 w 896"/>
                <a:gd name="T39" fmla="*/ 2147483646 h 357"/>
                <a:gd name="T40" fmla="*/ 2147483646 w 896"/>
                <a:gd name="T41" fmla="*/ 2147483646 h 357"/>
                <a:gd name="T42" fmla="*/ 2147483646 w 896"/>
                <a:gd name="T43" fmla="*/ 2147483646 h 357"/>
                <a:gd name="T44" fmla="*/ 2147483646 w 896"/>
                <a:gd name="T45" fmla="*/ 2147483646 h 357"/>
                <a:gd name="T46" fmla="*/ 2147483646 w 896"/>
                <a:gd name="T47" fmla="*/ 2147483646 h 357"/>
                <a:gd name="T48" fmla="*/ 2147483646 w 896"/>
                <a:gd name="T49" fmla="*/ 2147483646 h 357"/>
                <a:gd name="T50" fmla="*/ 2147483646 w 896"/>
                <a:gd name="T51" fmla="*/ 2147483646 h 357"/>
                <a:gd name="T52" fmla="*/ 2147483646 w 896"/>
                <a:gd name="T53" fmla="*/ 2147483646 h 357"/>
                <a:gd name="T54" fmla="*/ 2147483646 w 896"/>
                <a:gd name="T55" fmla="*/ 2147483646 h 357"/>
                <a:gd name="T56" fmla="*/ 2147483646 w 896"/>
                <a:gd name="T57" fmla="*/ 2147483646 h 357"/>
                <a:gd name="T58" fmla="*/ 2147483646 w 896"/>
                <a:gd name="T59" fmla="*/ 2147483646 h 357"/>
                <a:gd name="T60" fmla="*/ 2147483646 w 896"/>
                <a:gd name="T61" fmla="*/ 2147483646 h 357"/>
                <a:gd name="T62" fmla="*/ 2147483646 w 896"/>
                <a:gd name="T63" fmla="*/ 2147483646 h 357"/>
                <a:gd name="T64" fmla="*/ 2147483646 w 896"/>
                <a:gd name="T65" fmla="*/ 2147483646 h 357"/>
                <a:gd name="T66" fmla="*/ 2147483646 w 896"/>
                <a:gd name="T67" fmla="*/ 2147483646 h 357"/>
                <a:gd name="T68" fmla="*/ 2147483646 w 896"/>
                <a:gd name="T69" fmla="*/ 2147483646 h 357"/>
                <a:gd name="T70" fmla="*/ 2147483646 w 896"/>
                <a:gd name="T71" fmla="*/ 2147483646 h 357"/>
                <a:gd name="T72" fmla="*/ 2147483646 w 896"/>
                <a:gd name="T73" fmla="*/ 2147483646 h 357"/>
                <a:gd name="T74" fmla="*/ 2147483646 w 896"/>
                <a:gd name="T75" fmla="*/ 2147483646 h 357"/>
                <a:gd name="T76" fmla="*/ 2147483646 w 896"/>
                <a:gd name="T77" fmla="*/ 2147483646 h 357"/>
                <a:gd name="T78" fmla="*/ 2147483646 w 896"/>
                <a:gd name="T79" fmla="*/ 2147483646 h 357"/>
                <a:gd name="T80" fmla="*/ 2147483646 w 896"/>
                <a:gd name="T81" fmla="*/ 2147483646 h 357"/>
                <a:gd name="T82" fmla="*/ 2147483646 w 896"/>
                <a:gd name="T83" fmla="*/ 2147483646 h 357"/>
                <a:gd name="T84" fmla="*/ 2147483646 w 896"/>
                <a:gd name="T85" fmla="*/ 2147483646 h 357"/>
                <a:gd name="T86" fmla="*/ 2147483646 w 896"/>
                <a:gd name="T87" fmla="*/ 2147483646 h 357"/>
                <a:gd name="T88" fmla="*/ 2147483646 w 896"/>
                <a:gd name="T89" fmla="*/ 2147483646 h 357"/>
                <a:gd name="T90" fmla="*/ 2147483646 w 896"/>
                <a:gd name="T91" fmla="*/ 2147483646 h 357"/>
                <a:gd name="T92" fmla="*/ 2147483646 w 896"/>
                <a:gd name="T93" fmla="*/ 2147483646 h 357"/>
                <a:gd name="T94" fmla="*/ 2147483646 w 896"/>
                <a:gd name="T95" fmla="*/ 2147483646 h 357"/>
                <a:gd name="T96" fmla="*/ 2147483646 w 896"/>
                <a:gd name="T97" fmla="*/ 2147483646 h 357"/>
                <a:gd name="T98" fmla="*/ 2147483646 w 896"/>
                <a:gd name="T99" fmla="*/ 2147483646 h 357"/>
                <a:gd name="T100" fmla="*/ 2147483646 w 896"/>
                <a:gd name="T101" fmla="*/ 2147483646 h 357"/>
                <a:gd name="T102" fmla="*/ 2147483646 w 896"/>
                <a:gd name="T103" fmla="*/ 2147483646 h 357"/>
                <a:gd name="T104" fmla="*/ 2147483646 w 896"/>
                <a:gd name="T105" fmla="*/ 2147483646 h 357"/>
                <a:gd name="T106" fmla="*/ 2147483646 w 896"/>
                <a:gd name="T107" fmla="*/ 2147483646 h 357"/>
                <a:gd name="T108" fmla="*/ 2147483646 w 896"/>
                <a:gd name="T109" fmla="*/ 2147483646 h 357"/>
                <a:gd name="T110" fmla="*/ 2147483646 w 896"/>
                <a:gd name="T111" fmla="*/ 2147483646 h 357"/>
                <a:gd name="T112" fmla="*/ 2147483646 w 896"/>
                <a:gd name="T113" fmla="*/ 2147483646 h 357"/>
                <a:gd name="T114" fmla="*/ 2147483646 w 896"/>
                <a:gd name="T115" fmla="*/ 2147483646 h 357"/>
                <a:gd name="T116" fmla="*/ 2147483646 w 896"/>
                <a:gd name="T117" fmla="*/ 2147483646 h 357"/>
                <a:gd name="T118" fmla="*/ 2147483646 w 896"/>
                <a:gd name="T119" fmla="*/ 2147483646 h 357"/>
                <a:gd name="T120" fmla="*/ 2147483646 w 896"/>
                <a:gd name="T121" fmla="*/ 2147483646 h 3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96" h="357">
                  <a:moveTo>
                    <a:pt x="0" y="0"/>
                  </a:moveTo>
                  <a:lnTo>
                    <a:pt x="35" y="0"/>
                  </a:lnTo>
                  <a:lnTo>
                    <a:pt x="66" y="0"/>
                  </a:lnTo>
                  <a:lnTo>
                    <a:pt x="97" y="0"/>
                  </a:lnTo>
                  <a:lnTo>
                    <a:pt x="125" y="0"/>
                  </a:lnTo>
                  <a:lnTo>
                    <a:pt x="151" y="0"/>
                  </a:lnTo>
                  <a:lnTo>
                    <a:pt x="176" y="0"/>
                  </a:lnTo>
                  <a:lnTo>
                    <a:pt x="199" y="0"/>
                  </a:lnTo>
                  <a:lnTo>
                    <a:pt x="220" y="0"/>
                  </a:lnTo>
                  <a:lnTo>
                    <a:pt x="238" y="0"/>
                  </a:lnTo>
                  <a:lnTo>
                    <a:pt x="256" y="0"/>
                  </a:lnTo>
                  <a:lnTo>
                    <a:pt x="272" y="0"/>
                  </a:lnTo>
                  <a:lnTo>
                    <a:pt x="287" y="0"/>
                  </a:lnTo>
                  <a:lnTo>
                    <a:pt x="301" y="0"/>
                  </a:lnTo>
                  <a:lnTo>
                    <a:pt x="313" y="0"/>
                  </a:lnTo>
                  <a:lnTo>
                    <a:pt x="323" y="0"/>
                  </a:lnTo>
                  <a:lnTo>
                    <a:pt x="334" y="0"/>
                  </a:lnTo>
                  <a:lnTo>
                    <a:pt x="343" y="0"/>
                  </a:lnTo>
                  <a:lnTo>
                    <a:pt x="350" y="1"/>
                  </a:lnTo>
                  <a:lnTo>
                    <a:pt x="358" y="1"/>
                  </a:lnTo>
                  <a:lnTo>
                    <a:pt x="364" y="1"/>
                  </a:lnTo>
                  <a:lnTo>
                    <a:pt x="370" y="1"/>
                  </a:lnTo>
                  <a:lnTo>
                    <a:pt x="376" y="1"/>
                  </a:lnTo>
                  <a:lnTo>
                    <a:pt x="379" y="1"/>
                  </a:lnTo>
                  <a:lnTo>
                    <a:pt x="383" y="1"/>
                  </a:lnTo>
                  <a:lnTo>
                    <a:pt x="386" y="1"/>
                  </a:lnTo>
                  <a:lnTo>
                    <a:pt x="389" y="1"/>
                  </a:lnTo>
                  <a:lnTo>
                    <a:pt x="392" y="1"/>
                  </a:lnTo>
                  <a:lnTo>
                    <a:pt x="395" y="1"/>
                  </a:lnTo>
                  <a:lnTo>
                    <a:pt x="398" y="1"/>
                  </a:lnTo>
                  <a:lnTo>
                    <a:pt x="400" y="1"/>
                  </a:lnTo>
                  <a:lnTo>
                    <a:pt x="403" y="1"/>
                  </a:lnTo>
                  <a:lnTo>
                    <a:pt x="404" y="1"/>
                  </a:lnTo>
                  <a:lnTo>
                    <a:pt x="407" y="3"/>
                  </a:lnTo>
                  <a:lnTo>
                    <a:pt x="410" y="3"/>
                  </a:lnTo>
                  <a:lnTo>
                    <a:pt x="412" y="3"/>
                  </a:lnTo>
                  <a:lnTo>
                    <a:pt x="413" y="3"/>
                  </a:lnTo>
                  <a:lnTo>
                    <a:pt x="416" y="3"/>
                  </a:lnTo>
                  <a:lnTo>
                    <a:pt x="418" y="3"/>
                  </a:lnTo>
                  <a:lnTo>
                    <a:pt x="419" y="3"/>
                  </a:lnTo>
                  <a:lnTo>
                    <a:pt x="421" y="3"/>
                  </a:lnTo>
                  <a:lnTo>
                    <a:pt x="422" y="3"/>
                  </a:lnTo>
                  <a:lnTo>
                    <a:pt x="424" y="4"/>
                  </a:lnTo>
                  <a:lnTo>
                    <a:pt x="425" y="4"/>
                  </a:lnTo>
                  <a:lnTo>
                    <a:pt x="427" y="4"/>
                  </a:lnTo>
                  <a:lnTo>
                    <a:pt x="428" y="4"/>
                  </a:lnTo>
                  <a:lnTo>
                    <a:pt x="430" y="4"/>
                  </a:lnTo>
                  <a:lnTo>
                    <a:pt x="431" y="4"/>
                  </a:lnTo>
                  <a:lnTo>
                    <a:pt x="433" y="4"/>
                  </a:lnTo>
                  <a:lnTo>
                    <a:pt x="434" y="4"/>
                  </a:lnTo>
                  <a:lnTo>
                    <a:pt x="436" y="4"/>
                  </a:lnTo>
                  <a:lnTo>
                    <a:pt x="437" y="4"/>
                  </a:lnTo>
                  <a:lnTo>
                    <a:pt x="439" y="6"/>
                  </a:lnTo>
                  <a:lnTo>
                    <a:pt x="440" y="6"/>
                  </a:lnTo>
                  <a:lnTo>
                    <a:pt x="442" y="6"/>
                  </a:lnTo>
                  <a:lnTo>
                    <a:pt x="443" y="6"/>
                  </a:lnTo>
                  <a:lnTo>
                    <a:pt x="445" y="6"/>
                  </a:lnTo>
                  <a:lnTo>
                    <a:pt x="446" y="6"/>
                  </a:lnTo>
                  <a:lnTo>
                    <a:pt x="448" y="6"/>
                  </a:lnTo>
                  <a:lnTo>
                    <a:pt x="449" y="7"/>
                  </a:lnTo>
                  <a:lnTo>
                    <a:pt x="452" y="7"/>
                  </a:lnTo>
                  <a:lnTo>
                    <a:pt x="454" y="7"/>
                  </a:lnTo>
                  <a:lnTo>
                    <a:pt x="455" y="7"/>
                  </a:lnTo>
                  <a:lnTo>
                    <a:pt x="458" y="7"/>
                  </a:lnTo>
                  <a:lnTo>
                    <a:pt x="461" y="9"/>
                  </a:lnTo>
                  <a:lnTo>
                    <a:pt x="463" y="9"/>
                  </a:lnTo>
                  <a:lnTo>
                    <a:pt x="466" y="9"/>
                  </a:lnTo>
                  <a:lnTo>
                    <a:pt x="467" y="9"/>
                  </a:lnTo>
                  <a:lnTo>
                    <a:pt x="469" y="9"/>
                  </a:lnTo>
                  <a:lnTo>
                    <a:pt x="470" y="10"/>
                  </a:lnTo>
                  <a:lnTo>
                    <a:pt x="472" y="10"/>
                  </a:lnTo>
                  <a:lnTo>
                    <a:pt x="473" y="10"/>
                  </a:lnTo>
                  <a:lnTo>
                    <a:pt x="475" y="10"/>
                  </a:lnTo>
                  <a:lnTo>
                    <a:pt x="476" y="10"/>
                  </a:lnTo>
                  <a:lnTo>
                    <a:pt x="478" y="10"/>
                  </a:lnTo>
                  <a:lnTo>
                    <a:pt x="479" y="12"/>
                  </a:lnTo>
                  <a:lnTo>
                    <a:pt x="481" y="12"/>
                  </a:lnTo>
                  <a:lnTo>
                    <a:pt x="482" y="12"/>
                  </a:lnTo>
                  <a:lnTo>
                    <a:pt x="484" y="12"/>
                  </a:lnTo>
                  <a:lnTo>
                    <a:pt x="485" y="12"/>
                  </a:lnTo>
                  <a:lnTo>
                    <a:pt x="487" y="13"/>
                  </a:lnTo>
                  <a:lnTo>
                    <a:pt x="488" y="13"/>
                  </a:lnTo>
                  <a:lnTo>
                    <a:pt x="490" y="13"/>
                  </a:lnTo>
                  <a:lnTo>
                    <a:pt x="491" y="15"/>
                  </a:lnTo>
                  <a:lnTo>
                    <a:pt x="493" y="15"/>
                  </a:lnTo>
                  <a:lnTo>
                    <a:pt x="496" y="15"/>
                  </a:lnTo>
                  <a:lnTo>
                    <a:pt x="497" y="15"/>
                  </a:lnTo>
                  <a:lnTo>
                    <a:pt x="499" y="16"/>
                  </a:lnTo>
                  <a:lnTo>
                    <a:pt x="500" y="16"/>
                  </a:lnTo>
                  <a:lnTo>
                    <a:pt x="502" y="18"/>
                  </a:lnTo>
                  <a:lnTo>
                    <a:pt x="505" y="18"/>
                  </a:lnTo>
                  <a:lnTo>
                    <a:pt x="506" y="19"/>
                  </a:lnTo>
                  <a:lnTo>
                    <a:pt x="509" y="19"/>
                  </a:lnTo>
                  <a:lnTo>
                    <a:pt x="512" y="21"/>
                  </a:lnTo>
                  <a:lnTo>
                    <a:pt x="514" y="21"/>
                  </a:lnTo>
                  <a:lnTo>
                    <a:pt x="517" y="22"/>
                  </a:lnTo>
                  <a:lnTo>
                    <a:pt x="520" y="22"/>
                  </a:lnTo>
                  <a:lnTo>
                    <a:pt x="523" y="24"/>
                  </a:lnTo>
                  <a:lnTo>
                    <a:pt x="524" y="24"/>
                  </a:lnTo>
                  <a:lnTo>
                    <a:pt x="527" y="25"/>
                  </a:lnTo>
                  <a:lnTo>
                    <a:pt x="529" y="25"/>
                  </a:lnTo>
                  <a:lnTo>
                    <a:pt x="530" y="25"/>
                  </a:lnTo>
                  <a:lnTo>
                    <a:pt x="532" y="27"/>
                  </a:lnTo>
                  <a:lnTo>
                    <a:pt x="533" y="27"/>
                  </a:lnTo>
                  <a:lnTo>
                    <a:pt x="536" y="28"/>
                  </a:lnTo>
                  <a:lnTo>
                    <a:pt x="538" y="28"/>
                  </a:lnTo>
                  <a:lnTo>
                    <a:pt x="539" y="28"/>
                  </a:lnTo>
                  <a:lnTo>
                    <a:pt x="539" y="30"/>
                  </a:lnTo>
                  <a:lnTo>
                    <a:pt x="541" y="30"/>
                  </a:lnTo>
                  <a:lnTo>
                    <a:pt x="542" y="30"/>
                  </a:lnTo>
                  <a:lnTo>
                    <a:pt x="544" y="31"/>
                  </a:lnTo>
                  <a:lnTo>
                    <a:pt x="545" y="31"/>
                  </a:lnTo>
                  <a:lnTo>
                    <a:pt x="547" y="31"/>
                  </a:lnTo>
                  <a:lnTo>
                    <a:pt x="548" y="33"/>
                  </a:lnTo>
                  <a:lnTo>
                    <a:pt x="550" y="33"/>
                  </a:lnTo>
                  <a:lnTo>
                    <a:pt x="551" y="34"/>
                  </a:lnTo>
                  <a:lnTo>
                    <a:pt x="553" y="34"/>
                  </a:lnTo>
                  <a:lnTo>
                    <a:pt x="554" y="34"/>
                  </a:lnTo>
                  <a:lnTo>
                    <a:pt x="556" y="36"/>
                  </a:lnTo>
                  <a:lnTo>
                    <a:pt x="557" y="36"/>
                  </a:lnTo>
                  <a:lnTo>
                    <a:pt x="559" y="37"/>
                  </a:lnTo>
                  <a:lnTo>
                    <a:pt x="560" y="39"/>
                  </a:lnTo>
                  <a:lnTo>
                    <a:pt x="562" y="39"/>
                  </a:lnTo>
                  <a:lnTo>
                    <a:pt x="565" y="40"/>
                  </a:lnTo>
                  <a:lnTo>
                    <a:pt x="566" y="42"/>
                  </a:lnTo>
                  <a:lnTo>
                    <a:pt x="568" y="42"/>
                  </a:lnTo>
                  <a:lnTo>
                    <a:pt x="571" y="43"/>
                  </a:lnTo>
                  <a:lnTo>
                    <a:pt x="574" y="45"/>
                  </a:lnTo>
                  <a:lnTo>
                    <a:pt x="575" y="46"/>
                  </a:lnTo>
                  <a:lnTo>
                    <a:pt x="578" y="46"/>
                  </a:lnTo>
                  <a:lnTo>
                    <a:pt x="580" y="48"/>
                  </a:lnTo>
                  <a:lnTo>
                    <a:pt x="581" y="49"/>
                  </a:lnTo>
                  <a:lnTo>
                    <a:pt x="583" y="49"/>
                  </a:lnTo>
                  <a:lnTo>
                    <a:pt x="584" y="51"/>
                  </a:lnTo>
                  <a:lnTo>
                    <a:pt x="586" y="51"/>
                  </a:lnTo>
                  <a:lnTo>
                    <a:pt x="587" y="52"/>
                  </a:lnTo>
                  <a:lnTo>
                    <a:pt x="589" y="52"/>
                  </a:lnTo>
                  <a:lnTo>
                    <a:pt x="590" y="54"/>
                  </a:lnTo>
                  <a:lnTo>
                    <a:pt x="592" y="54"/>
                  </a:lnTo>
                  <a:lnTo>
                    <a:pt x="593" y="55"/>
                  </a:lnTo>
                  <a:lnTo>
                    <a:pt x="595" y="55"/>
                  </a:lnTo>
                  <a:lnTo>
                    <a:pt x="596" y="57"/>
                  </a:lnTo>
                  <a:lnTo>
                    <a:pt x="598" y="57"/>
                  </a:lnTo>
                  <a:lnTo>
                    <a:pt x="599" y="58"/>
                  </a:lnTo>
                  <a:lnTo>
                    <a:pt x="601" y="58"/>
                  </a:lnTo>
                  <a:lnTo>
                    <a:pt x="601" y="60"/>
                  </a:lnTo>
                  <a:lnTo>
                    <a:pt x="602" y="60"/>
                  </a:lnTo>
                  <a:lnTo>
                    <a:pt x="604" y="60"/>
                  </a:lnTo>
                  <a:lnTo>
                    <a:pt x="605" y="61"/>
                  </a:lnTo>
                  <a:lnTo>
                    <a:pt x="607" y="61"/>
                  </a:lnTo>
                  <a:lnTo>
                    <a:pt x="608" y="63"/>
                  </a:lnTo>
                  <a:lnTo>
                    <a:pt x="610" y="63"/>
                  </a:lnTo>
                  <a:lnTo>
                    <a:pt x="611" y="64"/>
                  </a:lnTo>
                  <a:lnTo>
                    <a:pt x="613" y="66"/>
                  </a:lnTo>
                  <a:lnTo>
                    <a:pt x="614" y="66"/>
                  </a:lnTo>
                  <a:lnTo>
                    <a:pt x="616" y="67"/>
                  </a:lnTo>
                  <a:lnTo>
                    <a:pt x="619" y="69"/>
                  </a:lnTo>
                  <a:lnTo>
                    <a:pt x="620" y="69"/>
                  </a:lnTo>
                  <a:lnTo>
                    <a:pt x="623" y="70"/>
                  </a:lnTo>
                  <a:lnTo>
                    <a:pt x="625" y="72"/>
                  </a:lnTo>
                  <a:lnTo>
                    <a:pt x="626" y="73"/>
                  </a:lnTo>
                  <a:lnTo>
                    <a:pt x="628" y="73"/>
                  </a:lnTo>
                  <a:lnTo>
                    <a:pt x="629" y="75"/>
                  </a:lnTo>
                  <a:lnTo>
                    <a:pt x="631" y="76"/>
                  </a:lnTo>
                  <a:lnTo>
                    <a:pt x="632" y="76"/>
                  </a:lnTo>
                  <a:lnTo>
                    <a:pt x="634" y="78"/>
                  </a:lnTo>
                  <a:lnTo>
                    <a:pt x="635" y="78"/>
                  </a:lnTo>
                  <a:lnTo>
                    <a:pt x="637" y="79"/>
                  </a:lnTo>
                  <a:lnTo>
                    <a:pt x="638" y="79"/>
                  </a:lnTo>
                  <a:lnTo>
                    <a:pt x="640" y="81"/>
                  </a:lnTo>
                  <a:lnTo>
                    <a:pt x="641" y="81"/>
                  </a:lnTo>
                  <a:lnTo>
                    <a:pt x="643" y="82"/>
                  </a:lnTo>
                  <a:lnTo>
                    <a:pt x="644" y="84"/>
                  </a:lnTo>
                  <a:lnTo>
                    <a:pt x="646" y="84"/>
                  </a:lnTo>
                  <a:lnTo>
                    <a:pt x="647" y="85"/>
                  </a:lnTo>
                  <a:lnTo>
                    <a:pt x="649" y="85"/>
                  </a:lnTo>
                  <a:lnTo>
                    <a:pt x="649" y="87"/>
                  </a:lnTo>
                  <a:lnTo>
                    <a:pt x="650" y="87"/>
                  </a:lnTo>
                  <a:lnTo>
                    <a:pt x="652" y="88"/>
                  </a:lnTo>
                  <a:lnTo>
                    <a:pt x="653" y="88"/>
                  </a:lnTo>
                  <a:lnTo>
                    <a:pt x="653" y="90"/>
                  </a:lnTo>
                  <a:lnTo>
                    <a:pt x="655" y="90"/>
                  </a:lnTo>
                  <a:lnTo>
                    <a:pt x="656" y="91"/>
                  </a:lnTo>
                  <a:lnTo>
                    <a:pt x="658" y="91"/>
                  </a:lnTo>
                  <a:lnTo>
                    <a:pt x="659" y="93"/>
                  </a:lnTo>
                  <a:lnTo>
                    <a:pt x="661" y="94"/>
                  </a:lnTo>
                  <a:lnTo>
                    <a:pt x="662" y="94"/>
                  </a:lnTo>
                  <a:lnTo>
                    <a:pt x="664" y="96"/>
                  </a:lnTo>
                  <a:lnTo>
                    <a:pt x="667" y="97"/>
                  </a:lnTo>
                  <a:lnTo>
                    <a:pt x="668" y="99"/>
                  </a:lnTo>
                  <a:lnTo>
                    <a:pt x="670" y="100"/>
                  </a:lnTo>
                  <a:lnTo>
                    <a:pt x="671" y="100"/>
                  </a:lnTo>
                  <a:lnTo>
                    <a:pt x="673" y="102"/>
                  </a:lnTo>
                  <a:lnTo>
                    <a:pt x="674" y="102"/>
                  </a:lnTo>
                  <a:lnTo>
                    <a:pt x="674" y="103"/>
                  </a:lnTo>
                  <a:lnTo>
                    <a:pt x="676" y="103"/>
                  </a:lnTo>
                  <a:lnTo>
                    <a:pt x="677" y="105"/>
                  </a:lnTo>
                  <a:lnTo>
                    <a:pt x="679" y="105"/>
                  </a:lnTo>
                  <a:lnTo>
                    <a:pt x="679" y="106"/>
                  </a:lnTo>
                  <a:lnTo>
                    <a:pt x="680" y="106"/>
                  </a:lnTo>
                  <a:lnTo>
                    <a:pt x="682" y="108"/>
                  </a:lnTo>
                  <a:lnTo>
                    <a:pt x="683" y="108"/>
                  </a:lnTo>
                  <a:lnTo>
                    <a:pt x="683" y="109"/>
                  </a:lnTo>
                  <a:lnTo>
                    <a:pt x="685" y="109"/>
                  </a:lnTo>
                  <a:lnTo>
                    <a:pt x="685" y="111"/>
                  </a:lnTo>
                  <a:lnTo>
                    <a:pt x="686" y="111"/>
                  </a:lnTo>
                  <a:lnTo>
                    <a:pt x="688" y="112"/>
                  </a:lnTo>
                  <a:lnTo>
                    <a:pt x="689" y="114"/>
                  </a:lnTo>
                  <a:lnTo>
                    <a:pt x="691" y="114"/>
                  </a:lnTo>
                  <a:lnTo>
                    <a:pt x="691" y="115"/>
                  </a:lnTo>
                  <a:lnTo>
                    <a:pt x="692" y="115"/>
                  </a:lnTo>
                  <a:lnTo>
                    <a:pt x="694" y="117"/>
                  </a:lnTo>
                  <a:lnTo>
                    <a:pt x="695" y="118"/>
                  </a:lnTo>
                  <a:lnTo>
                    <a:pt x="697" y="120"/>
                  </a:lnTo>
                  <a:lnTo>
                    <a:pt x="698" y="120"/>
                  </a:lnTo>
                  <a:lnTo>
                    <a:pt x="698" y="121"/>
                  </a:lnTo>
                  <a:lnTo>
                    <a:pt x="700" y="121"/>
                  </a:lnTo>
                  <a:lnTo>
                    <a:pt x="701" y="123"/>
                  </a:lnTo>
                  <a:lnTo>
                    <a:pt x="703" y="124"/>
                  </a:lnTo>
                  <a:lnTo>
                    <a:pt x="704" y="124"/>
                  </a:lnTo>
                  <a:lnTo>
                    <a:pt x="704" y="126"/>
                  </a:lnTo>
                  <a:lnTo>
                    <a:pt x="706" y="126"/>
                  </a:lnTo>
                  <a:lnTo>
                    <a:pt x="707" y="127"/>
                  </a:lnTo>
                  <a:lnTo>
                    <a:pt x="709" y="129"/>
                  </a:lnTo>
                  <a:lnTo>
                    <a:pt x="710" y="129"/>
                  </a:lnTo>
                  <a:lnTo>
                    <a:pt x="710" y="130"/>
                  </a:lnTo>
                  <a:lnTo>
                    <a:pt x="712" y="130"/>
                  </a:lnTo>
                  <a:lnTo>
                    <a:pt x="713" y="132"/>
                  </a:lnTo>
                  <a:lnTo>
                    <a:pt x="715" y="132"/>
                  </a:lnTo>
                  <a:lnTo>
                    <a:pt x="716" y="133"/>
                  </a:lnTo>
                  <a:lnTo>
                    <a:pt x="718" y="135"/>
                  </a:lnTo>
                  <a:lnTo>
                    <a:pt x="719" y="135"/>
                  </a:lnTo>
                  <a:lnTo>
                    <a:pt x="721" y="136"/>
                  </a:lnTo>
                  <a:lnTo>
                    <a:pt x="722" y="138"/>
                  </a:lnTo>
                  <a:lnTo>
                    <a:pt x="724" y="139"/>
                  </a:lnTo>
                  <a:lnTo>
                    <a:pt x="725" y="139"/>
                  </a:lnTo>
                  <a:lnTo>
                    <a:pt x="727" y="141"/>
                  </a:lnTo>
                  <a:lnTo>
                    <a:pt x="728" y="141"/>
                  </a:lnTo>
                  <a:lnTo>
                    <a:pt x="728" y="142"/>
                  </a:lnTo>
                  <a:lnTo>
                    <a:pt x="730" y="142"/>
                  </a:lnTo>
                  <a:lnTo>
                    <a:pt x="731" y="144"/>
                  </a:lnTo>
                  <a:lnTo>
                    <a:pt x="733" y="145"/>
                  </a:lnTo>
                  <a:lnTo>
                    <a:pt x="734" y="147"/>
                  </a:lnTo>
                  <a:lnTo>
                    <a:pt x="736" y="147"/>
                  </a:lnTo>
                  <a:lnTo>
                    <a:pt x="736" y="148"/>
                  </a:lnTo>
                  <a:lnTo>
                    <a:pt x="737" y="148"/>
                  </a:lnTo>
                  <a:lnTo>
                    <a:pt x="737" y="150"/>
                  </a:lnTo>
                  <a:lnTo>
                    <a:pt x="739" y="150"/>
                  </a:lnTo>
                  <a:lnTo>
                    <a:pt x="739" y="151"/>
                  </a:lnTo>
                  <a:lnTo>
                    <a:pt x="740" y="151"/>
                  </a:lnTo>
                  <a:lnTo>
                    <a:pt x="742" y="153"/>
                  </a:lnTo>
                  <a:lnTo>
                    <a:pt x="742" y="154"/>
                  </a:lnTo>
                  <a:lnTo>
                    <a:pt x="743" y="154"/>
                  </a:lnTo>
                  <a:lnTo>
                    <a:pt x="745" y="156"/>
                  </a:lnTo>
                  <a:lnTo>
                    <a:pt x="746" y="157"/>
                  </a:lnTo>
                  <a:lnTo>
                    <a:pt x="748" y="159"/>
                  </a:lnTo>
                  <a:lnTo>
                    <a:pt x="748" y="160"/>
                  </a:lnTo>
                  <a:lnTo>
                    <a:pt x="749" y="160"/>
                  </a:lnTo>
                  <a:lnTo>
                    <a:pt x="751" y="162"/>
                  </a:lnTo>
                  <a:lnTo>
                    <a:pt x="752" y="163"/>
                  </a:lnTo>
                  <a:lnTo>
                    <a:pt x="754" y="165"/>
                  </a:lnTo>
                  <a:lnTo>
                    <a:pt x="755" y="166"/>
                  </a:lnTo>
                  <a:lnTo>
                    <a:pt x="757" y="168"/>
                  </a:lnTo>
                  <a:lnTo>
                    <a:pt x="758" y="169"/>
                  </a:lnTo>
                  <a:lnTo>
                    <a:pt x="758" y="171"/>
                  </a:lnTo>
                  <a:lnTo>
                    <a:pt x="760" y="172"/>
                  </a:lnTo>
                  <a:lnTo>
                    <a:pt x="761" y="174"/>
                  </a:lnTo>
                  <a:lnTo>
                    <a:pt x="763" y="174"/>
                  </a:lnTo>
                  <a:lnTo>
                    <a:pt x="763" y="175"/>
                  </a:lnTo>
                  <a:lnTo>
                    <a:pt x="764" y="177"/>
                  </a:lnTo>
                  <a:lnTo>
                    <a:pt x="766" y="178"/>
                  </a:lnTo>
                  <a:lnTo>
                    <a:pt x="767" y="180"/>
                  </a:lnTo>
                  <a:lnTo>
                    <a:pt x="769" y="181"/>
                  </a:lnTo>
                  <a:lnTo>
                    <a:pt x="770" y="183"/>
                  </a:lnTo>
                  <a:lnTo>
                    <a:pt x="770" y="184"/>
                  </a:lnTo>
                  <a:lnTo>
                    <a:pt x="772" y="184"/>
                  </a:lnTo>
                  <a:lnTo>
                    <a:pt x="772" y="186"/>
                  </a:lnTo>
                  <a:lnTo>
                    <a:pt x="773" y="187"/>
                  </a:lnTo>
                  <a:lnTo>
                    <a:pt x="775" y="187"/>
                  </a:lnTo>
                  <a:lnTo>
                    <a:pt x="775" y="189"/>
                  </a:lnTo>
                  <a:lnTo>
                    <a:pt x="776" y="190"/>
                  </a:lnTo>
                  <a:lnTo>
                    <a:pt x="778" y="192"/>
                  </a:lnTo>
                  <a:lnTo>
                    <a:pt x="778" y="193"/>
                  </a:lnTo>
                  <a:lnTo>
                    <a:pt x="779" y="193"/>
                  </a:lnTo>
                  <a:lnTo>
                    <a:pt x="781" y="195"/>
                  </a:lnTo>
                  <a:lnTo>
                    <a:pt x="782" y="198"/>
                  </a:lnTo>
                  <a:lnTo>
                    <a:pt x="784" y="199"/>
                  </a:lnTo>
                  <a:lnTo>
                    <a:pt x="785" y="201"/>
                  </a:lnTo>
                  <a:lnTo>
                    <a:pt x="787" y="202"/>
                  </a:lnTo>
                  <a:lnTo>
                    <a:pt x="788" y="204"/>
                  </a:lnTo>
                  <a:lnTo>
                    <a:pt x="790" y="207"/>
                  </a:lnTo>
                  <a:lnTo>
                    <a:pt x="791" y="208"/>
                  </a:lnTo>
                  <a:lnTo>
                    <a:pt x="793" y="210"/>
                  </a:lnTo>
                  <a:lnTo>
                    <a:pt x="794" y="211"/>
                  </a:lnTo>
                  <a:lnTo>
                    <a:pt x="796" y="214"/>
                  </a:lnTo>
                  <a:lnTo>
                    <a:pt x="797" y="216"/>
                  </a:lnTo>
                  <a:lnTo>
                    <a:pt x="799" y="217"/>
                  </a:lnTo>
                  <a:lnTo>
                    <a:pt x="800" y="219"/>
                  </a:lnTo>
                  <a:lnTo>
                    <a:pt x="802" y="220"/>
                  </a:lnTo>
                  <a:lnTo>
                    <a:pt x="802" y="222"/>
                  </a:lnTo>
                  <a:lnTo>
                    <a:pt x="803" y="223"/>
                  </a:lnTo>
                  <a:lnTo>
                    <a:pt x="805" y="225"/>
                  </a:lnTo>
                  <a:lnTo>
                    <a:pt x="806" y="226"/>
                  </a:lnTo>
                  <a:lnTo>
                    <a:pt x="808" y="228"/>
                  </a:lnTo>
                  <a:lnTo>
                    <a:pt x="808" y="229"/>
                  </a:lnTo>
                  <a:lnTo>
                    <a:pt x="809" y="229"/>
                  </a:lnTo>
                  <a:lnTo>
                    <a:pt x="809" y="231"/>
                  </a:lnTo>
                  <a:lnTo>
                    <a:pt x="811" y="232"/>
                  </a:lnTo>
                  <a:lnTo>
                    <a:pt x="812" y="234"/>
                  </a:lnTo>
                  <a:lnTo>
                    <a:pt x="812" y="235"/>
                  </a:lnTo>
                  <a:lnTo>
                    <a:pt x="814" y="237"/>
                  </a:lnTo>
                  <a:lnTo>
                    <a:pt x="815" y="238"/>
                  </a:lnTo>
                  <a:lnTo>
                    <a:pt x="815" y="240"/>
                  </a:lnTo>
                  <a:lnTo>
                    <a:pt x="817" y="241"/>
                  </a:lnTo>
                  <a:lnTo>
                    <a:pt x="818" y="243"/>
                  </a:lnTo>
                  <a:lnTo>
                    <a:pt x="820" y="244"/>
                  </a:lnTo>
                  <a:lnTo>
                    <a:pt x="821" y="247"/>
                  </a:lnTo>
                  <a:lnTo>
                    <a:pt x="823" y="249"/>
                  </a:lnTo>
                  <a:lnTo>
                    <a:pt x="824" y="250"/>
                  </a:lnTo>
                  <a:lnTo>
                    <a:pt x="826" y="253"/>
                  </a:lnTo>
                  <a:lnTo>
                    <a:pt x="827" y="256"/>
                  </a:lnTo>
                  <a:lnTo>
                    <a:pt x="829" y="258"/>
                  </a:lnTo>
                  <a:lnTo>
                    <a:pt x="830" y="261"/>
                  </a:lnTo>
                  <a:lnTo>
                    <a:pt x="832" y="262"/>
                  </a:lnTo>
                  <a:lnTo>
                    <a:pt x="833" y="264"/>
                  </a:lnTo>
                  <a:lnTo>
                    <a:pt x="835" y="265"/>
                  </a:lnTo>
                  <a:lnTo>
                    <a:pt x="836" y="267"/>
                  </a:lnTo>
                  <a:lnTo>
                    <a:pt x="836" y="268"/>
                  </a:lnTo>
                  <a:lnTo>
                    <a:pt x="838" y="270"/>
                  </a:lnTo>
                  <a:lnTo>
                    <a:pt x="839" y="271"/>
                  </a:lnTo>
                  <a:lnTo>
                    <a:pt x="841" y="273"/>
                  </a:lnTo>
                  <a:lnTo>
                    <a:pt x="841" y="274"/>
                  </a:lnTo>
                  <a:lnTo>
                    <a:pt x="842" y="276"/>
                  </a:lnTo>
                  <a:lnTo>
                    <a:pt x="842" y="277"/>
                  </a:lnTo>
                  <a:lnTo>
                    <a:pt x="844" y="279"/>
                  </a:lnTo>
                  <a:lnTo>
                    <a:pt x="845" y="280"/>
                  </a:lnTo>
                  <a:lnTo>
                    <a:pt x="847" y="282"/>
                  </a:lnTo>
                  <a:lnTo>
                    <a:pt x="847" y="283"/>
                  </a:lnTo>
                  <a:lnTo>
                    <a:pt x="848" y="285"/>
                  </a:lnTo>
                  <a:lnTo>
                    <a:pt x="850" y="286"/>
                  </a:lnTo>
                  <a:lnTo>
                    <a:pt x="850" y="288"/>
                  </a:lnTo>
                  <a:lnTo>
                    <a:pt x="851" y="289"/>
                  </a:lnTo>
                  <a:lnTo>
                    <a:pt x="853" y="291"/>
                  </a:lnTo>
                  <a:lnTo>
                    <a:pt x="854" y="292"/>
                  </a:lnTo>
                  <a:lnTo>
                    <a:pt x="854" y="294"/>
                  </a:lnTo>
                  <a:lnTo>
                    <a:pt x="856" y="295"/>
                  </a:lnTo>
                  <a:lnTo>
                    <a:pt x="857" y="298"/>
                  </a:lnTo>
                  <a:lnTo>
                    <a:pt x="859" y="300"/>
                  </a:lnTo>
                  <a:lnTo>
                    <a:pt x="860" y="301"/>
                  </a:lnTo>
                  <a:lnTo>
                    <a:pt x="862" y="304"/>
                  </a:lnTo>
                  <a:lnTo>
                    <a:pt x="865" y="307"/>
                  </a:lnTo>
                  <a:lnTo>
                    <a:pt x="866" y="309"/>
                  </a:lnTo>
                  <a:lnTo>
                    <a:pt x="868" y="312"/>
                  </a:lnTo>
                  <a:lnTo>
                    <a:pt x="869" y="313"/>
                  </a:lnTo>
                  <a:lnTo>
                    <a:pt x="871" y="316"/>
                  </a:lnTo>
                  <a:lnTo>
                    <a:pt x="872" y="318"/>
                  </a:lnTo>
                  <a:lnTo>
                    <a:pt x="874" y="319"/>
                  </a:lnTo>
                  <a:lnTo>
                    <a:pt x="875" y="321"/>
                  </a:lnTo>
                  <a:lnTo>
                    <a:pt x="875" y="322"/>
                  </a:lnTo>
                  <a:lnTo>
                    <a:pt x="877" y="324"/>
                  </a:lnTo>
                  <a:lnTo>
                    <a:pt x="878" y="325"/>
                  </a:lnTo>
                  <a:lnTo>
                    <a:pt x="880" y="327"/>
                  </a:lnTo>
                  <a:lnTo>
                    <a:pt x="880" y="328"/>
                  </a:lnTo>
                  <a:lnTo>
                    <a:pt x="881" y="330"/>
                  </a:lnTo>
                  <a:lnTo>
                    <a:pt x="881" y="331"/>
                  </a:lnTo>
                  <a:lnTo>
                    <a:pt x="883" y="333"/>
                  </a:lnTo>
                  <a:lnTo>
                    <a:pt x="884" y="334"/>
                  </a:lnTo>
                  <a:lnTo>
                    <a:pt x="884" y="336"/>
                  </a:lnTo>
                  <a:lnTo>
                    <a:pt x="886" y="337"/>
                  </a:lnTo>
                  <a:lnTo>
                    <a:pt x="886" y="339"/>
                  </a:lnTo>
                  <a:lnTo>
                    <a:pt x="887" y="339"/>
                  </a:lnTo>
                  <a:lnTo>
                    <a:pt x="887" y="340"/>
                  </a:lnTo>
                  <a:lnTo>
                    <a:pt x="889" y="342"/>
                  </a:lnTo>
                  <a:lnTo>
                    <a:pt x="889" y="343"/>
                  </a:lnTo>
                  <a:lnTo>
                    <a:pt x="890" y="345"/>
                  </a:lnTo>
                  <a:lnTo>
                    <a:pt x="890" y="346"/>
                  </a:lnTo>
                  <a:lnTo>
                    <a:pt x="892" y="348"/>
                  </a:lnTo>
                  <a:lnTo>
                    <a:pt x="893" y="349"/>
                  </a:lnTo>
                  <a:lnTo>
                    <a:pt x="893" y="351"/>
                  </a:lnTo>
                  <a:lnTo>
                    <a:pt x="895" y="352"/>
                  </a:lnTo>
                  <a:lnTo>
                    <a:pt x="896" y="355"/>
                  </a:lnTo>
                  <a:lnTo>
                    <a:pt x="896" y="357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84" name="Freeform 40">
              <a:extLst>
                <a:ext uri="{FF2B5EF4-FFF2-40B4-BE49-F238E27FC236}">
                  <a16:creationId xmlns:a16="http://schemas.microsoft.com/office/drawing/2014/main" id="{A2D6A502-9E76-5948-9BDE-21D5065C3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500" y="4903788"/>
              <a:ext cx="711200" cy="280987"/>
            </a:xfrm>
            <a:custGeom>
              <a:avLst/>
              <a:gdLst>
                <a:gd name="T0" fmla="*/ 2147483646 w 896"/>
                <a:gd name="T1" fmla="*/ 2147483646 h 356"/>
                <a:gd name="T2" fmla="*/ 2147483646 w 896"/>
                <a:gd name="T3" fmla="*/ 2147483646 h 356"/>
                <a:gd name="T4" fmla="*/ 2147483646 w 896"/>
                <a:gd name="T5" fmla="*/ 2147483646 h 356"/>
                <a:gd name="T6" fmla="*/ 2147483646 w 896"/>
                <a:gd name="T7" fmla="*/ 2147483646 h 356"/>
                <a:gd name="T8" fmla="*/ 2147483646 w 896"/>
                <a:gd name="T9" fmla="*/ 2147483646 h 356"/>
                <a:gd name="T10" fmla="*/ 2147483646 w 896"/>
                <a:gd name="T11" fmla="*/ 2147483646 h 356"/>
                <a:gd name="T12" fmla="*/ 2147483646 w 896"/>
                <a:gd name="T13" fmla="*/ 2147483646 h 356"/>
                <a:gd name="T14" fmla="*/ 2147483646 w 896"/>
                <a:gd name="T15" fmla="*/ 2147483646 h 356"/>
                <a:gd name="T16" fmla="*/ 2147483646 w 896"/>
                <a:gd name="T17" fmla="*/ 2147483646 h 356"/>
                <a:gd name="T18" fmla="*/ 2147483646 w 896"/>
                <a:gd name="T19" fmla="*/ 2147483646 h 356"/>
                <a:gd name="T20" fmla="*/ 2147483646 w 896"/>
                <a:gd name="T21" fmla="*/ 2147483646 h 356"/>
                <a:gd name="T22" fmla="*/ 2147483646 w 896"/>
                <a:gd name="T23" fmla="*/ 2147483646 h 356"/>
                <a:gd name="T24" fmla="*/ 2147483646 w 896"/>
                <a:gd name="T25" fmla="*/ 2147483646 h 356"/>
                <a:gd name="T26" fmla="*/ 2147483646 w 896"/>
                <a:gd name="T27" fmla="*/ 2147483646 h 356"/>
                <a:gd name="T28" fmla="*/ 2147483646 w 896"/>
                <a:gd name="T29" fmla="*/ 2147483646 h 356"/>
                <a:gd name="T30" fmla="*/ 2147483646 w 896"/>
                <a:gd name="T31" fmla="*/ 2147483646 h 356"/>
                <a:gd name="T32" fmla="*/ 2147483646 w 896"/>
                <a:gd name="T33" fmla="*/ 2147483646 h 356"/>
                <a:gd name="T34" fmla="*/ 2147483646 w 896"/>
                <a:gd name="T35" fmla="*/ 2147483646 h 356"/>
                <a:gd name="T36" fmla="*/ 2147483646 w 896"/>
                <a:gd name="T37" fmla="*/ 2147483646 h 356"/>
                <a:gd name="T38" fmla="*/ 2147483646 w 896"/>
                <a:gd name="T39" fmla="*/ 2147483646 h 356"/>
                <a:gd name="T40" fmla="*/ 2147483646 w 896"/>
                <a:gd name="T41" fmla="*/ 2147483646 h 356"/>
                <a:gd name="T42" fmla="*/ 2147483646 w 896"/>
                <a:gd name="T43" fmla="*/ 2147483646 h 356"/>
                <a:gd name="T44" fmla="*/ 2147483646 w 896"/>
                <a:gd name="T45" fmla="*/ 2147483646 h 356"/>
                <a:gd name="T46" fmla="*/ 2147483646 w 896"/>
                <a:gd name="T47" fmla="*/ 2147483646 h 356"/>
                <a:gd name="T48" fmla="*/ 2147483646 w 896"/>
                <a:gd name="T49" fmla="*/ 2147483646 h 356"/>
                <a:gd name="T50" fmla="*/ 2147483646 w 896"/>
                <a:gd name="T51" fmla="*/ 2147483646 h 356"/>
                <a:gd name="T52" fmla="*/ 2147483646 w 896"/>
                <a:gd name="T53" fmla="*/ 2147483646 h 356"/>
                <a:gd name="T54" fmla="*/ 2147483646 w 896"/>
                <a:gd name="T55" fmla="*/ 2147483646 h 356"/>
                <a:gd name="T56" fmla="*/ 2147483646 w 896"/>
                <a:gd name="T57" fmla="*/ 2147483646 h 356"/>
                <a:gd name="T58" fmla="*/ 2147483646 w 896"/>
                <a:gd name="T59" fmla="*/ 2147483646 h 356"/>
                <a:gd name="T60" fmla="*/ 2147483646 w 896"/>
                <a:gd name="T61" fmla="*/ 2147483646 h 356"/>
                <a:gd name="T62" fmla="*/ 2147483646 w 896"/>
                <a:gd name="T63" fmla="*/ 2147483646 h 356"/>
                <a:gd name="T64" fmla="*/ 2147483646 w 896"/>
                <a:gd name="T65" fmla="*/ 2147483646 h 356"/>
                <a:gd name="T66" fmla="*/ 2147483646 w 896"/>
                <a:gd name="T67" fmla="*/ 2147483646 h 356"/>
                <a:gd name="T68" fmla="*/ 2147483646 w 896"/>
                <a:gd name="T69" fmla="*/ 2147483646 h 356"/>
                <a:gd name="T70" fmla="*/ 2147483646 w 896"/>
                <a:gd name="T71" fmla="*/ 2147483646 h 356"/>
                <a:gd name="T72" fmla="*/ 2147483646 w 896"/>
                <a:gd name="T73" fmla="*/ 2147483646 h 356"/>
                <a:gd name="T74" fmla="*/ 2147483646 w 896"/>
                <a:gd name="T75" fmla="*/ 2147483646 h 356"/>
                <a:gd name="T76" fmla="*/ 2147483646 w 896"/>
                <a:gd name="T77" fmla="*/ 2147483646 h 356"/>
                <a:gd name="T78" fmla="*/ 2147483646 w 896"/>
                <a:gd name="T79" fmla="*/ 2147483646 h 356"/>
                <a:gd name="T80" fmla="*/ 2147483646 w 896"/>
                <a:gd name="T81" fmla="*/ 2147483646 h 356"/>
                <a:gd name="T82" fmla="*/ 2147483646 w 896"/>
                <a:gd name="T83" fmla="*/ 2147483646 h 356"/>
                <a:gd name="T84" fmla="*/ 2147483646 w 896"/>
                <a:gd name="T85" fmla="*/ 2147483646 h 356"/>
                <a:gd name="T86" fmla="*/ 2147483646 w 896"/>
                <a:gd name="T87" fmla="*/ 2147483646 h 356"/>
                <a:gd name="T88" fmla="*/ 2147483646 w 896"/>
                <a:gd name="T89" fmla="*/ 2147483646 h 356"/>
                <a:gd name="T90" fmla="*/ 2147483646 w 896"/>
                <a:gd name="T91" fmla="*/ 2147483646 h 356"/>
                <a:gd name="T92" fmla="*/ 2147483646 w 896"/>
                <a:gd name="T93" fmla="*/ 2147483646 h 356"/>
                <a:gd name="T94" fmla="*/ 2147483646 w 896"/>
                <a:gd name="T95" fmla="*/ 2147483646 h 356"/>
                <a:gd name="T96" fmla="*/ 2147483646 w 896"/>
                <a:gd name="T97" fmla="*/ 2147483646 h 356"/>
                <a:gd name="T98" fmla="*/ 2147483646 w 896"/>
                <a:gd name="T99" fmla="*/ 2147483646 h 356"/>
                <a:gd name="T100" fmla="*/ 2147483646 w 896"/>
                <a:gd name="T101" fmla="*/ 2147483646 h 356"/>
                <a:gd name="T102" fmla="*/ 2147483646 w 896"/>
                <a:gd name="T103" fmla="*/ 2147483646 h 356"/>
                <a:gd name="T104" fmla="*/ 2147483646 w 896"/>
                <a:gd name="T105" fmla="*/ 2147483646 h 356"/>
                <a:gd name="T106" fmla="*/ 2147483646 w 896"/>
                <a:gd name="T107" fmla="*/ 2147483646 h 356"/>
                <a:gd name="T108" fmla="*/ 2147483646 w 896"/>
                <a:gd name="T109" fmla="*/ 2147483646 h 356"/>
                <a:gd name="T110" fmla="*/ 2147483646 w 896"/>
                <a:gd name="T111" fmla="*/ 2147483646 h 356"/>
                <a:gd name="T112" fmla="*/ 2147483646 w 896"/>
                <a:gd name="T113" fmla="*/ 2147483646 h 356"/>
                <a:gd name="T114" fmla="*/ 2147483646 w 896"/>
                <a:gd name="T115" fmla="*/ 2147483646 h 356"/>
                <a:gd name="T116" fmla="*/ 2147483646 w 896"/>
                <a:gd name="T117" fmla="*/ 2147483646 h 356"/>
                <a:gd name="T118" fmla="*/ 2147483646 w 896"/>
                <a:gd name="T119" fmla="*/ 2147483646 h 356"/>
                <a:gd name="T120" fmla="*/ 2147483646 w 896"/>
                <a:gd name="T121" fmla="*/ 2147483646 h 3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96" h="356">
                  <a:moveTo>
                    <a:pt x="0" y="356"/>
                  </a:moveTo>
                  <a:lnTo>
                    <a:pt x="35" y="356"/>
                  </a:lnTo>
                  <a:lnTo>
                    <a:pt x="66" y="356"/>
                  </a:lnTo>
                  <a:lnTo>
                    <a:pt x="97" y="356"/>
                  </a:lnTo>
                  <a:lnTo>
                    <a:pt x="125" y="356"/>
                  </a:lnTo>
                  <a:lnTo>
                    <a:pt x="151" y="356"/>
                  </a:lnTo>
                  <a:lnTo>
                    <a:pt x="176" y="356"/>
                  </a:lnTo>
                  <a:lnTo>
                    <a:pt x="199" y="356"/>
                  </a:lnTo>
                  <a:lnTo>
                    <a:pt x="220" y="356"/>
                  </a:lnTo>
                  <a:lnTo>
                    <a:pt x="238" y="356"/>
                  </a:lnTo>
                  <a:lnTo>
                    <a:pt x="256" y="356"/>
                  </a:lnTo>
                  <a:lnTo>
                    <a:pt x="272" y="356"/>
                  </a:lnTo>
                  <a:lnTo>
                    <a:pt x="287" y="356"/>
                  </a:lnTo>
                  <a:lnTo>
                    <a:pt x="301" y="356"/>
                  </a:lnTo>
                  <a:lnTo>
                    <a:pt x="313" y="356"/>
                  </a:lnTo>
                  <a:lnTo>
                    <a:pt x="323" y="356"/>
                  </a:lnTo>
                  <a:lnTo>
                    <a:pt x="334" y="356"/>
                  </a:lnTo>
                  <a:lnTo>
                    <a:pt x="343" y="356"/>
                  </a:lnTo>
                  <a:lnTo>
                    <a:pt x="350" y="356"/>
                  </a:lnTo>
                  <a:lnTo>
                    <a:pt x="358" y="356"/>
                  </a:lnTo>
                  <a:lnTo>
                    <a:pt x="364" y="356"/>
                  </a:lnTo>
                  <a:lnTo>
                    <a:pt x="370" y="356"/>
                  </a:lnTo>
                  <a:lnTo>
                    <a:pt x="376" y="356"/>
                  </a:lnTo>
                  <a:lnTo>
                    <a:pt x="379" y="356"/>
                  </a:lnTo>
                  <a:lnTo>
                    <a:pt x="383" y="356"/>
                  </a:lnTo>
                  <a:lnTo>
                    <a:pt x="386" y="356"/>
                  </a:lnTo>
                  <a:lnTo>
                    <a:pt x="389" y="356"/>
                  </a:lnTo>
                  <a:lnTo>
                    <a:pt x="392" y="356"/>
                  </a:lnTo>
                  <a:lnTo>
                    <a:pt x="395" y="356"/>
                  </a:lnTo>
                  <a:lnTo>
                    <a:pt x="398" y="356"/>
                  </a:lnTo>
                  <a:lnTo>
                    <a:pt x="400" y="356"/>
                  </a:lnTo>
                  <a:lnTo>
                    <a:pt x="403" y="354"/>
                  </a:lnTo>
                  <a:lnTo>
                    <a:pt x="404" y="354"/>
                  </a:lnTo>
                  <a:lnTo>
                    <a:pt x="407" y="354"/>
                  </a:lnTo>
                  <a:lnTo>
                    <a:pt x="410" y="354"/>
                  </a:lnTo>
                  <a:lnTo>
                    <a:pt x="412" y="354"/>
                  </a:lnTo>
                  <a:lnTo>
                    <a:pt x="413" y="354"/>
                  </a:lnTo>
                  <a:lnTo>
                    <a:pt x="416" y="354"/>
                  </a:lnTo>
                  <a:lnTo>
                    <a:pt x="418" y="354"/>
                  </a:lnTo>
                  <a:lnTo>
                    <a:pt x="419" y="354"/>
                  </a:lnTo>
                  <a:lnTo>
                    <a:pt x="421" y="354"/>
                  </a:lnTo>
                  <a:lnTo>
                    <a:pt x="422" y="353"/>
                  </a:lnTo>
                  <a:lnTo>
                    <a:pt x="424" y="353"/>
                  </a:lnTo>
                  <a:lnTo>
                    <a:pt x="425" y="353"/>
                  </a:lnTo>
                  <a:lnTo>
                    <a:pt x="427" y="353"/>
                  </a:lnTo>
                  <a:lnTo>
                    <a:pt x="428" y="353"/>
                  </a:lnTo>
                  <a:lnTo>
                    <a:pt x="430" y="353"/>
                  </a:lnTo>
                  <a:lnTo>
                    <a:pt x="431" y="353"/>
                  </a:lnTo>
                  <a:lnTo>
                    <a:pt x="433" y="353"/>
                  </a:lnTo>
                  <a:lnTo>
                    <a:pt x="434" y="353"/>
                  </a:lnTo>
                  <a:lnTo>
                    <a:pt x="436" y="353"/>
                  </a:lnTo>
                  <a:lnTo>
                    <a:pt x="437" y="353"/>
                  </a:lnTo>
                  <a:lnTo>
                    <a:pt x="439" y="351"/>
                  </a:lnTo>
                  <a:lnTo>
                    <a:pt x="440" y="351"/>
                  </a:lnTo>
                  <a:lnTo>
                    <a:pt x="442" y="351"/>
                  </a:lnTo>
                  <a:lnTo>
                    <a:pt x="443" y="351"/>
                  </a:lnTo>
                  <a:lnTo>
                    <a:pt x="445" y="351"/>
                  </a:lnTo>
                  <a:lnTo>
                    <a:pt x="446" y="351"/>
                  </a:lnTo>
                  <a:lnTo>
                    <a:pt x="448" y="351"/>
                  </a:lnTo>
                  <a:lnTo>
                    <a:pt x="449" y="350"/>
                  </a:lnTo>
                  <a:lnTo>
                    <a:pt x="452" y="350"/>
                  </a:lnTo>
                  <a:lnTo>
                    <a:pt x="454" y="350"/>
                  </a:lnTo>
                  <a:lnTo>
                    <a:pt x="455" y="350"/>
                  </a:lnTo>
                  <a:lnTo>
                    <a:pt x="458" y="348"/>
                  </a:lnTo>
                  <a:lnTo>
                    <a:pt x="461" y="348"/>
                  </a:lnTo>
                  <a:lnTo>
                    <a:pt x="463" y="348"/>
                  </a:lnTo>
                  <a:lnTo>
                    <a:pt x="466" y="348"/>
                  </a:lnTo>
                  <a:lnTo>
                    <a:pt x="467" y="348"/>
                  </a:lnTo>
                  <a:lnTo>
                    <a:pt x="469" y="348"/>
                  </a:lnTo>
                  <a:lnTo>
                    <a:pt x="470" y="347"/>
                  </a:lnTo>
                  <a:lnTo>
                    <a:pt x="472" y="347"/>
                  </a:lnTo>
                  <a:lnTo>
                    <a:pt x="473" y="347"/>
                  </a:lnTo>
                  <a:lnTo>
                    <a:pt x="475" y="347"/>
                  </a:lnTo>
                  <a:lnTo>
                    <a:pt x="476" y="347"/>
                  </a:lnTo>
                  <a:lnTo>
                    <a:pt x="478" y="347"/>
                  </a:lnTo>
                  <a:lnTo>
                    <a:pt x="479" y="345"/>
                  </a:lnTo>
                  <a:lnTo>
                    <a:pt x="481" y="345"/>
                  </a:lnTo>
                  <a:lnTo>
                    <a:pt x="482" y="345"/>
                  </a:lnTo>
                  <a:lnTo>
                    <a:pt x="484" y="345"/>
                  </a:lnTo>
                  <a:lnTo>
                    <a:pt x="485" y="345"/>
                  </a:lnTo>
                  <a:lnTo>
                    <a:pt x="487" y="344"/>
                  </a:lnTo>
                  <a:lnTo>
                    <a:pt x="488" y="344"/>
                  </a:lnTo>
                  <a:lnTo>
                    <a:pt x="490" y="344"/>
                  </a:lnTo>
                  <a:lnTo>
                    <a:pt x="491" y="342"/>
                  </a:lnTo>
                  <a:lnTo>
                    <a:pt x="493" y="342"/>
                  </a:lnTo>
                  <a:lnTo>
                    <a:pt x="496" y="342"/>
                  </a:lnTo>
                  <a:lnTo>
                    <a:pt x="497" y="342"/>
                  </a:lnTo>
                  <a:lnTo>
                    <a:pt x="499" y="341"/>
                  </a:lnTo>
                  <a:lnTo>
                    <a:pt x="500" y="341"/>
                  </a:lnTo>
                  <a:lnTo>
                    <a:pt x="502" y="339"/>
                  </a:lnTo>
                  <a:lnTo>
                    <a:pt x="505" y="339"/>
                  </a:lnTo>
                  <a:lnTo>
                    <a:pt x="506" y="338"/>
                  </a:lnTo>
                  <a:lnTo>
                    <a:pt x="509" y="338"/>
                  </a:lnTo>
                  <a:lnTo>
                    <a:pt x="512" y="336"/>
                  </a:lnTo>
                  <a:lnTo>
                    <a:pt x="514" y="336"/>
                  </a:lnTo>
                  <a:lnTo>
                    <a:pt x="517" y="335"/>
                  </a:lnTo>
                  <a:lnTo>
                    <a:pt x="520" y="335"/>
                  </a:lnTo>
                  <a:lnTo>
                    <a:pt x="523" y="333"/>
                  </a:lnTo>
                  <a:lnTo>
                    <a:pt x="524" y="333"/>
                  </a:lnTo>
                  <a:lnTo>
                    <a:pt x="527" y="332"/>
                  </a:lnTo>
                  <a:lnTo>
                    <a:pt x="529" y="332"/>
                  </a:lnTo>
                  <a:lnTo>
                    <a:pt x="530" y="330"/>
                  </a:lnTo>
                  <a:lnTo>
                    <a:pt x="532" y="330"/>
                  </a:lnTo>
                  <a:lnTo>
                    <a:pt x="533" y="330"/>
                  </a:lnTo>
                  <a:lnTo>
                    <a:pt x="536" y="329"/>
                  </a:lnTo>
                  <a:lnTo>
                    <a:pt x="538" y="329"/>
                  </a:lnTo>
                  <a:lnTo>
                    <a:pt x="539" y="329"/>
                  </a:lnTo>
                  <a:lnTo>
                    <a:pt x="539" y="327"/>
                  </a:lnTo>
                  <a:lnTo>
                    <a:pt x="541" y="327"/>
                  </a:lnTo>
                  <a:lnTo>
                    <a:pt x="542" y="327"/>
                  </a:lnTo>
                  <a:lnTo>
                    <a:pt x="544" y="326"/>
                  </a:lnTo>
                  <a:lnTo>
                    <a:pt x="545" y="326"/>
                  </a:lnTo>
                  <a:lnTo>
                    <a:pt x="547" y="326"/>
                  </a:lnTo>
                  <a:lnTo>
                    <a:pt x="548" y="324"/>
                  </a:lnTo>
                  <a:lnTo>
                    <a:pt x="550" y="324"/>
                  </a:lnTo>
                  <a:lnTo>
                    <a:pt x="551" y="323"/>
                  </a:lnTo>
                  <a:lnTo>
                    <a:pt x="553" y="323"/>
                  </a:lnTo>
                  <a:lnTo>
                    <a:pt x="554" y="321"/>
                  </a:lnTo>
                  <a:lnTo>
                    <a:pt x="556" y="321"/>
                  </a:lnTo>
                  <a:lnTo>
                    <a:pt x="557" y="320"/>
                  </a:lnTo>
                  <a:lnTo>
                    <a:pt x="559" y="320"/>
                  </a:lnTo>
                  <a:lnTo>
                    <a:pt x="560" y="318"/>
                  </a:lnTo>
                  <a:lnTo>
                    <a:pt x="562" y="318"/>
                  </a:lnTo>
                  <a:lnTo>
                    <a:pt x="565" y="317"/>
                  </a:lnTo>
                  <a:lnTo>
                    <a:pt x="566" y="315"/>
                  </a:lnTo>
                  <a:lnTo>
                    <a:pt x="568" y="315"/>
                  </a:lnTo>
                  <a:lnTo>
                    <a:pt x="571" y="314"/>
                  </a:lnTo>
                  <a:lnTo>
                    <a:pt x="574" y="312"/>
                  </a:lnTo>
                  <a:lnTo>
                    <a:pt x="575" y="311"/>
                  </a:lnTo>
                  <a:lnTo>
                    <a:pt x="578" y="311"/>
                  </a:lnTo>
                  <a:lnTo>
                    <a:pt x="580" y="309"/>
                  </a:lnTo>
                  <a:lnTo>
                    <a:pt x="581" y="308"/>
                  </a:lnTo>
                  <a:lnTo>
                    <a:pt x="583" y="308"/>
                  </a:lnTo>
                  <a:lnTo>
                    <a:pt x="584" y="306"/>
                  </a:lnTo>
                  <a:lnTo>
                    <a:pt x="586" y="306"/>
                  </a:lnTo>
                  <a:lnTo>
                    <a:pt x="587" y="305"/>
                  </a:lnTo>
                  <a:lnTo>
                    <a:pt x="589" y="305"/>
                  </a:lnTo>
                  <a:lnTo>
                    <a:pt x="590" y="303"/>
                  </a:lnTo>
                  <a:lnTo>
                    <a:pt x="592" y="303"/>
                  </a:lnTo>
                  <a:lnTo>
                    <a:pt x="593" y="302"/>
                  </a:lnTo>
                  <a:lnTo>
                    <a:pt x="595" y="302"/>
                  </a:lnTo>
                  <a:lnTo>
                    <a:pt x="596" y="300"/>
                  </a:lnTo>
                  <a:lnTo>
                    <a:pt x="598" y="300"/>
                  </a:lnTo>
                  <a:lnTo>
                    <a:pt x="599" y="299"/>
                  </a:lnTo>
                  <a:lnTo>
                    <a:pt x="601" y="299"/>
                  </a:lnTo>
                  <a:lnTo>
                    <a:pt x="601" y="297"/>
                  </a:lnTo>
                  <a:lnTo>
                    <a:pt x="602" y="297"/>
                  </a:lnTo>
                  <a:lnTo>
                    <a:pt x="604" y="297"/>
                  </a:lnTo>
                  <a:lnTo>
                    <a:pt x="605" y="296"/>
                  </a:lnTo>
                  <a:lnTo>
                    <a:pt x="607" y="296"/>
                  </a:lnTo>
                  <a:lnTo>
                    <a:pt x="608" y="294"/>
                  </a:lnTo>
                  <a:lnTo>
                    <a:pt x="610" y="293"/>
                  </a:lnTo>
                  <a:lnTo>
                    <a:pt x="611" y="293"/>
                  </a:lnTo>
                  <a:lnTo>
                    <a:pt x="613" y="291"/>
                  </a:lnTo>
                  <a:lnTo>
                    <a:pt x="614" y="291"/>
                  </a:lnTo>
                  <a:lnTo>
                    <a:pt x="616" y="290"/>
                  </a:lnTo>
                  <a:lnTo>
                    <a:pt x="619" y="288"/>
                  </a:lnTo>
                  <a:lnTo>
                    <a:pt x="620" y="287"/>
                  </a:lnTo>
                  <a:lnTo>
                    <a:pt x="623" y="285"/>
                  </a:lnTo>
                  <a:lnTo>
                    <a:pt x="625" y="285"/>
                  </a:lnTo>
                  <a:lnTo>
                    <a:pt x="626" y="284"/>
                  </a:lnTo>
                  <a:lnTo>
                    <a:pt x="628" y="282"/>
                  </a:lnTo>
                  <a:lnTo>
                    <a:pt x="629" y="282"/>
                  </a:lnTo>
                  <a:lnTo>
                    <a:pt x="631" y="281"/>
                  </a:lnTo>
                  <a:lnTo>
                    <a:pt x="632" y="281"/>
                  </a:lnTo>
                  <a:lnTo>
                    <a:pt x="634" y="279"/>
                  </a:lnTo>
                  <a:lnTo>
                    <a:pt x="635" y="279"/>
                  </a:lnTo>
                  <a:lnTo>
                    <a:pt x="637" y="278"/>
                  </a:lnTo>
                  <a:lnTo>
                    <a:pt x="638" y="278"/>
                  </a:lnTo>
                  <a:lnTo>
                    <a:pt x="640" y="276"/>
                  </a:lnTo>
                  <a:lnTo>
                    <a:pt x="641" y="275"/>
                  </a:lnTo>
                  <a:lnTo>
                    <a:pt x="643" y="275"/>
                  </a:lnTo>
                  <a:lnTo>
                    <a:pt x="644" y="273"/>
                  </a:lnTo>
                  <a:lnTo>
                    <a:pt x="646" y="273"/>
                  </a:lnTo>
                  <a:lnTo>
                    <a:pt x="646" y="272"/>
                  </a:lnTo>
                  <a:lnTo>
                    <a:pt x="647" y="272"/>
                  </a:lnTo>
                  <a:lnTo>
                    <a:pt x="649" y="272"/>
                  </a:lnTo>
                  <a:lnTo>
                    <a:pt x="649" y="270"/>
                  </a:lnTo>
                  <a:lnTo>
                    <a:pt x="650" y="270"/>
                  </a:lnTo>
                  <a:lnTo>
                    <a:pt x="652" y="269"/>
                  </a:lnTo>
                  <a:lnTo>
                    <a:pt x="653" y="269"/>
                  </a:lnTo>
                  <a:lnTo>
                    <a:pt x="653" y="267"/>
                  </a:lnTo>
                  <a:lnTo>
                    <a:pt x="655" y="267"/>
                  </a:lnTo>
                  <a:lnTo>
                    <a:pt x="656" y="266"/>
                  </a:lnTo>
                  <a:lnTo>
                    <a:pt x="658" y="266"/>
                  </a:lnTo>
                  <a:lnTo>
                    <a:pt x="659" y="264"/>
                  </a:lnTo>
                  <a:lnTo>
                    <a:pt x="661" y="263"/>
                  </a:lnTo>
                  <a:lnTo>
                    <a:pt x="662" y="261"/>
                  </a:lnTo>
                  <a:lnTo>
                    <a:pt x="664" y="261"/>
                  </a:lnTo>
                  <a:lnTo>
                    <a:pt x="667" y="260"/>
                  </a:lnTo>
                  <a:lnTo>
                    <a:pt x="668" y="258"/>
                  </a:lnTo>
                  <a:lnTo>
                    <a:pt x="670" y="257"/>
                  </a:lnTo>
                  <a:lnTo>
                    <a:pt x="671" y="257"/>
                  </a:lnTo>
                  <a:lnTo>
                    <a:pt x="673" y="255"/>
                  </a:lnTo>
                  <a:lnTo>
                    <a:pt x="674" y="255"/>
                  </a:lnTo>
                  <a:lnTo>
                    <a:pt x="674" y="254"/>
                  </a:lnTo>
                  <a:lnTo>
                    <a:pt x="676" y="254"/>
                  </a:lnTo>
                  <a:lnTo>
                    <a:pt x="677" y="252"/>
                  </a:lnTo>
                  <a:lnTo>
                    <a:pt x="679" y="252"/>
                  </a:lnTo>
                  <a:lnTo>
                    <a:pt x="679" y="251"/>
                  </a:lnTo>
                  <a:lnTo>
                    <a:pt x="680" y="251"/>
                  </a:lnTo>
                  <a:lnTo>
                    <a:pt x="680" y="249"/>
                  </a:lnTo>
                  <a:lnTo>
                    <a:pt x="682" y="249"/>
                  </a:lnTo>
                  <a:lnTo>
                    <a:pt x="683" y="248"/>
                  </a:lnTo>
                  <a:lnTo>
                    <a:pt x="685" y="248"/>
                  </a:lnTo>
                  <a:lnTo>
                    <a:pt x="685" y="246"/>
                  </a:lnTo>
                  <a:lnTo>
                    <a:pt x="686" y="246"/>
                  </a:lnTo>
                  <a:lnTo>
                    <a:pt x="688" y="245"/>
                  </a:lnTo>
                  <a:lnTo>
                    <a:pt x="689" y="243"/>
                  </a:lnTo>
                  <a:lnTo>
                    <a:pt x="691" y="243"/>
                  </a:lnTo>
                  <a:lnTo>
                    <a:pt x="691" y="242"/>
                  </a:lnTo>
                  <a:lnTo>
                    <a:pt x="692" y="242"/>
                  </a:lnTo>
                  <a:lnTo>
                    <a:pt x="694" y="240"/>
                  </a:lnTo>
                  <a:lnTo>
                    <a:pt x="694" y="239"/>
                  </a:lnTo>
                  <a:lnTo>
                    <a:pt x="695" y="239"/>
                  </a:lnTo>
                  <a:lnTo>
                    <a:pt x="697" y="237"/>
                  </a:lnTo>
                  <a:lnTo>
                    <a:pt x="698" y="237"/>
                  </a:lnTo>
                  <a:lnTo>
                    <a:pt x="698" y="236"/>
                  </a:lnTo>
                  <a:lnTo>
                    <a:pt x="700" y="236"/>
                  </a:lnTo>
                  <a:lnTo>
                    <a:pt x="701" y="234"/>
                  </a:lnTo>
                  <a:lnTo>
                    <a:pt x="703" y="233"/>
                  </a:lnTo>
                  <a:lnTo>
                    <a:pt x="704" y="233"/>
                  </a:lnTo>
                  <a:lnTo>
                    <a:pt x="704" y="231"/>
                  </a:lnTo>
                  <a:lnTo>
                    <a:pt x="706" y="231"/>
                  </a:lnTo>
                  <a:lnTo>
                    <a:pt x="707" y="230"/>
                  </a:lnTo>
                  <a:lnTo>
                    <a:pt x="709" y="228"/>
                  </a:lnTo>
                  <a:lnTo>
                    <a:pt x="710" y="228"/>
                  </a:lnTo>
                  <a:lnTo>
                    <a:pt x="710" y="227"/>
                  </a:lnTo>
                  <a:lnTo>
                    <a:pt x="712" y="227"/>
                  </a:lnTo>
                  <a:lnTo>
                    <a:pt x="712" y="225"/>
                  </a:lnTo>
                  <a:lnTo>
                    <a:pt x="713" y="225"/>
                  </a:lnTo>
                  <a:lnTo>
                    <a:pt x="715" y="224"/>
                  </a:lnTo>
                  <a:lnTo>
                    <a:pt x="716" y="224"/>
                  </a:lnTo>
                  <a:lnTo>
                    <a:pt x="716" y="222"/>
                  </a:lnTo>
                  <a:lnTo>
                    <a:pt x="718" y="222"/>
                  </a:lnTo>
                  <a:lnTo>
                    <a:pt x="719" y="221"/>
                  </a:lnTo>
                  <a:lnTo>
                    <a:pt x="721" y="221"/>
                  </a:lnTo>
                  <a:lnTo>
                    <a:pt x="721" y="219"/>
                  </a:lnTo>
                  <a:lnTo>
                    <a:pt x="722" y="219"/>
                  </a:lnTo>
                  <a:lnTo>
                    <a:pt x="724" y="218"/>
                  </a:lnTo>
                  <a:lnTo>
                    <a:pt x="725" y="216"/>
                  </a:lnTo>
                  <a:lnTo>
                    <a:pt x="727" y="216"/>
                  </a:lnTo>
                  <a:lnTo>
                    <a:pt x="728" y="215"/>
                  </a:lnTo>
                  <a:lnTo>
                    <a:pt x="730" y="213"/>
                  </a:lnTo>
                  <a:lnTo>
                    <a:pt x="731" y="213"/>
                  </a:lnTo>
                  <a:lnTo>
                    <a:pt x="733" y="212"/>
                  </a:lnTo>
                  <a:lnTo>
                    <a:pt x="734" y="210"/>
                  </a:lnTo>
                  <a:lnTo>
                    <a:pt x="736" y="210"/>
                  </a:lnTo>
                  <a:lnTo>
                    <a:pt x="736" y="209"/>
                  </a:lnTo>
                  <a:lnTo>
                    <a:pt x="737" y="209"/>
                  </a:lnTo>
                  <a:lnTo>
                    <a:pt x="737" y="207"/>
                  </a:lnTo>
                  <a:lnTo>
                    <a:pt x="739" y="207"/>
                  </a:lnTo>
                  <a:lnTo>
                    <a:pt x="739" y="206"/>
                  </a:lnTo>
                  <a:lnTo>
                    <a:pt x="740" y="206"/>
                  </a:lnTo>
                  <a:lnTo>
                    <a:pt x="740" y="204"/>
                  </a:lnTo>
                  <a:lnTo>
                    <a:pt x="742" y="204"/>
                  </a:lnTo>
                  <a:lnTo>
                    <a:pt x="742" y="203"/>
                  </a:lnTo>
                  <a:lnTo>
                    <a:pt x="743" y="203"/>
                  </a:lnTo>
                  <a:lnTo>
                    <a:pt x="745" y="201"/>
                  </a:lnTo>
                  <a:lnTo>
                    <a:pt x="746" y="200"/>
                  </a:lnTo>
                  <a:lnTo>
                    <a:pt x="748" y="198"/>
                  </a:lnTo>
                  <a:lnTo>
                    <a:pt x="748" y="197"/>
                  </a:lnTo>
                  <a:lnTo>
                    <a:pt x="749" y="195"/>
                  </a:lnTo>
                  <a:lnTo>
                    <a:pt x="751" y="195"/>
                  </a:lnTo>
                  <a:lnTo>
                    <a:pt x="752" y="194"/>
                  </a:lnTo>
                  <a:lnTo>
                    <a:pt x="754" y="191"/>
                  </a:lnTo>
                  <a:lnTo>
                    <a:pt x="755" y="189"/>
                  </a:lnTo>
                  <a:lnTo>
                    <a:pt x="757" y="189"/>
                  </a:lnTo>
                  <a:lnTo>
                    <a:pt x="758" y="188"/>
                  </a:lnTo>
                  <a:lnTo>
                    <a:pt x="758" y="186"/>
                  </a:lnTo>
                  <a:lnTo>
                    <a:pt x="760" y="185"/>
                  </a:lnTo>
                  <a:lnTo>
                    <a:pt x="761" y="183"/>
                  </a:lnTo>
                  <a:lnTo>
                    <a:pt x="763" y="182"/>
                  </a:lnTo>
                  <a:lnTo>
                    <a:pt x="764" y="180"/>
                  </a:lnTo>
                  <a:lnTo>
                    <a:pt x="764" y="179"/>
                  </a:lnTo>
                  <a:lnTo>
                    <a:pt x="766" y="179"/>
                  </a:lnTo>
                  <a:lnTo>
                    <a:pt x="767" y="177"/>
                  </a:lnTo>
                  <a:lnTo>
                    <a:pt x="769" y="176"/>
                  </a:lnTo>
                  <a:lnTo>
                    <a:pt x="769" y="174"/>
                  </a:lnTo>
                  <a:lnTo>
                    <a:pt x="770" y="174"/>
                  </a:lnTo>
                  <a:lnTo>
                    <a:pt x="770" y="173"/>
                  </a:lnTo>
                  <a:lnTo>
                    <a:pt x="772" y="173"/>
                  </a:lnTo>
                  <a:lnTo>
                    <a:pt x="772" y="171"/>
                  </a:lnTo>
                  <a:lnTo>
                    <a:pt x="773" y="170"/>
                  </a:lnTo>
                  <a:lnTo>
                    <a:pt x="775" y="170"/>
                  </a:lnTo>
                  <a:lnTo>
                    <a:pt x="775" y="168"/>
                  </a:lnTo>
                  <a:lnTo>
                    <a:pt x="776" y="167"/>
                  </a:lnTo>
                  <a:lnTo>
                    <a:pt x="778" y="165"/>
                  </a:lnTo>
                  <a:lnTo>
                    <a:pt x="778" y="164"/>
                  </a:lnTo>
                  <a:lnTo>
                    <a:pt x="779" y="162"/>
                  </a:lnTo>
                  <a:lnTo>
                    <a:pt x="781" y="161"/>
                  </a:lnTo>
                  <a:lnTo>
                    <a:pt x="782" y="159"/>
                  </a:lnTo>
                  <a:lnTo>
                    <a:pt x="784" y="158"/>
                  </a:lnTo>
                  <a:lnTo>
                    <a:pt x="785" y="156"/>
                  </a:lnTo>
                  <a:lnTo>
                    <a:pt x="787" y="155"/>
                  </a:lnTo>
                  <a:lnTo>
                    <a:pt x="788" y="152"/>
                  </a:lnTo>
                  <a:lnTo>
                    <a:pt x="790" y="150"/>
                  </a:lnTo>
                  <a:lnTo>
                    <a:pt x="791" y="149"/>
                  </a:lnTo>
                  <a:lnTo>
                    <a:pt x="793" y="146"/>
                  </a:lnTo>
                  <a:lnTo>
                    <a:pt x="794" y="144"/>
                  </a:lnTo>
                  <a:lnTo>
                    <a:pt x="796" y="143"/>
                  </a:lnTo>
                  <a:lnTo>
                    <a:pt x="797" y="141"/>
                  </a:lnTo>
                  <a:lnTo>
                    <a:pt x="799" y="140"/>
                  </a:lnTo>
                  <a:lnTo>
                    <a:pt x="799" y="138"/>
                  </a:lnTo>
                  <a:lnTo>
                    <a:pt x="800" y="137"/>
                  </a:lnTo>
                  <a:lnTo>
                    <a:pt x="802" y="137"/>
                  </a:lnTo>
                  <a:lnTo>
                    <a:pt x="802" y="135"/>
                  </a:lnTo>
                  <a:lnTo>
                    <a:pt x="803" y="134"/>
                  </a:lnTo>
                  <a:lnTo>
                    <a:pt x="805" y="132"/>
                  </a:lnTo>
                  <a:lnTo>
                    <a:pt x="806" y="131"/>
                  </a:lnTo>
                  <a:lnTo>
                    <a:pt x="808" y="129"/>
                  </a:lnTo>
                  <a:lnTo>
                    <a:pt x="808" y="128"/>
                  </a:lnTo>
                  <a:lnTo>
                    <a:pt x="809" y="126"/>
                  </a:lnTo>
                  <a:lnTo>
                    <a:pt x="811" y="125"/>
                  </a:lnTo>
                  <a:lnTo>
                    <a:pt x="812" y="123"/>
                  </a:lnTo>
                  <a:lnTo>
                    <a:pt x="812" y="122"/>
                  </a:lnTo>
                  <a:lnTo>
                    <a:pt x="814" y="120"/>
                  </a:lnTo>
                  <a:lnTo>
                    <a:pt x="815" y="119"/>
                  </a:lnTo>
                  <a:lnTo>
                    <a:pt x="815" y="117"/>
                  </a:lnTo>
                  <a:lnTo>
                    <a:pt x="817" y="116"/>
                  </a:lnTo>
                  <a:lnTo>
                    <a:pt x="818" y="114"/>
                  </a:lnTo>
                  <a:lnTo>
                    <a:pt x="820" y="113"/>
                  </a:lnTo>
                  <a:lnTo>
                    <a:pt x="821" y="110"/>
                  </a:lnTo>
                  <a:lnTo>
                    <a:pt x="823" y="108"/>
                  </a:lnTo>
                  <a:lnTo>
                    <a:pt x="824" y="105"/>
                  </a:lnTo>
                  <a:lnTo>
                    <a:pt x="826" y="104"/>
                  </a:lnTo>
                  <a:lnTo>
                    <a:pt x="827" y="101"/>
                  </a:lnTo>
                  <a:lnTo>
                    <a:pt x="829" y="99"/>
                  </a:lnTo>
                  <a:lnTo>
                    <a:pt x="830" y="96"/>
                  </a:lnTo>
                  <a:lnTo>
                    <a:pt x="832" y="95"/>
                  </a:lnTo>
                  <a:lnTo>
                    <a:pt x="833" y="93"/>
                  </a:lnTo>
                  <a:lnTo>
                    <a:pt x="835" y="92"/>
                  </a:lnTo>
                  <a:lnTo>
                    <a:pt x="836" y="89"/>
                  </a:lnTo>
                  <a:lnTo>
                    <a:pt x="836" y="87"/>
                  </a:lnTo>
                  <a:lnTo>
                    <a:pt x="838" y="86"/>
                  </a:lnTo>
                  <a:lnTo>
                    <a:pt x="839" y="84"/>
                  </a:lnTo>
                  <a:lnTo>
                    <a:pt x="841" y="84"/>
                  </a:lnTo>
                  <a:lnTo>
                    <a:pt x="841" y="83"/>
                  </a:lnTo>
                  <a:lnTo>
                    <a:pt x="842" y="81"/>
                  </a:lnTo>
                  <a:lnTo>
                    <a:pt x="842" y="80"/>
                  </a:lnTo>
                  <a:lnTo>
                    <a:pt x="844" y="78"/>
                  </a:lnTo>
                  <a:lnTo>
                    <a:pt x="845" y="77"/>
                  </a:lnTo>
                  <a:lnTo>
                    <a:pt x="845" y="75"/>
                  </a:lnTo>
                  <a:lnTo>
                    <a:pt x="847" y="75"/>
                  </a:lnTo>
                  <a:lnTo>
                    <a:pt x="847" y="74"/>
                  </a:lnTo>
                  <a:lnTo>
                    <a:pt x="848" y="72"/>
                  </a:lnTo>
                  <a:lnTo>
                    <a:pt x="850" y="71"/>
                  </a:lnTo>
                  <a:lnTo>
                    <a:pt x="850" y="69"/>
                  </a:lnTo>
                  <a:lnTo>
                    <a:pt x="851" y="68"/>
                  </a:lnTo>
                  <a:lnTo>
                    <a:pt x="853" y="66"/>
                  </a:lnTo>
                  <a:lnTo>
                    <a:pt x="854" y="65"/>
                  </a:lnTo>
                  <a:lnTo>
                    <a:pt x="854" y="63"/>
                  </a:lnTo>
                  <a:lnTo>
                    <a:pt x="856" y="60"/>
                  </a:lnTo>
                  <a:lnTo>
                    <a:pt x="857" y="59"/>
                  </a:lnTo>
                  <a:lnTo>
                    <a:pt x="859" y="57"/>
                  </a:lnTo>
                  <a:lnTo>
                    <a:pt x="860" y="54"/>
                  </a:lnTo>
                  <a:lnTo>
                    <a:pt x="862" y="53"/>
                  </a:lnTo>
                  <a:lnTo>
                    <a:pt x="865" y="50"/>
                  </a:lnTo>
                  <a:lnTo>
                    <a:pt x="866" y="47"/>
                  </a:lnTo>
                  <a:lnTo>
                    <a:pt x="868" y="45"/>
                  </a:lnTo>
                  <a:lnTo>
                    <a:pt x="869" y="42"/>
                  </a:lnTo>
                  <a:lnTo>
                    <a:pt x="871" y="41"/>
                  </a:lnTo>
                  <a:lnTo>
                    <a:pt x="872" y="39"/>
                  </a:lnTo>
                  <a:lnTo>
                    <a:pt x="874" y="38"/>
                  </a:lnTo>
                  <a:lnTo>
                    <a:pt x="875" y="36"/>
                  </a:lnTo>
                  <a:lnTo>
                    <a:pt x="875" y="33"/>
                  </a:lnTo>
                  <a:lnTo>
                    <a:pt x="877" y="32"/>
                  </a:lnTo>
                  <a:lnTo>
                    <a:pt x="878" y="30"/>
                  </a:lnTo>
                  <a:lnTo>
                    <a:pt x="880" y="30"/>
                  </a:lnTo>
                  <a:lnTo>
                    <a:pt x="880" y="29"/>
                  </a:lnTo>
                  <a:lnTo>
                    <a:pt x="881" y="27"/>
                  </a:lnTo>
                  <a:lnTo>
                    <a:pt x="881" y="26"/>
                  </a:lnTo>
                  <a:lnTo>
                    <a:pt x="883" y="24"/>
                  </a:lnTo>
                  <a:lnTo>
                    <a:pt x="883" y="23"/>
                  </a:lnTo>
                  <a:lnTo>
                    <a:pt x="884" y="23"/>
                  </a:lnTo>
                  <a:lnTo>
                    <a:pt x="884" y="21"/>
                  </a:lnTo>
                  <a:lnTo>
                    <a:pt x="886" y="20"/>
                  </a:lnTo>
                  <a:lnTo>
                    <a:pt x="886" y="18"/>
                  </a:lnTo>
                  <a:lnTo>
                    <a:pt x="887" y="18"/>
                  </a:lnTo>
                  <a:lnTo>
                    <a:pt x="887" y="17"/>
                  </a:lnTo>
                  <a:lnTo>
                    <a:pt x="889" y="15"/>
                  </a:lnTo>
                  <a:lnTo>
                    <a:pt x="889" y="14"/>
                  </a:lnTo>
                  <a:lnTo>
                    <a:pt x="890" y="12"/>
                  </a:lnTo>
                  <a:lnTo>
                    <a:pt x="890" y="11"/>
                  </a:lnTo>
                  <a:lnTo>
                    <a:pt x="892" y="9"/>
                  </a:lnTo>
                  <a:lnTo>
                    <a:pt x="893" y="8"/>
                  </a:lnTo>
                  <a:lnTo>
                    <a:pt x="893" y="6"/>
                  </a:lnTo>
                  <a:lnTo>
                    <a:pt x="895" y="5"/>
                  </a:lnTo>
                  <a:lnTo>
                    <a:pt x="896" y="2"/>
                  </a:lnTo>
                  <a:lnTo>
                    <a:pt x="896" y="0"/>
                  </a:lnTo>
                  <a:lnTo>
                    <a:pt x="0" y="3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85" name="Freeform 41">
              <a:extLst>
                <a:ext uri="{FF2B5EF4-FFF2-40B4-BE49-F238E27FC236}">
                  <a16:creationId xmlns:a16="http://schemas.microsoft.com/office/drawing/2014/main" id="{63A50E92-CC09-3D41-A53C-F26336101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500" y="4903788"/>
              <a:ext cx="711200" cy="280987"/>
            </a:xfrm>
            <a:custGeom>
              <a:avLst/>
              <a:gdLst>
                <a:gd name="T0" fmla="*/ 2147483646 w 896"/>
                <a:gd name="T1" fmla="*/ 2147483646 h 356"/>
                <a:gd name="T2" fmla="*/ 2147483646 w 896"/>
                <a:gd name="T3" fmla="*/ 2147483646 h 356"/>
                <a:gd name="T4" fmla="*/ 2147483646 w 896"/>
                <a:gd name="T5" fmla="*/ 2147483646 h 356"/>
                <a:gd name="T6" fmla="*/ 2147483646 w 896"/>
                <a:gd name="T7" fmla="*/ 2147483646 h 356"/>
                <a:gd name="T8" fmla="*/ 2147483646 w 896"/>
                <a:gd name="T9" fmla="*/ 2147483646 h 356"/>
                <a:gd name="T10" fmla="*/ 2147483646 w 896"/>
                <a:gd name="T11" fmla="*/ 2147483646 h 356"/>
                <a:gd name="T12" fmla="*/ 2147483646 w 896"/>
                <a:gd name="T13" fmla="*/ 2147483646 h 356"/>
                <a:gd name="T14" fmla="*/ 2147483646 w 896"/>
                <a:gd name="T15" fmla="*/ 2147483646 h 356"/>
                <a:gd name="T16" fmla="*/ 2147483646 w 896"/>
                <a:gd name="T17" fmla="*/ 2147483646 h 356"/>
                <a:gd name="T18" fmla="*/ 2147483646 w 896"/>
                <a:gd name="T19" fmla="*/ 2147483646 h 356"/>
                <a:gd name="T20" fmla="*/ 2147483646 w 896"/>
                <a:gd name="T21" fmla="*/ 2147483646 h 356"/>
                <a:gd name="T22" fmla="*/ 2147483646 w 896"/>
                <a:gd name="T23" fmla="*/ 2147483646 h 356"/>
                <a:gd name="T24" fmla="*/ 2147483646 w 896"/>
                <a:gd name="T25" fmla="*/ 2147483646 h 356"/>
                <a:gd name="T26" fmla="*/ 2147483646 w 896"/>
                <a:gd name="T27" fmla="*/ 2147483646 h 356"/>
                <a:gd name="T28" fmla="*/ 2147483646 w 896"/>
                <a:gd name="T29" fmla="*/ 2147483646 h 356"/>
                <a:gd name="T30" fmla="*/ 2147483646 w 896"/>
                <a:gd name="T31" fmla="*/ 2147483646 h 356"/>
                <a:gd name="T32" fmla="*/ 2147483646 w 896"/>
                <a:gd name="T33" fmla="*/ 2147483646 h 356"/>
                <a:gd name="T34" fmla="*/ 2147483646 w 896"/>
                <a:gd name="T35" fmla="*/ 2147483646 h 356"/>
                <a:gd name="T36" fmla="*/ 2147483646 w 896"/>
                <a:gd name="T37" fmla="*/ 2147483646 h 356"/>
                <a:gd name="T38" fmla="*/ 2147483646 w 896"/>
                <a:gd name="T39" fmla="*/ 2147483646 h 356"/>
                <a:gd name="T40" fmla="*/ 2147483646 w 896"/>
                <a:gd name="T41" fmla="*/ 2147483646 h 356"/>
                <a:gd name="T42" fmla="*/ 2147483646 w 896"/>
                <a:gd name="T43" fmla="*/ 2147483646 h 356"/>
                <a:gd name="T44" fmla="*/ 2147483646 w 896"/>
                <a:gd name="T45" fmla="*/ 2147483646 h 356"/>
                <a:gd name="T46" fmla="*/ 2147483646 w 896"/>
                <a:gd name="T47" fmla="*/ 2147483646 h 356"/>
                <a:gd name="T48" fmla="*/ 2147483646 w 896"/>
                <a:gd name="T49" fmla="*/ 2147483646 h 356"/>
                <a:gd name="T50" fmla="*/ 2147483646 w 896"/>
                <a:gd name="T51" fmla="*/ 2147483646 h 356"/>
                <a:gd name="T52" fmla="*/ 2147483646 w 896"/>
                <a:gd name="T53" fmla="*/ 2147483646 h 356"/>
                <a:gd name="T54" fmla="*/ 2147483646 w 896"/>
                <a:gd name="T55" fmla="*/ 2147483646 h 356"/>
                <a:gd name="T56" fmla="*/ 2147483646 w 896"/>
                <a:gd name="T57" fmla="*/ 2147483646 h 356"/>
                <a:gd name="T58" fmla="*/ 2147483646 w 896"/>
                <a:gd name="T59" fmla="*/ 2147483646 h 356"/>
                <a:gd name="T60" fmla="*/ 2147483646 w 896"/>
                <a:gd name="T61" fmla="*/ 2147483646 h 356"/>
                <a:gd name="T62" fmla="*/ 2147483646 w 896"/>
                <a:gd name="T63" fmla="*/ 2147483646 h 356"/>
                <a:gd name="T64" fmla="*/ 2147483646 w 896"/>
                <a:gd name="T65" fmla="*/ 2147483646 h 356"/>
                <a:gd name="T66" fmla="*/ 2147483646 w 896"/>
                <a:gd name="T67" fmla="*/ 2147483646 h 356"/>
                <a:gd name="T68" fmla="*/ 2147483646 w 896"/>
                <a:gd name="T69" fmla="*/ 2147483646 h 356"/>
                <a:gd name="T70" fmla="*/ 2147483646 w 896"/>
                <a:gd name="T71" fmla="*/ 2147483646 h 356"/>
                <a:gd name="T72" fmla="*/ 2147483646 w 896"/>
                <a:gd name="T73" fmla="*/ 2147483646 h 356"/>
                <a:gd name="T74" fmla="*/ 2147483646 w 896"/>
                <a:gd name="T75" fmla="*/ 2147483646 h 356"/>
                <a:gd name="T76" fmla="*/ 2147483646 w 896"/>
                <a:gd name="T77" fmla="*/ 2147483646 h 356"/>
                <a:gd name="T78" fmla="*/ 2147483646 w 896"/>
                <a:gd name="T79" fmla="*/ 2147483646 h 356"/>
                <a:gd name="T80" fmla="*/ 2147483646 w 896"/>
                <a:gd name="T81" fmla="*/ 2147483646 h 356"/>
                <a:gd name="T82" fmla="*/ 2147483646 w 896"/>
                <a:gd name="T83" fmla="*/ 2147483646 h 356"/>
                <a:gd name="T84" fmla="*/ 2147483646 w 896"/>
                <a:gd name="T85" fmla="*/ 2147483646 h 356"/>
                <a:gd name="T86" fmla="*/ 2147483646 w 896"/>
                <a:gd name="T87" fmla="*/ 2147483646 h 356"/>
                <a:gd name="T88" fmla="*/ 2147483646 w 896"/>
                <a:gd name="T89" fmla="*/ 2147483646 h 356"/>
                <a:gd name="T90" fmla="*/ 2147483646 w 896"/>
                <a:gd name="T91" fmla="*/ 2147483646 h 356"/>
                <a:gd name="T92" fmla="*/ 2147483646 w 896"/>
                <a:gd name="T93" fmla="*/ 2147483646 h 356"/>
                <a:gd name="T94" fmla="*/ 2147483646 w 896"/>
                <a:gd name="T95" fmla="*/ 2147483646 h 356"/>
                <a:gd name="T96" fmla="*/ 2147483646 w 896"/>
                <a:gd name="T97" fmla="*/ 2147483646 h 356"/>
                <a:gd name="T98" fmla="*/ 2147483646 w 896"/>
                <a:gd name="T99" fmla="*/ 2147483646 h 356"/>
                <a:gd name="T100" fmla="*/ 2147483646 w 896"/>
                <a:gd name="T101" fmla="*/ 2147483646 h 356"/>
                <a:gd name="T102" fmla="*/ 2147483646 w 896"/>
                <a:gd name="T103" fmla="*/ 2147483646 h 356"/>
                <a:gd name="T104" fmla="*/ 2147483646 w 896"/>
                <a:gd name="T105" fmla="*/ 2147483646 h 356"/>
                <a:gd name="T106" fmla="*/ 2147483646 w 896"/>
                <a:gd name="T107" fmla="*/ 2147483646 h 356"/>
                <a:gd name="T108" fmla="*/ 2147483646 w 896"/>
                <a:gd name="T109" fmla="*/ 2147483646 h 356"/>
                <a:gd name="T110" fmla="*/ 2147483646 w 896"/>
                <a:gd name="T111" fmla="*/ 2147483646 h 356"/>
                <a:gd name="T112" fmla="*/ 2147483646 w 896"/>
                <a:gd name="T113" fmla="*/ 2147483646 h 356"/>
                <a:gd name="T114" fmla="*/ 2147483646 w 896"/>
                <a:gd name="T115" fmla="*/ 2147483646 h 356"/>
                <a:gd name="T116" fmla="*/ 2147483646 w 896"/>
                <a:gd name="T117" fmla="*/ 2147483646 h 356"/>
                <a:gd name="T118" fmla="*/ 2147483646 w 896"/>
                <a:gd name="T119" fmla="*/ 2147483646 h 356"/>
                <a:gd name="T120" fmla="*/ 2147483646 w 896"/>
                <a:gd name="T121" fmla="*/ 2147483646 h 3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96" h="356">
                  <a:moveTo>
                    <a:pt x="0" y="356"/>
                  </a:moveTo>
                  <a:lnTo>
                    <a:pt x="35" y="356"/>
                  </a:lnTo>
                  <a:lnTo>
                    <a:pt x="66" y="356"/>
                  </a:lnTo>
                  <a:lnTo>
                    <a:pt x="97" y="356"/>
                  </a:lnTo>
                  <a:lnTo>
                    <a:pt x="125" y="356"/>
                  </a:lnTo>
                  <a:lnTo>
                    <a:pt x="151" y="356"/>
                  </a:lnTo>
                  <a:lnTo>
                    <a:pt x="176" y="356"/>
                  </a:lnTo>
                  <a:lnTo>
                    <a:pt x="199" y="356"/>
                  </a:lnTo>
                  <a:lnTo>
                    <a:pt x="220" y="356"/>
                  </a:lnTo>
                  <a:lnTo>
                    <a:pt x="238" y="356"/>
                  </a:lnTo>
                  <a:lnTo>
                    <a:pt x="256" y="356"/>
                  </a:lnTo>
                  <a:lnTo>
                    <a:pt x="272" y="356"/>
                  </a:lnTo>
                  <a:lnTo>
                    <a:pt x="287" y="356"/>
                  </a:lnTo>
                  <a:lnTo>
                    <a:pt x="301" y="356"/>
                  </a:lnTo>
                  <a:lnTo>
                    <a:pt x="313" y="356"/>
                  </a:lnTo>
                  <a:lnTo>
                    <a:pt x="323" y="356"/>
                  </a:lnTo>
                  <a:lnTo>
                    <a:pt x="334" y="356"/>
                  </a:lnTo>
                  <a:lnTo>
                    <a:pt x="343" y="356"/>
                  </a:lnTo>
                  <a:lnTo>
                    <a:pt x="350" y="356"/>
                  </a:lnTo>
                  <a:lnTo>
                    <a:pt x="358" y="356"/>
                  </a:lnTo>
                  <a:lnTo>
                    <a:pt x="364" y="356"/>
                  </a:lnTo>
                  <a:lnTo>
                    <a:pt x="370" y="356"/>
                  </a:lnTo>
                  <a:lnTo>
                    <a:pt x="376" y="356"/>
                  </a:lnTo>
                  <a:lnTo>
                    <a:pt x="379" y="356"/>
                  </a:lnTo>
                  <a:lnTo>
                    <a:pt x="383" y="356"/>
                  </a:lnTo>
                  <a:lnTo>
                    <a:pt x="386" y="356"/>
                  </a:lnTo>
                  <a:lnTo>
                    <a:pt x="389" y="356"/>
                  </a:lnTo>
                  <a:lnTo>
                    <a:pt x="392" y="356"/>
                  </a:lnTo>
                  <a:lnTo>
                    <a:pt x="395" y="356"/>
                  </a:lnTo>
                  <a:lnTo>
                    <a:pt x="398" y="356"/>
                  </a:lnTo>
                  <a:lnTo>
                    <a:pt x="400" y="356"/>
                  </a:lnTo>
                  <a:lnTo>
                    <a:pt x="403" y="354"/>
                  </a:lnTo>
                  <a:lnTo>
                    <a:pt x="404" y="354"/>
                  </a:lnTo>
                  <a:lnTo>
                    <a:pt x="407" y="354"/>
                  </a:lnTo>
                  <a:lnTo>
                    <a:pt x="410" y="354"/>
                  </a:lnTo>
                  <a:lnTo>
                    <a:pt x="412" y="354"/>
                  </a:lnTo>
                  <a:lnTo>
                    <a:pt x="413" y="354"/>
                  </a:lnTo>
                  <a:lnTo>
                    <a:pt x="416" y="354"/>
                  </a:lnTo>
                  <a:lnTo>
                    <a:pt x="418" y="354"/>
                  </a:lnTo>
                  <a:lnTo>
                    <a:pt x="419" y="354"/>
                  </a:lnTo>
                  <a:lnTo>
                    <a:pt x="421" y="354"/>
                  </a:lnTo>
                  <a:lnTo>
                    <a:pt x="422" y="353"/>
                  </a:lnTo>
                  <a:lnTo>
                    <a:pt x="424" y="353"/>
                  </a:lnTo>
                  <a:lnTo>
                    <a:pt x="425" y="353"/>
                  </a:lnTo>
                  <a:lnTo>
                    <a:pt x="427" y="353"/>
                  </a:lnTo>
                  <a:lnTo>
                    <a:pt x="428" y="353"/>
                  </a:lnTo>
                  <a:lnTo>
                    <a:pt x="430" y="353"/>
                  </a:lnTo>
                  <a:lnTo>
                    <a:pt x="431" y="353"/>
                  </a:lnTo>
                  <a:lnTo>
                    <a:pt x="433" y="353"/>
                  </a:lnTo>
                  <a:lnTo>
                    <a:pt x="434" y="353"/>
                  </a:lnTo>
                  <a:lnTo>
                    <a:pt x="436" y="353"/>
                  </a:lnTo>
                  <a:lnTo>
                    <a:pt x="437" y="353"/>
                  </a:lnTo>
                  <a:lnTo>
                    <a:pt x="439" y="351"/>
                  </a:lnTo>
                  <a:lnTo>
                    <a:pt x="440" y="351"/>
                  </a:lnTo>
                  <a:lnTo>
                    <a:pt x="442" y="351"/>
                  </a:lnTo>
                  <a:lnTo>
                    <a:pt x="443" y="351"/>
                  </a:lnTo>
                  <a:lnTo>
                    <a:pt x="445" y="351"/>
                  </a:lnTo>
                  <a:lnTo>
                    <a:pt x="446" y="351"/>
                  </a:lnTo>
                  <a:lnTo>
                    <a:pt x="448" y="351"/>
                  </a:lnTo>
                  <a:lnTo>
                    <a:pt x="449" y="350"/>
                  </a:lnTo>
                  <a:lnTo>
                    <a:pt x="452" y="350"/>
                  </a:lnTo>
                  <a:lnTo>
                    <a:pt x="454" y="350"/>
                  </a:lnTo>
                  <a:lnTo>
                    <a:pt x="455" y="350"/>
                  </a:lnTo>
                  <a:lnTo>
                    <a:pt x="458" y="348"/>
                  </a:lnTo>
                  <a:lnTo>
                    <a:pt x="461" y="348"/>
                  </a:lnTo>
                  <a:lnTo>
                    <a:pt x="463" y="348"/>
                  </a:lnTo>
                  <a:lnTo>
                    <a:pt x="466" y="348"/>
                  </a:lnTo>
                  <a:lnTo>
                    <a:pt x="467" y="348"/>
                  </a:lnTo>
                  <a:lnTo>
                    <a:pt x="469" y="348"/>
                  </a:lnTo>
                  <a:lnTo>
                    <a:pt x="470" y="347"/>
                  </a:lnTo>
                  <a:lnTo>
                    <a:pt x="472" y="347"/>
                  </a:lnTo>
                  <a:lnTo>
                    <a:pt x="473" y="347"/>
                  </a:lnTo>
                  <a:lnTo>
                    <a:pt x="475" y="347"/>
                  </a:lnTo>
                  <a:lnTo>
                    <a:pt x="476" y="347"/>
                  </a:lnTo>
                  <a:lnTo>
                    <a:pt x="478" y="347"/>
                  </a:lnTo>
                  <a:lnTo>
                    <a:pt x="479" y="345"/>
                  </a:lnTo>
                  <a:lnTo>
                    <a:pt x="481" y="345"/>
                  </a:lnTo>
                  <a:lnTo>
                    <a:pt x="482" y="345"/>
                  </a:lnTo>
                  <a:lnTo>
                    <a:pt x="484" y="345"/>
                  </a:lnTo>
                  <a:lnTo>
                    <a:pt x="485" y="345"/>
                  </a:lnTo>
                  <a:lnTo>
                    <a:pt x="487" y="344"/>
                  </a:lnTo>
                  <a:lnTo>
                    <a:pt x="488" y="344"/>
                  </a:lnTo>
                  <a:lnTo>
                    <a:pt x="490" y="344"/>
                  </a:lnTo>
                  <a:lnTo>
                    <a:pt x="491" y="342"/>
                  </a:lnTo>
                  <a:lnTo>
                    <a:pt x="493" y="342"/>
                  </a:lnTo>
                  <a:lnTo>
                    <a:pt x="496" y="342"/>
                  </a:lnTo>
                  <a:lnTo>
                    <a:pt x="497" y="342"/>
                  </a:lnTo>
                  <a:lnTo>
                    <a:pt x="499" y="341"/>
                  </a:lnTo>
                  <a:lnTo>
                    <a:pt x="500" y="341"/>
                  </a:lnTo>
                  <a:lnTo>
                    <a:pt x="502" y="339"/>
                  </a:lnTo>
                  <a:lnTo>
                    <a:pt x="505" y="339"/>
                  </a:lnTo>
                  <a:lnTo>
                    <a:pt x="506" y="338"/>
                  </a:lnTo>
                  <a:lnTo>
                    <a:pt x="509" y="338"/>
                  </a:lnTo>
                  <a:lnTo>
                    <a:pt x="512" y="336"/>
                  </a:lnTo>
                  <a:lnTo>
                    <a:pt x="514" y="336"/>
                  </a:lnTo>
                  <a:lnTo>
                    <a:pt x="517" y="335"/>
                  </a:lnTo>
                  <a:lnTo>
                    <a:pt x="520" y="335"/>
                  </a:lnTo>
                  <a:lnTo>
                    <a:pt x="523" y="333"/>
                  </a:lnTo>
                  <a:lnTo>
                    <a:pt x="524" y="333"/>
                  </a:lnTo>
                  <a:lnTo>
                    <a:pt x="527" y="332"/>
                  </a:lnTo>
                  <a:lnTo>
                    <a:pt x="529" y="332"/>
                  </a:lnTo>
                  <a:lnTo>
                    <a:pt x="530" y="330"/>
                  </a:lnTo>
                  <a:lnTo>
                    <a:pt x="532" y="330"/>
                  </a:lnTo>
                  <a:lnTo>
                    <a:pt x="533" y="330"/>
                  </a:lnTo>
                  <a:lnTo>
                    <a:pt x="536" y="329"/>
                  </a:lnTo>
                  <a:lnTo>
                    <a:pt x="538" y="329"/>
                  </a:lnTo>
                  <a:lnTo>
                    <a:pt x="539" y="329"/>
                  </a:lnTo>
                  <a:lnTo>
                    <a:pt x="539" y="327"/>
                  </a:lnTo>
                  <a:lnTo>
                    <a:pt x="541" y="327"/>
                  </a:lnTo>
                  <a:lnTo>
                    <a:pt x="542" y="327"/>
                  </a:lnTo>
                  <a:lnTo>
                    <a:pt x="544" y="326"/>
                  </a:lnTo>
                  <a:lnTo>
                    <a:pt x="545" y="326"/>
                  </a:lnTo>
                  <a:lnTo>
                    <a:pt x="547" y="326"/>
                  </a:lnTo>
                  <a:lnTo>
                    <a:pt x="548" y="324"/>
                  </a:lnTo>
                  <a:lnTo>
                    <a:pt x="550" y="324"/>
                  </a:lnTo>
                  <a:lnTo>
                    <a:pt x="551" y="323"/>
                  </a:lnTo>
                  <a:lnTo>
                    <a:pt x="553" y="323"/>
                  </a:lnTo>
                  <a:lnTo>
                    <a:pt x="554" y="321"/>
                  </a:lnTo>
                  <a:lnTo>
                    <a:pt x="556" y="321"/>
                  </a:lnTo>
                  <a:lnTo>
                    <a:pt x="557" y="320"/>
                  </a:lnTo>
                  <a:lnTo>
                    <a:pt x="559" y="320"/>
                  </a:lnTo>
                  <a:lnTo>
                    <a:pt x="560" y="318"/>
                  </a:lnTo>
                  <a:lnTo>
                    <a:pt x="562" y="318"/>
                  </a:lnTo>
                  <a:lnTo>
                    <a:pt x="565" y="317"/>
                  </a:lnTo>
                  <a:lnTo>
                    <a:pt x="566" y="315"/>
                  </a:lnTo>
                  <a:lnTo>
                    <a:pt x="568" y="315"/>
                  </a:lnTo>
                  <a:lnTo>
                    <a:pt x="571" y="314"/>
                  </a:lnTo>
                  <a:lnTo>
                    <a:pt x="574" y="312"/>
                  </a:lnTo>
                  <a:lnTo>
                    <a:pt x="575" y="311"/>
                  </a:lnTo>
                  <a:lnTo>
                    <a:pt x="578" y="311"/>
                  </a:lnTo>
                  <a:lnTo>
                    <a:pt x="580" y="309"/>
                  </a:lnTo>
                  <a:lnTo>
                    <a:pt x="581" y="308"/>
                  </a:lnTo>
                  <a:lnTo>
                    <a:pt x="583" y="308"/>
                  </a:lnTo>
                  <a:lnTo>
                    <a:pt x="584" y="306"/>
                  </a:lnTo>
                  <a:lnTo>
                    <a:pt x="586" y="306"/>
                  </a:lnTo>
                  <a:lnTo>
                    <a:pt x="587" y="305"/>
                  </a:lnTo>
                  <a:lnTo>
                    <a:pt x="589" y="305"/>
                  </a:lnTo>
                  <a:lnTo>
                    <a:pt x="590" y="303"/>
                  </a:lnTo>
                  <a:lnTo>
                    <a:pt x="592" y="303"/>
                  </a:lnTo>
                  <a:lnTo>
                    <a:pt x="593" y="302"/>
                  </a:lnTo>
                  <a:lnTo>
                    <a:pt x="595" y="302"/>
                  </a:lnTo>
                  <a:lnTo>
                    <a:pt x="596" y="300"/>
                  </a:lnTo>
                  <a:lnTo>
                    <a:pt x="598" y="300"/>
                  </a:lnTo>
                  <a:lnTo>
                    <a:pt x="599" y="299"/>
                  </a:lnTo>
                  <a:lnTo>
                    <a:pt x="601" y="299"/>
                  </a:lnTo>
                  <a:lnTo>
                    <a:pt x="601" y="297"/>
                  </a:lnTo>
                  <a:lnTo>
                    <a:pt x="602" y="297"/>
                  </a:lnTo>
                  <a:lnTo>
                    <a:pt x="604" y="297"/>
                  </a:lnTo>
                  <a:lnTo>
                    <a:pt x="605" y="296"/>
                  </a:lnTo>
                  <a:lnTo>
                    <a:pt x="607" y="296"/>
                  </a:lnTo>
                  <a:lnTo>
                    <a:pt x="608" y="294"/>
                  </a:lnTo>
                  <a:lnTo>
                    <a:pt x="610" y="293"/>
                  </a:lnTo>
                  <a:lnTo>
                    <a:pt x="611" y="293"/>
                  </a:lnTo>
                  <a:lnTo>
                    <a:pt x="613" y="291"/>
                  </a:lnTo>
                  <a:lnTo>
                    <a:pt x="614" y="291"/>
                  </a:lnTo>
                  <a:lnTo>
                    <a:pt x="616" y="290"/>
                  </a:lnTo>
                  <a:lnTo>
                    <a:pt x="619" y="288"/>
                  </a:lnTo>
                  <a:lnTo>
                    <a:pt x="620" y="287"/>
                  </a:lnTo>
                  <a:lnTo>
                    <a:pt x="623" y="285"/>
                  </a:lnTo>
                  <a:lnTo>
                    <a:pt x="625" y="285"/>
                  </a:lnTo>
                  <a:lnTo>
                    <a:pt x="626" y="284"/>
                  </a:lnTo>
                  <a:lnTo>
                    <a:pt x="628" y="282"/>
                  </a:lnTo>
                  <a:lnTo>
                    <a:pt x="629" y="282"/>
                  </a:lnTo>
                  <a:lnTo>
                    <a:pt x="631" y="281"/>
                  </a:lnTo>
                  <a:lnTo>
                    <a:pt x="632" y="281"/>
                  </a:lnTo>
                  <a:lnTo>
                    <a:pt x="634" y="279"/>
                  </a:lnTo>
                  <a:lnTo>
                    <a:pt x="635" y="279"/>
                  </a:lnTo>
                  <a:lnTo>
                    <a:pt x="637" y="278"/>
                  </a:lnTo>
                  <a:lnTo>
                    <a:pt x="638" y="278"/>
                  </a:lnTo>
                  <a:lnTo>
                    <a:pt x="640" y="276"/>
                  </a:lnTo>
                  <a:lnTo>
                    <a:pt x="641" y="275"/>
                  </a:lnTo>
                  <a:lnTo>
                    <a:pt x="643" y="275"/>
                  </a:lnTo>
                  <a:lnTo>
                    <a:pt x="644" y="273"/>
                  </a:lnTo>
                  <a:lnTo>
                    <a:pt x="646" y="273"/>
                  </a:lnTo>
                  <a:lnTo>
                    <a:pt x="646" y="272"/>
                  </a:lnTo>
                  <a:lnTo>
                    <a:pt x="647" y="272"/>
                  </a:lnTo>
                  <a:lnTo>
                    <a:pt x="649" y="272"/>
                  </a:lnTo>
                  <a:lnTo>
                    <a:pt x="649" y="270"/>
                  </a:lnTo>
                  <a:lnTo>
                    <a:pt x="650" y="270"/>
                  </a:lnTo>
                  <a:lnTo>
                    <a:pt x="652" y="269"/>
                  </a:lnTo>
                  <a:lnTo>
                    <a:pt x="653" y="269"/>
                  </a:lnTo>
                  <a:lnTo>
                    <a:pt x="653" y="267"/>
                  </a:lnTo>
                  <a:lnTo>
                    <a:pt x="655" y="267"/>
                  </a:lnTo>
                  <a:lnTo>
                    <a:pt x="656" y="266"/>
                  </a:lnTo>
                  <a:lnTo>
                    <a:pt x="658" y="266"/>
                  </a:lnTo>
                  <a:lnTo>
                    <a:pt x="659" y="264"/>
                  </a:lnTo>
                  <a:lnTo>
                    <a:pt x="661" y="263"/>
                  </a:lnTo>
                  <a:lnTo>
                    <a:pt x="662" y="261"/>
                  </a:lnTo>
                  <a:lnTo>
                    <a:pt x="664" y="261"/>
                  </a:lnTo>
                  <a:lnTo>
                    <a:pt x="667" y="260"/>
                  </a:lnTo>
                  <a:lnTo>
                    <a:pt x="668" y="258"/>
                  </a:lnTo>
                  <a:lnTo>
                    <a:pt x="670" y="257"/>
                  </a:lnTo>
                  <a:lnTo>
                    <a:pt x="671" y="257"/>
                  </a:lnTo>
                  <a:lnTo>
                    <a:pt x="673" y="255"/>
                  </a:lnTo>
                  <a:lnTo>
                    <a:pt x="674" y="255"/>
                  </a:lnTo>
                  <a:lnTo>
                    <a:pt x="674" y="254"/>
                  </a:lnTo>
                  <a:lnTo>
                    <a:pt x="676" y="254"/>
                  </a:lnTo>
                  <a:lnTo>
                    <a:pt x="677" y="252"/>
                  </a:lnTo>
                  <a:lnTo>
                    <a:pt x="679" y="252"/>
                  </a:lnTo>
                  <a:lnTo>
                    <a:pt x="679" y="251"/>
                  </a:lnTo>
                  <a:lnTo>
                    <a:pt x="680" y="251"/>
                  </a:lnTo>
                  <a:lnTo>
                    <a:pt x="680" y="249"/>
                  </a:lnTo>
                  <a:lnTo>
                    <a:pt x="682" y="249"/>
                  </a:lnTo>
                  <a:lnTo>
                    <a:pt x="683" y="248"/>
                  </a:lnTo>
                  <a:lnTo>
                    <a:pt x="685" y="248"/>
                  </a:lnTo>
                  <a:lnTo>
                    <a:pt x="685" y="246"/>
                  </a:lnTo>
                  <a:lnTo>
                    <a:pt x="686" y="246"/>
                  </a:lnTo>
                  <a:lnTo>
                    <a:pt x="688" y="245"/>
                  </a:lnTo>
                  <a:lnTo>
                    <a:pt x="689" y="243"/>
                  </a:lnTo>
                  <a:lnTo>
                    <a:pt x="691" y="243"/>
                  </a:lnTo>
                  <a:lnTo>
                    <a:pt x="691" y="242"/>
                  </a:lnTo>
                  <a:lnTo>
                    <a:pt x="692" y="242"/>
                  </a:lnTo>
                  <a:lnTo>
                    <a:pt x="694" y="240"/>
                  </a:lnTo>
                  <a:lnTo>
                    <a:pt x="694" y="239"/>
                  </a:lnTo>
                  <a:lnTo>
                    <a:pt x="695" y="239"/>
                  </a:lnTo>
                  <a:lnTo>
                    <a:pt x="697" y="237"/>
                  </a:lnTo>
                  <a:lnTo>
                    <a:pt x="698" y="237"/>
                  </a:lnTo>
                  <a:lnTo>
                    <a:pt x="698" y="236"/>
                  </a:lnTo>
                  <a:lnTo>
                    <a:pt x="700" y="236"/>
                  </a:lnTo>
                  <a:lnTo>
                    <a:pt x="701" y="234"/>
                  </a:lnTo>
                  <a:lnTo>
                    <a:pt x="703" y="233"/>
                  </a:lnTo>
                  <a:lnTo>
                    <a:pt x="704" y="233"/>
                  </a:lnTo>
                  <a:lnTo>
                    <a:pt x="704" y="231"/>
                  </a:lnTo>
                  <a:lnTo>
                    <a:pt x="706" y="231"/>
                  </a:lnTo>
                  <a:lnTo>
                    <a:pt x="707" y="230"/>
                  </a:lnTo>
                  <a:lnTo>
                    <a:pt x="709" y="228"/>
                  </a:lnTo>
                  <a:lnTo>
                    <a:pt x="710" y="228"/>
                  </a:lnTo>
                  <a:lnTo>
                    <a:pt x="710" y="227"/>
                  </a:lnTo>
                  <a:lnTo>
                    <a:pt x="712" y="227"/>
                  </a:lnTo>
                  <a:lnTo>
                    <a:pt x="712" y="225"/>
                  </a:lnTo>
                  <a:lnTo>
                    <a:pt x="713" y="225"/>
                  </a:lnTo>
                  <a:lnTo>
                    <a:pt x="715" y="224"/>
                  </a:lnTo>
                  <a:lnTo>
                    <a:pt x="716" y="224"/>
                  </a:lnTo>
                  <a:lnTo>
                    <a:pt x="716" y="222"/>
                  </a:lnTo>
                  <a:lnTo>
                    <a:pt x="718" y="222"/>
                  </a:lnTo>
                  <a:lnTo>
                    <a:pt x="719" y="221"/>
                  </a:lnTo>
                  <a:lnTo>
                    <a:pt x="721" y="221"/>
                  </a:lnTo>
                  <a:lnTo>
                    <a:pt x="721" y="219"/>
                  </a:lnTo>
                  <a:lnTo>
                    <a:pt x="722" y="219"/>
                  </a:lnTo>
                  <a:lnTo>
                    <a:pt x="724" y="218"/>
                  </a:lnTo>
                  <a:lnTo>
                    <a:pt x="725" y="216"/>
                  </a:lnTo>
                  <a:lnTo>
                    <a:pt x="727" y="216"/>
                  </a:lnTo>
                  <a:lnTo>
                    <a:pt x="728" y="215"/>
                  </a:lnTo>
                  <a:lnTo>
                    <a:pt x="730" y="213"/>
                  </a:lnTo>
                  <a:lnTo>
                    <a:pt x="731" y="213"/>
                  </a:lnTo>
                  <a:lnTo>
                    <a:pt x="733" y="212"/>
                  </a:lnTo>
                  <a:lnTo>
                    <a:pt x="734" y="210"/>
                  </a:lnTo>
                  <a:lnTo>
                    <a:pt x="736" y="210"/>
                  </a:lnTo>
                  <a:lnTo>
                    <a:pt x="736" y="209"/>
                  </a:lnTo>
                  <a:lnTo>
                    <a:pt x="737" y="209"/>
                  </a:lnTo>
                  <a:lnTo>
                    <a:pt x="737" y="207"/>
                  </a:lnTo>
                  <a:lnTo>
                    <a:pt x="739" y="207"/>
                  </a:lnTo>
                  <a:lnTo>
                    <a:pt x="739" y="206"/>
                  </a:lnTo>
                  <a:lnTo>
                    <a:pt x="740" y="206"/>
                  </a:lnTo>
                  <a:lnTo>
                    <a:pt x="740" y="204"/>
                  </a:lnTo>
                  <a:lnTo>
                    <a:pt x="742" y="204"/>
                  </a:lnTo>
                  <a:lnTo>
                    <a:pt x="742" y="203"/>
                  </a:lnTo>
                  <a:lnTo>
                    <a:pt x="743" y="203"/>
                  </a:lnTo>
                  <a:lnTo>
                    <a:pt x="745" y="201"/>
                  </a:lnTo>
                  <a:lnTo>
                    <a:pt x="746" y="200"/>
                  </a:lnTo>
                  <a:lnTo>
                    <a:pt x="748" y="198"/>
                  </a:lnTo>
                  <a:lnTo>
                    <a:pt x="748" y="197"/>
                  </a:lnTo>
                  <a:lnTo>
                    <a:pt x="749" y="195"/>
                  </a:lnTo>
                  <a:lnTo>
                    <a:pt x="751" y="195"/>
                  </a:lnTo>
                  <a:lnTo>
                    <a:pt x="752" y="194"/>
                  </a:lnTo>
                  <a:lnTo>
                    <a:pt x="754" y="191"/>
                  </a:lnTo>
                  <a:lnTo>
                    <a:pt x="755" y="189"/>
                  </a:lnTo>
                  <a:lnTo>
                    <a:pt x="757" y="189"/>
                  </a:lnTo>
                  <a:lnTo>
                    <a:pt x="758" y="188"/>
                  </a:lnTo>
                  <a:lnTo>
                    <a:pt x="758" y="186"/>
                  </a:lnTo>
                  <a:lnTo>
                    <a:pt x="760" y="185"/>
                  </a:lnTo>
                  <a:lnTo>
                    <a:pt x="761" y="183"/>
                  </a:lnTo>
                  <a:lnTo>
                    <a:pt x="763" y="182"/>
                  </a:lnTo>
                  <a:lnTo>
                    <a:pt x="764" y="180"/>
                  </a:lnTo>
                  <a:lnTo>
                    <a:pt x="764" y="179"/>
                  </a:lnTo>
                  <a:lnTo>
                    <a:pt x="766" y="179"/>
                  </a:lnTo>
                  <a:lnTo>
                    <a:pt x="767" y="177"/>
                  </a:lnTo>
                  <a:lnTo>
                    <a:pt x="769" y="176"/>
                  </a:lnTo>
                  <a:lnTo>
                    <a:pt x="769" y="174"/>
                  </a:lnTo>
                  <a:lnTo>
                    <a:pt x="770" y="174"/>
                  </a:lnTo>
                  <a:lnTo>
                    <a:pt x="770" y="173"/>
                  </a:lnTo>
                  <a:lnTo>
                    <a:pt x="772" y="173"/>
                  </a:lnTo>
                  <a:lnTo>
                    <a:pt x="772" y="171"/>
                  </a:lnTo>
                  <a:lnTo>
                    <a:pt x="773" y="170"/>
                  </a:lnTo>
                  <a:lnTo>
                    <a:pt x="775" y="170"/>
                  </a:lnTo>
                  <a:lnTo>
                    <a:pt x="775" y="168"/>
                  </a:lnTo>
                  <a:lnTo>
                    <a:pt x="776" y="167"/>
                  </a:lnTo>
                  <a:lnTo>
                    <a:pt x="778" y="165"/>
                  </a:lnTo>
                  <a:lnTo>
                    <a:pt x="778" y="164"/>
                  </a:lnTo>
                  <a:lnTo>
                    <a:pt x="779" y="162"/>
                  </a:lnTo>
                  <a:lnTo>
                    <a:pt x="781" y="161"/>
                  </a:lnTo>
                  <a:lnTo>
                    <a:pt x="782" y="159"/>
                  </a:lnTo>
                  <a:lnTo>
                    <a:pt x="784" y="158"/>
                  </a:lnTo>
                  <a:lnTo>
                    <a:pt x="785" y="156"/>
                  </a:lnTo>
                  <a:lnTo>
                    <a:pt x="787" y="155"/>
                  </a:lnTo>
                  <a:lnTo>
                    <a:pt x="788" y="152"/>
                  </a:lnTo>
                  <a:lnTo>
                    <a:pt x="790" y="150"/>
                  </a:lnTo>
                  <a:lnTo>
                    <a:pt x="791" y="149"/>
                  </a:lnTo>
                  <a:lnTo>
                    <a:pt x="793" y="146"/>
                  </a:lnTo>
                  <a:lnTo>
                    <a:pt x="794" y="144"/>
                  </a:lnTo>
                  <a:lnTo>
                    <a:pt x="796" y="143"/>
                  </a:lnTo>
                  <a:lnTo>
                    <a:pt x="797" y="141"/>
                  </a:lnTo>
                  <a:lnTo>
                    <a:pt x="799" y="140"/>
                  </a:lnTo>
                  <a:lnTo>
                    <a:pt x="799" y="138"/>
                  </a:lnTo>
                  <a:lnTo>
                    <a:pt x="800" y="137"/>
                  </a:lnTo>
                  <a:lnTo>
                    <a:pt x="802" y="137"/>
                  </a:lnTo>
                  <a:lnTo>
                    <a:pt x="802" y="135"/>
                  </a:lnTo>
                  <a:lnTo>
                    <a:pt x="803" y="134"/>
                  </a:lnTo>
                  <a:lnTo>
                    <a:pt x="805" y="132"/>
                  </a:lnTo>
                  <a:lnTo>
                    <a:pt x="806" y="131"/>
                  </a:lnTo>
                  <a:lnTo>
                    <a:pt x="808" y="129"/>
                  </a:lnTo>
                  <a:lnTo>
                    <a:pt x="808" y="128"/>
                  </a:lnTo>
                  <a:lnTo>
                    <a:pt x="809" y="126"/>
                  </a:lnTo>
                  <a:lnTo>
                    <a:pt x="811" y="125"/>
                  </a:lnTo>
                  <a:lnTo>
                    <a:pt x="812" y="123"/>
                  </a:lnTo>
                  <a:lnTo>
                    <a:pt x="812" y="122"/>
                  </a:lnTo>
                  <a:lnTo>
                    <a:pt x="814" y="120"/>
                  </a:lnTo>
                  <a:lnTo>
                    <a:pt x="815" y="119"/>
                  </a:lnTo>
                  <a:lnTo>
                    <a:pt x="815" y="117"/>
                  </a:lnTo>
                  <a:lnTo>
                    <a:pt x="817" y="116"/>
                  </a:lnTo>
                  <a:lnTo>
                    <a:pt x="818" y="114"/>
                  </a:lnTo>
                  <a:lnTo>
                    <a:pt x="820" y="113"/>
                  </a:lnTo>
                  <a:lnTo>
                    <a:pt x="821" y="110"/>
                  </a:lnTo>
                  <a:lnTo>
                    <a:pt x="823" y="108"/>
                  </a:lnTo>
                  <a:lnTo>
                    <a:pt x="824" y="105"/>
                  </a:lnTo>
                  <a:lnTo>
                    <a:pt x="826" y="104"/>
                  </a:lnTo>
                  <a:lnTo>
                    <a:pt x="827" y="101"/>
                  </a:lnTo>
                  <a:lnTo>
                    <a:pt x="829" y="99"/>
                  </a:lnTo>
                  <a:lnTo>
                    <a:pt x="830" y="96"/>
                  </a:lnTo>
                  <a:lnTo>
                    <a:pt x="832" y="95"/>
                  </a:lnTo>
                  <a:lnTo>
                    <a:pt x="833" y="93"/>
                  </a:lnTo>
                  <a:lnTo>
                    <a:pt x="835" y="92"/>
                  </a:lnTo>
                  <a:lnTo>
                    <a:pt x="836" y="89"/>
                  </a:lnTo>
                  <a:lnTo>
                    <a:pt x="836" y="87"/>
                  </a:lnTo>
                  <a:lnTo>
                    <a:pt x="838" y="86"/>
                  </a:lnTo>
                  <a:lnTo>
                    <a:pt x="839" y="84"/>
                  </a:lnTo>
                  <a:lnTo>
                    <a:pt x="841" y="84"/>
                  </a:lnTo>
                  <a:lnTo>
                    <a:pt x="841" y="83"/>
                  </a:lnTo>
                  <a:lnTo>
                    <a:pt x="842" y="81"/>
                  </a:lnTo>
                  <a:lnTo>
                    <a:pt x="842" y="80"/>
                  </a:lnTo>
                  <a:lnTo>
                    <a:pt x="844" y="78"/>
                  </a:lnTo>
                  <a:lnTo>
                    <a:pt x="845" y="77"/>
                  </a:lnTo>
                  <a:lnTo>
                    <a:pt x="845" y="75"/>
                  </a:lnTo>
                  <a:lnTo>
                    <a:pt x="847" y="75"/>
                  </a:lnTo>
                  <a:lnTo>
                    <a:pt x="847" y="74"/>
                  </a:lnTo>
                  <a:lnTo>
                    <a:pt x="848" y="72"/>
                  </a:lnTo>
                  <a:lnTo>
                    <a:pt x="850" y="71"/>
                  </a:lnTo>
                  <a:lnTo>
                    <a:pt x="850" y="69"/>
                  </a:lnTo>
                  <a:lnTo>
                    <a:pt x="851" y="68"/>
                  </a:lnTo>
                  <a:lnTo>
                    <a:pt x="853" y="66"/>
                  </a:lnTo>
                  <a:lnTo>
                    <a:pt x="854" y="65"/>
                  </a:lnTo>
                  <a:lnTo>
                    <a:pt x="854" y="63"/>
                  </a:lnTo>
                  <a:lnTo>
                    <a:pt x="856" y="60"/>
                  </a:lnTo>
                  <a:lnTo>
                    <a:pt x="857" y="59"/>
                  </a:lnTo>
                  <a:lnTo>
                    <a:pt x="859" y="57"/>
                  </a:lnTo>
                  <a:lnTo>
                    <a:pt x="860" y="54"/>
                  </a:lnTo>
                  <a:lnTo>
                    <a:pt x="862" y="53"/>
                  </a:lnTo>
                  <a:lnTo>
                    <a:pt x="865" y="50"/>
                  </a:lnTo>
                  <a:lnTo>
                    <a:pt x="866" y="47"/>
                  </a:lnTo>
                  <a:lnTo>
                    <a:pt x="868" y="45"/>
                  </a:lnTo>
                  <a:lnTo>
                    <a:pt x="869" y="42"/>
                  </a:lnTo>
                  <a:lnTo>
                    <a:pt x="871" y="41"/>
                  </a:lnTo>
                  <a:lnTo>
                    <a:pt x="872" y="39"/>
                  </a:lnTo>
                  <a:lnTo>
                    <a:pt x="874" y="38"/>
                  </a:lnTo>
                  <a:lnTo>
                    <a:pt x="875" y="36"/>
                  </a:lnTo>
                  <a:lnTo>
                    <a:pt x="875" y="33"/>
                  </a:lnTo>
                  <a:lnTo>
                    <a:pt x="877" y="32"/>
                  </a:lnTo>
                  <a:lnTo>
                    <a:pt x="878" y="30"/>
                  </a:lnTo>
                  <a:lnTo>
                    <a:pt x="880" y="30"/>
                  </a:lnTo>
                  <a:lnTo>
                    <a:pt x="880" y="29"/>
                  </a:lnTo>
                  <a:lnTo>
                    <a:pt x="881" y="27"/>
                  </a:lnTo>
                  <a:lnTo>
                    <a:pt x="881" y="26"/>
                  </a:lnTo>
                  <a:lnTo>
                    <a:pt x="883" y="24"/>
                  </a:lnTo>
                  <a:lnTo>
                    <a:pt x="883" y="23"/>
                  </a:lnTo>
                  <a:lnTo>
                    <a:pt x="884" y="23"/>
                  </a:lnTo>
                  <a:lnTo>
                    <a:pt x="884" y="21"/>
                  </a:lnTo>
                  <a:lnTo>
                    <a:pt x="886" y="20"/>
                  </a:lnTo>
                  <a:lnTo>
                    <a:pt x="886" y="18"/>
                  </a:lnTo>
                  <a:lnTo>
                    <a:pt x="887" y="18"/>
                  </a:lnTo>
                  <a:lnTo>
                    <a:pt x="887" y="17"/>
                  </a:lnTo>
                  <a:lnTo>
                    <a:pt x="889" y="15"/>
                  </a:lnTo>
                  <a:lnTo>
                    <a:pt x="889" y="14"/>
                  </a:lnTo>
                  <a:lnTo>
                    <a:pt x="890" y="12"/>
                  </a:lnTo>
                  <a:lnTo>
                    <a:pt x="890" y="11"/>
                  </a:lnTo>
                  <a:lnTo>
                    <a:pt x="892" y="9"/>
                  </a:lnTo>
                  <a:lnTo>
                    <a:pt x="893" y="8"/>
                  </a:lnTo>
                  <a:lnTo>
                    <a:pt x="893" y="6"/>
                  </a:lnTo>
                  <a:lnTo>
                    <a:pt x="895" y="5"/>
                  </a:lnTo>
                  <a:lnTo>
                    <a:pt x="896" y="2"/>
                  </a:lnTo>
                  <a:lnTo>
                    <a:pt x="896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86" name="Freeform 42">
              <a:extLst>
                <a:ext uri="{FF2B5EF4-FFF2-40B4-BE49-F238E27FC236}">
                  <a16:creationId xmlns:a16="http://schemas.microsoft.com/office/drawing/2014/main" id="{FEF4C2F2-0567-BD46-9D0B-DFD83EC60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150" y="4618038"/>
              <a:ext cx="84138" cy="285750"/>
            </a:xfrm>
            <a:custGeom>
              <a:avLst/>
              <a:gdLst>
                <a:gd name="T0" fmla="*/ 2147483646 w 107"/>
                <a:gd name="T1" fmla="*/ 2147483646 h 358"/>
                <a:gd name="T2" fmla="*/ 2147483646 w 107"/>
                <a:gd name="T3" fmla="*/ 2147483646 h 358"/>
                <a:gd name="T4" fmla="*/ 2147483646 w 107"/>
                <a:gd name="T5" fmla="*/ 2147483646 h 358"/>
                <a:gd name="T6" fmla="*/ 2147483646 w 107"/>
                <a:gd name="T7" fmla="*/ 2147483646 h 358"/>
                <a:gd name="T8" fmla="*/ 2147483646 w 107"/>
                <a:gd name="T9" fmla="*/ 2147483646 h 358"/>
                <a:gd name="T10" fmla="*/ 2147483646 w 107"/>
                <a:gd name="T11" fmla="*/ 2147483646 h 358"/>
                <a:gd name="T12" fmla="*/ 2147483646 w 107"/>
                <a:gd name="T13" fmla="*/ 2147483646 h 358"/>
                <a:gd name="T14" fmla="*/ 2147483646 w 107"/>
                <a:gd name="T15" fmla="*/ 2147483646 h 358"/>
                <a:gd name="T16" fmla="*/ 2147483646 w 107"/>
                <a:gd name="T17" fmla="*/ 2147483646 h 358"/>
                <a:gd name="T18" fmla="*/ 2147483646 w 107"/>
                <a:gd name="T19" fmla="*/ 2147483646 h 358"/>
                <a:gd name="T20" fmla="*/ 2147483646 w 107"/>
                <a:gd name="T21" fmla="*/ 2147483646 h 358"/>
                <a:gd name="T22" fmla="*/ 2147483646 w 107"/>
                <a:gd name="T23" fmla="*/ 2147483646 h 358"/>
                <a:gd name="T24" fmla="*/ 2147483646 w 107"/>
                <a:gd name="T25" fmla="*/ 2147483646 h 358"/>
                <a:gd name="T26" fmla="*/ 2147483646 w 107"/>
                <a:gd name="T27" fmla="*/ 2147483646 h 358"/>
                <a:gd name="T28" fmla="*/ 2147483646 w 107"/>
                <a:gd name="T29" fmla="*/ 2147483646 h 358"/>
                <a:gd name="T30" fmla="*/ 2147483646 w 107"/>
                <a:gd name="T31" fmla="*/ 2147483646 h 358"/>
                <a:gd name="T32" fmla="*/ 2147483646 w 107"/>
                <a:gd name="T33" fmla="*/ 2147483646 h 358"/>
                <a:gd name="T34" fmla="*/ 2147483646 w 107"/>
                <a:gd name="T35" fmla="*/ 2147483646 h 358"/>
                <a:gd name="T36" fmla="*/ 2147483646 w 107"/>
                <a:gd name="T37" fmla="*/ 2147483646 h 358"/>
                <a:gd name="T38" fmla="*/ 2147483646 w 107"/>
                <a:gd name="T39" fmla="*/ 2147483646 h 358"/>
                <a:gd name="T40" fmla="*/ 2147483646 w 107"/>
                <a:gd name="T41" fmla="*/ 2147483646 h 358"/>
                <a:gd name="T42" fmla="*/ 2147483646 w 107"/>
                <a:gd name="T43" fmla="*/ 2147483646 h 358"/>
                <a:gd name="T44" fmla="*/ 2147483646 w 107"/>
                <a:gd name="T45" fmla="*/ 2147483646 h 358"/>
                <a:gd name="T46" fmla="*/ 2147483646 w 107"/>
                <a:gd name="T47" fmla="*/ 2147483646 h 358"/>
                <a:gd name="T48" fmla="*/ 2147483646 w 107"/>
                <a:gd name="T49" fmla="*/ 2147483646 h 358"/>
                <a:gd name="T50" fmla="*/ 2147483646 w 107"/>
                <a:gd name="T51" fmla="*/ 2147483646 h 358"/>
                <a:gd name="T52" fmla="*/ 2147483646 w 107"/>
                <a:gd name="T53" fmla="*/ 2147483646 h 358"/>
                <a:gd name="T54" fmla="*/ 2147483646 w 107"/>
                <a:gd name="T55" fmla="*/ 2147483646 h 358"/>
                <a:gd name="T56" fmla="*/ 2147483646 w 107"/>
                <a:gd name="T57" fmla="*/ 2147483646 h 358"/>
                <a:gd name="T58" fmla="*/ 2147483646 w 107"/>
                <a:gd name="T59" fmla="*/ 2147483646 h 358"/>
                <a:gd name="T60" fmla="*/ 2147483646 w 107"/>
                <a:gd name="T61" fmla="*/ 2147483646 h 358"/>
                <a:gd name="T62" fmla="*/ 2147483646 w 107"/>
                <a:gd name="T63" fmla="*/ 2147483646 h 358"/>
                <a:gd name="T64" fmla="*/ 2147483646 w 107"/>
                <a:gd name="T65" fmla="*/ 2147483646 h 358"/>
                <a:gd name="T66" fmla="*/ 2147483646 w 107"/>
                <a:gd name="T67" fmla="*/ 2147483646 h 358"/>
                <a:gd name="T68" fmla="*/ 2147483646 w 107"/>
                <a:gd name="T69" fmla="*/ 2147483646 h 358"/>
                <a:gd name="T70" fmla="*/ 2147483646 w 107"/>
                <a:gd name="T71" fmla="*/ 2147483646 h 358"/>
                <a:gd name="T72" fmla="*/ 2147483646 w 107"/>
                <a:gd name="T73" fmla="*/ 2147483646 h 358"/>
                <a:gd name="T74" fmla="*/ 2147483646 w 107"/>
                <a:gd name="T75" fmla="*/ 2147483646 h 358"/>
                <a:gd name="T76" fmla="*/ 2147483646 w 107"/>
                <a:gd name="T77" fmla="*/ 2147483646 h 358"/>
                <a:gd name="T78" fmla="*/ 2147483646 w 107"/>
                <a:gd name="T79" fmla="*/ 2147483646 h 358"/>
                <a:gd name="T80" fmla="*/ 2147483646 w 107"/>
                <a:gd name="T81" fmla="*/ 2147483646 h 358"/>
                <a:gd name="T82" fmla="*/ 2147483646 w 107"/>
                <a:gd name="T83" fmla="*/ 2147483646 h 358"/>
                <a:gd name="T84" fmla="*/ 2147483646 w 107"/>
                <a:gd name="T85" fmla="*/ 2147483646 h 358"/>
                <a:gd name="T86" fmla="*/ 2147483646 w 107"/>
                <a:gd name="T87" fmla="*/ 2147483646 h 358"/>
                <a:gd name="T88" fmla="*/ 2147483646 w 107"/>
                <a:gd name="T89" fmla="*/ 2147483646 h 358"/>
                <a:gd name="T90" fmla="*/ 2147483646 w 107"/>
                <a:gd name="T91" fmla="*/ 2147483646 h 358"/>
                <a:gd name="T92" fmla="*/ 2147483646 w 107"/>
                <a:gd name="T93" fmla="*/ 2147483646 h 358"/>
                <a:gd name="T94" fmla="*/ 2147483646 w 107"/>
                <a:gd name="T95" fmla="*/ 2147483646 h 358"/>
                <a:gd name="T96" fmla="*/ 2147483646 w 107"/>
                <a:gd name="T97" fmla="*/ 2147483646 h 358"/>
                <a:gd name="T98" fmla="*/ 2147483646 w 107"/>
                <a:gd name="T99" fmla="*/ 2147483646 h 358"/>
                <a:gd name="T100" fmla="*/ 2147483646 w 107"/>
                <a:gd name="T101" fmla="*/ 2147483646 h 358"/>
                <a:gd name="T102" fmla="*/ 2147483646 w 107"/>
                <a:gd name="T103" fmla="*/ 2147483646 h 358"/>
                <a:gd name="T104" fmla="*/ 2147483646 w 107"/>
                <a:gd name="T105" fmla="*/ 2147483646 h 358"/>
                <a:gd name="T106" fmla="*/ 2147483646 w 107"/>
                <a:gd name="T107" fmla="*/ 2147483646 h 358"/>
                <a:gd name="T108" fmla="*/ 2147483646 w 107"/>
                <a:gd name="T109" fmla="*/ 2147483646 h 358"/>
                <a:gd name="T110" fmla="*/ 2147483646 w 107"/>
                <a:gd name="T111" fmla="*/ 2147483646 h 358"/>
                <a:gd name="T112" fmla="*/ 2147483646 w 107"/>
                <a:gd name="T113" fmla="*/ 2147483646 h 358"/>
                <a:gd name="T114" fmla="*/ 0 w 107"/>
                <a:gd name="T115" fmla="*/ 0 h 3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07" h="358">
                  <a:moveTo>
                    <a:pt x="0" y="0"/>
                  </a:moveTo>
                  <a:lnTo>
                    <a:pt x="2" y="4"/>
                  </a:lnTo>
                  <a:lnTo>
                    <a:pt x="5" y="7"/>
                  </a:lnTo>
                  <a:lnTo>
                    <a:pt x="6" y="12"/>
                  </a:lnTo>
                  <a:lnTo>
                    <a:pt x="8" y="15"/>
                  </a:lnTo>
                  <a:lnTo>
                    <a:pt x="9" y="18"/>
                  </a:lnTo>
                  <a:lnTo>
                    <a:pt x="11" y="21"/>
                  </a:lnTo>
                  <a:lnTo>
                    <a:pt x="12" y="24"/>
                  </a:lnTo>
                  <a:lnTo>
                    <a:pt x="14" y="25"/>
                  </a:lnTo>
                  <a:lnTo>
                    <a:pt x="15" y="28"/>
                  </a:lnTo>
                  <a:lnTo>
                    <a:pt x="17" y="30"/>
                  </a:lnTo>
                  <a:lnTo>
                    <a:pt x="18" y="33"/>
                  </a:lnTo>
                  <a:lnTo>
                    <a:pt x="18" y="34"/>
                  </a:lnTo>
                  <a:lnTo>
                    <a:pt x="20" y="36"/>
                  </a:lnTo>
                  <a:lnTo>
                    <a:pt x="21" y="37"/>
                  </a:lnTo>
                  <a:lnTo>
                    <a:pt x="21" y="39"/>
                  </a:lnTo>
                  <a:lnTo>
                    <a:pt x="23" y="40"/>
                  </a:lnTo>
                  <a:lnTo>
                    <a:pt x="23" y="42"/>
                  </a:lnTo>
                  <a:lnTo>
                    <a:pt x="24" y="43"/>
                  </a:lnTo>
                  <a:lnTo>
                    <a:pt x="24" y="45"/>
                  </a:lnTo>
                  <a:lnTo>
                    <a:pt x="26" y="46"/>
                  </a:lnTo>
                  <a:lnTo>
                    <a:pt x="26" y="48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27" y="52"/>
                  </a:lnTo>
                  <a:lnTo>
                    <a:pt x="29" y="54"/>
                  </a:lnTo>
                  <a:lnTo>
                    <a:pt x="29" y="55"/>
                  </a:lnTo>
                  <a:lnTo>
                    <a:pt x="30" y="57"/>
                  </a:lnTo>
                  <a:lnTo>
                    <a:pt x="30" y="58"/>
                  </a:lnTo>
                  <a:lnTo>
                    <a:pt x="32" y="60"/>
                  </a:lnTo>
                  <a:lnTo>
                    <a:pt x="32" y="61"/>
                  </a:lnTo>
                  <a:lnTo>
                    <a:pt x="33" y="64"/>
                  </a:lnTo>
                  <a:lnTo>
                    <a:pt x="33" y="66"/>
                  </a:lnTo>
                  <a:lnTo>
                    <a:pt x="35" y="67"/>
                  </a:lnTo>
                  <a:lnTo>
                    <a:pt x="35" y="70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8" y="75"/>
                  </a:lnTo>
                  <a:lnTo>
                    <a:pt x="38" y="76"/>
                  </a:lnTo>
                  <a:lnTo>
                    <a:pt x="39" y="78"/>
                  </a:lnTo>
                  <a:lnTo>
                    <a:pt x="39" y="79"/>
                  </a:lnTo>
                  <a:lnTo>
                    <a:pt x="39" y="81"/>
                  </a:lnTo>
                  <a:lnTo>
                    <a:pt x="41" y="82"/>
                  </a:lnTo>
                  <a:lnTo>
                    <a:pt x="41" y="84"/>
                  </a:lnTo>
                  <a:lnTo>
                    <a:pt x="42" y="85"/>
                  </a:lnTo>
                  <a:lnTo>
                    <a:pt x="42" y="87"/>
                  </a:lnTo>
                  <a:lnTo>
                    <a:pt x="42" y="88"/>
                  </a:lnTo>
                  <a:lnTo>
                    <a:pt x="44" y="88"/>
                  </a:lnTo>
                  <a:lnTo>
                    <a:pt x="44" y="90"/>
                  </a:lnTo>
                  <a:lnTo>
                    <a:pt x="44" y="91"/>
                  </a:lnTo>
                  <a:lnTo>
                    <a:pt x="45" y="93"/>
                  </a:lnTo>
                  <a:lnTo>
                    <a:pt x="45" y="94"/>
                  </a:lnTo>
                  <a:lnTo>
                    <a:pt x="45" y="96"/>
                  </a:lnTo>
                  <a:lnTo>
                    <a:pt x="47" y="96"/>
                  </a:lnTo>
                  <a:lnTo>
                    <a:pt x="47" y="97"/>
                  </a:lnTo>
                  <a:lnTo>
                    <a:pt x="47" y="99"/>
                  </a:lnTo>
                  <a:lnTo>
                    <a:pt x="48" y="102"/>
                  </a:lnTo>
                  <a:lnTo>
                    <a:pt x="48" y="103"/>
                  </a:lnTo>
                  <a:lnTo>
                    <a:pt x="50" y="105"/>
                  </a:lnTo>
                  <a:lnTo>
                    <a:pt x="50" y="106"/>
                  </a:lnTo>
                  <a:lnTo>
                    <a:pt x="51" y="108"/>
                  </a:lnTo>
                  <a:lnTo>
                    <a:pt x="51" y="111"/>
                  </a:lnTo>
                  <a:lnTo>
                    <a:pt x="53" y="112"/>
                  </a:lnTo>
                  <a:lnTo>
                    <a:pt x="53" y="115"/>
                  </a:lnTo>
                  <a:lnTo>
                    <a:pt x="54" y="118"/>
                  </a:lnTo>
                  <a:lnTo>
                    <a:pt x="56" y="120"/>
                  </a:lnTo>
                  <a:lnTo>
                    <a:pt x="56" y="123"/>
                  </a:lnTo>
                  <a:lnTo>
                    <a:pt x="57" y="124"/>
                  </a:lnTo>
                  <a:lnTo>
                    <a:pt x="57" y="126"/>
                  </a:lnTo>
                  <a:lnTo>
                    <a:pt x="59" y="129"/>
                  </a:lnTo>
                  <a:lnTo>
                    <a:pt x="59" y="130"/>
                  </a:lnTo>
                  <a:lnTo>
                    <a:pt x="60" y="132"/>
                  </a:lnTo>
                  <a:lnTo>
                    <a:pt x="60" y="133"/>
                  </a:lnTo>
                  <a:lnTo>
                    <a:pt x="60" y="135"/>
                  </a:lnTo>
                  <a:lnTo>
                    <a:pt x="62" y="136"/>
                  </a:lnTo>
                  <a:lnTo>
                    <a:pt x="62" y="138"/>
                  </a:lnTo>
                  <a:lnTo>
                    <a:pt x="62" y="139"/>
                  </a:lnTo>
                  <a:lnTo>
                    <a:pt x="63" y="141"/>
                  </a:lnTo>
                  <a:lnTo>
                    <a:pt x="63" y="142"/>
                  </a:lnTo>
                  <a:lnTo>
                    <a:pt x="63" y="144"/>
                  </a:lnTo>
                  <a:lnTo>
                    <a:pt x="65" y="145"/>
                  </a:lnTo>
                  <a:lnTo>
                    <a:pt x="65" y="147"/>
                  </a:lnTo>
                  <a:lnTo>
                    <a:pt x="65" y="148"/>
                  </a:lnTo>
                  <a:lnTo>
                    <a:pt x="66" y="150"/>
                  </a:lnTo>
                  <a:lnTo>
                    <a:pt x="66" y="151"/>
                  </a:lnTo>
                  <a:lnTo>
                    <a:pt x="66" y="153"/>
                  </a:lnTo>
                  <a:lnTo>
                    <a:pt x="68" y="154"/>
                  </a:lnTo>
                  <a:lnTo>
                    <a:pt x="68" y="156"/>
                  </a:lnTo>
                  <a:lnTo>
                    <a:pt x="68" y="157"/>
                  </a:lnTo>
                  <a:lnTo>
                    <a:pt x="69" y="159"/>
                  </a:lnTo>
                  <a:lnTo>
                    <a:pt x="69" y="160"/>
                  </a:lnTo>
                  <a:lnTo>
                    <a:pt x="69" y="163"/>
                  </a:lnTo>
                  <a:lnTo>
                    <a:pt x="71" y="165"/>
                  </a:lnTo>
                  <a:lnTo>
                    <a:pt x="71" y="168"/>
                  </a:lnTo>
                  <a:lnTo>
                    <a:pt x="72" y="169"/>
                  </a:lnTo>
                  <a:lnTo>
                    <a:pt x="72" y="172"/>
                  </a:lnTo>
                  <a:lnTo>
                    <a:pt x="74" y="175"/>
                  </a:lnTo>
                  <a:lnTo>
                    <a:pt x="74" y="177"/>
                  </a:lnTo>
                  <a:lnTo>
                    <a:pt x="75" y="178"/>
                  </a:lnTo>
                  <a:lnTo>
                    <a:pt x="75" y="181"/>
                  </a:lnTo>
                  <a:lnTo>
                    <a:pt x="77" y="183"/>
                  </a:lnTo>
                  <a:lnTo>
                    <a:pt x="77" y="184"/>
                  </a:lnTo>
                  <a:lnTo>
                    <a:pt x="77" y="186"/>
                  </a:lnTo>
                  <a:lnTo>
                    <a:pt x="78" y="187"/>
                  </a:lnTo>
                  <a:lnTo>
                    <a:pt x="78" y="189"/>
                  </a:lnTo>
                  <a:lnTo>
                    <a:pt x="78" y="190"/>
                  </a:lnTo>
                  <a:lnTo>
                    <a:pt x="78" y="192"/>
                  </a:lnTo>
                  <a:lnTo>
                    <a:pt x="80" y="193"/>
                  </a:lnTo>
                  <a:lnTo>
                    <a:pt x="80" y="195"/>
                  </a:lnTo>
                  <a:lnTo>
                    <a:pt x="80" y="196"/>
                  </a:lnTo>
                  <a:lnTo>
                    <a:pt x="80" y="198"/>
                  </a:lnTo>
                  <a:lnTo>
                    <a:pt x="81" y="198"/>
                  </a:lnTo>
                  <a:lnTo>
                    <a:pt x="81" y="199"/>
                  </a:lnTo>
                  <a:lnTo>
                    <a:pt x="81" y="201"/>
                  </a:lnTo>
                  <a:lnTo>
                    <a:pt x="83" y="202"/>
                  </a:lnTo>
                  <a:lnTo>
                    <a:pt x="83" y="204"/>
                  </a:lnTo>
                  <a:lnTo>
                    <a:pt x="83" y="205"/>
                  </a:lnTo>
                  <a:lnTo>
                    <a:pt x="83" y="207"/>
                  </a:lnTo>
                  <a:lnTo>
                    <a:pt x="84" y="208"/>
                  </a:lnTo>
                  <a:lnTo>
                    <a:pt x="84" y="210"/>
                  </a:lnTo>
                  <a:lnTo>
                    <a:pt x="84" y="211"/>
                  </a:lnTo>
                  <a:lnTo>
                    <a:pt x="86" y="213"/>
                  </a:lnTo>
                  <a:lnTo>
                    <a:pt x="86" y="216"/>
                  </a:lnTo>
                  <a:lnTo>
                    <a:pt x="87" y="217"/>
                  </a:lnTo>
                  <a:lnTo>
                    <a:pt x="87" y="219"/>
                  </a:lnTo>
                  <a:lnTo>
                    <a:pt x="89" y="222"/>
                  </a:lnTo>
                  <a:lnTo>
                    <a:pt x="89" y="225"/>
                  </a:lnTo>
                  <a:lnTo>
                    <a:pt x="91" y="226"/>
                  </a:lnTo>
                  <a:lnTo>
                    <a:pt x="91" y="229"/>
                  </a:lnTo>
                  <a:lnTo>
                    <a:pt x="92" y="231"/>
                  </a:lnTo>
                  <a:lnTo>
                    <a:pt x="92" y="234"/>
                  </a:lnTo>
                  <a:lnTo>
                    <a:pt x="92" y="235"/>
                  </a:lnTo>
                  <a:lnTo>
                    <a:pt x="94" y="237"/>
                  </a:lnTo>
                  <a:lnTo>
                    <a:pt x="94" y="238"/>
                  </a:lnTo>
                  <a:lnTo>
                    <a:pt x="94" y="240"/>
                  </a:lnTo>
                  <a:lnTo>
                    <a:pt x="95" y="241"/>
                  </a:lnTo>
                  <a:lnTo>
                    <a:pt x="95" y="243"/>
                  </a:lnTo>
                  <a:lnTo>
                    <a:pt x="95" y="244"/>
                  </a:lnTo>
                  <a:lnTo>
                    <a:pt x="97" y="246"/>
                  </a:lnTo>
                  <a:lnTo>
                    <a:pt x="97" y="247"/>
                  </a:lnTo>
                  <a:lnTo>
                    <a:pt x="97" y="249"/>
                  </a:lnTo>
                  <a:lnTo>
                    <a:pt x="97" y="250"/>
                  </a:lnTo>
                  <a:lnTo>
                    <a:pt x="97" y="252"/>
                  </a:lnTo>
                  <a:lnTo>
                    <a:pt x="98" y="253"/>
                  </a:lnTo>
                  <a:lnTo>
                    <a:pt x="98" y="255"/>
                  </a:lnTo>
                  <a:lnTo>
                    <a:pt x="98" y="256"/>
                  </a:lnTo>
                  <a:lnTo>
                    <a:pt x="98" y="258"/>
                  </a:lnTo>
                  <a:lnTo>
                    <a:pt x="98" y="259"/>
                  </a:lnTo>
                  <a:lnTo>
                    <a:pt x="98" y="261"/>
                  </a:lnTo>
                  <a:lnTo>
                    <a:pt x="98" y="262"/>
                  </a:lnTo>
                  <a:lnTo>
                    <a:pt x="98" y="264"/>
                  </a:lnTo>
                  <a:lnTo>
                    <a:pt x="100" y="265"/>
                  </a:lnTo>
                  <a:lnTo>
                    <a:pt x="100" y="267"/>
                  </a:lnTo>
                  <a:lnTo>
                    <a:pt x="100" y="268"/>
                  </a:lnTo>
                  <a:lnTo>
                    <a:pt x="100" y="271"/>
                  </a:lnTo>
                  <a:lnTo>
                    <a:pt x="100" y="273"/>
                  </a:lnTo>
                  <a:lnTo>
                    <a:pt x="100" y="274"/>
                  </a:lnTo>
                  <a:lnTo>
                    <a:pt x="100" y="277"/>
                  </a:lnTo>
                  <a:lnTo>
                    <a:pt x="100" y="279"/>
                  </a:lnTo>
                  <a:lnTo>
                    <a:pt x="100" y="280"/>
                  </a:lnTo>
                  <a:lnTo>
                    <a:pt x="100" y="283"/>
                  </a:lnTo>
                  <a:lnTo>
                    <a:pt x="101" y="285"/>
                  </a:lnTo>
                  <a:lnTo>
                    <a:pt x="101" y="286"/>
                  </a:lnTo>
                  <a:lnTo>
                    <a:pt x="101" y="288"/>
                  </a:lnTo>
                  <a:lnTo>
                    <a:pt x="101" y="289"/>
                  </a:lnTo>
                  <a:lnTo>
                    <a:pt x="101" y="291"/>
                  </a:lnTo>
                  <a:lnTo>
                    <a:pt x="101" y="292"/>
                  </a:lnTo>
                  <a:lnTo>
                    <a:pt x="101" y="294"/>
                  </a:lnTo>
                  <a:lnTo>
                    <a:pt x="101" y="295"/>
                  </a:lnTo>
                  <a:lnTo>
                    <a:pt x="101" y="297"/>
                  </a:lnTo>
                  <a:lnTo>
                    <a:pt x="101" y="298"/>
                  </a:lnTo>
                  <a:lnTo>
                    <a:pt x="103" y="298"/>
                  </a:lnTo>
                  <a:lnTo>
                    <a:pt x="103" y="300"/>
                  </a:lnTo>
                  <a:lnTo>
                    <a:pt x="103" y="301"/>
                  </a:lnTo>
                  <a:lnTo>
                    <a:pt x="103" y="303"/>
                  </a:lnTo>
                  <a:lnTo>
                    <a:pt x="103" y="304"/>
                  </a:lnTo>
                  <a:lnTo>
                    <a:pt x="103" y="306"/>
                  </a:lnTo>
                  <a:lnTo>
                    <a:pt x="103" y="307"/>
                  </a:lnTo>
                  <a:lnTo>
                    <a:pt x="104" y="309"/>
                  </a:lnTo>
                  <a:lnTo>
                    <a:pt x="104" y="310"/>
                  </a:lnTo>
                  <a:lnTo>
                    <a:pt x="104" y="312"/>
                  </a:lnTo>
                  <a:lnTo>
                    <a:pt x="104" y="313"/>
                  </a:lnTo>
                  <a:lnTo>
                    <a:pt x="104" y="315"/>
                  </a:lnTo>
                  <a:lnTo>
                    <a:pt x="106" y="316"/>
                  </a:lnTo>
                  <a:lnTo>
                    <a:pt x="106" y="318"/>
                  </a:lnTo>
                  <a:lnTo>
                    <a:pt x="106" y="319"/>
                  </a:lnTo>
                  <a:lnTo>
                    <a:pt x="106" y="321"/>
                  </a:lnTo>
                  <a:lnTo>
                    <a:pt x="106" y="322"/>
                  </a:lnTo>
                  <a:lnTo>
                    <a:pt x="106" y="324"/>
                  </a:lnTo>
                  <a:lnTo>
                    <a:pt x="107" y="325"/>
                  </a:lnTo>
                  <a:lnTo>
                    <a:pt x="107" y="327"/>
                  </a:lnTo>
                  <a:lnTo>
                    <a:pt x="107" y="328"/>
                  </a:lnTo>
                  <a:lnTo>
                    <a:pt x="107" y="330"/>
                  </a:lnTo>
                  <a:lnTo>
                    <a:pt x="107" y="331"/>
                  </a:lnTo>
                  <a:lnTo>
                    <a:pt x="107" y="333"/>
                  </a:lnTo>
                  <a:lnTo>
                    <a:pt x="107" y="334"/>
                  </a:lnTo>
                  <a:lnTo>
                    <a:pt x="107" y="336"/>
                  </a:lnTo>
                  <a:lnTo>
                    <a:pt x="107" y="339"/>
                  </a:lnTo>
                  <a:lnTo>
                    <a:pt x="107" y="340"/>
                  </a:lnTo>
                  <a:lnTo>
                    <a:pt x="106" y="342"/>
                  </a:lnTo>
                  <a:lnTo>
                    <a:pt x="106" y="343"/>
                  </a:lnTo>
                  <a:lnTo>
                    <a:pt x="106" y="346"/>
                  </a:lnTo>
                  <a:lnTo>
                    <a:pt x="106" y="348"/>
                  </a:lnTo>
                  <a:lnTo>
                    <a:pt x="106" y="351"/>
                  </a:lnTo>
                  <a:lnTo>
                    <a:pt x="106" y="352"/>
                  </a:lnTo>
                  <a:lnTo>
                    <a:pt x="106" y="355"/>
                  </a:lnTo>
                  <a:lnTo>
                    <a:pt x="106" y="3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87" name="Freeform 43">
              <a:extLst>
                <a:ext uri="{FF2B5EF4-FFF2-40B4-BE49-F238E27FC236}">
                  <a16:creationId xmlns:a16="http://schemas.microsoft.com/office/drawing/2014/main" id="{AB71654A-8DB7-0E4C-B302-80EC4084B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150" y="4618038"/>
              <a:ext cx="84138" cy="285750"/>
            </a:xfrm>
            <a:custGeom>
              <a:avLst/>
              <a:gdLst>
                <a:gd name="T0" fmla="*/ 2147483646 w 107"/>
                <a:gd name="T1" fmla="*/ 2147483646 h 358"/>
                <a:gd name="T2" fmla="*/ 2147483646 w 107"/>
                <a:gd name="T3" fmla="*/ 2147483646 h 358"/>
                <a:gd name="T4" fmla="*/ 2147483646 w 107"/>
                <a:gd name="T5" fmla="*/ 2147483646 h 358"/>
                <a:gd name="T6" fmla="*/ 2147483646 w 107"/>
                <a:gd name="T7" fmla="*/ 2147483646 h 358"/>
                <a:gd name="T8" fmla="*/ 2147483646 w 107"/>
                <a:gd name="T9" fmla="*/ 2147483646 h 358"/>
                <a:gd name="T10" fmla="*/ 2147483646 w 107"/>
                <a:gd name="T11" fmla="*/ 2147483646 h 358"/>
                <a:gd name="T12" fmla="*/ 2147483646 w 107"/>
                <a:gd name="T13" fmla="*/ 2147483646 h 358"/>
                <a:gd name="T14" fmla="*/ 2147483646 w 107"/>
                <a:gd name="T15" fmla="*/ 2147483646 h 358"/>
                <a:gd name="T16" fmla="*/ 2147483646 w 107"/>
                <a:gd name="T17" fmla="*/ 2147483646 h 358"/>
                <a:gd name="T18" fmla="*/ 2147483646 w 107"/>
                <a:gd name="T19" fmla="*/ 2147483646 h 358"/>
                <a:gd name="T20" fmla="*/ 2147483646 w 107"/>
                <a:gd name="T21" fmla="*/ 2147483646 h 358"/>
                <a:gd name="T22" fmla="*/ 2147483646 w 107"/>
                <a:gd name="T23" fmla="*/ 2147483646 h 358"/>
                <a:gd name="T24" fmla="*/ 2147483646 w 107"/>
                <a:gd name="T25" fmla="*/ 2147483646 h 358"/>
                <a:gd name="T26" fmla="*/ 2147483646 w 107"/>
                <a:gd name="T27" fmla="*/ 2147483646 h 358"/>
                <a:gd name="T28" fmla="*/ 2147483646 w 107"/>
                <a:gd name="T29" fmla="*/ 2147483646 h 358"/>
                <a:gd name="T30" fmla="*/ 2147483646 w 107"/>
                <a:gd name="T31" fmla="*/ 2147483646 h 358"/>
                <a:gd name="T32" fmla="*/ 2147483646 w 107"/>
                <a:gd name="T33" fmla="*/ 2147483646 h 358"/>
                <a:gd name="T34" fmla="*/ 2147483646 w 107"/>
                <a:gd name="T35" fmla="*/ 2147483646 h 358"/>
                <a:gd name="T36" fmla="*/ 2147483646 w 107"/>
                <a:gd name="T37" fmla="*/ 2147483646 h 358"/>
                <a:gd name="T38" fmla="*/ 2147483646 w 107"/>
                <a:gd name="T39" fmla="*/ 2147483646 h 358"/>
                <a:gd name="T40" fmla="*/ 2147483646 w 107"/>
                <a:gd name="T41" fmla="*/ 2147483646 h 358"/>
                <a:gd name="T42" fmla="*/ 2147483646 w 107"/>
                <a:gd name="T43" fmla="*/ 2147483646 h 358"/>
                <a:gd name="T44" fmla="*/ 2147483646 w 107"/>
                <a:gd name="T45" fmla="*/ 2147483646 h 358"/>
                <a:gd name="T46" fmla="*/ 2147483646 w 107"/>
                <a:gd name="T47" fmla="*/ 2147483646 h 358"/>
                <a:gd name="T48" fmla="*/ 2147483646 w 107"/>
                <a:gd name="T49" fmla="*/ 2147483646 h 358"/>
                <a:gd name="T50" fmla="*/ 2147483646 w 107"/>
                <a:gd name="T51" fmla="*/ 2147483646 h 358"/>
                <a:gd name="T52" fmla="*/ 2147483646 w 107"/>
                <a:gd name="T53" fmla="*/ 2147483646 h 358"/>
                <a:gd name="T54" fmla="*/ 2147483646 w 107"/>
                <a:gd name="T55" fmla="*/ 2147483646 h 358"/>
                <a:gd name="T56" fmla="*/ 2147483646 w 107"/>
                <a:gd name="T57" fmla="*/ 2147483646 h 358"/>
                <a:gd name="T58" fmla="*/ 2147483646 w 107"/>
                <a:gd name="T59" fmla="*/ 2147483646 h 358"/>
                <a:gd name="T60" fmla="*/ 2147483646 w 107"/>
                <a:gd name="T61" fmla="*/ 2147483646 h 358"/>
                <a:gd name="T62" fmla="*/ 2147483646 w 107"/>
                <a:gd name="T63" fmla="*/ 2147483646 h 358"/>
                <a:gd name="T64" fmla="*/ 2147483646 w 107"/>
                <a:gd name="T65" fmla="*/ 2147483646 h 358"/>
                <a:gd name="T66" fmla="*/ 2147483646 w 107"/>
                <a:gd name="T67" fmla="*/ 2147483646 h 358"/>
                <a:gd name="T68" fmla="*/ 2147483646 w 107"/>
                <a:gd name="T69" fmla="*/ 2147483646 h 358"/>
                <a:gd name="T70" fmla="*/ 2147483646 w 107"/>
                <a:gd name="T71" fmla="*/ 2147483646 h 358"/>
                <a:gd name="T72" fmla="*/ 2147483646 w 107"/>
                <a:gd name="T73" fmla="*/ 2147483646 h 358"/>
                <a:gd name="T74" fmla="*/ 2147483646 w 107"/>
                <a:gd name="T75" fmla="*/ 2147483646 h 358"/>
                <a:gd name="T76" fmla="*/ 2147483646 w 107"/>
                <a:gd name="T77" fmla="*/ 2147483646 h 358"/>
                <a:gd name="T78" fmla="*/ 2147483646 w 107"/>
                <a:gd name="T79" fmla="*/ 2147483646 h 358"/>
                <a:gd name="T80" fmla="*/ 2147483646 w 107"/>
                <a:gd name="T81" fmla="*/ 2147483646 h 358"/>
                <a:gd name="T82" fmla="*/ 2147483646 w 107"/>
                <a:gd name="T83" fmla="*/ 2147483646 h 358"/>
                <a:gd name="T84" fmla="*/ 2147483646 w 107"/>
                <a:gd name="T85" fmla="*/ 2147483646 h 358"/>
                <a:gd name="T86" fmla="*/ 2147483646 w 107"/>
                <a:gd name="T87" fmla="*/ 2147483646 h 358"/>
                <a:gd name="T88" fmla="*/ 2147483646 w 107"/>
                <a:gd name="T89" fmla="*/ 2147483646 h 358"/>
                <a:gd name="T90" fmla="*/ 2147483646 w 107"/>
                <a:gd name="T91" fmla="*/ 2147483646 h 358"/>
                <a:gd name="T92" fmla="*/ 2147483646 w 107"/>
                <a:gd name="T93" fmla="*/ 2147483646 h 358"/>
                <a:gd name="T94" fmla="*/ 2147483646 w 107"/>
                <a:gd name="T95" fmla="*/ 2147483646 h 358"/>
                <a:gd name="T96" fmla="*/ 2147483646 w 107"/>
                <a:gd name="T97" fmla="*/ 2147483646 h 358"/>
                <a:gd name="T98" fmla="*/ 2147483646 w 107"/>
                <a:gd name="T99" fmla="*/ 2147483646 h 358"/>
                <a:gd name="T100" fmla="*/ 2147483646 w 107"/>
                <a:gd name="T101" fmla="*/ 2147483646 h 358"/>
                <a:gd name="T102" fmla="*/ 2147483646 w 107"/>
                <a:gd name="T103" fmla="*/ 2147483646 h 358"/>
                <a:gd name="T104" fmla="*/ 2147483646 w 107"/>
                <a:gd name="T105" fmla="*/ 2147483646 h 358"/>
                <a:gd name="T106" fmla="*/ 2147483646 w 107"/>
                <a:gd name="T107" fmla="*/ 2147483646 h 358"/>
                <a:gd name="T108" fmla="*/ 2147483646 w 107"/>
                <a:gd name="T109" fmla="*/ 2147483646 h 358"/>
                <a:gd name="T110" fmla="*/ 2147483646 w 107"/>
                <a:gd name="T111" fmla="*/ 2147483646 h 358"/>
                <a:gd name="T112" fmla="*/ 2147483646 w 107"/>
                <a:gd name="T113" fmla="*/ 2147483646 h 3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7" h="358">
                  <a:moveTo>
                    <a:pt x="0" y="0"/>
                  </a:moveTo>
                  <a:lnTo>
                    <a:pt x="2" y="4"/>
                  </a:lnTo>
                  <a:lnTo>
                    <a:pt x="5" y="7"/>
                  </a:lnTo>
                  <a:lnTo>
                    <a:pt x="6" y="12"/>
                  </a:lnTo>
                  <a:lnTo>
                    <a:pt x="8" y="15"/>
                  </a:lnTo>
                  <a:lnTo>
                    <a:pt x="9" y="18"/>
                  </a:lnTo>
                  <a:lnTo>
                    <a:pt x="11" y="21"/>
                  </a:lnTo>
                  <a:lnTo>
                    <a:pt x="12" y="24"/>
                  </a:lnTo>
                  <a:lnTo>
                    <a:pt x="14" y="25"/>
                  </a:lnTo>
                  <a:lnTo>
                    <a:pt x="15" y="28"/>
                  </a:lnTo>
                  <a:lnTo>
                    <a:pt x="17" y="30"/>
                  </a:lnTo>
                  <a:lnTo>
                    <a:pt x="18" y="33"/>
                  </a:lnTo>
                  <a:lnTo>
                    <a:pt x="18" y="34"/>
                  </a:lnTo>
                  <a:lnTo>
                    <a:pt x="20" y="36"/>
                  </a:lnTo>
                  <a:lnTo>
                    <a:pt x="21" y="37"/>
                  </a:lnTo>
                  <a:lnTo>
                    <a:pt x="21" y="39"/>
                  </a:lnTo>
                  <a:lnTo>
                    <a:pt x="23" y="40"/>
                  </a:lnTo>
                  <a:lnTo>
                    <a:pt x="23" y="42"/>
                  </a:lnTo>
                  <a:lnTo>
                    <a:pt x="24" y="43"/>
                  </a:lnTo>
                  <a:lnTo>
                    <a:pt x="24" y="45"/>
                  </a:lnTo>
                  <a:lnTo>
                    <a:pt x="26" y="46"/>
                  </a:lnTo>
                  <a:lnTo>
                    <a:pt x="26" y="48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27" y="52"/>
                  </a:lnTo>
                  <a:lnTo>
                    <a:pt x="29" y="54"/>
                  </a:lnTo>
                  <a:lnTo>
                    <a:pt x="29" y="55"/>
                  </a:lnTo>
                  <a:lnTo>
                    <a:pt x="30" y="57"/>
                  </a:lnTo>
                  <a:lnTo>
                    <a:pt x="30" y="58"/>
                  </a:lnTo>
                  <a:lnTo>
                    <a:pt x="32" y="60"/>
                  </a:lnTo>
                  <a:lnTo>
                    <a:pt x="32" y="61"/>
                  </a:lnTo>
                  <a:lnTo>
                    <a:pt x="33" y="64"/>
                  </a:lnTo>
                  <a:lnTo>
                    <a:pt x="33" y="66"/>
                  </a:lnTo>
                  <a:lnTo>
                    <a:pt x="35" y="67"/>
                  </a:lnTo>
                  <a:lnTo>
                    <a:pt x="35" y="70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8" y="75"/>
                  </a:lnTo>
                  <a:lnTo>
                    <a:pt x="38" y="76"/>
                  </a:lnTo>
                  <a:lnTo>
                    <a:pt x="39" y="78"/>
                  </a:lnTo>
                  <a:lnTo>
                    <a:pt x="39" y="79"/>
                  </a:lnTo>
                  <a:lnTo>
                    <a:pt x="39" y="81"/>
                  </a:lnTo>
                  <a:lnTo>
                    <a:pt x="41" y="82"/>
                  </a:lnTo>
                  <a:lnTo>
                    <a:pt x="41" y="84"/>
                  </a:lnTo>
                  <a:lnTo>
                    <a:pt x="42" y="85"/>
                  </a:lnTo>
                  <a:lnTo>
                    <a:pt x="42" y="87"/>
                  </a:lnTo>
                  <a:lnTo>
                    <a:pt x="42" y="88"/>
                  </a:lnTo>
                  <a:lnTo>
                    <a:pt x="44" y="88"/>
                  </a:lnTo>
                  <a:lnTo>
                    <a:pt x="44" y="90"/>
                  </a:lnTo>
                  <a:lnTo>
                    <a:pt x="44" y="91"/>
                  </a:lnTo>
                  <a:lnTo>
                    <a:pt x="45" y="93"/>
                  </a:lnTo>
                  <a:lnTo>
                    <a:pt x="45" y="94"/>
                  </a:lnTo>
                  <a:lnTo>
                    <a:pt x="45" y="96"/>
                  </a:lnTo>
                  <a:lnTo>
                    <a:pt x="47" y="96"/>
                  </a:lnTo>
                  <a:lnTo>
                    <a:pt x="47" y="97"/>
                  </a:lnTo>
                  <a:lnTo>
                    <a:pt x="47" y="99"/>
                  </a:lnTo>
                  <a:lnTo>
                    <a:pt x="48" y="102"/>
                  </a:lnTo>
                  <a:lnTo>
                    <a:pt x="48" y="103"/>
                  </a:lnTo>
                  <a:lnTo>
                    <a:pt x="50" y="105"/>
                  </a:lnTo>
                  <a:lnTo>
                    <a:pt x="50" y="106"/>
                  </a:lnTo>
                  <a:lnTo>
                    <a:pt x="51" y="108"/>
                  </a:lnTo>
                  <a:lnTo>
                    <a:pt x="51" y="111"/>
                  </a:lnTo>
                  <a:lnTo>
                    <a:pt x="53" y="112"/>
                  </a:lnTo>
                  <a:lnTo>
                    <a:pt x="53" y="115"/>
                  </a:lnTo>
                  <a:lnTo>
                    <a:pt x="54" y="118"/>
                  </a:lnTo>
                  <a:lnTo>
                    <a:pt x="56" y="120"/>
                  </a:lnTo>
                  <a:lnTo>
                    <a:pt x="56" y="123"/>
                  </a:lnTo>
                  <a:lnTo>
                    <a:pt x="57" y="124"/>
                  </a:lnTo>
                  <a:lnTo>
                    <a:pt x="57" y="126"/>
                  </a:lnTo>
                  <a:lnTo>
                    <a:pt x="59" y="129"/>
                  </a:lnTo>
                  <a:lnTo>
                    <a:pt x="59" y="130"/>
                  </a:lnTo>
                  <a:lnTo>
                    <a:pt x="60" y="132"/>
                  </a:lnTo>
                  <a:lnTo>
                    <a:pt x="60" y="133"/>
                  </a:lnTo>
                  <a:lnTo>
                    <a:pt x="60" y="135"/>
                  </a:lnTo>
                  <a:lnTo>
                    <a:pt x="62" y="136"/>
                  </a:lnTo>
                  <a:lnTo>
                    <a:pt x="62" y="138"/>
                  </a:lnTo>
                  <a:lnTo>
                    <a:pt x="62" y="139"/>
                  </a:lnTo>
                  <a:lnTo>
                    <a:pt x="63" y="141"/>
                  </a:lnTo>
                  <a:lnTo>
                    <a:pt x="63" y="142"/>
                  </a:lnTo>
                  <a:lnTo>
                    <a:pt x="63" y="144"/>
                  </a:lnTo>
                  <a:lnTo>
                    <a:pt x="65" y="145"/>
                  </a:lnTo>
                  <a:lnTo>
                    <a:pt x="65" y="147"/>
                  </a:lnTo>
                  <a:lnTo>
                    <a:pt x="65" y="148"/>
                  </a:lnTo>
                  <a:lnTo>
                    <a:pt x="66" y="150"/>
                  </a:lnTo>
                  <a:lnTo>
                    <a:pt x="66" y="151"/>
                  </a:lnTo>
                  <a:lnTo>
                    <a:pt x="66" y="153"/>
                  </a:lnTo>
                  <a:lnTo>
                    <a:pt x="68" y="154"/>
                  </a:lnTo>
                  <a:lnTo>
                    <a:pt x="68" y="156"/>
                  </a:lnTo>
                  <a:lnTo>
                    <a:pt x="68" y="157"/>
                  </a:lnTo>
                  <a:lnTo>
                    <a:pt x="69" y="159"/>
                  </a:lnTo>
                  <a:lnTo>
                    <a:pt x="69" y="160"/>
                  </a:lnTo>
                  <a:lnTo>
                    <a:pt x="69" y="163"/>
                  </a:lnTo>
                  <a:lnTo>
                    <a:pt x="71" y="165"/>
                  </a:lnTo>
                  <a:lnTo>
                    <a:pt x="71" y="168"/>
                  </a:lnTo>
                  <a:lnTo>
                    <a:pt x="72" y="169"/>
                  </a:lnTo>
                  <a:lnTo>
                    <a:pt x="72" y="172"/>
                  </a:lnTo>
                  <a:lnTo>
                    <a:pt x="74" y="175"/>
                  </a:lnTo>
                  <a:lnTo>
                    <a:pt x="74" y="177"/>
                  </a:lnTo>
                  <a:lnTo>
                    <a:pt x="75" y="178"/>
                  </a:lnTo>
                  <a:lnTo>
                    <a:pt x="75" y="181"/>
                  </a:lnTo>
                  <a:lnTo>
                    <a:pt x="77" y="183"/>
                  </a:lnTo>
                  <a:lnTo>
                    <a:pt x="77" y="184"/>
                  </a:lnTo>
                  <a:lnTo>
                    <a:pt x="77" y="186"/>
                  </a:lnTo>
                  <a:lnTo>
                    <a:pt x="78" y="187"/>
                  </a:lnTo>
                  <a:lnTo>
                    <a:pt x="78" y="189"/>
                  </a:lnTo>
                  <a:lnTo>
                    <a:pt x="78" y="190"/>
                  </a:lnTo>
                  <a:lnTo>
                    <a:pt x="78" y="192"/>
                  </a:lnTo>
                  <a:lnTo>
                    <a:pt x="80" y="193"/>
                  </a:lnTo>
                  <a:lnTo>
                    <a:pt x="80" y="195"/>
                  </a:lnTo>
                  <a:lnTo>
                    <a:pt x="80" y="196"/>
                  </a:lnTo>
                  <a:lnTo>
                    <a:pt x="80" y="198"/>
                  </a:lnTo>
                  <a:lnTo>
                    <a:pt x="81" y="198"/>
                  </a:lnTo>
                  <a:lnTo>
                    <a:pt x="81" y="199"/>
                  </a:lnTo>
                  <a:lnTo>
                    <a:pt x="81" y="201"/>
                  </a:lnTo>
                  <a:lnTo>
                    <a:pt x="83" y="202"/>
                  </a:lnTo>
                  <a:lnTo>
                    <a:pt x="83" y="204"/>
                  </a:lnTo>
                  <a:lnTo>
                    <a:pt x="83" y="205"/>
                  </a:lnTo>
                  <a:lnTo>
                    <a:pt x="83" y="207"/>
                  </a:lnTo>
                  <a:lnTo>
                    <a:pt x="84" y="208"/>
                  </a:lnTo>
                  <a:lnTo>
                    <a:pt x="84" y="210"/>
                  </a:lnTo>
                  <a:lnTo>
                    <a:pt x="84" y="211"/>
                  </a:lnTo>
                  <a:lnTo>
                    <a:pt x="86" y="213"/>
                  </a:lnTo>
                  <a:lnTo>
                    <a:pt x="86" y="216"/>
                  </a:lnTo>
                  <a:lnTo>
                    <a:pt x="87" y="217"/>
                  </a:lnTo>
                  <a:lnTo>
                    <a:pt x="87" y="219"/>
                  </a:lnTo>
                  <a:lnTo>
                    <a:pt x="89" y="222"/>
                  </a:lnTo>
                  <a:lnTo>
                    <a:pt x="89" y="225"/>
                  </a:lnTo>
                  <a:lnTo>
                    <a:pt x="91" y="226"/>
                  </a:lnTo>
                  <a:lnTo>
                    <a:pt x="91" y="229"/>
                  </a:lnTo>
                  <a:lnTo>
                    <a:pt x="92" y="231"/>
                  </a:lnTo>
                  <a:lnTo>
                    <a:pt x="92" y="234"/>
                  </a:lnTo>
                  <a:lnTo>
                    <a:pt x="92" y="235"/>
                  </a:lnTo>
                  <a:lnTo>
                    <a:pt x="94" y="237"/>
                  </a:lnTo>
                  <a:lnTo>
                    <a:pt x="94" y="238"/>
                  </a:lnTo>
                  <a:lnTo>
                    <a:pt x="94" y="240"/>
                  </a:lnTo>
                  <a:lnTo>
                    <a:pt x="95" y="241"/>
                  </a:lnTo>
                  <a:lnTo>
                    <a:pt x="95" y="243"/>
                  </a:lnTo>
                  <a:lnTo>
                    <a:pt x="95" y="244"/>
                  </a:lnTo>
                  <a:lnTo>
                    <a:pt x="97" y="246"/>
                  </a:lnTo>
                  <a:lnTo>
                    <a:pt x="97" y="247"/>
                  </a:lnTo>
                  <a:lnTo>
                    <a:pt x="97" y="249"/>
                  </a:lnTo>
                  <a:lnTo>
                    <a:pt x="97" y="250"/>
                  </a:lnTo>
                  <a:lnTo>
                    <a:pt x="97" y="252"/>
                  </a:lnTo>
                  <a:lnTo>
                    <a:pt x="98" y="253"/>
                  </a:lnTo>
                  <a:lnTo>
                    <a:pt x="98" y="255"/>
                  </a:lnTo>
                  <a:lnTo>
                    <a:pt x="98" y="256"/>
                  </a:lnTo>
                  <a:lnTo>
                    <a:pt x="98" y="258"/>
                  </a:lnTo>
                  <a:lnTo>
                    <a:pt x="98" y="259"/>
                  </a:lnTo>
                  <a:lnTo>
                    <a:pt x="98" y="261"/>
                  </a:lnTo>
                  <a:lnTo>
                    <a:pt x="98" y="262"/>
                  </a:lnTo>
                  <a:lnTo>
                    <a:pt x="98" y="264"/>
                  </a:lnTo>
                  <a:lnTo>
                    <a:pt x="100" y="265"/>
                  </a:lnTo>
                  <a:lnTo>
                    <a:pt x="100" y="267"/>
                  </a:lnTo>
                  <a:lnTo>
                    <a:pt x="100" y="268"/>
                  </a:lnTo>
                  <a:lnTo>
                    <a:pt x="100" y="271"/>
                  </a:lnTo>
                  <a:lnTo>
                    <a:pt x="100" y="273"/>
                  </a:lnTo>
                  <a:lnTo>
                    <a:pt x="100" y="274"/>
                  </a:lnTo>
                  <a:lnTo>
                    <a:pt x="100" y="277"/>
                  </a:lnTo>
                  <a:lnTo>
                    <a:pt x="100" y="279"/>
                  </a:lnTo>
                  <a:lnTo>
                    <a:pt x="100" y="280"/>
                  </a:lnTo>
                  <a:lnTo>
                    <a:pt x="100" y="283"/>
                  </a:lnTo>
                  <a:lnTo>
                    <a:pt x="101" y="285"/>
                  </a:lnTo>
                  <a:lnTo>
                    <a:pt x="101" y="286"/>
                  </a:lnTo>
                  <a:lnTo>
                    <a:pt x="101" y="288"/>
                  </a:lnTo>
                  <a:lnTo>
                    <a:pt x="101" y="289"/>
                  </a:lnTo>
                  <a:lnTo>
                    <a:pt x="101" y="291"/>
                  </a:lnTo>
                  <a:lnTo>
                    <a:pt x="101" y="292"/>
                  </a:lnTo>
                  <a:lnTo>
                    <a:pt x="101" y="294"/>
                  </a:lnTo>
                  <a:lnTo>
                    <a:pt x="101" y="295"/>
                  </a:lnTo>
                  <a:lnTo>
                    <a:pt x="101" y="297"/>
                  </a:lnTo>
                  <a:lnTo>
                    <a:pt x="101" y="298"/>
                  </a:lnTo>
                  <a:lnTo>
                    <a:pt x="103" y="298"/>
                  </a:lnTo>
                  <a:lnTo>
                    <a:pt x="103" y="300"/>
                  </a:lnTo>
                  <a:lnTo>
                    <a:pt x="103" y="301"/>
                  </a:lnTo>
                  <a:lnTo>
                    <a:pt x="103" y="303"/>
                  </a:lnTo>
                  <a:lnTo>
                    <a:pt x="103" y="304"/>
                  </a:lnTo>
                  <a:lnTo>
                    <a:pt x="103" y="306"/>
                  </a:lnTo>
                  <a:lnTo>
                    <a:pt x="103" y="307"/>
                  </a:lnTo>
                  <a:lnTo>
                    <a:pt x="104" y="309"/>
                  </a:lnTo>
                  <a:lnTo>
                    <a:pt x="104" y="310"/>
                  </a:lnTo>
                  <a:lnTo>
                    <a:pt x="104" y="312"/>
                  </a:lnTo>
                  <a:lnTo>
                    <a:pt x="104" y="313"/>
                  </a:lnTo>
                  <a:lnTo>
                    <a:pt x="104" y="315"/>
                  </a:lnTo>
                  <a:lnTo>
                    <a:pt x="106" y="316"/>
                  </a:lnTo>
                  <a:lnTo>
                    <a:pt x="106" y="318"/>
                  </a:lnTo>
                  <a:lnTo>
                    <a:pt x="106" y="319"/>
                  </a:lnTo>
                  <a:lnTo>
                    <a:pt x="106" y="321"/>
                  </a:lnTo>
                  <a:lnTo>
                    <a:pt x="106" y="322"/>
                  </a:lnTo>
                  <a:lnTo>
                    <a:pt x="106" y="324"/>
                  </a:lnTo>
                  <a:lnTo>
                    <a:pt x="107" y="325"/>
                  </a:lnTo>
                  <a:lnTo>
                    <a:pt x="107" y="327"/>
                  </a:lnTo>
                  <a:lnTo>
                    <a:pt x="107" y="328"/>
                  </a:lnTo>
                  <a:lnTo>
                    <a:pt x="107" y="330"/>
                  </a:lnTo>
                  <a:lnTo>
                    <a:pt x="107" y="331"/>
                  </a:lnTo>
                  <a:lnTo>
                    <a:pt x="107" y="333"/>
                  </a:lnTo>
                  <a:lnTo>
                    <a:pt x="107" y="334"/>
                  </a:lnTo>
                  <a:lnTo>
                    <a:pt x="107" y="336"/>
                  </a:lnTo>
                  <a:lnTo>
                    <a:pt x="107" y="339"/>
                  </a:lnTo>
                  <a:lnTo>
                    <a:pt x="107" y="340"/>
                  </a:lnTo>
                  <a:lnTo>
                    <a:pt x="106" y="342"/>
                  </a:lnTo>
                  <a:lnTo>
                    <a:pt x="106" y="343"/>
                  </a:lnTo>
                  <a:lnTo>
                    <a:pt x="106" y="346"/>
                  </a:lnTo>
                  <a:lnTo>
                    <a:pt x="106" y="348"/>
                  </a:lnTo>
                  <a:lnTo>
                    <a:pt x="106" y="351"/>
                  </a:lnTo>
                  <a:lnTo>
                    <a:pt x="106" y="352"/>
                  </a:lnTo>
                  <a:lnTo>
                    <a:pt x="106" y="355"/>
                  </a:lnTo>
                  <a:lnTo>
                    <a:pt x="106" y="358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88" name="Freeform 44">
              <a:extLst>
                <a:ext uri="{FF2B5EF4-FFF2-40B4-BE49-F238E27FC236}">
                  <a16:creationId xmlns:a16="http://schemas.microsoft.com/office/drawing/2014/main" id="{36DCCD3F-9716-1242-9BF9-A3FCC404A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150" y="4902200"/>
              <a:ext cx="84138" cy="282575"/>
            </a:xfrm>
            <a:custGeom>
              <a:avLst/>
              <a:gdLst>
                <a:gd name="T0" fmla="*/ 2147483646 w 107"/>
                <a:gd name="T1" fmla="*/ 2147483646 h 357"/>
                <a:gd name="T2" fmla="*/ 2147483646 w 107"/>
                <a:gd name="T3" fmla="*/ 2147483646 h 357"/>
                <a:gd name="T4" fmla="*/ 2147483646 w 107"/>
                <a:gd name="T5" fmla="*/ 2147483646 h 357"/>
                <a:gd name="T6" fmla="*/ 2147483646 w 107"/>
                <a:gd name="T7" fmla="*/ 2147483646 h 357"/>
                <a:gd name="T8" fmla="*/ 2147483646 w 107"/>
                <a:gd name="T9" fmla="*/ 2147483646 h 357"/>
                <a:gd name="T10" fmla="*/ 2147483646 w 107"/>
                <a:gd name="T11" fmla="*/ 2147483646 h 357"/>
                <a:gd name="T12" fmla="*/ 2147483646 w 107"/>
                <a:gd name="T13" fmla="*/ 2147483646 h 357"/>
                <a:gd name="T14" fmla="*/ 2147483646 w 107"/>
                <a:gd name="T15" fmla="*/ 2147483646 h 357"/>
                <a:gd name="T16" fmla="*/ 2147483646 w 107"/>
                <a:gd name="T17" fmla="*/ 2147483646 h 357"/>
                <a:gd name="T18" fmla="*/ 2147483646 w 107"/>
                <a:gd name="T19" fmla="*/ 2147483646 h 357"/>
                <a:gd name="T20" fmla="*/ 2147483646 w 107"/>
                <a:gd name="T21" fmla="*/ 2147483646 h 357"/>
                <a:gd name="T22" fmla="*/ 2147483646 w 107"/>
                <a:gd name="T23" fmla="*/ 2147483646 h 357"/>
                <a:gd name="T24" fmla="*/ 2147483646 w 107"/>
                <a:gd name="T25" fmla="*/ 2147483646 h 357"/>
                <a:gd name="T26" fmla="*/ 2147483646 w 107"/>
                <a:gd name="T27" fmla="*/ 2147483646 h 357"/>
                <a:gd name="T28" fmla="*/ 2147483646 w 107"/>
                <a:gd name="T29" fmla="*/ 2147483646 h 357"/>
                <a:gd name="T30" fmla="*/ 2147483646 w 107"/>
                <a:gd name="T31" fmla="*/ 2147483646 h 357"/>
                <a:gd name="T32" fmla="*/ 2147483646 w 107"/>
                <a:gd name="T33" fmla="*/ 2147483646 h 357"/>
                <a:gd name="T34" fmla="*/ 2147483646 w 107"/>
                <a:gd name="T35" fmla="*/ 2147483646 h 357"/>
                <a:gd name="T36" fmla="*/ 2147483646 w 107"/>
                <a:gd name="T37" fmla="*/ 2147483646 h 357"/>
                <a:gd name="T38" fmla="*/ 2147483646 w 107"/>
                <a:gd name="T39" fmla="*/ 2147483646 h 357"/>
                <a:gd name="T40" fmla="*/ 2147483646 w 107"/>
                <a:gd name="T41" fmla="*/ 2147483646 h 357"/>
                <a:gd name="T42" fmla="*/ 2147483646 w 107"/>
                <a:gd name="T43" fmla="*/ 2147483646 h 357"/>
                <a:gd name="T44" fmla="*/ 2147483646 w 107"/>
                <a:gd name="T45" fmla="*/ 2147483646 h 357"/>
                <a:gd name="T46" fmla="*/ 2147483646 w 107"/>
                <a:gd name="T47" fmla="*/ 2147483646 h 357"/>
                <a:gd name="T48" fmla="*/ 2147483646 w 107"/>
                <a:gd name="T49" fmla="*/ 2147483646 h 357"/>
                <a:gd name="T50" fmla="*/ 2147483646 w 107"/>
                <a:gd name="T51" fmla="*/ 2147483646 h 357"/>
                <a:gd name="T52" fmla="*/ 2147483646 w 107"/>
                <a:gd name="T53" fmla="*/ 2147483646 h 357"/>
                <a:gd name="T54" fmla="*/ 2147483646 w 107"/>
                <a:gd name="T55" fmla="*/ 2147483646 h 357"/>
                <a:gd name="T56" fmla="*/ 2147483646 w 107"/>
                <a:gd name="T57" fmla="*/ 2147483646 h 357"/>
                <a:gd name="T58" fmla="*/ 2147483646 w 107"/>
                <a:gd name="T59" fmla="*/ 2147483646 h 357"/>
                <a:gd name="T60" fmla="*/ 2147483646 w 107"/>
                <a:gd name="T61" fmla="*/ 2147483646 h 357"/>
                <a:gd name="T62" fmla="*/ 2147483646 w 107"/>
                <a:gd name="T63" fmla="*/ 2147483646 h 357"/>
                <a:gd name="T64" fmla="*/ 2147483646 w 107"/>
                <a:gd name="T65" fmla="*/ 2147483646 h 357"/>
                <a:gd name="T66" fmla="*/ 2147483646 w 107"/>
                <a:gd name="T67" fmla="*/ 2147483646 h 357"/>
                <a:gd name="T68" fmla="*/ 2147483646 w 107"/>
                <a:gd name="T69" fmla="*/ 2147483646 h 357"/>
                <a:gd name="T70" fmla="*/ 2147483646 w 107"/>
                <a:gd name="T71" fmla="*/ 2147483646 h 357"/>
                <a:gd name="T72" fmla="*/ 2147483646 w 107"/>
                <a:gd name="T73" fmla="*/ 2147483646 h 357"/>
                <a:gd name="T74" fmla="*/ 2147483646 w 107"/>
                <a:gd name="T75" fmla="*/ 2147483646 h 357"/>
                <a:gd name="T76" fmla="*/ 2147483646 w 107"/>
                <a:gd name="T77" fmla="*/ 2147483646 h 357"/>
                <a:gd name="T78" fmla="*/ 2147483646 w 107"/>
                <a:gd name="T79" fmla="*/ 2147483646 h 357"/>
                <a:gd name="T80" fmla="*/ 2147483646 w 107"/>
                <a:gd name="T81" fmla="*/ 2147483646 h 357"/>
                <a:gd name="T82" fmla="*/ 2147483646 w 107"/>
                <a:gd name="T83" fmla="*/ 2147483646 h 357"/>
                <a:gd name="T84" fmla="*/ 2147483646 w 107"/>
                <a:gd name="T85" fmla="*/ 2147483646 h 357"/>
                <a:gd name="T86" fmla="*/ 2147483646 w 107"/>
                <a:gd name="T87" fmla="*/ 2147483646 h 357"/>
                <a:gd name="T88" fmla="*/ 2147483646 w 107"/>
                <a:gd name="T89" fmla="*/ 2147483646 h 357"/>
                <a:gd name="T90" fmla="*/ 2147483646 w 107"/>
                <a:gd name="T91" fmla="*/ 2147483646 h 357"/>
                <a:gd name="T92" fmla="*/ 2147483646 w 107"/>
                <a:gd name="T93" fmla="*/ 2147483646 h 357"/>
                <a:gd name="T94" fmla="*/ 2147483646 w 107"/>
                <a:gd name="T95" fmla="*/ 2147483646 h 357"/>
                <a:gd name="T96" fmla="*/ 2147483646 w 107"/>
                <a:gd name="T97" fmla="*/ 2147483646 h 357"/>
                <a:gd name="T98" fmla="*/ 2147483646 w 107"/>
                <a:gd name="T99" fmla="*/ 2147483646 h 357"/>
                <a:gd name="T100" fmla="*/ 2147483646 w 107"/>
                <a:gd name="T101" fmla="*/ 2147483646 h 357"/>
                <a:gd name="T102" fmla="*/ 2147483646 w 107"/>
                <a:gd name="T103" fmla="*/ 2147483646 h 357"/>
                <a:gd name="T104" fmla="*/ 2147483646 w 107"/>
                <a:gd name="T105" fmla="*/ 2147483646 h 357"/>
                <a:gd name="T106" fmla="*/ 2147483646 w 107"/>
                <a:gd name="T107" fmla="*/ 2147483646 h 357"/>
                <a:gd name="T108" fmla="*/ 2147483646 w 107"/>
                <a:gd name="T109" fmla="*/ 2147483646 h 357"/>
                <a:gd name="T110" fmla="*/ 2147483646 w 107"/>
                <a:gd name="T111" fmla="*/ 2147483646 h 357"/>
                <a:gd name="T112" fmla="*/ 2147483646 w 107"/>
                <a:gd name="T113" fmla="*/ 2147483646 h 357"/>
                <a:gd name="T114" fmla="*/ 0 w 107"/>
                <a:gd name="T115" fmla="*/ 2147483646 h 35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07" h="357">
                  <a:moveTo>
                    <a:pt x="0" y="357"/>
                  </a:moveTo>
                  <a:lnTo>
                    <a:pt x="2" y="354"/>
                  </a:lnTo>
                  <a:lnTo>
                    <a:pt x="5" y="349"/>
                  </a:lnTo>
                  <a:lnTo>
                    <a:pt x="6" y="346"/>
                  </a:lnTo>
                  <a:lnTo>
                    <a:pt x="8" y="343"/>
                  </a:lnTo>
                  <a:lnTo>
                    <a:pt x="9" y="340"/>
                  </a:lnTo>
                  <a:lnTo>
                    <a:pt x="11" y="337"/>
                  </a:lnTo>
                  <a:lnTo>
                    <a:pt x="12" y="334"/>
                  </a:lnTo>
                  <a:lnTo>
                    <a:pt x="14" y="333"/>
                  </a:lnTo>
                  <a:lnTo>
                    <a:pt x="15" y="330"/>
                  </a:lnTo>
                  <a:lnTo>
                    <a:pt x="17" y="328"/>
                  </a:lnTo>
                  <a:lnTo>
                    <a:pt x="18" y="325"/>
                  </a:lnTo>
                  <a:lnTo>
                    <a:pt x="18" y="324"/>
                  </a:lnTo>
                  <a:lnTo>
                    <a:pt x="20" y="322"/>
                  </a:lnTo>
                  <a:lnTo>
                    <a:pt x="21" y="321"/>
                  </a:lnTo>
                  <a:lnTo>
                    <a:pt x="21" y="319"/>
                  </a:lnTo>
                  <a:lnTo>
                    <a:pt x="23" y="318"/>
                  </a:lnTo>
                  <a:lnTo>
                    <a:pt x="23" y="316"/>
                  </a:lnTo>
                  <a:lnTo>
                    <a:pt x="24" y="315"/>
                  </a:lnTo>
                  <a:lnTo>
                    <a:pt x="24" y="313"/>
                  </a:lnTo>
                  <a:lnTo>
                    <a:pt x="26" y="312"/>
                  </a:lnTo>
                  <a:lnTo>
                    <a:pt x="26" y="310"/>
                  </a:lnTo>
                  <a:lnTo>
                    <a:pt x="27" y="309"/>
                  </a:lnTo>
                  <a:lnTo>
                    <a:pt x="27" y="307"/>
                  </a:lnTo>
                  <a:lnTo>
                    <a:pt x="27" y="306"/>
                  </a:lnTo>
                  <a:lnTo>
                    <a:pt x="29" y="304"/>
                  </a:lnTo>
                  <a:lnTo>
                    <a:pt x="29" y="303"/>
                  </a:lnTo>
                  <a:lnTo>
                    <a:pt x="30" y="301"/>
                  </a:lnTo>
                  <a:lnTo>
                    <a:pt x="30" y="300"/>
                  </a:lnTo>
                  <a:lnTo>
                    <a:pt x="32" y="298"/>
                  </a:lnTo>
                  <a:lnTo>
                    <a:pt x="32" y="297"/>
                  </a:lnTo>
                  <a:lnTo>
                    <a:pt x="33" y="294"/>
                  </a:lnTo>
                  <a:lnTo>
                    <a:pt x="33" y="292"/>
                  </a:lnTo>
                  <a:lnTo>
                    <a:pt x="35" y="291"/>
                  </a:lnTo>
                  <a:lnTo>
                    <a:pt x="35" y="288"/>
                  </a:lnTo>
                  <a:lnTo>
                    <a:pt x="36" y="286"/>
                  </a:lnTo>
                  <a:lnTo>
                    <a:pt x="36" y="285"/>
                  </a:lnTo>
                  <a:lnTo>
                    <a:pt x="38" y="283"/>
                  </a:lnTo>
                  <a:lnTo>
                    <a:pt x="38" y="282"/>
                  </a:lnTo>
                  <a:lnTo>
                    <a:pt x="39" y="280"/>
                  </a:lnTo>
                  <a:lnTo>
                    <a:pt x="39" y="279"/>
                  </a:lnTo>
                  <a:lnTo>
                    <a:pt x="39" y="277"/>
                  </a:lnTo>
                  <a:lnTo>
                    <a:pt x="41" y="276"/>
                  </a:lnTo>
                  <a:lnTo>
                    <a:pt x="41" y="274"/>
                  </a:lnTo>
                  <a:lnTo>
                    <a:pt x="42" y="273"/>
                  </a:lnTo>
                  <a:lnTo>
                    <a:pt x="42" y="271"/>
                  </a:lnTo>
                  <a:lnTo>
                    <a:pt x="42" y="270"/>
                  </a:lnTo>
                  <a:lnTo>
                    <a:pt x="44" y="268"/>
                  </a:lnTo>
                  <a:lnTo>
                    <a:pt x="44" y="267"/>
                  </a:lnTo>
                  <a:lnTo>
                    <a:pt x="45" y="265"/>
                  </a:lnTo>
                  <a:lnTo>
                    <a:pt x="45" y="264"/>
                  </a:lnTo>
                  <a:lnTo>
                    <a:pt x="45" y="262"/>
                  </a:lnTo>
                  <a:lnTo>
                    <a:pt x="47" y="261"/>
                  </a:lnTo>
                  <a:lnTo>
                    <a:pt x="47" y="259"/>
                  </a:lnTo>
                  <a:lnTo>
                    <a:pt x="47" y="258"/>
                  </a:lnTo>
                  <a:lnTo>
                    <a:pt x="48" y="256"/>
                  </a:lnTo>
                  <a:lnTo>
                    <a:pt x="48" y="255"/>
                  </a:lnTo>
                  <a:lnTo>
                    <a:pt x="50" y="253"/>
                  </a:lnTo>
                  <a:lnTo>
                    <a:pt x="50" y="252"/>
                  </a:lnTo>
                  <a:lnTo>
                    <a:pt x="51" y="249"/>
                  </a:lnTo>
                  <a:lnTo>
                    <a:pt x="51" y="247"/>
                  </a:lnTo>
                  <a:lnTo>
                    <a:pt x="53" y="244"/>
                  </a:lnTo>
                  <a:lnTo>
                    <a:pt x="53" y="243"/>
                  </a:lnTo>
                  <a:lnTo>
                    <a:pt x="54" y="240"/>
                  </a:lnTo>
                  <a:lnTo>
                    <a:pt x="56" y="237"/>
                  </a:lnTo>
                  <a:lnTo>
                    <a:pt x="56" y="235"/>
                  </a:lnTo>
                  <a:lnTo>
                    <a:pt x="57" y="234"/>
                  </a:lnTo>
                  <a:lnTo>
                    <a:pt x="57" y="231"/>
                  </a:lnTo>
                  <a:lnTo>
                    <a:pt x="59" y="229"/>
                  </a:lnTo>
                  <a:lnTo>
                    <a:pt x="59" y="228"/>
                  </a:lnTo>
                  <a:lnTo>
                    <a:pt x="60" y="226"/>
                  </a:lnTo>
                  <a:lnTo>
                    <a:pt x="60" y="225"/>
                  </a:lnTo>
                  <a:lnTo>
                    <a:pt x="60" y="223"/>
                  </a:lnTo>
                  <a:lnTo>
                    <a:pt x="62" y="222"/>
                  </a:lnTo>
                  <a:lnTo>
                    <a:pt x="62" y="220"/>
                  </a:lnTo>
                  <a:lnTo>
                    <a:pt x="62" y="219"/>
                  </a:lnTo>
                  <a:lnTo>
                    <a:pt x="63" y="217"/>
                  </a:lnTo>
                  <a:lnTo>
                    <a:pt x="63" y="216"/>
                  </a:lnTo>
                  <a:lnTo>
                    <a:pt x="63" y="214"/>
                  </a:lnTo>
                  <a:lnTo>
                    <a:pt x="65" y="213"/>
                  </a:lnTo>
                  <a:lnTo>
                    <a:pt x="65" y="211"/>
                  </a:lnTo>
                  <a:lnTo>
                    <a:pt x="65" y="210"/>
                  </a:lnTo>
                  <a:lnTo>
                    <a:pt x="66" y="208"/>
                  </a:lnTo>
                  <a:lnTo>
                    <a:pt x="66" y="207"/>
                  </a:lnTo>
                  <a:lnTo>
                    <a:pt x="66" y="205"/>
                  </a:lnTo>
                  <a:lnTo>
                    <a:pt x="68" y="204"/>
                  </a:lnTo>
                  <a:lnTo>
                    <a:pt x="68" y="202"/>
                  </a:lnTo>
                  <a:lnTo>
                    <a:pt x="68" y="201"/>
                  </a:lnTo>
                  <a:lnTo>
                    <a:pt x="69" y="199"/>
                  </a:lnTo>
                  <a:lnTo>
                    <a:pt x="69" y="196"/>
                  </a:lnTo>
                  <a:lnTo>
                    <a:pt x="69" y="195"/>
                  </a:lnTo>
                  <a:lnTo>
                    <a:pt x="71" y="193"/>
                  </a:lnTo>
                  <a:lnTo>
                    <a:pt x="71" y="190"/>
                  </a:lnTo>
                  <a:lnTo>
                    <a:pt x="72" y="187"/>
                  </a:lnTo>
                  <a:lnTo>
                    <a:pt x="72" y="186"/>
                  </a:lnTo>
                  <a:lnTo>
                    <a:pt x="74" y="183"/>
                  </a:lnTo>
                  <a:lnTo>
                    <a:pt x="74" y="181"/>
                  </a:lnTo>
                  <a:lnTo>
                    <a:pt x="75" y="178"/>
                  </a:lnTo>
                  <a:lnTo>
                    <a:pt x="75" y="177"/>
                  </a:lnTo>
                  <a:lnTo>
                    <a:pt x="77" y="175"/>
                  </a:lnTo>
                  <a:lnTo>
                    <a:pt x="77" y="174"/>
                  </a:lnTo>
                  <a:lnTo>
                    <a:pt x="77" y="172"/>
                  </a:lnTo>
                  <a:lnTo>
                    <a:pt x="78" y="171"/>
                  </a:lnTo>
                  <a:lnTo>
                    <a:pt x="78" y="169"/>
                  </a:lnTo>
                  <a:lnTo>
                    <a:pt x="78" y="168"/>
                  </a:lnTo>
                  <a:lnTo>
                    <a:pt x="78" y="166"/>
                  </a:lnTo>
                  <a:lnTo>
                    <a:pt x="80" y="165"/>
                  </a:lnTo>
                  <a:lnTo>
                    <a:pt x="80" y="163"/>
                  </a:lnTo>
                  <a:lnTo>
                    <a:pt x="80" y="162"/>
                  </a:lnTo>
                  <a:lnTo>
                    <a:pt x="80" y="160"/>
                  </a:lnTo>
                  <a:lnTo>
                    <a:pt x="81" y="159"/>
                  </a:lnTo>
                  <a:lnTo>
                    <a:pt x="81" y="157"/>
                  </a:lnTo>
                  <a:lnTo>
                    <a:pt x="83" y="156"/>
                  </a:lnTo>
                  <a:lnTo>
                    <a:pt x="83" y="154"/>
                  </a:lnTo>
                  <a:lnTo>
                    <a:pt x="83" y="153"/>
                  </a:lnTo>
                  <a:lnTo>
                    <a:pt x="83" y="151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4" y="147"/>
                  </a:lnTo>
                  <a:lnTo>
                    <a:pt x="86" y="144"/>
                  </a:lnTo>
                  <a:lnTo>
                    <a:pt x="86" y="142"/>
                  </a:lnTo>
                  <a:lnTo>
                    <a:pt x="87" y="141"/>
                  </a:lnTo>
                  <a:lnTo>
                    <a:pt x="87" y="138"/>
                  </a:lnTo>
                  <a:lnTo>
                    <a:pt x="89" y="136"/>
                  </a:lnTo>
                  <a:lnTo>
                    <a:pt x="89" y="133"/>
                  </a:lnTo>
                  <a:lnTo>
                    <a:pt x="91" y="130"/>
                  </a:lnTo>
                  <a:lnTo>
                    <a:pt x="91" y="129"/>
                  </a:lnTo>
                  <a:lnTo>
                    <a:pt x="92" y="126"/>
                  </a:lnTo>
                  <a:lnTo>
                    <a:pt x="92" y="124"/>
                  </a:lnTo>
                  <a:lnTo>
                    <a:pt x="92" y="123"/>
                  </a:lnTo>
                  <a:lnTo>
                    <a:pt x="94" y="121"/>
                  </a:lnTo>
                  <a:lnTo>
                    <a:pt x="94" y="120"/>
                  </a:lnTo>
                  <a:lnTo>
                    <a:pt x="94" y="117"/>
                  </a:lnTo>
                  <a:lnTo>
                    <a:pt x="95" y="115"/>
                  </a:lnTo>
                  <a:lnTo>
                    <a:pt x="95" y="114"/>
                  </a:lnTo>
                  <a:lnTo>
                    <a:pt x="97" y="112"/>
                  </a:lnTo>
                  <a:lnTo>
                    <a:pt x="97" y="111"/>
                  </a:lnTo>
                  <a:lnTo>
                    <a:pt x="97" y="109"/>
                  </a:lnTo>
                  <a:lnTo>
                    <a:pt x="97" y="108"/>
                  </a:lnTo>
                  <a:lnTo>
                    <a:pt x="97" y="106"/>
                  </a:lnTo>
                  <a:lnTo>
                    <a:pt x="98" y="105"/>
                  </a:lnTo>
                  <a:lnTo>
                    <a:pt x="98" y="103"/>
                  </a:lnTo>
                  <a:lnTo>
                    <a:pt x="98" y="102"/>
                  </a:lnTo>
                  <a:lnTo>
                    <a:pt x="98" y="100"/>
                  </a:lnTo>
                  <a:lnTo>
                    <a:pt x="98" y="99"/>
                  </a:lnTo>
                  <a:lnTo>
                    <a:pt x="98" y="97"/>
                  </a:lnTo>
                  <a:lnTo>
                    <a:pt x="98" y="96"/>
                  </a:lnTo>
                  <a:lnTo>
                    <a:pt x="98" y="94"/>
                  </a:lnTo>
                  <a:lnTo>
                    <a:pt x="100" y="93"/>
                  </a:lnTo>
                  <a:lnTo>
                    <a:pt x="100" y="91"/>
                  </a:lnTo>
                  <a:lnTo>
                    <a:pt x="100" y="88"/>
                  </a:lnTo>
                  <a:lnTo>
                    <a:pt x="100" y="87"/>
                  </a:lnTo>
                  <a:lnTo>
                    <a:pt x="100" y="85"/>
                  </a:lnTo>
                  <a:lnTo>
                    <a:pt x="100" y="82"/>
                  </a:lnTo>
                  <a:lnTo>
                    <a:pt x="100" y="81"/>
                  </a:lnTo>
                  <a:lnTo>
                    <a:pt x="100" y="79"/>
                  </a:lnTo>
                  <a:lnTo>
                    <a:pt x="100" y="76"/>
                  </a:lnTo>
                  <a:lnTo>
                    <a:pt x="100" y="75"/>
                  </a:lnTo>
                  <a:lnTo>
                    <a:pt x="101" y="73"/>
                  </a:lnTo>
                  <a:lnTo>
                    <a:pt x="101" y="72"/>
                  </a:lnTo>
                  <a:lnTo>
                    <a:pt x="101" y="70"/>
                  </a:lnTo>
                  <a:lnTo>
                    <a:pt x="101" y="69"/>
                  </a:lnTo>
                  <a:lnTo>
                    <a:pt x="101" y="67"/>
                  </a:lnTo>
                  <a:lnTo>
                    <a:pt x="101" y="66"/>
                  </a:lnTo>
                  <a:lnTo>
                    <a:pt x="101" y="64"/>
                  </a:lnTo>
                  <a:lnTo>
                    <a:pt x="101" y="63"/>
                  </a:lnTo>
                  <a:lnTo>
                    <a:pt x="101" y="61"/>
                  </a:lnTo>
                  <a:lnTo>
                    <a:pt x="101" y="60"/>
                  </a:lnTo>
                  <a:lnTo>
                    <a:pt x="103" y="60"/>
                  </a:lnTo>
                  <a:lnTo>
                    <a:pt x="103" y="58"/>
                  </a:lnTo>
                  <a:lnTo>
                    <a:pt x="103" y="57"/>
                  </a:lnTo>
                  <a:lnTo>
                    <a:pt x="103" y="55"/>
                  </a:lnTo>
                  <a:lnTo>
                    <a:pt x="103" y="54"/>
                  </a:lnTo>
                  <a:lnTo>
                    <a:pt x="103" y="52"/>
                  </a:lnTo>
                  <a:lnTo>
                    <a:pt x="103" y="51"/>
                  </a:lnTo>
                  <a:lnTo>
                    <a:pt x="104" y="49"/>
                  </a:lnTo>
                  <a:lnTo>
                    <a:pt x="104" y="48"/>
                  </a:lnTo>
                  <a:lnTo>
                    <a:pt x="104" y="46"/>
                  </a:lnTo>
                  <a:lnTo>
                    <a:pt x="104" y="45"/>
                  </a:lnTo>
                  <a:lnTo>
                    <a:pt x="104" y="43"/>
                  </a:lnTo>
                  <a:lnTo>
                    <a:pt x="106" y="42"/>
                  </a:lnTo>
                  <a:lnTo>
                    <a:pt x="106" y="40"/>
                  </a:lnTo>
                  <a:lnTo>
                    <a:pt x="106" y="39"/>
                  </a:lnTo>
                  <a:lnTo>
                    <a:pt x="106" y="37"/>
                  </a:lnTo>
                  <a:lnTo>
                    <a:pt x="106" y="36"/>
                  </a:lnTo>
                  <a:lnTo>
                    <a:pt x="106" y="34"/>
                  </a:lnTo>
                  <a:lnTo>
                    <a:pt x="107" y="33"/>
                  </a:lnTo>
                  <a:lnTo>
                    <a:pt x="107" y="31"/>
                  </a:lnTo>
                  <a:lnTo>
                    <a:pt x="107" y="30"/>
                  </a:lnTo>
                  <a:lnTo>
                    <a:pt x="107" y="28"/>
                  </a:lnTo>
                  <a:lnTo>
                    <a:pt x="107" y="27"/>
                  </a:lnTo>
                  <a:lnTo>
                    <a:pt x="107" y="25"/>
                  </a:lnTo>
                  <a:lnTo>
                    <a:pt x="107" y="24"/>
                  </a:lnTo>
                  <a:lnTo>
                    <a:pt x="107" y="22"/>
                  </a:lnTo>
                  <a:lnTo>
                    <a:pt x="107" y="21"/>
                  </a:lnTo>
                  <a:lnTo>
                    <a:pt x="107" y="19"/>
                  </a:lnTo>
                  <a:lnTo>
                    <a:pt x="107" y="18"/>
                  </a:lnTo>
                  <a:lnTo>
                    <a:pt x="106" y="16"/>
                  </a:lnTo>
                  <a:lnTo>
                    <a:pt x="106" y="15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106" y="7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6" y="0"/>
                  </a:lnTo>
                  <a:lnTo>
                    <a:pt x="0" y="3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89" name="Freeform 45">
              <a:extLst>
                <a:ext uri="{FF2B5EF4-FFF2-40B4-BE49-F238E27FC236}">
                  <a16:creationId xmlns:a16="http://schemas.microsoft.com/office/drawing/2014/main" id="{5E1C9FFE-AB6A-204C-BFAC-569A2E65F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150" y="4902200"/>
              <a:ext cx="84138" cy="282575"/>
            </a:xfrm>
            <a:custGeom>
              <a:avLst/>
              <a:gdLst>
                <a:gd name="T0" fmla="*/ 2147483646 w 107"/>
                <a:gd name="T1" fmla="*/ 2147483646 h 357"/>
                <a:gd name="T2" fmla="*/ 2147483646 w 107"/>
                <a:gd name="T3" fmla="*/ 2147483646 h 357"/>
                <a:gd name="T4" fmla="*/ 2147483646 w 107"/>
                <a:gd name="T5" fmla="*/ 2147483646 h 357"/>
                <a:gd name="T6" fmla="*/ 2147483646 w 107"/>
                <a:gd name="T7" fmla="*/ 2147483646 h 357"/>
                <a:gd name="T8" fmla="*/ 2147483646 w 107"/>
                <a:gd name="T9" fmla="*/ 2147483646 h 357"/>
                <a:gd name="T10" fmla="*/ 2147483646 w 107"/>
                <a:gd name="T11" fmla="*/ 2147483646 h 357"/>
                <a:gd name="T12" fmla="*/ 2147483646 w 107"/>
                <a:gd name="T13" fmla="*/ 2147483646 h 357"/>
                <a:gd name="T14" fmla="*/ 2147483646 w 107"/>
                <a:gd name="T15" fmla="*/ 2147483646 h 357"/>
                <a:gd name="T16" fmla="*/ 2147483646 w 107"/>
                <a:gd name="T17" fmla="*/ 2147483646 h 357"/>
                <a:gd name="T18" fmla="*/ 2147483646 w 107"/>
                <a:gd name="T19" fmla="*/ 2147483646 h 357"/>
                <a:gd name="T20" fmla="*/ 2147483646 w 107"/>
                <a:gd name="T21" fmla="*/ 2147483646 h 357"/>
                <a:gd name="T22" fmla="*/ 2147483646 w 107"/>
                <a:gd name="T23" fmla="*/ 2147483646 h 357"/>
                <a:gd name="T24" fmla="*/ 2147483646 w 107"/>
                <a:gd name="T25" fmla="*/ 2147483646 h 357"/>
                <a:gd name="T26" fmla="*/ 2147483646 w 107"/>
                <a:gd name="T27" fmla="*/ 2147483646 h 357"/>
                <a:gd name="T28" fmla="*/ 2147483646 w 107"/>
                <a:gd name="T29" fmla="*/ 2147483646 h 357"/>
                <a:gd name="T30" fmla="*/ 2147483646 w 107"/>
                <a:gd name="T31" fmla="*/ 2147483646 h 357"/>
                <a:gd name="T32" fmla="*/ 2147483646 w 107"/>
                <a:gd name="T33" fmla="*/ 2147483646 h 357"/>
                <a:gd name="T34" fmla="*/ 2147483646 w 107"/>
                <a:gd name="T35" fmla="*/ 2147483646 h 357"/>
                <a:gd name="T36" fmla="*/ 2147483646 w 107"/>
                <a:gd name="T37" fmla="*/ 2147483646 h 357"/>
                <a:gd name="T38" fmla="*/ 2147483646 w 107"/>
                <a:gd name="T39" fmla="*/ 2147483646 h 357"/>
                <a:gd name="T40" fmla="*/ 2147483646 w 107"/>
                <a:gd name="T41" fmla="*/ 2147483646 h 357"/>
                <a:gd name="T42" fmla="*/ 2147483646 w 107"/>
                <a:gd name="T43" fmla="*/ 2147483646 h 357"/>
                <a:gd name="T44" fmla="*/ 2147483646 w 107"/>
                <a:gd name="T45" fmla="*/ 2147483646 h 357"/>
                <a:gd name="T46" fmla="*/ 2147483646 w 107"/>
                <a:gd name="T47" fmla="*/ 2147483646 h 357"/>
                <a:gd name="T48" fmla="*/ 2147483646 w 107"/>
                <a:gd name="T49" fmla="*/ 2147483646 h 357"/>
                <a:gd name="T50" fmla="*/ 2147483646 w 107"/>
                <a:gd name="T51" fmla="*/ 2147483646 h 357"/>
                <a:gd name="T52" fmla="*/ 2147483646 w 107"/>
                <a:gd name="T53" fmla="*/ 2147483646 h 357"/>
                <a:gd name="T54" fmla="*/ 2147483646 w 107"/>
                <a:gd name="T55" fmla="*/ 2147483646 h 357"/>
                <a:gd name="T56" fmla="*/ 2147483646 w 107"/>
                <a:gd name="T57" fmla="*/ 2147483646 h 357"/>
                <a:gd name="T58" fmla="*/ 2147483646 w 107"/>
                <a:gd name="T59" fmla="*/ 2147483646 h 357"/>
                <a:gd name="T60" fmla="*/ 2147483646 w 107"/>
                <a:gd name="T61" fmla="*/ 2147483646 h 357"/>
                <a:gd name="T62" fmla="*/ 2147483646 w 107"/>
                <a:gd name="T63" fmla="*/ 2147483646 h 357"/>
                <a:gd name="T64" fmla="*/ 2147483646 w 107"/>
                <a:gd name="T65" fmla="*/ 2147483646 h 357"/>
                <a:gd name="T66" fmla="*/ 2147483646 w 107"/>
                <a:gd name="T67" fmla="*/ 2147483646 h 357"/>
                <a:gd name="T68" fmla="*/ 2147483646 w 107"/>
                <a:gd name="T69" fmla="*/ 2147483646 h 357"/>
                <a:gd name="T70" fmla="*/ 2147483646 w 107"/>
                <a:gd name="T71" fmla="*/ 2147483646 h 357"/>
                <a:gd name="T72" fmla="*/ 2147483646 w 107"/>
                <a:gd name="T73" fmla="*/ 2147483646 h 357"/>
                <a:gd name="T74" fmla="*/ 2147483646 w 107"/>
                <a:gd name="T75" fmla="*/ 2147483646 h 357"/>
                <a:gd name="T76" fmla="*/ 2147483646 w 107"/>
                <a:gd name="T77" fmla="*/ 2147483646 h 357"/>
                <a:gd name="T78" fmla="*/ 2147483646 w 107"/>
                <a:gd name="T79" fmla="*/ 2147483646 h 357"/>
                <a:gd name="T80" fmla="*/ 2147483646 w 107"/>
                <a:gd name="T81" fmla="*/ 2147483646 h 357"/>
                <a:gd name="T82" fmla="*/ 2147483646 w 107"/>
                <a:gd name="T83" fmla="*/ 2147483646 h 357"/>
                <a:gd name="T84" fmla="*/ 2147483646 w 107"/>
                <a:gd name="T85" fmla="*/ 2147483646 h 357"/>
                <a:gd name="T86" fmla="*/ 2147483646 w 107"/>
                <a:gd name="T87" fmla="*/ 2147483646 h 357"/>
                <a:gd name="T88" fmla="*/ 2147483646 w 107"/>
                <a:gd name="T89" fmla="*/ 2147483646 h 357"/>
                <a:gd name="T90" fmla="*/ 2147483646 w 107"/>
                <a:gd name="T91" fmla="*/ 2147483646 h 357"/>
                <a:gd name="T92" fmla="*/ 2147483646 w 107"/>
                <a:gd name="T93" fmla="*/ 2147483646 h 357"/>
                <a:gd name="T94" fmla="*/ 2147483646 w 107"/>
                <a:gd name="T95" fmla="*/ 2147483646 h 357"/>
                <a:gd name="T96" fmla="*/ 2147483646 w 107"/>
                <a:gd name="T97" fmla="*/ 2147483646 h 357"/>
                <a:gd name="T98" fmla="*/ 2147483646 w 107"/>
                <a:gd name="T99" fmla="*/ 2147483646 h 357"/>
                <a:gd name="T100" fmla="*/ 2147483646 w 107"/>
                <a:gd name="T101" fmla="*/ 2147483646 h 357"/>
                <a:gd name="T102" fmla="*/ 2147483646 w 107"/>
                <a:gd name="T103" fmla="*/ 2147483646 h 357"/>
                <a:gd name="T104" fmla="*/ 2147483646 w 107"/>
                <a:gd name="T105" fmla="*/ 2147483646 h 357"/>
                <a:gd name="T106" fmla="*/ 2147483646 w 107"/>
                <a:gd name="T107" fmla="*/ 2147483646 h 357"/>
                <a:gd name="T108" fmla="*/ 2147483646 w 107"/>
                <a:gd name="T109" fmla="*/ 2147483646 h 357"/>
                <a:gd name="T110" fmla="*/ 2147483646 w 107"/>
                <a:gd name="T111" fmla="*/ 2147483646 h 357"/>
                <a:gd name="T112" fmla="*/ 2147483646 w 107"/>
                <a:gd name="T113" fmla="*/ 2147483646 h 35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7" h="357">
                  <a:moveTo>
                    <a:pt x="0" y="357"/>
                  </a:moveTo>
                  <a:lnTo>
                    <a:pt x="2" y="354"/>
                  </a:lnTo>
                  <a:lnTo>
                    <a:pt x="5" y="349"/>
                  </a:lnTo>
                  <a:lnTo>
                    <a:pt x="6" y="346"/>
                  </a:lnTo>
                  <a:lnTo>
                    <a:pt x="8" y="343"/>
                  </a:lnTo>
                  <a:lnTo>
                    <a:pt x="9" y="340"/>
                  </a:lnTo>
                  <a:lnTo>
                    <a:pt x="11" y="337"/>
                  </a:lnTo>
                  <a:lnTo>
                    <a:pt x="12" y="334"/>
                  </a:lnTo>
                  <a:lnTo>
                    <a:pt x="14" y="333"/>
                  </a:lnTo>
                  <a:lnTo>
                    <a:pt x="15" y="330"/>
                  </a:lnTo>
                  <a:lnTo>
                    <a:pt x="17" y="328"/>
                  </a:lnTo>
                  <a:lnTo>
                    <a:pt x="18" y="325"/>
                  </a:lnTo>
                  <a:lnTo>
                    <a:pt x="18" y="324"/>
                  </a:lnTo>
                  <a:lnTo>
                    <a:pt x="20" y="322"/>
                  </a:lnTo>
                  <a:lnTo>
                    <a:pt x="21" y="321"/>
                  </a:lnTo>
                  <a:lnTo>
                    <a:pt x="21" y="319"/>
                  </a:lnTo>
                  <a:lnTo>
                    <a:pt x="23" y="318"/>
                  </a:lnTo>
                  <a:lnTo>
                    <a:pt x="23" y="316"/>
                  </a:lnTo>
                  <a:lnTo>
                    <a:pt x="24" y="315"/>
                  </a:lnTo>
                  <a:lnTo>
                    <a:pt x="24" y="313"/>
                  </a:lnTo>
                  <a:lnTo>
                    <a:pt x="26" y="312"/>
                  </a:lnTo>
                  <a:lnTo>
                    <a:pt x="26" y="310"/>
                  </a:lnTo>
                  <a:lnTo>
                    <a:pt x="27" y="309"/>
                  </a:lnTo>
                  <a:lnTo>
                    <a:pt x="27" y="307"/>
                  </a:lnTo>
                  <a:lnTo>
                    <a:pt x="27" y="306"/>
                  </a:lnTo>
                  <a:lnTo>
                    <a:pt x="29" y="304"/>
                  </a:lnTo>
                  <a:lnTo>
                    <a:pt x="29" y="303"/>
                  </a:lnTo>
                  <a:lnTo>
                    <a:pt x="30" y="301"/>
                  </a:lnTo>
                  <a:lnTo>
                    <a:pt x="30" y="300"/>
                  </a:lnTo>
                  <a:lnTo>
                    <a:pt x="32" y="298"/>
                  </a:lnTo>
                  <a:lnTo>
                    <a:pt x="32" y="297"/>
                  </a:lnTo>
                  <a:lnTo>
                    <a:pt x="33" y="294"/>
                  </a:lnTo>
                  <a:lnTo>
                    <a:pt x="33" y="292"/>
                  </a:lnTo>
                  <a:lnTo>
                    <a:pt x="35" y="291"/>
                  </a:lnTo>
                  <a:lnTo>
                    <a:pt x="35" y="288"/>
                  </a:lnTo>
                  <a:lnTo>
                    <a:pt x="36" y="286"/>
                  </a:lnTo>
                  <a:lnTo>
                    <a:pt x="36" y="285"/>
                  </a:lnTo>
                  <a:lnTo>
                    <a:pt x="38" y="283"/>
                  </a:lnTo>
                  <a:lnTo>
                    <a:pt x="38" y="282"/>
                  </a:lnTo>
                  <a:lnTo>
                    <a:pt x="39" y="280"/>
                  </a:lnTo>
                  <a:lnTo>
                    <a:pt x="39" y="279"/>
                  </a:lnTo>
                  <a:lnTo>
                    <a:pt x="39" y="277"/>
                  </a:lnTo>
                  <a:lnTo>
                    <a:pt x="41" y="276"/>
                  </a:lnTo>
                  <a:lnTo>
                    <a:pt x="41" y="274"/>
                  </a:lnTo>
                  <a:lnTo>
                    <a:pt x="42" y="273"/>
                  </a:lnTo>
                  <a:lnTo>
                    <a:pt x="42" y="271"/>
                  </a:lnTo>
                  <a:lnTo>
                    <a:pt x="42" y="270"/>
                  </a:lnTo>
                  <a:lnTo>
                    <a:pt x="44" y="268"/>
                  </a:lnTo>
                  <a:lnTo>
                    <a:pt x="44" y="267"/>
                  </a:lnTo>
                  <a:lnTo>
                    <a:pt x="45" y="265"/>
                  </a:lnTo>
                  <a:lnTo>
                    <a:pt x="45" y="264"/>
                  </a:lnTo>
                  <a:lnTo>
                    <a:pt x="45" y="262"/>
                  </a:lnTo>
                  <a:lnTo>
                    <a:pt x="47" y="261"/>
                  </a:lnTo>
                  <a:lnTo>
                    <a:pt x="47" y="259"/>
                  </a:lnTo>
                  <a:lnTo>
                    <a:pt x="47" y="258"/>
                  </a:lnTo>
                  <a:lnTo>
                    <a:pt x="48" y="256"/>
                  </a:lnTo>
                  <a:lnTo>
                    <a:pt x="48" y="255"/>
                  </a:lnTo>
                  <a:lnTo>
                    <a:pt x="50" y="253"/>
                  </a:lnTo>
                  <a:lnTo>
                    <a:pt x="50" y="252"/>
                  </a:lnTo>
                  <a:lnTo>
                    <a:pt x="51" y="249"/>
                  </a:lnTo>
                  <a:lnTo>
                    <a:pt x="51" y="247"/>
                  </a:lnTo>
                  <a:lnTo>
                    <a:pt x="53" y="244"/>
                  </a:lnTo>
                  <a:lnTo>
                    <a:pt x="53" y="243"/>
                  </a:lnTo>
                  <a:lnTo>
                    <a:pt x="54" y="240"/>
                  </a:lnTo>
                  <a:lnTo>
                    <a:pt x="56" y="237"/>
                  </a:lnTo>
                  <a:lnTo>
                    <a:pt x="56" y="235"/>
                  </a:lnTo>
                  <a:lnTo>
                    <a:pt x="57" y="234"/>
                  </a:lnTo>
                  <a:lnTo>
                    <a:pt x="57" y="231"/>
                  </a:lnTo>
                  <a:lnTo>
                    <a:pt x="59" y="229"/>
                  </a:lnTo>
                  <a:lnTo>
                    <a:pt x="59" y="228"/>
                  </a:lnTo>
                  <a:lnTo>
                    <a:pt x="60" y="226"/>
                  </a:lnTo>
                  <a:lnTo>
                    <a:pt x="60" y="225"/>
                  </a:lnTo>
                  <a:lnTo>
                    <a:pt x="60" y="223"/>
                  </a:lnTo>
                  <a:lnTo>
                    <a:pt x="62" y="222"/>
                  </a:lnTo>
                  <a:lnTo>
                    <a:pt x="62" y="220"/>
                  </a:lnTo>
                  <a:lnTo>
                    <a:pt x="62" y="219"/>
                  </a:lnTo>
                  <a:lnTo>
                    <a:pt x="63" y="217"/>
                  </a:lnTo>
                  <a:lnTo>
                    <a:pt x="63" y="216"/>
                  </a:lnTo>
                  <a:lnTo>
                    <a:pt x="63" y="214"/>
                  </a:lnTo>
                  <a:lnTo>
                    <a:pt x="65" y="213"/>
                  </a:lnTo>
                  <a:lnTo>
                    <a:pt x="65" y="211"/>
                  </a:lnTo>
                  <a:lnTo>
                    <a:pt x="65" y="210"/>
                  </a:lnTo>
                  <a:lnTo>
                    <a:pt x="66" y="208"/>
                  </a:lnTo>
                  <a:lnTo>
                    <a:pt x="66" y="207"/>
                  </a:lnTo>
                  <a:lnTo>
                    <a:pt x="66" y="205"/>
                  </a:lnTo>
                  <a:lnTo>
                    <a:pt x="68" y="204"/>
                  </a:lnTo>
                  <a:lnTo>
                    <a:pt x="68" y="202"/>
                  </a:lnTo>
                  <a:lnTo>
                    <a:pt x="68" y="201"/>
                  </a:lnTo>
                  <a:lnTo>
                    <a:pt x="69" y="199"/>
                  </a:lnTo>
                  <a:lnTo>
                    <a:pt x="69" y="196"/>
                  </a:lnTo>
                  <a:lnTo>
                    <a:pt x="69" y="195"/>
                  </a:lnTo>
                  <a:lnTo>
                    <a:pt x="71" y="193"/>
                  </a:lnTo>
                  <a:lnTo>
                    <a:pt x="71" y="190"/>
                  </a:lnTo>
                  <a:lnTo>
                    <a:pt x="72" y="187"/>
                  </a:lnTo>
                  <a:lnTo>
                    <a:pt x="72" y="186"/>
                  </a:lnTo>
                  <a:lnTo>
                    <a:pt x="74" y="183"/>
                  </a:lnTo>
                  <a:lnTo>
                    <a:pt x="74" y="181"/>
                  </a:lnTo>
                  <a:lnTo>
                    <a:pt x="75" y="178"/>
                  </a:lnTo>
                  <a:lnTo>
                    <a:pt x="75" y="177"/>
                  </a:lnTo>
                  <a:lnTo>
                    <a:pt x="77" y="175"/>
                  </a:lnTo>
                  <a:lnTo>
                    <a:pt x="77" y="174"/>
                  </a:lnTo>
                  <a:lnTo>
                    <a:pt x="77" y="172"/>
                  </a:lnTo>
                  <a:lnTo>
                    <a:pt x="78" y="171"/>
                  </a:lnTo>
                  <a:lnTo>
                    <a:pt x="78" y="169"/>
                  </a:lnTo>
                  <a:lnTo>
                    <a:pt x="78" y="168"/>
                  </a:lnTo>
                  <a:lnTo>
                    <a:pt x="78" y="166"/>
                  </a:lnTo>
                  <a:lnTo>
                    <a:pt x="80" y="165"/>
                  </a:lnTo>
                  <a:lnTo>
                    <a:pt x="80" y="163"/>
                  </a:lnTo>
                  <a:lnTo>
                    <a:pt x="80" y="162"/>
                  </a:lnTo>
                  <a:lnTo>
                    <a:pt x="80" y="160"/>
                  </a:lnTo>
                  <a:lnTo>
                    <a:pt x="81" y="159"/>
                  </a:lnTo>
                  <a:lnTo>
                    <a:pt x="81" y="157"/>
                  </a:lnTo>
                  <a:lnTo>
                    <a:pt x="83" y="156"/>
                  </a:lnTo>
                  <a:lnTo>
                    <a:pt x="83" y="154"/>
                  </a:lnTo>
                  <a:lnTo>
                    <a:pt x="83" y="153"/>
                  </a:lnTo>
                  <a:lnTo>
                    <a:pt x="83" y="151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4" y="147"/>
                  </a:lnTo>
                  <a:lnTo>
                    <a:pt x="86" y="144"/>
                  </a:lnTo>
                  <a:lnTo>
                    <a:pt x="86" y="142"/>
                  </a:lnTo>
                  <a:lnTo>
                    <a:pt x="87" y="141"/>
                  </a:lnTo>
                  <a:lnTo>
                    <a:pt x="87" y="138"/>
                  </a:lnTo>
                  <a:lnTo>
                    <a:pt x="89" y="136"/>
                  </a:lnTo>
                  <a:lnTo>
                    <a:pt x="89" y="133"/>
                  </a:lnTo>
                  <a:lnTo>
                    <a:pt x="91" y="130"/>
                  </a:lnTo>
                  <a:lnTo>
                    <a:pt x="91" y="129"/>
                  </a:lnTo>
                  <a:lnTo>
                    <a:pt x="92" y="126"/>
                  </a:lnTo>
                  <a:lnTo>
                    <a:pt x="92" y="124"/>
                  </a:lnTo>
                  <a:lnTo>
                    <a:pt x="92" y="123"/>
                  </a:lnTo>
                  <a:lnTo>
                    <a:pt x="94" y="121"/>
                  </a:lnTo>
                  <a:lnTo>
                    <a:pt x="94" y="120"/>
                  </a:lnTo>
                  <a:lnTo>
                    <a:pt x="94" y="117"/>
                  </a:lnTo>
                  <a:lnTo>
                    <a:pt x="95" y="115"/>
                  </a:lnTo>
                  <a:lnTo>
                    <a:pt x="95" y="114"/>
                  </a:lnTo>
                  <a:lnTo>
                    <a:pt x="97" y="112"/>
                  </a:lnTo>
                  <a:lnTo>
                    <a:pt x="97" y="111"/>
                  </a:lnTo>
                  <a:lnTo>
                    <a:pt x="97" y="109"/>
                  </a:lnTo>
                  <a:lnTo>
                    <a:pt x="97" y="108"/>
                  </a:lnTo>
                  <a:lnTo>
                    <a:pt x="97" y="106"/>
                  </a:lnTo>
                  <a:lnTo>
                    <a:pt x="98" y="105"/>
                  </a:lnTo>
                  <a:lnTo>
                    <a:pt x="98" y="103"/>
                  </a:lnTo>
                  <a:lnTo>
                    <a:pt x="98" y="102"/>
                  </a:lnTo>
                  <a:lnTo>
                    <a:pt x="98" y="100"/>
                  </a:lnTo>
                  <a:lnTo>
                    <a:pt x="98" y="99"/>
                  </a:lnTo>
                  <a:lnTo>
                    <a:pt x="98" y="97"/>
                  </a:lnTo>
                  <a:lnTo>
                    <a:pt x="98" y="96"/>
                  </a:lnTo>
                  <a:lnTo>
                    <a:pt x="98" y="94"/>
                  </a:lnTo>
                  <a:lnTo>
                    <a:pt x="100" y="93"/>
                  </a:lnTo>
                  <a:lnTo>
                    <a:pt x="100" y="91"/>
                  </a:lnTo>
                  <a:lnTo>
                    <a:pt x="100" y="88"/>
                  </a:lnTo>
                  <a:lnTo>
                    <a:pt x="100" y="87"/>
                  </a:lnTo>
                  <a:lnTo>
                    <a:pt x="100" y="85"/>
                  </a:lnTo>
                  <a:lnTo>
                    <a:pt x="100" y="82"/>
                  </a:lnTo>
                  <a:lnTo>
                    <a:pt x="100" y="81"/>
                  </a:lnTo>
                  <a:lnTo>
                    <a:pt x="100" y="79"/>
                  </a:lnTo>
                  <a:lnTo>
                    <a:pt x="100" y="76"/>
                  </a:lnTo>
                  <a:lnTo>
                    <a:pt x="100" y="75"/>
                  </a:lnTo>
                  <a:lnTo>
                    <a:pt x="101" y="73"/>
                  </a:lnTo>
                  <a:lnTo>
                    <a:pt x="101" y="72"/>
                  </a:lnTo>
                  <a:lnTo>
                    <a:pt x="101" y="70"/>
                  </a:lnTo>
                  <a:lnTo>
                    <a:pt x="101" y="69"/>
                  </a:lnTo>
                  <a:lnTo>
                    <a:pt x="101" y="67"/>
                  </a:lnTo>
                  <a:lnTo>
                    <a:pt x="101" y="66"/>
                  </a:lnTo>
                  <a:lnTo>
                    <a:pt x="101" y="64"/>
                  </a:lnTo>
                  <a:lnTo>
                    <a:pt x="101" y="63"/>
                  </a:lnTo>
                  <a:lnTo>
                    <a:pt x="101" y="61"/>
                  </a:lnTo>
                  <a:lnTo>
                    <a:pt x="101" y="60"/>
                  </a:lnTo>
                  <a:lnTo>
                    <a:pt x="103" y="60"/>
                  </a:lnTo>
                  <a:lnTo>
                    <a:pt x="103" y="58"/>
                  </a:lnTo>
                  <a:lnTo>
                    <a:pt x="103" y="57"/>
                  </a:lnTo>
                  <a:lnTo>
                    <a:pt x="103" y="55"/>
                  </a:lnTo>
                  <a:lnTo>
                    <a:pt x="103" y="54"/>
                  </a:lnTo>
                  <a:lnTo>
                    <a:pt x="103" y="52"/>
                  </a:lnTo>
                  <a:lnTo>
                    <a:pt x="103" y="51"/>
                  </a:lnTo>
                  <a:lnTo>
                    <a:pt x="104" y="49"/>
                  </a:lnTo>
                  <a:lnTo>
                    <a:pt x="104" y="48"/>
                  </a:lnTo>
                  <a:lnTo>
                    <a:pt x="104" y="46"/>
                  </a:lnTo>
                  <a:lnTo>
                    <a:pt x="104" y="45"/>
                  </a:lnTo>
                  <a:lnTo>
                    <a:pt x="104" y="43"/>
                  </a:lnTo>
                  <a:lnTo>
                    <a:pt x="106" y="42"/>
                  </a:lnTo>
                  <a:lnTo>
                    <a:pt x="106" y="40"/>
                  </a:lnTo>
                  <a:lnTo>
                    <a:pt x="106" y="39"/>
                  </a:lnTo>
                  <a:lnTo>
                    <a:pt x="106" y="37"/>
                  </a:lnTo>
                  <a:lnTo>
                    <a:pt x="106" y="36"/>
                  </a:lnTo>
                  <a:lnTo>
                    <a:pt x="106" y="34"/>
                  </a:lnTo>
                  <a:lnTo>
                    <a:pt x="107" y="33"/>
                  </a:lnTo>
                  <a:lnTo>
                    <a:pt x="107" y="31"/>
                  </a:lnTo>
                  <a:lnTo>
                    <a:pt x="107" y="30"/>
                  </a:lnTo>
                  <a:lnTo>
                    <a:pt x="107" y="28"/>
                  </a:lnTo>
                  <a:lnTo>
                    <a:pt x="107" y="27"/>
                  </a:lnTo>
                  <a:lnTo>
                    <a:pt x="107" y="25"/>
                  </a:lnTo>
                  <a:lnTo>
                    <a:pt x="107" y="24"/>
                  </a:lnTo>
                  <a:lnTo>
                    <a:pt x="107" y="22"/>
                  </a:lnTo>
                  <a:lnTo>
                    <a:pt x="107" y="21"/>
                  </a:lnTo>
                  <a:lnTo>
                    <a:pt x="107" y="19"/>
                  </a:lnTo>
                  <a:lnTo>
                    <a:pt x="107" y="18"/>
                  </a:lnTo>
                  <a:lnTo>
                    <a:pt x="106" y="16"/>
                  </a:lnTo>
                  <a:lnTo>
                    <a:pt x="106" y="15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106" y="7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6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0" name="Freeform 46">
              <a:extLst>
                <a:ext uri="{FF2B5EF4-FFF2-40B4-BE49-F238E27FC236}">
                  <a16:creationId xmlns:a16="http://schemas.microsoft.com/office/drawing/2014/main" id="{ADA610A2-1735-664B-B71B-FED99511E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6688" y="4862513"/>
              <a:ext cx="95250" cy="95250"/>
            </a:xfrm>
            <a:custGeom>
              <a:avLst/>
              <a:gdLst>
                <a:gd name="T0" fmla="*/ 2147483646 w 120"/>
                <a:gd name="T1" fmla="*/ 0 h 120"/>
                <a:gd name="T2" fmla="*/ 2147483646 w 120"/>
                <a:gd name="T3" fmla="*/ 2147483646 h 120"/>
                <a:gd name="T4" fmla="*/ 2147483646 w 120"/>
                <a:gd name="T5" fmla="*/ 2147483646 h 120"/>
                <a:gd name="T6" fmla="*/ 2147483646 w 120"/>
                <a:gd name="T7" fmla="*/ 2147483646 h 120"/>
                <a:gd name="T8" fmla="*/ 2147483646 w 120"/>
                <a:gd name="T9" fmla="*/ 2147483646 h 120"/>
                <a:gd name="T10" fmla="*/ 2147483646 w 120"/>
                <a:gd name="T11" fmla="*/ 2147483646 h 120"/>
                <a:gd name="T12" fmla="*/ 2147483646 w 120"/>
                <a:gd name="T13" fmla="*/ 2147483646 h 120"/>
                <a:gd name="T14" fmla="*/ 2147483646 w 120"/>
                <a:gd name="T15" fmla="*/ 2147483646 h 120"/>
                <a:gd name="T16" fmla="*/ 2147483646 w 120"/>
                <a:gd name="T17" fmla="*/ 2147483646 h 120"/>
                <a:gd name="T18" fmla="*/ 2147483646 w 120"/>
                <a:gd name="T19" fmla="*/ 2147483646 h 120"/>
                <a:gd name="T20" fmla="*/ 2147483646 w 120"/>
                <a:gd name="T21" fmla="*/ 2147483646 h 120"/>
                <a:gd name="T22" fmla="*/ 2147483646 w 120"/>
                <a:gd name="T23" fmla="*/ 2147483646 h 120"/>
                <a:gd name="T24" fmla="*/ 2147483646 w 120"/>
                <a:gd name="T25" fmla="*/ 2147483646 h 120"/>
                <a:gd name="T26" fmla="*/ 2147483646 w 120"/>
                <a:gd name="T27" fmla="*/ 2147483646 h 120"/>
                <a:gd name="T28" fmla="*/ 2147483646 w 120"/>
                <a:gd name="T29" fmla="*/ 2147483646 h 120"/>
                <a:gd name="T30" fmla="*/ 2147483646 w 120"/>
                <a:gd name="T31" fmla="*/ 2147483646 h 120"/>
                <a:gd name="T32" fmla="*/ 2147483646 w 120"/>
                <a:gd name="T33" fmla="*/ 2147483646 h 120"/>
                <a:gd name="T34" fmla="*/ 2147483646 w 120"/>
                <a:gd name="T35" fmla="*/ 2147483646 h 120"/>
                <a:gd name="T36" fmla="*/ 2147483646 w 120"/>
                <a:gd name="T37" fmla="*/ 2147483646 h 120"/>
                <a:gd name="T38" fmla="*/ 2147483646 w 120"/>
                <a:gd name="T39" fmla="*/ 2147483646 h 120"/>
                <a:gd name="T40" fmla="*/ 2147483646 w 120"/>
                <a:gd name="T41" fmla="*/ 2147483646 h 120"/>
                <a:gd name="T42" fmla="*/ 2147483646 w 120"/>
                <a:gd name="T43" fmla="*/ 2147483646 h 120"/>
                <a:gd name="T44" fmla="*/ 2147483646 w 120"/>
                <a:gd name="T45" fmla="*/ 2147483646 h 120"/>
                <a:gd name="T46" fmla="*/ 2147483646 w 120"/>
                <a:gd name="T47" fmla="*/ 2147483646 h 120"/>
                <a:gd name="T48" fmla="*/ 2147483646 w 120"/>
                <a:gd name="T49" fmla="*/ 2147483646 h 120"/>
                <a:gd name="T50" fmla="*/ 2147483646 w 120"/>
                <a:gd name="T51" fmla="*/ 2147483646 h 120"/>
                <a:gd name="T52" fmla="*/ 2147483646 w 120"/>
                <a:gd name="T53" fmla="*/ 2147483646 h 120"/>
                <a:gd name="T54" fmla="*/ 2147483646 w 120"/>
                <a:gd name="T55" fmla="*/ 2147483646 h 120"/>
                <a:gd name="T56" fmla="*/ 2147483646 w 120"/>
                <a:gd name="T57" fmla="*/ 2147483646 h 120"/>
                <a:gd name="T58" fmla="*/ 2147483646 w 120"/>
                <a:gd name="T59" fmla="*/ 2147483646 h 120"/>
                <a:gd name="T60" fmla="*/ 2147483646 w 120"/>
                <a:gd name="T61" fmla="*/ 2147483646 h 120"/>
                <a:gd name="T62" fmla="*/ 2147483646 w 120"/>
                <a:gd name="T63" fmla="*/ 2147483646 h 120"/>
                <a:gd name="T64" fmla="*/ 2147483646 w 120"/>
                <a:gd name="T65" fmla="*/ 2147483646 h 120"/>
                <a:gd name="T66" fmla="*/ 2147483646 w 120"/>
                <a:gd name="T67" fmla="*/ 2147483646 h 120"/>
                <a:gd name="T68" fmla="*/ 2147483646 w 120"/>
                <a:gd name="T69" fmla="*/ 2147483646 h 120"/>
                <a:gd name="T70" fmla="*/ 2147483646 w 120"/>
                <a:gd name="T71" fmla="*/ 2147483646 h 120"/>
                <a:gd name="T72" fmla="*/ 2147483646 w 120"/>
                <a:gd name="T73" fmla="*/ 2147483646 h 120"/>
                <a:gd name="T74" fmla="*/ 2147483646 w 120"/>
                <a:gd name="T75" fmla="*/ 2147483646 h 120"/>
                <a:gd name="T76" fmla="*/ 2147483646 w 120"/>
                <a:gd name="T77" fmla="*/ 2147483646 h 120"/>
                <a:gd name="T78" fmla="*/ 2147483646 w 120"/>
                <a:gd name="T79" fmla="*/ 2147483646 h 120"/>
                <a:gd name="T80" fmla="*/ 2147483646 w 120"/>
                <a:gd name="T81" fmla="*/ 2147483646 h 120"/>
                <a:gd name="T82" fmla="*/ 2147483646 w 120"/>
                <a:gd name="T83" fmla="*/ 2147483646 h 120"/>
                <a:gd name="T84" fmla="*/ 2147483646 w 120"/>
                <a:gd name="T85" fmla="*/ 2147483646 h 120"/>
                <a:gd name="T86" fmla="*/ 2147483646 w 120"/>
                <a:gd name="T87" fmla="*/ 0 h 120"/>
                <a:gd name="T88" fmla="*/ 2147483646 w 120"/>
                <a:gd name="T89" fmla="*/ 2147483646 h 12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20" h="120">
                  <a:moveTo>
                    <a:pt x="60" y="60"/>
                  </a:moveTo>
                  <a:lnTo>
                    <a:pt x="60" y="0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8" y="2"/>
                  </a:lnTo>
                  <a:lnTo>
                    <a:pt x="45" y="2"/>
                  </a:lnTo>
                  <a:lnTo>
                    <a:pt x="44" y="3"/>
                  </a:lnTo>
                  <a:lnTo>
                    <a:pt x="41" y="3"/>
                  </a:lnTo>
                  <a:lnTo>
                    <a:pt x="38" y="5"/>
                  </a:lnTo>
                  <a:lnTo>
                    <a:pt x="35" y="6"/>
                  </a:lnTo>
                  <a:lnTo>
                    <a:pt x="32" y="8"/>
                  </a:lnTo>
                  <a:lnTo>
                    <a:pt x="30" y="9"/>
                  </a:lnTo>
                  <a:lnTo>
                    <a:pt x="27" y="11"/>
                  </a:lnTo>
                  <a:lnTo>
                    <a:pt x="26" y="12"/>
                  </a:lnTo>
                  <a:lnTo>
                    <a:pt x="23" y="14"/>
                  </a:lnTo>
                  <a:lnTo>
                    <a:pt x="21" y="15"/>
                  </a:lnTo>
                  <a:lnTo>
                    <a:pt x="18" y="18"/>
                  </a:lnTo>
                  <a:lnTo>
                    <a:pt x="17" y="20"/>
                  </a:lnTo>
                  <a:lnTo>
                    <a:pt x="15" y="21"/>
                  </a:lnTo>
                  <a:lnTo>
                    <a:pt x="12" y="24"/>
                  </a:lnTo>
                  <a:lnTo>
                    <a:pt x="11" y="27"/>
                  </a:lnTo>
                  <a:lnTo>
                    <a:pt x="9" y="29"/>
                  </a:lnTo>
                  <a:lnTo>
                    <a:pt x="8" y="32"/>
                  </a:lnTo>
                  <a:lnTo>
                    <a:pt x="6" y="35"/>
                  </a:lnTo>
                  <a:lnTo>
                    <a:pt x="6" y="36"/>
                  </a:lnTo>
                  <a:lnTo>
                    <a:pt x="5" y="39"/>
                  </a:lnTo>
                  <a:lnTo>
                    <a:pt x="3" y="42"/>
                  </a:lnTo>
                  <a:lnTo>
                    <a:pt x="3" y="45"/>
                  </a:lnTo>
                  <a:lnTo>
                    <a:pt x="2" y="48"/>
                  </a:lnTo>
                  <a:lnTo>
                    <a:pt x="2" y="51"/>
                  </a:lnTo>
                  <a:lnTo>
                    <a:pt x="2" y="54"/>
                  </a:lnTo>
                  <a:lnTo>
                    <a:pt x="2" y="57"/>
                  </a:lnTo>
                  <a:lnTo>
                    <a:pt x="0" y="60"/>
                  </a:lnTo>
                  <a:lnTo>
                    <a:pt x="2" y="63"/>
                  </a:lnTo>
                  <a:lnTo>
                    <a:pt x="2" y="66"/>
                  </a:lnTo>
                  <a:lnTo>
                    <a:pt x="2" y="69"/>
                  </a:lnTo>
                  <a:lnTo>
                    <a:pt x="2" y="72"/>
                  </a:lnTo>
                  <a:lnTo>
                    <a:pt x="3" y="75"/>
                  </a:lnTo>
                  <a:lnTo>
                    <a:pt x="3" y="78"/>
                  </a:lnTo>
                  <a:lnTo>
                    <a:pt x="5" y="81"/>
                  </a:lnTo>
                  <a:lnTo>
                    <a:pt x="6" y="83"/>
                  </a:lnTo>
                  <a:lnTo>
                    <a:pt x="6" y="86"/>
                  </a:lnTo>
                  <a:lnTo>
                    <a:pt x="8" y="89"/>
                  </a:lnTo>
                  <a:lnTo>
                    <a:pt x="9" y="92"/>
                  </a:lnTo>
                  <a:lnTo>
                    <a:pt x="11" y="93"/>
                  </a:lnTo>
                  <a:lnTo>
                    <a:pt x="12" y="96"/>
                  </a:lnTo>
                  <a:lnTo>
                    <a:pt x="15" y="98"/>
                  </a:lnTo>
                  <a:lnTo>
                    <a:pt x="17" y="101"/>
                  </a:lnTo>
                  <a:lnTo>
                    <a:pt x="18" y="102"/>
                  </a:lnTo>
                  <a:lnTo>
                    <a:pt x="21" y="105"/>
                  </a:lnTo>
                  <a:lnTo>
                    <a:pt x="23" y="107"/>
                  </a:lnTo>
                  <a:lnTo>
                    <a:pt x="26" y="108"/>
                  </a:lnTo>
                  <a:lnTo>
                    <a:pt x="27" y="110"/>
                  </a:lnTo>
                  <a:lnTo>
                    <a:pt x="30" y="111"/>
                  </a:lnTo>
                  <a:lnTo>
                    <a:pt x="32" y="113"/>
                  </a:lnTo>
                  <a:lnTo>
                    <a:pt x="35" y="114"/>
                  </a:lnTo>
                  <a:lnTo>
                    <a:pt x="38" y="116"/>
                  </a:lnTo>
                  <a:lnTo>
                    <a:pt x="41" y="116"/>
                  </a:lnTo>
                  <a:lnTo>
                    <a:pt x="44" y="117"/>
                  </a:lnTo>
                  <a:lnTo>
                    <a:pt x="45" y="119"/>
                  </a:lnTo>
                  <a:lnTo>
                    <a:pt x="48" y="119"/>
                  </a:lnTo>
                  <a:lnTo>
                    <a:pt x="51" y="119"/>
                  </a:lnTo>
                  <a:lnTo>
                    <a:pt x="54" y="120"/>
                  </a:lnTo>
                  <a:lnTo>
                    <a:pt x="57" y="120"/>
                  </a:lnTo>
                  <a:lnTo>
                    <a:pt x="60" y="120"/>
                  </a:lnTo>
                  <a:lnTo>
                    <a:pt x="65" y="120"/>
                  </a:lnTo>
                  <a:lnTo>
                    <a:pt x="68" y="120"/>
                  </a:lnTo>
                  <a:lnTo>
                    <a:pt x="71" y="119"/>
                  </a:lnTo>
                  <a:lnTo>
                    <a:pt x="74" y="119"/>
                  </a:lnTo>
                  <a:lnTo>
                    <a:pt x="75" y="119"/>
                  </a:lnTo>
                  <a:lnTo>
                    <a:pt x="78" y="117"/>
                  </a:lnTo>
                  <a:lnTo>
                    <a:pt x="81" y="116"/>
                  </a:lnTo>
                  <a:lnTo>
                    <a:pt x="84" y="116"/>
                  </a:lnTo>
                  <a:lnTo>
                    <a:pt x="87" y="114"/>
                  </a:lnTo>
                  <a:lnTo>
                    <a:pt x="90" y="113"/>
                  </a:lnTo>
                  <a:lnTo>
                    <a:pt x="92" y="111"/>
                  </a:lnTo>
                  <a:lnTo>
                    <a:pt x="95" y="110"/>
                  </a:lnTo>
                  <a:lnTo>
                    <a:pt x="96" y="108"/>
                  </a:lnTo>
                  <a:lnTo>
                    <a:pt x="99" y="107"/>
                  </a:lnTo>
                  <a:lnTo>
                    <a:pt x="101" y="105"/>
                  </a:lnTo>
                  <a:lnTo>
                    <a:pt x="104" y="102"/>
                  </a:lnTo>
                  <a:lnTo>
                    <a:pt x="105" y="101"/>
                  </a:lnTo>
                  <a:lnTo>
                    <a:pt x="107" y="98"/>
                  </a:lnTo>
                  <a:lnTo>
                    <a:pt x="110" y="96"/>
                  </a:lnTo>
                  <a:lnTo>
                    <a:pt x="111" y="93"/>
                  </a:lnTo>
                  <a:lnTo>
                    <a:pt x="113" y="92"/>
                  </a:lnTo>
                  <a:lnTo>
                    <a:pt x="114" y="89"/>
                  </a:lnTo>
                  <a:lnTo>
                    <a:pt x="116" y="86"/>
                  </a:lnTo>
                  <a:lnTo>
                    <a:pt x="116" y="83"/>
                  </a:lnTo>
                  <a:lnTo>
                    <a:pt x="117" y="81"/>
                  </a:lnTo>
                  <a:lnTo>
                    <a:pt x="119" y="78"/>
                  </a:lnTo>
                  <a:lnTo>
                    <a:pt x="119" y="75"/>
                  </a:lnTo>
                  <a:lnTo>
                    <a:pt x="120" y="72"/>
                  </a:lnTo>
                  <a:lnTo>
                    <a:pt x="120" y="69"/>
                  </a:lnTo>
                  <a:lnTo>
                    <a:pt x="120" y="66"/>
                  </a:lnTo>
                  <a:lnTo>
                    <a:pt x="120" y="63"/>
                  </a:lnTo>
                  <a:lnTo>
                    <a:pt x="120" y="60"/>
                  </a:lnTo>
                  <a:lnTo>
                    <a:pt x="120" y="57"/>
                  </a:lnTo>
                  <a:lnTo>
                    <a:pt x="120" y="54"/>
                  </a:lnTo>
                  <a:lnTo>
                    <a:pt x="120" y="51"/>
                  </a:lnTo>
                  <a:lnTo>
                    <a:pt x="120" y="48"/>
                  </a:lnTo>
                  <a:lnTo>
                    <a:pt x="119" y="45"/>
                  </a:lnTo>
                  <a:lnTo>
                    <a:pt x="119" y="42"/>
                  </a:lnTo>
                  <a:lnTo>
                    <a:pt x="117" y="39"/>
                  </a:lnTo>
                  <a:lnTo>
                    <a:pt x="116" y="36"/>
                  </a:lnTo>
                  <a:lnTo>
                    <a:pt x="116" y="35"/>
                  </a:lnTo>
                  <a:lnTo>
                    <a:pt x="114" y="32"/>
                  </a:lnTo>
                  <a:lnTo>
                    <a:pt x="113" y="29"/>
                  </a:lnTo>
                  <a:lnTo>
                    <a:pt x="111" y="27"/>
                  </a:lnTo>
                  <a:lnTo>
                    <a:pt x="110" y="24"/>
                  </a:lnTo>
                  <a:lnTo>
                    <a:pt x="107" y="21"/>
                  </a:lnTo>
                  <a:lnTo>
                    <a:pt x="105" y="20"/>
                  </a:lnTo>
                  <a:lnTo>
                    <a:pt x="104" y="18"/>
                  </a:lnTo>
                  <a:lnTo>
                    <a:pt x="101" y="15"/>
                  </a:lnTo>
                  <a:lnTo>
                    <a:pt x="99" y="14"/>
                  </a:lnTo>
                  <a:lnTo>
                    <a:pt x="96" y="12"/>
                  </a:lnTo>
                  <a:lnTo>
                    <a:pt x="95" y="11"/>
                  </a:lnTo>
                  <a:lnTo>
                    <a:pt x="92" y="9"/>
                  </a:lnTo>
                  <a:lnTo>
                    <a:pt x="90" y="8"/>
                  </a:lnTo>
                  <a:lnTo>
                    <a:pt x="87" y="6"/>
                  </a:lnTo>
                  <a:lnTo>
                    <a:pt x="84" y="5"/>
                  </a:lnTo>
                  <a:lnTo>
                    <a:pt x="81" y="3"/>
                  </a:lnTo>
                  <a:lnTo>
                    <a:pt x="78" y="3"/>
                  </a:lnTo>
                  <a:lnTo>
                    <a:pt x="75" y="2"/>
                  </a:lnTo>
                  <a:lnTo>
                    <a:pt x="74" y="2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5" y="0"/>
                  </a:lnTo>
                  <a:lnTo>
                    <a:pt x="60" y="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1" name="Freeform 47">
              <a:extLst>
                <a:ext uri="{FF2B5EF4-FFF2-40B4-BE49-F238E27FC236}">
                  <a16:creationId xmlns:a16="http://schemas.microsoft.com/office/drawing/2014/main" id="{CD9054FE-F929-4141-8E5C-B721CC1D3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3513" y="4859338"/>
              <a:ext cx="107950" cy="107950"/>
            </a:xfrm>
            <a:custGeom>
              <a:avLst/>
              <a:gdLst>
                <a:gd name="T0" fmla="*/ 2147483646 w 137"/>
                <a:gd name="T1" fmla="*/ 0 h 136"/>
                <a:gd name="T2" fmla="*/ 2147483646 w 137"/>
                <a:gd name="T3" fmla="*/ 2147483646 h 136"/>
                <a:gd name="T4" fmla="*/ 2147483646 w 137"/>
                <a:gd name="T5" fmla="*/ 2147483646 h 136"/>
                <a:gd name="T6" fmla="*/ 2147483646 w 137"/>
                <a:gd name="T7" fmla="*/ 2147483646 h 136"/>
                <a:gd name="T8" fmla="*/ 2147483646 w 137"/>
                <a:gd name="T9" fmla="*/ 2147483646 h 136"/>
                <a:gd name="T10" fmla="*/ 2147483646 w 137"/>
                <a:gd name="T11" fmla="*/ 2147483646 h 136"/>
                <a:gd name="T12" fmla="*/ 2147483646 w 137"/>
                <a:gd name="T13" fmla="*/ 2147483646 h 136"/>
                <a:gd name="T14" fmla="*/ 2147483646 w 137"/>
                <a:gd name="T15" fmla="*/ 2147483646 h 136"/>
                <a:gd name="T16" fmla="*/ 2147483646 w 137"/>
                <a:gd name="T17" fmla="*/ 2147483646 h 136"/>
                <a:gd name="T18" fmla="*/ 0 w 137"/>
                <a:gd name="T19" fmla="*/ 2147483646 h 136"/>
                <a:gd name="T20" fmla="*/ 0 w 137"/>
                <a:gd name="T21" fmla="*/ 2147483646 h 136"/>
                <a:gd name="T22" fmla="*/ 0 w 137"/>
                <a:gd name="T23" fmla="*/ 2147483646 h 136"/>
                <a:gd name="T24" fmla="*/ 2147483646 w 137"/>
                <a:gd name="T25" fmla="*/ 2147483646 h 136"/>
                <a:gd name="T26" fmla="*/ 2147483646 w 137"/>
                <a:gd name="T27" fmla="*/ 2147483646 h 136"/>
                <a:gd name="T28" fmla="*/ 2147483646 w 137"/>
                <a:gd name="T29" fmla="*/ 2147483646 h 136"/>
                <a:gd name="T30" fmla="*/ 2147483646 w 137"/>
                <a:gd name="T31" fmla="*/ 2147483646 h 136"/>
                <a:gd name="T32" fmla="*/ 2147483646 w 137"/>
                <a:gd name="T33" fmla="*/ 2147483646 h 136"/>
                <a:gd name="T34" fmla="*/ 2147483646 w 137"/>
                <a:gd name="T35" fmla="*/ 2147483646 h 136"/>
                <a:gd name="T36" fmla="*/ 2147483646 w 137"/>
                <a:gd name="T37" fmla="*/ 2147483646 h 136"/>
                <a:gd name="T38" fmla="*/ 2147483646 w 137"/>
                <a:gd name="T39" fmla="*/ 2147483646 h 136"/>
                <a:gd name="T40" fmla="*/ 2147483646 w 137"/>
                <a:gd name="T41" fmla="*/ 2147483646 h 136"/>
                <a:gd name="T42" fmla="*/ 2147483646 w 137"/>
                <a:gd name="T43" fmla="*/ 2147483646 h 136"/>
                <a:gd name="T44" fmla="*/ 2147483646 w 137"/>
                <a:gd name="T45" fmla="*/ 2147483646 h 136"/>
                <a:gd name="T46" fmla="*/ 2147483646 w 137"/>
                <a:gd name="T47" fmla="*/ 2147483646 h 136"/>
                <a:gd name="T48" fmla="*/ 2147483646 w 137"/>
                <a:gd name="T49" fmla="*/ 2147483646 h 136"/>
                <a:gd name="T50" fmla="*/ 2147483646 w 137"/>
                <a:gd name="T51" fmla="*/ 2147483646 h 136"/>
                <a:gd name="T52" fmla="*/ 2147483646 w 137"/>
                <a:gd name="T53" fmla="*/ 2147483646 h 136"/>
                <a:gd name="T54" fmla="*/ 2147483646 w 137"/>
                <a:gd name="T55" fmla="*/ 2147483646 h 136"/>
                <a:gd name="T56" fmla="*/ 2147483646 w 137"/>
                <a:gd name="T57" fmla="*/ 2147483646 h 136"/>
                <a:gd name="T58" fmla="*/ 2147483646 w 137"/>
                <a:gd name="T59" fmla="*/ 2147483646 h 136"/>
                <a:gd name="T60" fmla="*/ 2147483646 w 137"/>
                <a:gd name="T61" fmla="*/ 2147483646 h 136"/>
                <a:gd name="T62" fmla="*/ 2147483646 w 137"/>
                <a:gd name="T63" fmla="*/ 2147483646 h 136"/>
                <a:gd name="T64" fmla="*/ 2147483646 w 137"/>
                <a:gd name="T65" fmla="*/ 2147483646 h 136"/>
                <a:gd name="T66" fmla="*/ 2147483646 w 137"/>
                <a:gd name="T67" fmla="*/ 2147483646 h 136"/>
                <a:gd name="T68" fmla="*/ 2147483646 w 137"/>
                <a:gd name="T69" fmla="*/ 2147483646 h 136"/>
                <a:gd name="T70" fmla="*/ 2147483646 w 137"/>
                <a:gd name="T71" fmla="*/ 2147483646 h 136"/>
                <a:gd name="T72" fmla="*/ 2147483646 w 137"/>
                <a:gd name="T73" fmla="*/ 2147483646 h 136"/>
                <a:gd name="T74" fmla="*/ 2147483646 w 137"/>
                <a:gd name="T75" fmla="*/ 2147483646 h 136"/>
                <a:gd name="T76" fmla="*/ 2147483646 w 137"/>
                <a:gd name="T77" fmla="*/ 2147483646 h 136"/>
                <a:gd name="T78" fmla="*/ 2147483646 w 137"/>
                <a:gd name="T79" fmla="*/ 2147483646 h 136"/>
                <a:gd name="T80" fmla="*/ 2147483646 w 137"/>
                <a:gd name="T81" fmla="*/ 2147483646 h 136"/>
                <a:gd name="T82" fmla="*/ 2147483646 w 137"/>
                <a:gd name="T83" fmla="*/ 2147483646 h 136"/>
                <a:gd name="T84" fmla="*/ 2147483646 w 137"/>
                <a:gd name="T85" fmla="*/ 2147483646 h 136"/>
                <a:gd name="T86" fmla="*/ 2147483646 w 137"/>
                <a:gd name="T87" fmla="*/ 0 h 1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7" h="136">
                  <a:moveTo>
                    <a:pt x="68" y="0"/>
                  </a:moveTo>
                  <a:lnTo>
                    <a:pt x="65" y="0"/>
                  </a:lnTo>
                  <a:lnTo>
                    <a:pt x="62" y="0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1" y="3"/>
                  </a:lnTo>
                  <a:lnTo>
                    <a:pt x="48" y="3"/>
                  </a:lnTo>
                  <a:lnTo>
                    <a:pt x="45" y="4"/>
                  </a:lnTo>
                  <a:lnTo>
                    <a:pt x="42" y="6"/>
                  </a:lnTo>
                  <a:lnTo>
                    <a:pt x="39" y="7"/>
                  </a:lnTo>
                  <a:lnTo>
                    <a:pt x="36" y="9"/>
                  </a:lnTo>
                  <a:lnTo>
                    <a:pt x="33" y="10"/>
                  </a:lnTo>
                  <a:lnTo>
                    <a:pt x="30" y="12"/>
                  </a:lnTo>
                  <a:lnTo>
                    <a:pt x="27" y="13"/>
                  </a:lnTo>
                  <a:lnTo>
                    <a:pt x="24" y="16"/>
                  </a:lnTo>
                  <a:lnTo>
                    <a:pt x="23" y="18"/>
                  </a:lnTo>
                  <a:lnTo>
                    <a:pt x="20" y="19"/>
                  </a:lnTo>
                  <a:lnTo>
                    <a:pt x="18" y="22"/>
                  </a:lnTo>
                  <a:lnTo>
                    <a:pt x="15" y="25"/>
                  </a:lnTo>
                  <a:lnTo>
                    <a:pt x="14" y="27"/>
                  </a:lnTo>
                  <a:lnTo>
                    <a:pt x="12" y="30"/>
                  </a:lnTo>
                  <a:lnTo>
                    <a:pt x="9" y="33"/>
                  </a:lnTo>
                  <a:lnTo>
                    <a:pt x="8" y="36"/>
                  </a:lnTo>
                  <a:lnTo>
                    <a:pt x="6" y="39"/>
                  </a:lnTo>
                  <a:lnTo>
                    <a:pt x="5" y="42"/>
                  </a:lnTo>
                  <a:lnTo>
                    <a:pt x="5" y="45"/>
                  </a:lnTo>
                  <a:lnTo>
                    <a:pt x="3" y="48"/>
                  </a:lnTo>
                  <a:lnTo>
                    <a:pt x="2" y="51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0" y="79"/>
                  </a:lnTo>
                  <a:lnTo>
                    <a:pt x="2" y="82"/>
                  </a:lnTo>
                  <a:lnTo>
                    <a:pt x="2" y="85"/>
                  </a:lnTo>
                  <a:lnTo>
                    <a:pt x="3" y="88"/>
                  </a:lnTo>
                  <a:lnTo>
                    <a:pt x="5" y="91"/>
                  </a:lnTo>
                  <a:lnTo>
                    <a:pt x="5" y="94"/>
                  </a:lnTo>
                  <a:lnTo>
                    <a:pt x="6" y="97"/>
                  </a:lnTo>
                  <a:lnTo>
                    <a:pt x="8" y="100"/>
                  </a:lnTo>
                  <a:lnTo>
                    <a:pt x="9" y="103"/>
                  </a:lnTo>
                  <a:lnTo>
                    <a:pt x="12" y="106"/>
                  </a:lnTo>
                  <a:lnTo>
                    <a:pt x="14" y="109"/>
                  </a:lnTo>
                  <a:lnTo>
                    <a:pt x="15" y="111"/>
                  </a:lnTo>
                  <a:lnTo>
                    <a:pt x="18" y="114"/>
                  </a:lnTo>
                  <a:lnTo>
                    <a:pt x="20" y="117"/>
                  </a:lnTo>
                  <a:lnTo>
                    <a:pt x="23" y="118"/>
                  </a:lnTo>
                  <a:lnTo>
                    <a:pt x="24" y="121"/>
                  </a:lnTo>
                  <a:lnTo>
                    <a:pt x="27" y="123"/>
                  </a:lnTo>
                  <a:lnTo>
                    <a:pt x="30" y="124"/>
                  </a:lnTo>
                  <a:lnTo>
                    <a:pt x="33" y="126"/>
                  </a:lnTo>
                  <a:lnTo>
                    <a:pt x="36" y="129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5" y="132"/>
                  </a:lnTo>
                  <a:lnTo>
                    <a:pt x="48" y="133"/>
                  </a:lnTo>
                  <a:lnTo>
                    <a:pt x="51" y="135"/>
                  </a:lnTo>
                  <a:lnTo>
                    <a:pt x="54" y="135"/>
                  </a:lnTo>
                  <a:lnTo>
                    <a:pt x="57" y="135"/>
                  </a:lnTo>
                  <a:lnTo>
                    <a:pt x="62" y="136"/>
                  </a:lnTo>
                  <a:lnTo>
                    <a:pt x="65" y="136"/>
                  </a:lnTo>
                  <a:lnTo>
                    <a:pt x="68" y="136"/>
                  </a:lnTo>
                  <a:lnTo>
                    <a:pt x="72" y="136"/>
                  </a:lnTo>
                  <a:lnTo>
                    <a:pt x="75" y="136"/>
                  </a:lnTo>
                  <a:lnTo>
                    <a:pt x="78" y="135"/>
                  </a:lnTo>
                  <a:lnTo>
                    <a:pt x="81" y="135"/>
                  </a:lnTo>
                  <a:lnTo>
                    <a:pt x="86" y="135"/>
                  </a:lnTo>
                  <a:lnTo>
                    <a:pt x="89" y="133"/>
                  </a:lnTo>
                  <a:lnTo>
                    <a:pt x="92" y="132"/>
                  </a:lnTo>
                  <a:lnTo>
                    <a:pt x="95" y="130"/>
                  </a:lnTo>
                  <a:lnTo>
                    <a:pt x="98" y="130"/>
                  </a:lnTo>
                  <a:lnTo>
                    <a:pt x="101" y="129"/>
                  </a:lnTo>
                  <a:lnTo>
                    <a:pt x="104" y="126"/>
                  </a:lnTo>
                  <a:lnTo>
                    <a:pt x="107" y="124"/>
                  </a:lnTo>
                  <a:lnTo>
                    <a:pt x="108" y="123"/>
                  </a:lnTo>
                  <a:lnTo>
                    <a:pt x="111" y="121"/>
                  </a:lnTo>
                  <a:lnTo>
                    <a:pt x="114" y="118"/>
                  </a:lnTo>
                  <a:lnTo>
                    <a:pt x="116" y="117"/>
                  </a:lnTo>
                  <a:lnTo>
                    <a:pt x="119" y="114"/>
                  </a:lnTo>
                  <a:lnTo>
                    <a:pt x="120" y="111"/>
                  </a:lnTo>
                  <a:lnTo>
                    <a:pt x="123" y="109"/>
                  </a:lnTo>
                  <a:lnTo>
                    <a:pt x="125" y="106"/>
                  </a:lnTo>
                  <a:lnTo>
                    <a:pt x="126" y="103"/>
                  </a:lnTo>
                  <a:lnTo>
                    <a:pt x="128" y="100"/>
                  </a:lnTo>
                  <a:lnTo>
                    <a:pt x="129" y="97"/>
                  </a:lnTo>
                  <a:lnTo>
                    <a:pt x="131" y="94"/>
                  </a:lnTo>
                  <a:lnTo>
                    <a:pt x="132" y="91"/>
                  </a:lnTo>
                  <a:lnTo>
                    <a:pt x="134" y="88"/>
                  </a:lnTo>
                  <a:lnTo>
                    <a:pt x="134" y="85"/>
                  </a:lnTo>
                  <a:lnTo>
                    <a:pt x="135" y="82"/>
                  </a:lnTo>
                  <a:lnTo>
                    <a:pt x="135" y="79"/>
                  </a:lnTo>
                  <a:lnTo>
                    <a:pt x="135" y="75"/>
                  </a:lnTo>
                  <a:lnTo>
                    <a:pt x="137" y="72"/>
                  </a:lnTo>
                  <a:lnTo>
                    <a:pt x="137" y="69"/>
                  </a:lnTo>
                  <a:lnTo>
                    <a:pt x="137" y="64"/>
                  </a:lnTo>
                  <a:lnTo>
                    <a:pt x="135" y="61"/>
                  </a:lnTo>
                  <a:lnTo>
                    <a:pt x="135" y="58"/>
                  </a:lnTo>
                  <a:lnTo>
                    <a:pt x="135" y="54"/>
                  </a:lnTo>
                  <a:lnTo>
                    <a:pt x="134" y="51"/>
                  </a:lnTo>
                  <a:lnTo>
                    <a:pt x="134" y="48"/>
                  </a:lnTo>
                  <a:lnTo>
                    <a:pt x="132" y="45"/>
                  </a:lnTo>
                  <a:lnTo>
                    <a:pt x="131" y="42"/>
                  </a:lnTo>
                  <a:lnTo>
                    <a:pt x="129" y="39"/>
                  </a:lnTo>
                  <a:lnTo>
                    <a:pt x="128" y="36"/>
                  </a:lnTo>
                  <a:lnTo>
                    <a:pt x="126" y="33"/>
                  </a:lnTo>
                  <a:lnTo>
                    <a:pt x="125" y="30"/>
                  </a:lnTo>
                  <a:lnTo>
                    <a:pt x="123" y="27"/>
                  </a:lnTo>
                  <a:lnTo>
                    <a:pt x="120" y="25"/>
                  </a:lnTo>
                  <a:lnTo>
                    <a:pt x="119" y="22"/>
                  </a:lnTo>
                  <a:lnTo>
                    <a:pt x="116" y="19"/>
                  </a:lnTo>
                  <a:lnTo>
                    <a:pt x="114" y="18"/>
                  </a:lnTo>
                  <a:lnTo>
                    <a:pt x="111" y="16"/>
                  </a:lnTo>
                  <a:lnTo>
                    <a:pt x="108" y="13"/>
                  </a:lnTo>
                  <a:lnTo>
                    <a:pt x="107" y="12"/>
                  </a:lnTo>
                  <a:lnTo>
                    <a:pt x="104" y="10"/>
                  </a:lnTo>
                  <a:lnTo>
                    <a:pt x="101" y="9"/>
                  </a:lnTo>
                  <a:lnTo>
                    <a:pt x="98" y="7"/>
                  </a:lnTo>
                  <a:lnTo>
                    <a:pt x="95" y="6"/>
                  </a:lnTo>
                  <a:lnTo>
                    <a:pt x="92" y="4"/>
                  </a:lnTo>
                  <a:lnTo>
                    <a:pt x="89" y="3"/>
                  </a:lnTo>
                  <a:lnTo>
                    <a:pt x="86" y="3"/>
                  </a:lnTo>
                  <a:lnTo>
                    <a:pt x="81" y="1"/>
                  </a:lnTo>
                  <a:lnTo>
                    <a:pt x="78" y="1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8" y="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2" name="Line 48">
              <a:extLst>
                <a:ext uri="{FF2B5EF4-FFF2-40B4-BE49-F238E27FC236}">
                  <a16:creationId xmlns:a16="http://schemas.microsoft.com/office/drawing/2014/main" id="{60B398DF-B1AD-C74A-A56B-758ADB80F0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9975" y="3719513"/>
              <a:ext cx="2190750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3" name="Line 49">
              <a:extLst>
                <a:ext uri="{FF2B5EF4-FFF2-40B4-BE49-F238E27FC236}">
                  <a16:creationId xmlns:a16="http://schemas.microsoft.com/office/drawing/2014/main" id="{A13817B1-390A-7D49-8E49-7A6B1780D3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7350" y="4052888"/>
              <a:ext cx="333375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4" name="Line 50">
              <a:extLst>
                <a:ext uri="{FF2B5EF4-FFF2-40B4-BE49-F238E27FC236}">
                  <a16:creationId xmlns:a16="http://schemas.microsoft.com/office/drawing/2014/main" id="{AC08937B-D104-B44E-9BC1-F99380077C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99063" y="3886200"/>
              <a:ext cx="357187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5" name="Freeform 51">
              <a:extLst>
                <a:ext uri="{FF2B5EF4-FFF2-40B4-BE49-F238E27FC236}">
                  <a16:creationId xmlns:a16="http://schemas.microsoft.com/office/drawing/2014/main" id="{C087066D-F681-9540-B7DE-FC79E74D3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500" y="3606800"/>
              <a:ext cx="711200" cy="282575"/>
            </a:xfrm>
            <a:custGeom>
              <a:avLst/>
              <a:gdLst>
                <a:gd name="T0" fmla="*/ 2147483646 w 896"/>
                <a:gd name="T1" fmla="*/ 0 h 355"/>
                <a:gd name="T2" fmla="*/ 2147483646 w 896"/>
                <a:gd name="T3" fmla="*/ 0 h 355"/>
                <a:gd name="T4" fmla="*/ 2147483646 w 896"/>
                <a:gd name="T5" fmla="*/ 0 h 355"/>
                <a:gd name="T6" fmla="*/ 2147483646 w 896"/>
                <a:gd name="T7" fmla="*/ 2147483646 h 355"/>
                <a:gd name="T8" fmla="*/ 2147483646 w 896"/>
                <a:gd name="T9" fmla="*/ 2147483646 h 355"/>
                <a:gd name="T10" fmla="*/ 2147483646 w 896"/>
                <a:gd name="T11" fmla="*/ 2147483646 h 355"/>
                <a:gd name="T12" fmla="*/ 2147483646 w 896"/>
                <a:gd name="T13" fmla="*/ 2147483646 h 355"/>
                <a:gd name="T14" fmla="*/ 2147483646 w 896"/>
                <a:gd name="T15" fmla="*/ 2147483646 h 355"/>
                <a:gd name="T16" fmla="*/ 2147483646 w 896"/>
                <a:gd name="T17" fmla="*/ 2147483646 h 355"/>
                <a:gd name="T18" fmla="*/ 2147483646 w 896"/>
                <a:gd name="T19" fmla="*/ 2147483646 h 355"/>
                <a:gd name="T20" fmla="*/ 2147483646 w 896"/>
                <a:gd name="T21" fmla="*/ 2147483646 h 355"/>
                <a:gd name="T22" fmla="*/ 2147483646 w 896"/>
                <a:gd name="T23" fmla="*/ 2147483646 h 355"/>
                <a:gd name="T24" fmla="*/ 2147483646 w 896"/>
                <a:gd name="T25" fmla="*/ 2147483646 h 355"/>
                <a:gd name="T26" fmla="*/ 2147483646 w 896"/>
                <a:gd name="T27" fmla="*/ 2147483646 h 355"/>
                <a:gd name="T28" fmla="*/ 2147483646 w 896"/>
                <a:gd name="T29" fmla="*/ 2147483646 h 355"/>
                <a:gd name="T30" fmla="*/ 2147483646 w 896"/>
                <a:gd name="T31" fmla="*/ 2147483646 h 355"/>
                <a:gd name="T32" fmla="*/ 2147483646 w 896"/>
                <a:gd name="T33" fmla="*/ 2147483646 h 355"/>
                <a:gd name="T34" fmla="*/ 2147483646 w 896"/>
                <a:gd name="T35" fmla="*/ 2147483646 h 355"/>
                <a:gd name="T36" fmla="*/ 2147483646 w 896"/>
                <a:gd name="T37" fmla="*/ 2147483646 h 355"/>
                <a:gd name="T38" fmla="*/ 2147483646 w 896"/>
                <a:gd name="T39" fmla="*/ 2147483646 h 355"/>
                <a:gd name="T40" fmla="*/ 2147483646 w 896"/>
                <a:gd name="T41" fmla="*/ 2147483646 h 355"/>
                <a:gd name="T42" fmla="*/ 2147483646 w 896"/>
                <a:gd name="T43" fmla="*/ 2147483646 h 355"/>
                <a:gd name="T44" fmla="*/ 2147483646 w 896"/>
                <a:gd name="T45" fmla="*/ 2147483646 h 355"/>
                <a:gd name="T46" fmla="*/ 2147483646 w 896"/>
                <a:gd name="T47" fmla="*/ 2147483646 h 355"/>
                <a:gd name="T48" fmla="*/ 2147483646 w 896"/>
                <a:gd name="T49" fmla="*/ 2147483646 h 355"/>
                <a:gd name="T50" fmla="*/ 2147483646 w 896"/>
                <a:gd name="T51" fmla="*/ 2147483646 h 355"/>
                <a:gd name="T52" fmla="*/ 2147483646 w 896"/>
                <a:gd name="T53" fmla="*/ 2147483646 h 355"/>
                <a:gd name="T54" fmla="*/ 2147483646 w 896"/>
                <a:gd name="T55" fmla="*/ 2147483646 h 355"/>
                <a:gd name="T56" fmla="*/ 2147483646 w 896"/>
                <a:gd name="T57" fmla="*/ 2147483646 h 355"/>
                <a:gd name="T58" fmla="*/ 2147483646 w 896"/>
                <a:gd name="T59" fmla="*/ 2147483646 h 355"/>
                <a:gd name="T60" fmla="*/ 2147483646 w 896"/>
                <a:gd name="T61" fmla="*/ 2147483646 h 355"/>
                <a:gd name="T62" fmla="*/ 2147483646 w 896"/>
                <a:gd name="T63" fmla="*/ 2147483646 h 355"/>
                <a:gd name="T64" fmla="*/ 2147483646 w 896"/>
                <a:gd name="T65" fmla="*/ 2147483646 h 355"/>
                <a:gd name="T66" fmla="*/ 2147483646 w 896"/>
                <a:gd name="T67" fmla="*/ 2147483646 h 355"/>
                <a:gd name="T68" fmla="*/ 2147483646 w 896"/>
                <a:gd name="T69" fmla="*/ 2147483646 h 355"/>
                <a:gd name="T70" fmla="*/ 2147483646 w 896"/>
                <a:gd name="T71" fmla="*/ 2147483646 h 355"/>
                <a:gd name="T72" fmla="*/ 2147483646 w 896"/>
                <a:gd name="T73" fmla="*/ 2147483646 h 355"/>
                <a:gd name="T74" fmla="*/ 2147483646 w 896"/>
                <a:gd name="T75" fmla="*/ 2147483646 h 355"/>
                <a:gd name="T76" fmla="*/ 2147483646 w 896"/>
                <a:gd name="T77" fmla="*/ 2147483646 h 355"/>
                <a:gd name="T78" fmla="*/ 2147483646 w 896"/>
                <a:gd name="T79" fmla="*/ 2147483646 h 355"/>
                <a:gd name="T80" fmla="*/ 2147483646 w 896"/>
                <a:gd name="T81" fmla="*/ 2147483646 h 355"/>
                <a:gd name="T82" fmla="*/ 2147483646 w 896"/>
                <a:gd name="T83" fmla="*/ 2147483646 h 355"/>
                <a:gd name="T84" fmla="*/ 2147483646 w 896"/>
                <a:gd name="T85" fmla="*/ 2147483646 h 355"/>
                <a:gd name="T86" fmla="*/ 2147483646 w 896"/>
                <a:gd name="T87" fmla="*/ 2147483646 h 355"/>
                <a:gd name="T88" fmla="*/ 2147483646 w 896"/>
                <a:gd name="T89" fmla="*/ 2147483646 h 355"/>
                <a:gd name="T90" fmla="*/ 2147483646 w 896"/>
                <a:gd name="T91" fmla="*/ 2147483646 h 355"/>
                <a:gd name="T92" fmla="*/ 2147483646 w 896"/>
                <a:gd name="T93" fmla="*/ 2147483646 h 355"/>
                <a:gd name="T94" fmla="*/ 2147483646 w 896"/>
                <a:gd name="T95" fmla="*/ 2147483646 h 355"/>
                <a:gd name="T96" fmla="*/ 2147483646 w 896"/>
                <a:gd name="T97" fmla="*/ 2147483646 h 355"/>
                <a:gd name="T98" fmla="*/ 2147483646 w 896"/>
                <a:gd name="T99" fmla="*/ 2147483646 h 355"/>
                <a:gd name="T100" fmla="*/ 2147483646 w 896"/>
                <a:gd name="T101" fmla="*/ 2147483646 h 355"/>
                <a:gd name="T102" fmla="*/ 2147483646 w 896"/>
                <a:gd name="T103" fmla="*/ 2147483646 h 355"/>
                <a:gd name="T104" fmla="*/ 2147483646 w 896"/>
                <a:gd name="T105" fmla="*/ 2147483646 h 355"/>
                <a:gd name="T106" fmla="*/ 2147483646 w 896"/>
                <a:gd name="T107" fmla="*/ 2147483646 h 355"/>
                <a:gd name="T108" fmla="*/ 2147483646 w 896"/>
                <a:gd name="T109" fmla="*/ 2147483646 h 355"/>
                <a:gd name="T110" fmla="*/ 2147483646 w 896"/>
                <a:gd name="T111" fmla="*/ 2147483646 h 355"/>
                <a:gd name="T112" fmla="*/ 2147483646 w 896"/>
                <a:gd name="T113" fmla="*/ 2147483646 h 355"/>
                <a:gd name="T114" fmla="*/ 2147483646 w 896"/>
                <a:gd name="T115" fmla="*/ 2147483646 h 355"/>
                <a:gd name="T116" fmla="*/ 2147483646 w 896"/>
                <a:gd name="T117" fmla="*/ 2147483646 h 355"/>
                <a:gd name="T118" fmla="*/ 2147483646 w 896"/>
                <a:gd name="T119" fmla="*/ 2147483646 h 355"/>
                <a:gd name="T120" fmla="*/ 2147483646 w 896"/>
                <a:gd name="T121" fmla="*/ 2147483646 h 3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96" h="355">
                  <a:moveTo>
                    <a:pt x="0" y="0"/>
                  </a:moveTo>
                  <a:lnTo>
                    <a:pt x="35" y="0"/>
                  </a:lnTo>
                  <a:lnTo>
                    <a:pt x="66" y="0"/>
                  </a:lnTo>
                  <a:lnTo>
                    <a:pt x="97" y="0"/>
                  </a:lnTo>
                  <a:lnTo>
                    <a:pt x="125" y="0"/>
                  </a:lnTo>
                  <a:lnTo>
                    <a:pt x="151" y="0"/>
                  </a:lnTo>
                  <a:lnTo>
                    <a:pt x="176" y="0"/>
                  </a:lnTo>
                  <a:lnTo>
                    <a:pt x="199" y="0"/>
                  </a:lnTo>
                  <a:lnTo>
                    <a:pt x="220" y="0"/>
                  </a:lnTo>
                  <a:lnTo>
                    <a:pt x="238" y="0"/>
                  </a:lnTo>
                  <a:lnTo>
                    <a:pt x="256" y="0"/>
                  </a:lnTo>
                  <a:lnTo>
                    <a:pt x="272" y="0"/>
                  </a:lnTo>
                  <a:lnTo>
                    <a:pt x="287" y="0"/>
                  </a:lnTo>
                  <a:lnTo>
                    <a:pt x="301" y="0"/>
                  </a:lnTo>
                  <a:lnTo>
                    <a:pt x="313" y="0"/>
                  </a:lnTo>
                  <a:lnTo>
                    <a:pt x="323" y="0"/>
                  </a:lnTo>
                  <a:lnTo>
                    <a:pt x="334" y="0"/>
                  </a:lnTo>
                  <a:lnTo>
                    <a:pt x="343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4" y="0"/>
                  </a:lnTo>
                  <a:lnTo>
                    <a:pt x="370" y="0"/>
                  </a:lnTo>
                  <a:lnTo>
                    <a:pt x="376" y="0"/>
                  </a:lnTo>
                  <a:lnTo>
                    <a:pt x="379" y="0"/>
                  </a:lnTo>
                  <a:lnTo>
                    <a:pt x="383" y="0"/>
                  </a:lnTo>
                  <a:lnTo>
                    <a:pt x="386" y="0"/>
                  </a:lnTo>
                  <a:lnTo>
                    <a:pt x="389" y="1"/>
                  </a:lnTo>
                  <a:lnTo>
                    <a:pt x="392" y="1"/>
                  </a:lnTo>
                  <a:lnTo>
                    <a:pt x="395" y="1"/>
                  </a:lnTo>
                  <a:lnTo>
                    <a:pt x="398" y="1"/>
                  </a:lnTo>
                  <a:lnTo>
                    <a:pt x="400" y="1"/>
                  </a:lnTo>
                  <a:lnTo>
                    <a:pt x="403" y="1"/>
                  </a:lnTo>
                  <a:lnTo>
                    <a:pt x="404" y="1"/>
                  </a:lnTo>
                  <a:lnTo>
                    <a:pt x="407" y="1"/>
                  </a:lnTo>
                  <a:lnTo>
                    <a:pt x="410" y="1"/>
                  </a:lnTo>
                  <a:lnTo>
                    <a:pt x="412" y="1"/>
                  </a:lnTo>
                  <a:lnTo>
                    <a:pt x="413" y="3"/>
                  </a:lnTo>
                  <a:lnTo>
                    <a:pt x="416" y="3"/>
                  </a:lnTo>
                  <a:lnTo>
                    <a:pt x="418" y="3"/>
                  </a:lnTo>
                  <a:lnTo>
                    <a:pt x="419" y="3"/>
                  </a:lnTo>
                  <a:lnTo>
                    <a:pt x="421" y="3"/>
                  </a:lnTo>
                  <a:lnTo>
                    <a:pt x="422" y="3"/>
                  </a:lnTo>
                  <a:lnTo>
                    <a:pt x="424" y="3"/>
                  </a:lnTo>
                  <a:lnTo>
                    <a:pt x="425" y="3"/>
                  </a:lnTo>
                  <a:lnTo>
                    <a:pt x="427" y="3"/>
                  </a:lnTo>
                  <a:lnTo>
                    <a:pt x="428" y="3"/>
                  </a:lnTo>
                  <a:lnTo>
                    <a:pt x="430" y="3"/>
                  </a:lnTo>
                  <a:lnTo>
                    <a:pt x="431" y="4"/>
                  </a:lnTo>
                  <a:lnTo>
                    <a:pt x="433" y="4"/>
                  </a:lnTo>
                  <a:lnTo>
                    <a:pt x="434" y="4"/>
                  </a:lnTo>
                  <a:lnTo>
                    <a:pt x="436" y="4"/>
                  </a:lnTo>
                  <a:lnTo>
                    <a:pt x="437" y="4"/>
                  </a:lnTo>
                  <a:lnTo>
                    <a:pt x="439" y="4"/>
                  </a:lnTo>
                  <a:lnTo>
                    <a:pt x="440" y="4"/>
                  </a:lnTo>
                  <a:lnTo>
                    <a:pt x="442" y="4"/>
                  </a:lnTo>
                  <a:lnTo>
                    <a:pt x="443" y="4"/>
                  </a:lnTo>
                  <a:lnTo>
                    <a:pt x="445" y="6"/>
                  </a:lnTo>
                  <a:lnTo>
                    <a:pt x="446" y="6"/>
                  </a:lnTo>
                  <a:lnTo>
                    <a:pt x="448" y="6"/>
                  </a:lnTo>
                  <a:lnTo>
                    <a:pt x="449" y="6"/>
                  </a:lnTo>
                  <a:lnTo>
                    <a:pt x="452" y="6"/>
                  </a:lnTo>
                  <a:lnTo>
                    <a:pt x="454" y="6"/>
                  </a:lnTo>
                  <a:lnTo>
                    <a:pt x="455" y="7"/>
                  </a:lnTo>
                  <a:lnTo>
                    <a:pt x="458" y="7"/>
                  </a:lnTo>
                  <a:lnTo>
                    <a:pt x="461" y="7"/>
                  </a:lnTo>
                  <a:lnTo>
                    <a:pt x="463" y="7"/>
                  </a:lnTo>
                  <a:lnTo>
                    <a:pt x="466" y="9"/>
                  </a:lnTo>
                  <a:lnTo>
                    <a:pt x="467" y="9"/>
                  </a:lnTo>
                  <a:lnTo>
                    <a:pt x="469" y="9"/>
                  </a:lnTo>
                  <a:lnTo>
                    <a:pt x="470" y="9"/>
                  </a:lnTo>
                  <a:lnTo>
                    <a:pt x="472" y="9"/>
                  </a:lnTo>
                  <a:lnTo>
                    <a:pt x="473" y="9"/>
                  </a:lnTo>
                  <a:lnTo>
                    <a:pt x="475" y="10"/>
                  </a:lnTo>
                  <a:lnTo>
                    <a:pt x="476" y="10"/>
                  </a:lnTo>
                  <a:lnTo>
                    <a:pt x="478" y="10"/>
                  </a:lnTo>
                  <a:lnTo>
                    <a:pt x="479" y="10"/>
                  </a:lnTo>
                  <a:lnTo>
                    <a:pt x="481" y="10"/>
                  </a:lnTo>
                  <a:lnTo>
                    <a:pt x="482" y="12"/>
                  </a:lnTo>
                  <a:lnTo>
                    <a:pt x="484" y="12"/>
                  </a:lnTo>
                  <a:lnTo>
                    <a:pt x="485" y="12"/>
                  </a:lnTo>
                  <a:lnTo>
                    <a:pt x="487" y="12"/>
                  </a:lnTo>
                  <a:lnTo>
                    <a:pt x="488" y="12"/>
                  </a:lnTo>
                  <a:lnTo>
                    <a:pt x="490" y="13"/>
                  </a:lnTo>
                  <a:lnTo>
                    <a:pt x="491" y="13"/>
                  </a:lnTo>
                  <a:lnTo>
                    <a:pt x="493" y="13"/>
                  </a:lnTo>
                  <a:lnTo>
                    <a:pt x="496" y="15"/>
                  </a:lnTo>
                  <a:lnTo>
                    <a:pt x="497" y="15"/>
                  </a:lnTo>
                  <a:lnTo>
                    <a:pt x="499" y="15"/>
                  </a:lnTo>
                  <a:lnTo>
                    <a:pt x="500" y="16"/>
                  </a:lnTo>
                  <a:lnTo>
                    <a:pt x="502" y="16"/>
                  </a:lnTo>
                  <a:lnTo>
                    <a:pt x="505" y="18"/>
                  </a:lnTo>
                  <a:lnTo>
                    <a:pt x="506" y="18"/>
                  </a:lnTo>
                  <a:lnTo>
                    <a:pt x="509" y="19"/>
                  </a:lnTo>
                  <a:lnTo>
                    <a:pt x="512" y="19"/>
                  </a:lnTo>
                  <a:lnTo>
                    <a:pt x="514" y="21"/>
                  </a:lnTo>
                  <a:lnTo>
                    <a:pt x="517" y="21"/>
                  </a:lnTo>
                  <a:lnTo>
                    <a:pt x="520" y="22"/>
                  </a:lnTo>
                  <a:lnTo>
                    <a:pt x="523" y="22"/>
                  </a:lnTo>
                  <a:lnTo>
                    <a:pt x="524" y="24"/>
                  </a:lnTo>
                  <a:lnTo>
                    <a:pt x="527" y="24"/>
                  </a:lnTo>
                  <a:lnTo>
                    <a:pt x="529" y="25"/>
                  </a:lnTo>
                  <a:lnTo>
                    <a:pt x="530" y="25"/>
                  </a:lnTo>
                  <a:lnTo>
                    <a:pt x="532" y="25"/>
                  </a:lnTo>
                  <a:lnTo>
                    <a:pt x="533" y="27"/>
                  </a:lnTo>
                  <a:lnTo>
                    <a:pt x="536" y="27"/>
                  </a:lnTo>
                  <a:lnTo>
                    <a:pt x="538" y="28"/>
                  </a:lnTo>
                  <a:lnTo>
                    <a:pt x="539" y="28"/>
                  </a:lnTo>
                  <a:lnTo>
                    <a:pt x="541" y="30"/>
                  </a:lnTo>
                  <a:lnTo>
                    <a:pt x="542" y="30"/>
                  </a:lnTo>
                  <a:lnTo>
                    <a:pt x="544" y="30"/>
                  </a:lnTo>
                  <a:lnTo>
                    <a:pt x="545" y="31"/>
                  </a:lnTo>
                  <a:lnTo>
                    <a:pt x="547" y="31"/>
                  </a:lnTo>
                  <a:lnTo>
                    <a:pt x="548" y="31"/>
                  </a:lnTo>
                  <a:lnTo>
                    <a:pt x="550" y="33"/>
                  </a:lnTo>
                  <a:lnTo>
                    <a:pt x="551" y="33"/>
                  </a:lnTo>
                  <a:lnTo>
                    <a:pt x="553" y="34"/>
                  </a:lnTo>
                  <a:lnTo>
                    <a:pt x="554" y="34"/>
                  </a:lnTo>
                  <a:lnTo>
                    <a:pt x="556" y="36"/>
                  </a:lnTo>
                  <a:lnTo>
                    <a:pt x="557" y="36"/>
                  </a:lnTo>
                  <a:lnTo>
                    <a:pt x="559" y="37"/>
                  </a:lnTo>
                  <a:lnTo>
                    <a:pt x="560" y="37"/>
                  </a:lnTo>
                  <a:lnTo>
                    <a:pt x="562" y="39"/>
                  </a:lnTo>
                  <a:lnTo>
                    <a:pt x="565" y="39"/>
                  </a:lnTo>
                  <a:lnTo>
                    <a:pt x="566" y="40"/>
                  </a:lnTo>
                  <a:lnTo>
                    <a:pt x="568" y="42"/>
                  </a:lnTo>
                  <a:lnTo>
                    <a:pt x="571" y="43"/>
                  </a:lnTo>
                  <a:lnTo>
                    <a:pt x="574" y="43"/>
                  </a:lnTo>
                  <a:lnTo>
                    <a:pt x="575" y="45"/>
                  </a:lnTo>
                  <a:lnTo>
                    <a:pt x="578" y="46"/>
                  </a:lnTo>
                  <a:lnTo>
                    <a:pt x="580" y="48"/>
                  </a:lnTo>
                  <a:lnTo>
                    <a:pt x="581" y="48"/>
                  </a:lnTo>
                  <a:lnTo>
                    <a:pt x="583" y="49"/>
                  </a:lnTo>
                  <a:lnTo>
                    <a:pt x="584" y="49"/>
                  </a:lnTo>
                  <a:lnTo>
                    <a:pt x="586" y="51"/>
                  </a:lnTo>
                  <a:lnTo>
                    <a:pt x="587" y="51"/>
                  </a:lnTo>
                  <a:lnTo>
                    <a:pt x="589" y="52"/>
                  </a:lnTo>
                  <a:lnTo>
                    <a:pt x="590" y="52"/>
                  </a:lnTo>
                  <a:lnTo>
                    <a:pt x="592" y="54"/>
                  </a:lnTo>
                  <a:lnTo>
                    <a:pt x="593" y="54"/>
                  </a:lnTo>
                  <a:lnTo>
                    <a:pt x="595" y="55"/>
                  </a:lnTo>
                  <a:lnTo>
                    <a:pt x="596" y="55"/>
                  </a:lnTo>
                  <a:lnTo>
                    <a:pt x="598" y="57"/>
                  </a:lnTo>
                  <a:lnTo>
                    <a:pt x="599" y="57"/>
                  </a:lnTo>
                  <a:lnTo>
                    <a:pt x="601" y="58"/>
                  </a:lnTo>
                  <a:lnTo>
                    <a:pt x="602" y="60"/>
                  </a:lnTo>
                  <a:lnTo>
                    <a:pt x="604" y="60"/>
                  </a:lnTo>
                  <a:lnTo>
                    <a:pt x="605" y="60"/>
                  </a:lnTo>
                  <a:lnTo>
                    <a:pt x="607" y="61"/>
                  </a:lnTo>
                  <a:lnTo>
                    <a:pt x="608" y="63"/>
                  </a:lnTo>
                  <a:lnTo>
                    <a:pt x="610" y="63"/>
                  </a:lnTo>
                  <a:lnTo>
                    <a:pt x="611" y="64"/>
                  </a:lnTo>
                  <a:lnTo>
                    <a:pt x="613" y="64"/>
                  </a:lnTo>
                  <a:lnTo>
                    <a:pt x="614" y="66"/>
                  </a:lnTo>
                  <a:lnTo>
                    <a:pt x="616" y="67"/>
                  </a:lnTo>
                  <a:lnTo>
                    <a:pt x="619" y="67"/>
                  </a:lnTo>
                  <a:lnTo>
                    <a:pt x="620" y="69"/>
                  </a:lnTo>
                  <a:lnTo>
                    <a:pt x="623" y="70"/>
                  </a:lnTo>
                  <a:lnTo>
                    <a:pt x="625" y="72"/>
                  </a:lnTo>
                  <a:lnTo>
                    <a:pt x="626" y="72"/>
                  </a:lnTo>
                  <a:lnTo>
                    <a:pt x="628" y="73"/>
                  </a:lnTo>
                  <a:lnTo>
                    <a:pt x="629" y="75"/>
                  </a:lnTo>
                  <a:lnTo>
                    <a:pt x="631" y="75"/>
                  </a:lnTo>
                  <a:lnTo>
                    <a:pt x="632" y="76"/>
                  </a:lnTo>
                  <a:lnTo>
                    <a:pt x="634" y="76"/>
                  </a:lnTo>
                  <a:lnTo>
                    <a:pt x="635" y="78"/>
                  </a:lnTo>
                  <a:lnTo>
                    <a:pt x="637" y="78"/>
                  </a:lnTo>
                  <a:lnTo>
                    <a:pt x="638" y="79"/>
                  </a:lnTo>
                  <a:lnTo>
                    <a:pt x="640" y="79"/>
                  </a:lnTo>
                  <a:lnTo>
                    <a:pt x="640" y="81"/>
                  </a:lnTo>
                  <a:lnTo>
                    <a:pt x="641" y="81"/>
                  </a:lnTo>
                  <a:lnTo>
                    <a:pt x="643" y="81"/>
                  </a:lnTo>
                  <a:lnTo>
                    <a:pt x="643" y="82"/>
                  </a:lnTo>
                  <a:lnTo>
                    <a:pt x="644" y="82"/>
                  </a:lnTo>
                  <a:lnTo>
                    <a:pt x="646" y="84"/>
                  </a:lnTo>
                  <a:lnTo>
                    <a:pt x="647" y="84"/>
                  </a:lnTo>
                  <a:lnTo>
                    <a:pt x="649" y="85"/>
                  </a:lnTo>
                  <a:lnTo>
                    <a:pt x="650" y="87"/>
                  </a:lnTo>
                  <a:lnTo>
                    <a:pt x="652" y="87"/>
                  </a:lnTo>
                  <a:lnTo>
                    <a:pt x="653" y="88"/>
                  </a:lnTo>
                  <a:lnTo>
                    <a:pt x="655" y="90"/>
                  </a:lnTo>
                  <a:lnTo>
                    <a:pt x="656" y="90"/>
                  </a:lnTo>
                  <a:lnTo>
                    <a:pt x="658" y="91"/>
                  </a:lnTo>
                  <a:lnTo>
                    <a:pt x="659" y="93"/>
                  </a:lnTo>
                  <a:lnTo>
                    <a:pt x="661" y="93"/>
                  </a:lnTo>
                  <a:lnTo>
                    <a:pt x="662" y="94"/>
                  </a:lnTo>
                  <a:lnTo>
                    <a:pt x="664" y="96"/>
                  </a:lnTo>
                  <a:lnTo>
                    <a:pt x="667" y="97"/>
                  </a:lnTo>
                  <a:lnTo>
                    <a:pt x="668" y="97"/>
                  </a:lnTo>
                  <a:lnTo>
                    <a:pt x="668" y="99"/>
                  </a:lnTo>
                  <a:lnTo>
                    <a:pt x="670" y="99"/>
                  </a:lnTo>
                  <a:lnTo>
                    <a:pt x="671" y="100"/>
                  </a:lnTo>
                  <a:lnTo>
                    <a:pt x="673" y="100"/>
                  </a:lnTo>
                  <a:lnTo>
                    <a:pt x="674" y="102"/>
                  </a:lnTo>
                  <a:lnTo>
                    <a:pt x="676" y="103"/>
                  </a:lnTo>
                  <a:lnTo>
                    <a:pt x="677" y="103"/>
                  </a:lnTo>
                  <a:lnTo>
                    <a:pt x="677" y="105"/>
                  </a:lnTo>
                  <a:lnTo>
                    <a:pt x="679" y="105"/>
                  </a:lnTo>
                  <a:lnTo>
                    <a:pt x="680" y="106"/>
                  </a:lnTo>
                  <a:lnTo>
                    <a:pt x="682" y="106"/>
                  </a:lnTo>
                  <a:lnTo>
                    <a:pt x="682" y="108"/>
                  </a:lnTo>
                  <a:lnTo>
                    <a:pt x="683" y="108"/>
                  </a:lnTo>
                  <a:lnTo>
                    <a:pt x="685" y="109"/>
                  </a:lnTo>
                  <a:lnTo>
                    <a:pt x="686" y="111"/>
                  </a:lnTo>
                  <a:lnTo>
                    <a:pt x="688" y="111"/>
                  </a:lnTo>
                  <a:lnTo>
                    <a:pt x="688" y="112"/>
                  </a:lnTo>
                  <a:lnTo>
                    <a:pt x="689" y="112"/>
                  </a:lnTo>
                  <a:lnTo>
                    <a:pt x="691" y="114"/>
                  </a:lnTo>
                  <a:lnTo>
                    <a:pt x="692" y="115"/>
                  </a:lnTo>
                  <a:lnTo>
                    <a:pt x="694" y="115"/>
                  </a:lnTo>
                  <a:lnTo>
                    <a:pt x="694" y="117"/>
                  </a:lnTo>
                  <a:lnTo>
                    <a:pt x="695" y="118"/>
                  </a:lnTo>
                  <a:lnTo>
                    <a:pt x="697" y="118"/>
                  </a:lnTo>
                  <a:lnTo>
                    <a:pt x="698" y="120"/>
                  </a:lnTo>
                  <a:lnTo>
                    <a:pt x="700" y="121"/>
                  </a:lnTo>
                  <a:lnTo>
                    <a:pt x="701" y="121"/>
                  </a:lnTo>
                  <a:lnTo>
                    <a:pt x="701" y="123"/>
                  </a:lnTo>
                  <a:lnTo>
                    <a:pt x="703" y="123"/>
                  </a:lnTo>
                  <a:lnTo>
                    <a:pt x="703" y="124"/>
                  </a:lnTo>
                  <a:lnTo>
                    <a:pt x="704" y="124"/>
                  </a:lnTo>
                  <a:lnTo>
                    <a:pt x="706" y="126"/>
                  </a:lnTo>
                  <a:lnTo>
                    <a:pt x="707" y="126"/>
                  </a:lnTo>
                  <a:lnTo>
                    <a:pt x="707" y="127"/>
                  </a:lnTo>
                  <a:lnTo>
                    <a:pt x="709" y="127"/>
                  </a:lnTo>
                  <a:lnTo>
                    <a:pt x="709" y="129"/>
                  </a:lnTo>
                  <a:lnTo>
                    <a:pt x="710" y="129"/>
                  </a:lnTo>
                  <a:lnTo>
                    <a:pt x="712" y="130"/>
                  </a:lnTo>
                  <a:lnTo>
                    <a:pt x="713" y="130"/>
                  </a:lnTo>
                  <a:lnTo>
                    <a:pt x="713" y="132"/>
                  </a:lnTo>
                  <a:lnTo>
                    <a:pt x="715" y="132"/>
                  </a:lnTo>
                  <a:lnTo>
                    <a:pt x="716" y="133"/>
                  </a:lnTo>
                  <a:lnTo>
                    <a:pt x="718" y="135"/>
                  </a:lnTo>
                  <a:lnTo>
                    <a:pt x="719" y="135"/>
                  </a:lnTo>
                  <a:lnTo>
                    <a:pt x="721" y="136"/>
                  </a:lnTo>
                  <a:lnTo>
                    <a:pt x="722" y="138"/>
                  </a:lnTo>
                  <a:lnTo>
                    <a:pt x="724" y="139"/>
                  </a:lnTo>
                  <a:lnTo>
                    <a:pt x="725" y="139"/>
                  </a:lnTo>
                  <a:lnTo>
                    <a:pt x="727" y="141"/>
                  </a:lnTo>
                  <a:lnTo>
                    <a:pt x="728" y="141"/>
                  </a:lnTo>
                  <a:lnTo>
                    <a:pt x="728" y="142"/>
                  </a:lnTo>
                  <a:lnTo>
                    <a:pt x="730" y="142"/>
                  </a:lnTo>
                  <a:lnTo>
                    <a:pt x="731" y="144"/>
                  </a:lnTo>
                  <a:lnTo>
                    <a:pt x="733" y="144"/>
                  </a:lnTo>
                  <a:lnTo>
                    <a:pt x="733" y="145"/>
                  </a:lnTo>
                  <a:lnTo>
                    <a:pt x="734" y="145"/>
                  </a:lnTo>
                  <a:lnTo>
                    <a:pt x="734" y="147"/>
                  </a:lnTo>
                  <a:lnTo>
                    <a:pt x="736" y="147"/>
                  </a:lnTo>
                  <a:lnTo>
                    <a:pt x="737" y="148"/>
                  </a:lnTo>
                  <a:lnTo>
                    <a:pt x="739" y="150"/>
                  </a:lnTo>
                  <a:lnTo>
                    <a:pt x="740" y="151"/>
                  </a:lnTo>
                  <a:lnTo>
                    <a:pt x="742" y="153"/>
                  </a:lnTo>
                  <a:lnTo>
                    <a:pt x="743" y="154"/>
                  </a:lnTo>
                  <a:lnTo>
                    <a:pt x="745" y="154"/>
                  </a:lnTo>
                  <a:lnTo>
                    <a:pt x="745" y="156"/>
                  </a:lnTo>
                  <a:lnTo>
                    <a:pt x="746" y="157"/>
                  </a:lnTo>
                  <a:lnTo>
                    <a:pt x="748" y="157"/>
                  </a:lnTo>
                  <a:lnTo>
                    <a:pt x="748" y="159"/>
                  </a:lnTo>
                  <a:lnTo>
                    <a:pt x="749" y="160"/>
                  </a:lnTo>
                  <a:lnTo>
                    <a:pt x="751" y="162"/>
                  </a:lnTo>
                  <a:lnTo>
                    <a:pt x="752" y="163"/>
                  </a:lnTo>
                  <a:lnTo>
                    <a:pt x="754" y="165"/>
                  </a:lnTo>
                  <a:lnTo>
                    <a:pt x="755" y="166"/>
                  </a:lnTo>
                  <a:lnTo>
                    <a:pt x="757" y="168"/>
                  </a:lnTo>
                  <a:lnTo>
                    <a:pt x="758" y="169"/>
                  </a:lnTo>
                  <a:lnTo>
                    <a:pt x="758" y="171"/>
                  </a:lnTo>
                  <a:lnTo>
                    <a:pt x="760" y="171"/>
                  </a:lnTo>
                  <a:lnTo>
                    <a:pt x="761" y="172"/>
                  </a:lnTo>
                  <a:lnTo>
                    <a:pt x="763" y="174"/>
                  </a:lnTo>
                  <a:lnTo>
                    <a:pt x="763" y="175"/>
                  </a:lnTo>
                  <a:lnTo>
                    <a:pt x="764" y="175"/>
                  </a:lnTo>
                  <a:lnTo>
                    <a:pt x="764" y="177"/>
                  </a:lnTo>
                  <a:lnTo>
                    <a:pt x="766" y="178"/>
                  </a:lnTo>
                  <a:lnTo>
                    <a:pt x="767" y="178"/>
                  </a:lnTo>
                  <a:lnTo>
                    <a:pt x="767" y="180"/>
                  </a:lnTo>
                  <a:lnTo>
                    <a:pt x="769" y="180"/>
                  </a:lnTo>
                  <a:lnTo>
                    <a:pt x="769" y="181"/>
                  </a:lnTo>
                  <a:lnTo>
                    <a:pt x="770" y="183"/>
                  </a:lnTo>
                  <a:lnTo>
                    <a:pt x="772" y="184"/>
                  </a:lnTo>
                  <a:lnTo>
                    <a:pt x="773" y="186"/>
                  </a:lnTo>
                  <a:lnTo>
                    <a:pt x="775" y="187"/>
                  </a:lnTo>
                  <a:lnTo>
                    <a:pt x="775" y="189"/>
                  </a:lnTo>
                  <a:lnTo>
                    <a:pt x="776" y="189"/>
                  </a:lnTo>
                  <a:lnTo>
                    <a:pt x="778" y="190"/>
                  </a:lnTo>
                  <a:lnTo>
                    <a:pt x="778" y="192"/>
                  </a:lnTo>
                  <a:lnTo>
                    <a:pt x="779" y="193"/>
                  </a:lnTo>
                  <a:lnTo>
                    <a:pt x="781" y="195"/>
                  </a:lnTo>
                  <a:lnTo>
                    <a:pt x="782" y="196"/>
                  </a:lnTo>
                  <a:lnTo>
                    <a:pt x="784" y="198"/>
                  </a:lnTo>
                  <a:lnTo>
                    <a:pt x="785" y="199"/>
                  </a:lnTo>
                  <a:lnTo>
                    <a:pt x="787" y="202"/>
                  </a:lnTo>
                  <a:lnTo>
                    <a:pt x="788" y="204"/>
                  </a:lnTo>
                  <a:lnTo>
                    <a:pt x="790" y="205"/>
                  </a:lnTo>
                  <a:lnTo>
                    <a:pt x="791" y="208"/>
                  </a:lnTo>
                  <a:lnTo>
                    <a:pt x="793" y="210"/>
                  </a:lnTo>
                  <a:lnTo>
                    <a:pt x="794" y="211"/>
                  </a:lnTo>
                  <a:lnTo>
                    <a:pt x="796" y="213"/>
                  </a:lnTo>
                  <a:lnTo>
                    <a:pt x="797" y="214"/>
                  </a:lnTo>
                  <a:lnTo>
                    <a:pt x="799" y="216"/>
                  </a:lnTo>
                  <a:lnTo>
                    <a:pt x="799" y="217"/>
                  </a:lnTo>
                  <a:lnTo>
                    <a:pt x="800" y="219"/>
                  </a:lnTo>
                  <a:lnTo>
                    <a:pt x="802" y="220"/>
                  </a:lnTo>
                  <a:lnTo>
                    <a:pt x="802" y="222"/>
                  </a:lnTo>
                  <a:lnTo>
                    <a:pt x="803" y="222"/>
                  </a:lnTo>
                  <a:lnTo>
                    <a:pt x="805" y="223"/>
                  </a:lnTo>
                  <a:lnTo>
                    <a:pt x="805" y="225"/>
                  </a:lnTo>
                  <a:lnTo>
                    <a:pt x="806" y="226"/>
                  </a:lnTo>
                  <a:lnTo>
                    <a:pt x="808" y="226"/>
                  </a:lnTo>
                  <a:lnTo>
                    <a:pt x="808" y="228"/>
                  </a:lnTo>
                  <a:lnTo>
                    <a:pt x="809" y="229"/>
                  </a:lnTo>
                  <a:lnTo>
                    <a:pt x="809" y="231"/>
                  </a:lnTo>
                  <a:lnTo>
                    <a:pt x="811" y="232"/>
                  </a:lnTo>
                  <a:lnTo>
                    <a:pt x="812" y="232"/>
                  </a:lnTo>
                  <a:lnTo>
                    <a:pt x="812" y="234"/>
                  </a:lnTo>
                  <a:lnTo>
                    <a:pt x="814" y="235"/>
                  </a:lnTo>
                  <a:lnTo>
                    <a:pt x="815" y="237"/>
                  </a:lnTo>
                  <a:lnTo>
                    <a:pt x="815" y="238"/>
                  </a:lnTo>
                  <a:lnTo>
                    <a:pt x="817" y="240"/>
                  </a:lnTo>
                  <a:lnTo>
                    <a:pt x="818" y="243"/>
                  </a:lnTo>
                  <a:lnTo>
                    <a:pt x="820" y="244"/>
                  </a:lnTo>
                  <a:lnTo>
                    <a:pt x="821" y="246"/>
                  </a:lnTo>
                  <a:lnTo>
                    <a:pt x="823" y="249"/>
                  </a:lnTo>
                  <a:lnTo>
                    <a:pt x="824" y="250"/>
                  </a:lnTo>
                  <a:lnTo>
                    <a:pt x="826" y="253"/>
                  </a:lnTo>
                  <a:lnTo>
                    <a:pt x="827" y="255"/>
                  </a:lnTo>
                  <a:lnTo>
                    <a:pt x="829" y="258"/>
                  </a:lnTo>
                  <a:lnTo>
                    <a:pt x="830" y="259"/>
                  </a:lnTo>
                  <a:lnTo>
                    <a:pt x="832" y="261"/>
                  </a:lnTo>
                  <a:lnTo>
                    <a:pt x="833" y="264"/>
                  </a:lnTo>
                  <a:lnTo>
                    <a:pt x="835" y="265"/>
                  </a:lnTo>
                  <a:lnTo>
                    <a:pt x="836" y="267"/>
                  </a:lnTo>
                  <a:lnTo>
                    <a:pt x="836" y="268"/>
                  </a:lnTo>
                  <a:lnTo>
                    <a:pt x="838" y="270"/>
                  </a:lnTo>
                  <a:lnTo>
                    <a:pt x="839" y="271"/>
                  </a:lnTo>
                  <a:lnTo>
                    <a:pt x="841" y="273"/>
                  </a:lnTo>
                  <a:lnTo>
                    <a:pt x="841" y="274"/>
                  </a:lnTo>
                  <a:lnTo>
                    <a:pt x="842" y="276"/>
                  </a:lnTo>
                  <a:lnTo>
                    <a:pt x="842" y="277"/>
                  </a:lnTo>
                  <a:lnTo>
                    <a:pt x="844" y="277"/>
                  </a:lnTo>
                  <a:lnTo>
                    <a:pt x="845" y="279"/>
                  </a:lnTo>
                  <a:lnTo>
                    <a:pt x="845" y="280"/>
                  </a:lnTo>
                  <a:lnTo>
                    <a:pt x="847" y="282"/>
                  </a:lnTo>
                  <a:lnTo>
                    <a:pt x="847" y="283"/>
                  </a:lnTo>
                  <a:lnTo>
                    <a:pt x="848" y="285"/>
                  </a:lnTo>
                  <a:lnTo>
                    <a:pt x="850" y="286"/>
                  </a:lnTo>
                  <a:lnTo>
                    <a:pt x="851" y="288"/>
                  </a:lnTo>
                  <a:lnTo>
                    <a:pt x="853" y="291"/>
                  </a:lnTo>
                  <a:lnTo>
                    <a:pt x="854" y="292"/>
                  </a:lnTo>
                  <a:lnTo>
                    <a:pt x="854" y="294"/>
                  </a:lnTo>
                  <a:lnTo>
                    <a:pt x="856" y="295"/>
                  </a:lnTo>
                  <a:lnTo>
                    <a:pt x="857" y="297"/>
                  </a:lnTo>
                  <a:lnTo>
                    <a:pt x="859" y="300"/>
                  </a:lnTo>
                  <a:lnTo>
                    <a:pt x="860" y="301"/>
                  </a:lnTo>
                  <a:lnTo>
                    <a:pt x="862" y="304"/>
                  </a:lnTo>
                  <a:lnTo>
                    <a:pt x="865" y="306"/>
                  </a:lnTo>
                  <a:lnTo>
                    <a:pt x="866" y="309"/>
                  </a:lnTo>
                  <a:lnTo>
                    <a:pt x="868" y="312"/>
                  </a:lnTo>
                  <a:lnTo>
                    <a:pt x="869" y="313"/>
                  </a:lnTo>
                  <a:lnTo>
                    <a:pt x="871" y="315"/>
                  </a:lnTo>
                  <a:lnTo>
                    <a:pt x="872" y="318"/>
                  </a:lnTo>
                  <a:lnTo>
                    <a:pt x="874" y="319"/>
                  </a:lnTo>
                  <a:lnTo>
                    <a:pt x="875" y="321"/>
                  </a:lnTo>
                  <a:lnTo>
                    <a:pt x="875" y="322"/>
                  </a:lnTo>
                  <a:lnTo>
                    <a:pt x="877" y="324"/>
                  </a:lnTo>
                  <a:lnTo>
                    <a:pt x="878" y="325"/>
                  </a:lnTo>
                  <a:lnTo>
                    <a:pt x="880" y="327"/>
                  </a:lnTo>
                  <a:lnTo>
                    <a:pt x="880" y="328"/>
                  </a:lnTo>
                  <a:lnTo>
                    <a:pt x="881" y="330"/>
                  </a:lnTo>
                  <a:lnTo>
                    <a:pt x="881" y="331"/>
                  </a:lnTo>
                  <a:lnTo>
                    <a:pt x="883" y="331"/>
                  </a:lnTo>
                  <a:lnTo>
                    <a:pt x="883" y="333"/>
                  </a:lnTo>
                  <a:lnTo>
                    <a:pt x="884" y="334"/>
                  </a:lnTo>
                  <a:lnTo>
                    <a:pt x="884" y="336"/>
                  </a:lnTo>
                  <a:lnTo>
                    <a:pt x="886" y="336"/>
                  </a:lnTo>
                  <a:lnTo>
                    <a:pt x="886" y="337"/>
                  </a:lnTo>
                  <a:lnTo>
                    <a:pt x="887" y="339"/>
                  </a:lnTo>
                  <a:lnTo>
                    <a:pt x="887" y="340"/>
                  </a:lnTo>
                  <a:lnTo>
                    <a:pt x="889" y="342"/>
                  </a:lnTo>
                  <a:lnTo>
                    <a:pt x="889" y="343"/>
                  </a:lnTo>
                  <a:lnTo>
                    <a:pt x="890" y="343"/>
                  </a:lnTo>
                  <a:lnTo>
                    <a:pt x="890" y="345"/>
                  </a:lnTo>
                  <a:lnTo>
                    <a:pt x="892" y="346"/>
                  </a:lnTo>
                  <a:lnTo>
                    <a:pt x="893" y="349"/>
                  </a:lnTo>
                  <a:lnTo>
                    <a:pt x="893" y="351"/>
                  </a:lnTo>
                  <a:lnTo>
                    <a:pt x="895" y="352"/>
                  </a:lnTo>
                  <a:lnTo>
                    <a:pt x="896" y="354"/>
                  </a:lnTo>
                  <a:lnTo>
                    <a:pt x="896" y="355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6" name="Freeform 52">
              <a:extLst>
                <a:ext uri="{FF2B5EF4-FFF2-40B4-BE49-F238E27FC236}">
                  <a16:creationId xmlns:a16="http://schemas.microsoft.com/office/drawing/2014/main" id="{5F2B94F9-6645-584E-BBA3-E5D3DD884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500" y="3890963"/>
              <a:ext cx="711200" cy="282575"/>
            </a:xfrm>
            <a:custGeom>
              <a:avLst/>
              <a:gdLst>
                <a:gd name="T0" fmla="*/ 2147483646 w 896"/>
                <a:gd name="T1" fmla="*/ 2147483646 h 356"/>
                <a:gd name="T2" fmla="*/ 2147483646 w 896"/>
                <a:gd name="T3" fmla="*/ 2147483646 h 356"/>
                <a:gd name="T4" fmla="*/ 2147483646 w 896"/>
                <a:gd name="T5" fmla="*/ 2147483646 h 356"/>
                <a:gd name="T6" fmla="*/ 2147483646 w 896"/>
                <a:gd name="T7" fmla="*/ 2147483646 h 356"/>
                <a:gd name="T8" fmla="*/ 2147483646 w 896"/>
                <a:gd name="T9" fmla="*/ 2147483646 h 356"/>
                <a:gd name="T10" fmla="*/ 2147483646 w 896"/>
                <a:gd name="T11" fmla="*/ 2147483646 h 356"/>
                <a:gd name="T12" fmla="*/ 2147483646 w 896"/>
                <a:gd name="T13" fmla="*/ 2147483646 h 356"/>
                <a:gd name="T14" fmla="*/ 2147483646 w 896"/>
                <a:gd name="T15" fmla="*/ 2147483646 h 356"/>
                <a:gd name="T16" fmla="*/ 2147483646 w 896"/>
                <a:gd name="T17" fmla="*/ 2147483646 h 356"/>
                <a:gd name="T18" fmla="*/ 2147483646 w 896"/>
                <a:gd name="T19" fmla="*/ 2147483646 h 356"/>
                <a:gd name="T20" fmla="*/ 2147483646 w 896"/>
                <a:gd name="T21" fmla="*/ 2147483646 h 356"/>
                <a:gd name="T22" fmla="*/ 2147483646 w 896"/>
                <a:gd name="T23" fmla="*/ 2147483646 h 356"/>
                <a:gd name="T24" fmla="*/ 2147483646 w 896"/>
                <a:gd name="T25" fmla="*/ 2147483646 h 356"/>
                <a:gd name="T26" fmla="*/ 2147483646 w 896"/>
                <a:gd name="T27" fmla="*/ 2147483646 h 356"/>
                <a:gd name="T28" fmla="*/ 2147483646 w 896"/>
                <a:gd name="T29" fmla="*/ 2147483646 h 356"/>
                <a:gd name="T30" fmla="*/ 2147483646 w 896"/>
                <a:gd name="T31" fmla="*/ 2147483646 h 356"/>
                <a:gd name="T32" fmla="*/ 2147483646 w 896"/>
                <a:gd name="T33" fmla="*/ 2147483646 h 356"/>
                <a:gd name="T34" fmla="*/ 2147483646 w 896"/>
                <a:gd name="T35" fmla="*/ 2147483646 h 356"/>
                <a:gd name="T36" fmla="*/ 2147483646 w 896"/>
                <a:gd name="T37" fmla="*/ 2147483646 h 356"/>
                <a:gd name="T38" fmla="*/ 2147483646 w 896"/>
                <a:gd name="T39" fmla="*/ 2147483646 h 356"/>
                <a:gd name="T40" fmla="*/ 2147483646 w 896"/>
                <a:gd name="T41" fmla="*/ 2147483646 h 356"/>
                <a:gd name="T42" fmla="*/ 2147483646 w 896"/>
                <a:gd name="T43" fmla="*/ 2147483646 h 356"/>
                <a:gd name="T44" fmla="*/ 2147483646 w 896"/>
                <a:gd name="T45" fmla="*/ 2147483646 h 356"/>
                <a:gd name="T46" fmla="*/ 2147483646 w 896"/>
                <a:gd name="T47" fmla="*/ 2147483646 h 356"/>
                <a:gd name="T48" fmla="*/ 2147483646 w 896"/>
                <a:gd name="T49" fmla="*/ 2147483646 h 356"/>
                <a:gd name="T50" fmla="*/ 2147483646 w 896"/>
                <a:gd name="T51" fmla="*/ 2147483646 h 356"/>
                <a:gd name="T52" fmla="*/ 2147483646 w 896"/>
                <a:gd name="T53" fmla="*/ 2147483646 h 356"/>
                <a:gd name="T54" fmla="*/ 2147483646 w 896"/>
                <a:gd name="T55" fmla="*/ 2147483646 h 356"/>
                <a:gd name="T56" fmla="*/ 2147483646 w 896"/>
                <a:gd name="T57" fmla="*/ 2147483646 h 356"/>
                <a:gd name="T58" fmla="*/ 2147483646 w 896"/>
                <a:gd name="T59" fmla="*/ 2147483646 h 356"/>
                <a:gd name="T60" fmla="*/ 2147483646 w 896"/>
                <a:gd name="T61" fmla="*/ 2147483646 h 356"/>
                <a:gd name="T62" fmla="*/ 2147483646 w 896"/>
                <a:gd name="T63" fmla="*/ 2147483646 h 356"/>
                <a:gd name="T64" fmla="*/ 2147483646 w 896"/>
                <a:gd name="T65" fmla="*/ 2147483646 h 356"/>
                <a:gd name="T66" fmla="*/ 2147483646 w 896"/>
                <a:gd name="T67" fmla="*/ 2147483646 h 356"/>
                <a:gd name="T68" fmla="*/ 2147483646 w 896"/>
                <a:gd name="T69" fmla="*/ 2147483646 h 356"/>
                <a:gd name="T70" fmla="*/ 2147483646 w 896"/>
                <a:gd name="T71" fmla="*/ 2147483646 h 356"/>
                <a:gd name="T72" fmla="*/ 2147483646 w 896"/>
                <a:gd name="T73" fmla="*/ 2147483646 h 356"/>
                <a:gd name="T74" fmla="*/ 2147483646 w 896"/>
                <a:gd name="T75" fmla="*/ 2147483646 h 356"/>
                <a:gd name="T76" fmla="*/ 2147483646 w 896"/>
                <a:gd name="T77" fmla="*/ 2147483646 h 356"/>
                <a:gd name="T78" fmla="*/ 2147483646 w 896"/>
                <a:gd name="T79" fmla="*/ 2147483646 h 356"/>
                <a:gd name="T80" fmla="*/ 2147483646 w 896"/>
                <a:gd name="T81" fmla="*/ 2147483646 h 356"/>
                <a:gd name="T82" fmla="*/ 2147483646 w 896"/>
                <a:gd name="T83" fmla="*/ 2147483646 h 356"/>
                <a:gd name="T84" fmla="*/ 2147483646 w 896"/>
                <a:gd name="T85" fmla="*/ 2147483646 h 356"/>
                <a:gd name="T86" fmla="*/ 2147483646 w 896"/>
                <a:gd name="T87" fmla="*/ 2147483646 h 356"/>
                <a:gd name="T88" fmla="*/ 2147483646 w 896"/>
                <a:gd name="T89" fmla="*/ 2147483646 h 356"/>
                <a:gd name="T90" fmla="*/ 2147483646 w 896"/>
                <a:gd name="T91" fmla="*/ 2147483646 h 356"/>
                <a:gd name="T92" fmla="*/ 2147483646 w 896"/>
                <a:gd name="T93" fmla="*/ 2147483646 h 356"/>
                <a:gd name="T94" fmla="*/ 2147483646 w 896"/>
                <a:gd name="T95" fmla="*/ 2147483646 h 356"/>
                <a:gd name="T96" fmla="*/ 2147483646 w 896"/>
                <a:gd name="T97" fmla="*/ 2147483646 h 356"/>
                <a:gd name="T98" fmla="*/ 2147483646 w 896"/>
                <a:gd name="T99" fmla="*/ 2147483646 h 356"/>
                <a:gd name="T100" fmla="*/ 2147483646 w 896"/>
                <a:gd name="T101" fmla="*/ 2147483646 h 356"/>
                <a:gd name="T102" fmla="*/ 2147483646 w 896"/>
                <a:gd name="T103" fmla="*/ 2147483646 h 356"/>
                <a:gd name="T104" fmla="*/ 2147483646 w 896"/>
                <a:gd name="T105" fmla="*/ 2147483646 h 356"/>
                <a:gd name="T106" fmla="*/ 2147483646 w 896"/>
                <a:gd name="T107" fmla="*/ 2147483646 h 356"/>
                <a:gd name="T108" fmla="*/ 2147483646 w 896"/>
                <a:gd name="T109" fmla="*/ 2147483646 h 356"/>
                <a:gd name="T110" fmla="*/ 2147483646 w 896"/>
                <a:gd name="T111" fmla="*/ 2147483646 h 356"/>
                <a:gd name="T112" fmla="*/ 2147483646 w 896"/>
                <a:gd name="T113" fmla="*/ 2147483646 h 356"/>
                <a:gd name="T114" fmla="*/ 2147483646 w 896"/>
                <a:gd name="T115" fmla="*/ 2147483646 h 356"/>
                <a:gd name="T116" fmla="*/ 2147483646 w 896"/>
                <a:gd name="T117" fmla="*/ 2147483646 h 356"/>
                <a:gd name="T118" fmla="*/ 2147483646 w 896"/>
                <a:gd name="T119" fmla="*/ 2147483646 h 356"/>
                <a:gd name="T120" fmla="*/ 2147483646 w 896"/>
                <a:gd name="T121" fmla="*/ 2147483646 h 3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96" h="356">
                  <a:moveTo>
                    <a:pt x="0" y="356"/>
                  </a:moveTo>
                  <a:lnTo>
                    <a:pt x="35" y="356"/>
                  </a:lnTo>
                  <a:lnTo>
                    <a:pt x="66" y="356"/>
                  </a:lnTo>
                  <a:lnTo>
                    <a:pt x="97" y="356"/>
                  </a:lnTo>
                  <a:lnTo>
                    <a:pt x="125" y="356"/>
                  </a:lnTo>
                  <a:lnTo>
                    <a:pt x="151" y="356"/>
                  </a:lnTo>
                  <a:lnTo>
                    <a:pt x="176" y="356"/>
                  </a:lnTo>
                  <a:lnTo>
                    <a:pt x="199" y="356"/>
                  </a:lnTo>
                  <a:lnTo>
                    <a:pt x="220" y="356"/>
                  </a:lnTo>
                  <a:lnTo>
                    <a:pt x="238" y="356"/>
                  </a:lnTo>
                  <a:lnTo>
                    <a:pt x="256" y="356"/>
                  </a:lnTo>
                  <a:lnTo>
                    <a:pt x="272" y="356"/>
                  </a:lnTo>
                  <a:lnTo>
                    <a:pt x="287" y="356"/>
                  </a:lnTo>
                  <a:lnTo>
                    <a:pt x="301" y="356"/>
                  </a:lnTo>
                  <a:lnTo>
                    <a:pt x="313" y="356"/>
                  </a:lnTo>
                  <a:lnTo>
                    <a:pt x="323" y="356"/>
                  </a:lnTo>
                  <a:lnTo>
                    <a:pt x="334" y="356"/>
                  </a:lnTo>
                  <a:lnTo>
                    <a:pt x="343" y="356"/>
                  </a:lnTo>
                  <a:lnTo>
                    <a:pt x="350" y="356"/>
                  </a:lnTo>
                  <a:lnTo>
                    <a:pt x="358" y="356"/>
                  </a:lnTo>
                  <a:lnTo>
                    <a:pt x="364" y="356"/>
                  </a:lnTo>
                  <a:lnTo>
                    <a:pt x="370" y="356"/>
                  </a:lnTo>
                  <a:lnTo>
                    <a:pt x="376" y="356"/>
                  </a:lnTo>
                  <a:lnTo>
                    <a:pt x="379" y="356"/>
                  </a:lnTo>
                  <a:lnTo>
                    <a:pt x="383" y="356"/>
                  </a:lnTo>
                  <a:lnTo>
                    <a:pt x="386" y="356"/>
                  </a:lnTo>
                  <a:lnTo>
                    <a:pt x="389" y="354"/>
                  </a:lnTo>
                  <a:lnTo>
                    <a:pt x="392" y="354"/>
                  </a:lnTo>
                  <a:lnTo>
                    <a:pt x="395" y="354"/>
                  </a:lnTo>
                  <a:lnTo>
                    <a:pt x="398" y="354"/>
                  </a:lnTo>
                  <a:lnTo>
                    <a:pt x="400" y="354"/>
                  </a:lnTo>
                  <a:lnTo>
                    <a:pt x="403" y="354"/>
                  </a:lnTo>
                  <a:lnTo>
                    <a:pt x="404" y="354"/>
                  </a:lnTo>
                  <a:lnTo>
                    <a:pt x="407" y="354"/>
                  </a:lnTo>
                  <a:lnTo>
                    <a:pt x="410" y="354"/>
                  </a:lnTo>
                  <a:lnTo>
                    <a:pt x="412" y="354"/>
                  </a:lnTo>
                  <a:lnTo>
                    <a:pt x="413" y="353"/>
                  </a:lnTo>
                  <a:lnTo>
                    <a:pt x="416" y="353"/>
                  </a:lnTo>
                  <a:lnTo>
                    <a:pt x="418" y="353"/>
                  </a:lnTo>
                  <a:lnTo>
                    <a:pt x="419" y="353"/>
                  </a:lnTo>
                  <a:lnTo>
                    <a:pt x="421" y="353"/>
                  </a:lnTo>
                  <a:lnTo>
                    <a:pt x="422" y="353"/>
                  </a:lnTo>
                  <a:lnTo>
                    <a:pt x="424" y="353"/>
                  </a:lnTo>
                  <a:lnTo>
                    <a:pt x="425" y="353"/>
                  </a:lnTo>
                  <a:lnTo>
                    <a:pt x="427" y="353"/>
                  </a:lnTo>
                  <a:lnTo>
                    <a:pt x="428" y="353"/>
                  </a:lnTo>
                  <a:lnTo>
                    <a:pt x="430" y="353"/>
                  </a:lnTo>
                  <a:lnTo>
                    <a:pt x="431" y="353"/>
                  </a:lnTo>
                  <a:lnTo>
                    <a:pt x="433" y="351"/>
                  </a:lnTo>
                  <a:lnTo>
                    <a:pt x="434" y="351"/>
                  </a:lnTo>
                  <a:lnTo>
                    <a:pt x="436" y="351"/>
                  </a:lnTo>
                  <a:lnTo>
                    <a:pt x="437" y="351"/>
                  </a:lnTo>
                  <a:lnTo>
                    <a:pt x="439" y="351"/>
                  </a:lnTo>
                  <a:lnTo>
                    <a:pt x="440" y="351"/>
                  </a:lnTo>
                  <a:lnTo>
                    <a:pt x="442" y="351"/>
                  </a:lnTo>
                  <a:lnTo>
                    <a:pt x="443" y="351"/>
                  </a:lnTo>
                  <a:lnTo>
                    <a:pt x="445" y="350"/>
                  </a:lnTo>
                  <a:lnTo>
                    <a:pt x="446" y="350"/>
                  </a:lnTo>
                  <a:lnTo>
                    <a:pt x="448" y="350"/>
                  </a:lnTo>
                  <a:lnTo>
                    <a:pt x="449" y="350"/>
                  </a:lnTo>
                  <a:lnTo>
                    <a:pt x="452" y="350"/>
                  </a:lnTo>
                  <a:lnTo>
                    <a:pt x="454" y="350"/>
                  </a:lnTo>
                  <a:lnTo>
                    <a:pt x="455" y="348"/>
                  </a:lnTo>
                  <a:lnTo>
                    <a:pt x="458" y="348"/>
                  </a:lnTo>
                  <a:lnTo>
                    <a:pt x="461" y="348"/>
                  </a:lnTo>
                  <a:lnTo>
                    <a:pt x="463" y="348"/>
                  </a:lnTo>
                  <a:lnTo>
                    <a:pt x="466" y="347"/>
                  </a:lnTo>
                  <a:lnTo>
                    <a:pt x="467" y="347"/>
                  </a:lnTo>
                  <a:lnTo>
                    <a:pt x="469" y="347"/>
                  </a:lnTo>
                  <a:lnTo>
                    <a:pt x="470" y="347"/>
                  </a:lnTo>
                  <a:lnTo>
                    <a:pt x="472" y="347"/>
                  </a:lnTo>
                  <a:lnTo>
                    <a:pt x="473" y="347"/>
                  </a:lnTo>
                  <a:lnTo>
                    <a:pt x="475" y="345"/>
                  </a:lnTo>
                  <a:lnTo>
                    <a:pt x="476" y="345"/>
                  </a:lnTo>
                  <a:lnTo>
                    <a:pt x="478" y="345"/>
                  </a:lnTo>
                  <a:lnTo>
                    <a:pt x="479" y="345"/>
                  </a:lnTo>
                  <a:lnTo>
                    <a:pt x="481" y="345"/>
                  </a:lnTo>
                  <a:lnTo>
                    <a:pt x="482" y="345"/>
                  </a:lnTo>
                  <a:lnTo>
                    <a:pt x="484" y="344"/>
                  </a:lnTo>
                  <a:lnTo>
                    <a:pt x="485" y="344"/>
                  </a:lnTo>
                  <a:lnTo>
                    <a:pt x="487" y="344"/>
                  </a:lnTo>
                  <a:lnTo>
                    <a:pt x="488" y="344"/>
                  </a:lnTo>
                  <a:lnTo>
                    <a:pt x="490" y="344"/>
                  </a:lnTo>
                  <a:lnTo>
                    <a:pt x="490" y="342"/>
                  </a:lnTo>
                  <a:lnTo>
                    <a:pt x="491" y="342"/>
                  </a:lnTo>
                  <a:lnTo>
                    <a:pt x="493" y="342"/>
                  </a:lnTo>
                  <a:lnTo>
                    <a:pt x="496" y="341"/>
                  </a:lnTo>
                  <a:lnTo>
                    <a:pt x="497" y="341"/>
                  </a:lnTo>
                  <a:lnTo>
                    <a:pt x="499" y="341"/>
                  </a:lnTo>
                  <a:lnTo>
                    <a:pt x="500" y="339"/>
                  </a:lnTo>
                  <a:lnTo>
                    <a:pt x="502" y="339"/>
                  </a:lnTo>
                  <a:lnTo>
                    <a:pt x="505" y="339"/>
                  </a:lnTo>
                  <a:lnTo>
                    <a:pt x="506" y="338"/>
                  </a:lnTo>
                  <a:lnTo>
                    <a:pt x="509" y="338"/>
                  </a:lnTo>
                  <a:lnTo>
                    <a:pt x="512" y="336"/>
                  </a:lnTo>
                  <a:lnTo>
                    <a:pt x="514" y="335"/>
                  </a:lnTo>
                  <a:lnTo>
                    <a:pt x="517" y="335"/>
                  </a:lnTo>
                  <a:lnTo>
                    <a:pt x="520" y="333"/>
                  </a:lnTo>
                  <a:lnTo>
                    <a:pt x="523" y="333"/>
                  </a:lnTo>
                  <a:lnTo>
                    <a:pt x="524" y="332"/>
                  </a:lnTo>
                  <a:lnTo>
                    <a:pt x="527" y="332"/>
                  </a:lnTo>
                  <a:lnTo>
                    <a:pt x="529" y="330"/>
                  </a:lnTo>
                  <a:lnTo>
                    <a:pt x="530" y="330"/>
                  </a:lnTo>
                  <a:lnTo>
                    <a:pt x="532" y="330"/>
                  </a:lnTo>
                  <a:lnTo>
                    <a:pt x="533" y="329"/>
                  </a:lnTo>
                  <a:lnTo>
                    <a:pt x="536" y="329"/>
                  </a:lnTo>
                  <a:lnTo>
                    <a:pt x="538" y="329"/>
                  </a:lnTo>
                  <a:lnTo>
                    <a:pt x="539" y="327"/>
                  </a:lnTo>
                  <a:lnTo>
                    <a:pt x="541" y="327"/>
                  </a:lnTo>
                  <a:lnTo>
                    <a:pt x="542" y="326"/>
                  </a:lnTo>
                  <a:lnTo>
                    <a:pt x="544" y="326"/>
                  </a:lnTo>
                  <a:lnTo>
                    <a:pt x="545" y="324"/>
                  </a:lnTo>
                  <a:lnTo>
                    <a:pt x="547" y="324"/>
                  </a:lnTo>
                  <a:lnTo>
                    <a:pt x="548" y="324"/>
                  </a:lnTo>
                  <a:lnTo>
                    <a:pt x="550" y="323"/>
                  </a:lnTo>
                  <a:lnTo>
                    <a:pt x="551" y="323"/>
                  </a:lnTo>
                  <a:lnTo>
                    <a:pt x="553" y="321"/>
                  </a:lnTo>
                  <a:lnTo>
                    <a:pt x="554" y="321"/>
                  </a:lnTo>
                  <a:lnTo>
                    <a:pt x="556" y="321"/>
                  </a:lnTo>
                  <a:lnTo>
                    <a:pt x="557" y="320"/>
                  </a:lnTo>
                  <a:lnTo>
                    <a:pt x="559" y="320"/>
                  </a:lnTo>
                  <a:lnTo>
                    <a:pt x="560" y="318"/>
                  </a:lnTo>
                  <a:lnTo>
                    <a:pt x="562" y="317"/>
                  </a:lnTo>
                  <a:lnTo>
                    <a:pt x="565" y="317"/>
                  </a:lnTo>
                  <a:lnTo>
                    <a:pt x="566" y="315"/>
                  </a:lnTo>
                  <a:lnTo>
                    <a:pt x="568" y="314"/>
                  </a:lnTo>
                  <a:lnTo>
                    <a:pt x="571" y="312"/>
                  </a:lnTo>
                  <a:lnTo>
                    <a:pt x="574" y="312"/>
                  </a:lnTo>
                  <a:lnTo>
                    <a:pt x="575" y="311"/>
                  </a:lnTo>
                  <a:lnTo>
                    <a:pt x="578" y="309"/>
                  </a:lnTo>
                  <a:lnTo>
                    <a:pt x="580" y="309"/>
                  </a:lnTo>
                  <a:lnTo>
                    <a:pt x="581" y="308"/>
                  </a:lnTo>
                  <a:lnTo>
                    <a:pt x="583" y="306"/>
                  </a:lnTo>
                  <a:lnTo>
                    <a:pt x="584" y="306"/>
                  </a:lnTo>
                  <a:lnTo>
                    <a:pt x="586" y="305"/>
                  </a:lnTo>
                  <a:lnTo>
                    <a:pt x="587" y="305"/>
                  </a:lnTo>
                  <a:lnTo>
                    <a:pt x="589" y="303"/>
                  </a:lnTo>
                  <a:lnTo>
                    <a:pt x="590" y="303"/>
                  </a:lnTo>
                  <a:lnTo>
                    <a:pt x="592" y="302"/>
                  </a:lnTo>
                  <a:lnTo>
                    <a:pt x="593" y="302"/>
                  </a:lnTo>
                  <a:lnTo>
                    <a:pt x="595" y="302"/>
                  </a:lnTo>
                  <a:lnTo>
                    <a:pt x="595" y="300"/>
                  </a:lnTo>
                  <a:lnTo>
                    <a:pt x="596" y="300"/>
                  </a:lnTo>
                  <a:lnTo>
                    <a:pt x="598" y="299"/>
                  </a:lnTo>
                  <a:lnTo>
                    <a:pt x="599" y="299"/>
                  </a:lnTo>
                  <a:lnTo>
                    <a:pt x="601" y="297"/>
                  </a:lnTo>
                  <a:lnTo>
                    <a:pt x="602" y="297"/>
                  </a:lnTo>
                  <a:lnTo>
                    <a:pt x="604" y="296"/>
                  </a:lnTo>
                  <a:lnTo>
                    <a:pt x="605" y="296"/>
                  </a:lnTo>
                  <a:lnTo>
                    <a:pt x="607" y="294"/>
                  </a:lnTo>
                  <a:lnTo>
                    <a:pt x="608" y="294"/>
                  </a:lnTo>
                  <a:lnTo>
                    <a:pt x="610" y="293"/>
                  </a:lnTo>
                  <a:lnTo>
                    <a:pt x="611" y="291"/>
                  </a:lnTo>
                  <a:lnTo>
                    <a:pt x="613" y="291"/>
                  </a:lnTo>
                  <a:lnTo>
                    <a:pt x="614" y="290"/>
                  </a:lnTo>
                  <a:lnTo>
                    <a:pt x="616" y="288"/>
                  </a:lnTo>
                  <a:lnTo>
                    <a:pt x="619" y="288"/>
                  </a:lnTo>
                  <a:lnTo>
                    <a:pt x="620" y="287"/>
                  </a:lnTo>
                  <a:lnTo>
                    <a:pt x="623" y="285"/>
                  </a:lnTo>
                  <a:lnTo>
                    <a:pt x="625" y="284"/>
                  </a:lnTo>
                  <a:lnTo>
                    <a:pt x="626" y="284"/>
                  </a:lnTo>
                  <a:lnTo>
                    <a:pt x="628" y="282"/>
                  </a:lnTo>
                  <a:lnTo>
                    <a:pt x="629" y="281"/>
                  </a:lnTo>
                  <a:lnTo>
                    <a:pt x="631" y="281"/>
                  </a:lnTo>
                  <a:lnTo>
                    <a:pt x="632" y="279"/>
                  </a:lnTo>
                  <a:lnTo>
                    <a:pt x="634" y="279"/>
                  </a:lnTo>
                  <a:lnTo>
                    <a:pt x="635" y="278"/>
                  </a:lnTo>
                  <a:lnTo>
                    <a:pt x="637" y="278"/>
                  </a:lnTo>
                  <a:lnTo>
                    <a:pt x="638" y="276"/>
                  </a:lnTo>
                  <a:lnTo>
                    <a:pt x="640" y="276"/>
                  </a:lnTo>
                  <a:lnTo>
                    <a:pt x="640" y="275"/>
                  </a:lnTo>
                  <a:lnTo>
                    <a:pt x="641" y="275"/>
                  </a:lnTo>
                  <a:lnTo>
                    <a:pt x="643" y="275"/>
                  </a:lnTo>
                  <a:lnTo>
                    <a:pt x="643" y="273"/>
                  </a:lnTo>
                  <a:lnTo>
                    <a:pt x="644" y="273"/>
                  </a:lnTo>
                  <a:lnTo>
                    <a:pt x="646" y="272"/>
                  </a:lnTo>
                  <a:lnTo>
                    <a:pt x="647" y="272"/>
                  </a:lnTo>
                  <a:lnTo>
                    <a:pt x="649" y="270"/>
                  </a:lnTo>
                  <a:lnTo>
                    <a:pt x="650" y="269"/>
                  </a:lnTo>
                  <a:lnTo>
                    <a:pt x="652" y="269"/>
                  </a:lnTo>
                  <a:lnTo>
                    <a:pt x="653" y="267"/>
                  </a:lnTo>
                  <a:lnTo>
                    <a:pt x="655" y="266"/>
                  </a:lnTo>
                  <a:lnTo>
                    <a:pt x="656" y="266"/>
                  </a:lnTo>
                  <a:lnTo>
                    <a:pt x="658" y="264"/>
                  </a:lnTo>
                  <a:lnTo>
                    <a:pt x="659" y="264"/>
                  </a:lnTo>
                  <a:lnTo>
                    <a:pt x="661" y="263"/>
                  </a:lnTo>
                  <a:lnTo>
                    <a:pt x="662" y="261"/>
                  </a:lnTo>
                  <a:lnTo>
                    <a:pt x="664" y="260"/>
                  </a:lnTo>
                  <a:lnTo>
                    <a:pt x="667" y="260"/>
                  </a:lnTo>
                  <a:lnTo>
                    <a:pt x="668" y="258"/>
                  </a:lnTo>
                  <a:lnTo>
                    <a:pt x="668" y="257"/>
                  </a:lnTo>
                  <a:lnTo>
                    <a:pt x="670" y="257"/>
                  </a:lnTo>
                  <a:lnTo>
                    <a:pt x="671" y="255"/>
                  </a:lnTo>
                  <a:lnTo>
                    <a:pt x="673" y="255"/>
                  </a:lnTo>
                  <a:lnTo>
                    <a:pt x="674" y="254"/>
                  </a:lnTo>
                  <a:lnTo>
                    <a:pt x="676" y="252"/>
                  </a:lnTo>
                  <a:lnTo>
                    <a:pt x="677" y="252"/>
                  </a:lnTo>
                  <a:lnTo>
                    <a:pt x="679" y="251"/>
                  </a:lnTo>
                  <a:lnTo>
                    <a:pt x="680" y="249"/>
                  </a:lnTo>
                  <a:lnTo>
                    <a:pt x="682" y="249"/>
                  </a:lnTo>
                  <a:lnTo>
                    <a:pt x="682" y="248"/>
                  </a:lnTo>
                  <a:lnTo>
                    <a:pt x="683" y="248"/>
                  </a:lnTo>
                  <a:lnTo>
                    <a:pt x="685" y="246"/>
                  </a:lnTo>
                  <a:lnTo>
                    <a:pt x="686" y="246"/>
                  </a:lnTo>
                  <a:lnTo>
                    <a:pt x="686" y="245"/>
                  </a:lnTo>
                  <a:lnTo>
                    <a:pt x="688" y="245"/>
                  </a:lnTo>
                  <a:lnTo>
                    <a:pt x="688" y="243"/>
                  </a:lnTo>
                  <a:lnTo>
                    <a:pt x="689" y="243"/>
                  </a:lnTo>
                  <a:lnTo>
                    <a:pt x="691" y="242"/>
                  </a:lnTo>
                  <a:lnTo>
                    <a:pt x="692" y="240"/>
                  </a:lnTo>
                  <a:lnTo>
                    <a:pt x="694" y="240"/>
                  </a:lnTo>
                  <a:lnTo>
                    <a:pt x="694" y="239"/>
                  </a:lnTo>
                  <a:lnTo>
                    <a:pt x="695" y="237"/>
                  </a:lnTo>
                  <a:lnTo>
                    <a:pt x="697" y="237"/>
                  </a:lnTo>
                  <a:lnTo>
                    <a:pt x="698" y="236"/>
                  </a:lnTo>
                  <a:lnTo>
                    <a:pt x="700" y="234"/>
                  </a:lnTo>
                  <a:lnTo>
                    <a:pt x="701" y="234"/>
                  </a:lnTo>
                  <a:lnTo>
                    <a:pt x="701" y="233"/>
                  </a:lnTo>
                  <a:lnTo>
                    <a:pt x="703" y="233"/>
                  </a:lnTo>
                  <a:lnTo>
                    <a:pt x="704" y="231"/>
                  </a:lnTo>
                  <a:lnTo>
                    <a:pt x="706" y="230"/>
                  </a:lnTo>
                  <a:lnTo>
                    <a:pt x="707" y="230"/>
                  </a:lnTo>
                  <a:lnTo>
                    <a:pt x="707" y="228"/>
                  </a:lnTo>
                  <a:lnTo>
                    <a:pt x="709" y="228"/>
                  </a:lnTo>
                  <a:lnTo>
                    <a:pt x="709" y="227"/>
                  </a:lnTo>
                  <a:lnTo>
                    <a:pt x="710" y="227"/>
                  </a:lnTo>
                  <a:lnTo>
                    <a:pt x="712" y="225"/>
                  </a:lnTo>
                  <a:lnTo>
                    <a:pt x="713" y="225"/>
                  </a:lnTo>
                  <a:lnTo>
                    <a:pt x="713" y="224"/>
                  </a:lnTo>
                  <a:lnTo>
                    <a:pt x="715" y="224"/>
                  </a:lnTo>
                  <a:lnTo>
                    <a:pt x="716" y="222"/>
                  </a:lnTo>
                  <a:lnTo>
                    <a:pt x="718" y="222"/>
                  </a:lnTo>
                  <a:lnTo>
                    <a:pt x="719" y="221"/>
                  </a:lnTo>
                  <a:lnTo>
                    <a:pt x="721" y="219"/>
                  </a:lnTo>
                  <a:lnTo>
                    <a:pt x="722" y="218"/>
                  </a:lnTo>
                  <a:lnTo>
                    <a:pt x="724" y="218"/>
                  </a:lnTo>
                  <a:lnTo>
                    <a:pt x="725" y="216"/>
                  </a:lnTo>
                  <a:lnTo>
                    <a:pt x="727" y="216"/>
                  </a:lnTo>
                  <a:lnTo>
                    <a:pt x="728" y="215"/>
                  </a:lnTo>
                  <a:lnTo>
                    <a:pt x="730" y="213"/>
                  </a:lnTo>
                  <a:lnTo>
                    <a:pt x="731" y="213"/>
                  </a:lnTo>
                  <a:lnTo>
                    <a:pt x="731" y="212"/>
                  </a:lnTo>
                  <a:lnTo>
                    <a:pt x="733" y="212"/>
                  </a:lnTo>
                  <a:lnTo>
                    <a:pt x="733" y="210"/>
                  </a:lnTo>
                  <a:lnTo>
                    <a:pt x="734" y="210"/>
                  </a:lnTo>
                  <a:lnTo>
                    <a:pt x="736" y="209"/>
                  </a:lnTo>
                  <a:lnTo>
                    <a:pt x="737" y="207"/>
                  </a:lnTo>
                  <a:lnTo>
                    <a:pt x="739" y="206"/>
                  </a:lnTo>
                  <a:lnTo>
                    <a:pt x="740" y="206"/>
                  </a:lnTo>
                  <a:lnTo>
                    <a:pt x="740" y="204"/>
                  </a:lnTo>
                  <a:lnTo>
                    <a:pt x="742" y="204"/>
                  </a:lnTo>
                  <a:lnTo>
                    <a:pt x="742" y="203"/>
                  </a:lnTo>
                  <a:lnTo>
                    <a:pt x="743" y="201"/>
                  </a:lnTo>
                  <a:lnTo>
                    <a:pt x="745" y="201"/>
                  </a:lnTo>
                  <a:lnTo>
                    <a:pt x="745" y="200"/>
                  </a:lnTo>
                  <a:lnTo>
                    <a:pt x="746" y="198"/>
                  </a:lnTo>
                  <a:lnTo>
                    <a:pt x="748" y="198"/>
                  </a:lnTo>
                  <a:lnTo>
                    <a:pt x="748" y="197"/>
                  </a:lnTo>
                  <a:lnTo>
                    <a:pt x="749" y="195"/>
                  </a:lnTo>
                  <a:lnTo>
                    <a:pt x="751" y="194"/>
                  </a:lnTo>
                  <a:lnTo>
                    <a:pt x="752" y="192"/>
                  </a:lnTo>
                  <a:lnTo>
                    <a:pt x="754" y="191"/>
                  </a:lnTo>
                  <a:lnTo>
                    <a:pt x="755" y="189"/>
                  </a:lnTo>
                  <a:lnTo>
                    <a:pt x="757" y="188"/>
                  </a:lnTo>
                  <a:lnTo>
                    <a:pt x="758" y="186"/>
                  </a:lnTo>
                  <a:lnTo>
                    <a:pt x="758" y="185"/>
                  </a:lnTo>
                  <a:lnTo>
                    <a:pt x="760" y="185"/>
                  </a:lnTo>
                  <a:lnTo>
                    <a:pt x="761" y="183"/>
                  </a:lnTo>
                  <a:lnTo>
                    <a:pt x="763" y="182"/>
                  </a:lnTo>
                  <a:lnTo>
                    <a:pt x="763" y="180"/>
                  </a:lnTo>
                  <a:lnTo>
                    <a:pt x="764" y="180"/>
                  </a:lnTo>
                  <a:lnTo>
                    <a:pt x="764" y="179"/>
                  </a:lnTo>
                  <a:lnTo>
                    <a:pt x="766" y="177"/>
                  </a:lnTo>
                  <a:lnTo>
                    <a:pt x="767" y="177"/>
                  </a:lnTo>
                  <a:lnTo>
                    <a:pt x="767" y="176"/>
                  </a:lnTo>
                  <a:lnTo>
                    <a:pt x="769" y="176"/>
                  </a:lnTo>
                  <a:lnTo>
                    <a:pt x="769" y="174"/>
                  </a:lnTo>
                  <a:lnTo>
                    <a:pt x="770" y="173"/>
                  </a:lnTo>
                  <a:lnTo>
                    <a:pt x="772" y="171"/>
                  </a:lnTo>
                  <a:lnTo>
                    <a:pt x="773" y="170"/>
                  </a:lnTo>
                  <a:lnTo>
                    <a:pt x="775" y="168"/>
                  </a:lnTo>
                  <a:lnTo>
                    <a:pt x="775" y="167"/>
                  </a:lnTo>
                  <a:lnTo>
                    <a:pt x="776" y="167"/>
                  </a:lnTo>
                  <a:lnTo>
                    <a:pt x="778" y="165"/>
                  </a:lnTo>
                  <a:lnTo>
                    <a:pt x="778" y="164"/>
                  </a:lnTo>
                  <a:lnTo>
                    <a:pt x="779" y="162"/>
                  </a:lnTo>
                  <a:lnTo>
                    <a:pt x="781" y="161"/>
                  </a:lnTo>
                  <a:lnTo>
                    <a:pt x="782" y="159"/>
                  </a:lnTo>
                  <a:lnTo>
                    <a:pt x="784" y="158"/>
                  </a:lnTo>
                  <a:lnTo>
                    <a:pt x="785" y="156"/>
                  </a:lnTo>
                  <a:lnTo>
                    <a:pt x="787" y="153"/>
                  </a:lnTo>
                  <a:lnTo>
                    <a:pt x="788" y="152"/>
                  </a:lnTo>
                  <a:lnTo>
                    <a:pt x="790" y="150"/>
                  </a:lnTo>
                  <a:lnTo>
                    <a:pt x="791" y="147"/>
                  </a:lnTo>
                  <a:lnTo>
                    <a:pt x="793" y="146"/>
                  </a:lnTo>
                  <a:lnTo>
                    <a:pt x="794" y="144"/>
                  </a:lnTo>
                  <a:lnTo>
                    <a:pt x="796" y="143"/>
                  </a:lnTo>
                  <a:lnTo>
                    <a:pt x="797" y="141"/>
                  </a:lnTo>
                  <a:lnTo>
                    <a:pt x="799" y="140"/>
                  </a:lnTo>
                  <a:lnTo>
                    <a:pt x="799" y="138"/>
                  </a:lnTo>
                  <a:lnTo>
                    <a:pt x="800" y="137"/>
                  </a:lnTo>
                  <a:lnTo>
                    <a:pt x="802" y="135"/>
                  </a:lnTo>
                  <a:lnTo>
                    <a:pt x="802" y="134"/>
                  </a:lnTo>
                  <a:lnTo>
                    <a:pt x="803" y="134"/>
                  </a:lnTo>
                  <a:lnTo>
                    <a:pt x="805" y="132"/>
                  </a:lnTo>
                  <a:lnTo>
                    <a:pt x="805" y="131"/>
                  </a:lnTo>
                  <a:lnTo>
                    <a:pt x="806" y="129"/>
                  </a:lnTo>
                  <a:lnTo>
                    <a:pt x="808" y="129"/>
                  </a:lnTo>
                  <a:lnTo>
                    <a:pt x="808" y="128"/>
                  </a:lnTo>
                  <a:lnTo>
                    <a:pt x="809" y="126"/>
                  </a:lnTo>
                  <a:lnTo>
                    <a:pt x="809" y="125"/>
                  </a:lnTo>
                  <a:lnTo>
                    <a:pt x="811" y="123"/>
                  </a:lnTo>
                  <a:lnTo>
                    <a:pt x="812" y="123"/>
                  </a:lnTo>
                  <a:lnTo>
                    <a:pt x="812" y="122"/>
                  </a:lnTo>
                  <a:lnTo>
                    <a:pt x="814" y="120"/>
                  </a:lnTo>
                  <a:lnTo>
                    <a:pt x="815" y="119"/>
                  </a:lnTo>
                  <a:lnTo>
                    <a:pt x="815" y="117"/>
                  </a:lnTo>
                  <a:lnTo>
                    <a:pt x="817" y="116"/>
                  </a:lnTo>
                  <a:lnTo>
                    <a:pt x="818" y="114"/>
                  </a:lnTo>
                  <a:lnTo>
                    <a:pt x="820" y="111"/>
                  </a:lnTo>
                  <a:lnTo>
                    <a:pt x="821" y="110"/>
                  </a:lnTo>
                  <a:lnTo>
                    <a:pt x="823" y="108"/>
                  </a:lnTo>
                  <a:lnTo>
                    <a:pt x="824" y="105"/>
                  </a:lnTo>
                  <a:lnTo>
                    <a:pt x="826" y="102"/>
                  </a:lnTo>
                  <a:lnTo>
                    <a:pt x="827" y="101"/>
                  </a:lnTo>
                  <a:lnTo>
                    <a:pt x="829" y="98"/>
                  </a:lnTo>
                  <a:lnTo>
                    <a:pt x="830" y="96"/>
                  </a:lnTo>
                  <a:lnTo>
                    <a:pt x="832" y="95"/>
                  </a:lnTo>
                  <a:lnTo>
                    <a:pt x="833" y="92"/>
                  </a:lnTo>
                  <a:lnTo>
                    <a:pt x="835" y="90"/>
                  </a:lnTo>
                  <a:lnTo>
                    <a:pt x="836" y="89"/>
                  </a:lnTo>
                  <a:lnTo>
                    <a:pt x="836" y="87"/>
                  </a:lnTo>
                  <a:lnTo>
                    <a:pt x="838" y="86"/>
                  </a:lnTo>
                  <a:lnTo>
                    <a:pt x="839" y="84"/>
                  </a:lnTo>
                  <a:lnTo>
                    <a:pt x="841" y="83"/>
                  </a:lnTo>
                  <a:lnTo>
                    <a:pt x="841" y="81"/>
                  </a:lnTo>
                  <a:lnTo>
                    <a:pt x="842" y="80"/>
                  </a:lnTo>
                  <a:lnTo>
                    <a:pt x="844" y="78"/>
                  </a:lnTo>
                  <a:lnTo>
                    <a:pt x="845" y="77"/>
                  </a:lnTo>
                  <a:lnTo>
                    <a:pt x="845" y="75"/>
                  </a:lnTo>
                  <a:lnTo>
                    <a:pt x="847" y="74"/>
                  </a:lnTo>
                  <a:lnTo>
                    <a:pt x="847" y="72"/>
                  </a:lnTo>
                  <a:lnTo>
                    <a:pt x="848" y="71"/>
                  </a:lnTo>
                  <a:lnTo>
                    <a:pt x="850" y="71"/>
                  </a:lnTo>
                  <a:lnTo>
                    <a:pt x="850" y="69"/>
                  </a:lnTo>
                  <a:lnTo>
                    <a:pt x="851" y="68"/>
                  </a:lnTo>
                  <a:lnTo>
                    <a:pt x="853" y="66"/>
                  </a:lnTo>
                  <a:lnTo>
                    <a:pt x="854" y="63"/>
                  </a:lnTo>
                  <a:lnTo>
                    <a:pt x="854" y="62"/>
                  </a:lnTo>
                  <a:lnTo>
                    <a:pt x="856" y="60"/>
                  </a:lnTo>
                  <a:lnTo>
                    <a:pt x="857" y="59"/>
                  </a:lnTo>
                  <a:lnTo>
                    <a:pt x="859" y="57"/>
                  </a:lnTo>
                  <a:lnTo>
                    <a:pt x="860" y="54"/>
                  </a:lnTo>
                  <a:lnTo>
                    <a:pt x="862" y="53"/>
                  </a:lnTo>
                  <a:lnTo>
                    <a:pt x="865" y="50"/>
                  </a:lnTo>
                  <a:lnTo>
                    <a:pt x="866" y="47"/>
                  </a:lnTo>
                  <a:lnTo>
                    <a:pt x="868" y="45"/>
                  </a:lnTo>
                  <a:lnTo>
                    <a:pt x="869" y="42"/>
                  </a:lnTo>
                  <a:lnTo>
                    <a:pt x="871" y="41"/>
                  </a:lnTo>
                  <a:lnTo>
                    <a:pt x="872" y="39"/>
                  </a:lnTo>
                  <a:lnTo>
                    <a:pt x="874" y="36"/>
                  </a:lnTo>
                  <a:lnTo>
                    <a:pt x="875" y="35"/>
                  </a:lnTo>
                  <a:lnTo>
                    <a:pt x="875" y="33"/>
                  </a:lnTo>
                  <a:lnTo>
                    <a:pt x="877" y="32"/>
                  </a:lnTo>
                  <a:lnTo>
                    <a:pt x="878" y="30"/>
                  </a:lnTo>
                  <a:lnTo>
                    <a:pt x="880" y="29"/>
                  </a:lnTo>
                  <a:lnTo>
                    <a:pt x="880" y="27"/>
                  </a:lnTo>
                  <a:lnTo>
                    <a:pt x="881" y="27"/>
                  </a:lnTo>
                  <a:lnTo>
                    <a:pt x="881" y="26"/>
                  </a:lnTo>
                  <a:lnTo>
                    <a:pt x="883" y="24"/>
                  </a:lnTo>
                  <a:lnTo>
                    <a:pt x="883" y="23"/>
                  </a:lnTo>
                  <a:lnTo>
                    <a:pt x="884" y="21"/>
                  </a:lnTo>
                  <a:lnTo>
                    <a:pt x="886" y="20"/>
                  </a:lnTo>
                  <a:lnTo>
                    <a:pt x="886" y="18"/>
                  </a:lnTo>
                  <a:lnTo>
                    <a:pt x="887" y="17"/>
                  </a:lnTo>
                  <a:lnTo>
                    <a:pt x="887" y="15"/>
                  </a:lnTo>
                  <a:lnTo>
                    <a:pt x="889" y="15"/>
                  </a:lnTo>
                  <a:lnTo>
                    <a:pt x="889" y="14"/>
                  </a:lnTo>
                  <a:lnTo>
                    <a:pt x="890" y="12"/>
                  </a:lnTo>
                  <a:lnTo>
                    <a:pt x="890" y="11"/>
                  </a:lnTo>
                  <a:lnTo>
                    <a:pt x="892" y="9"/>
                  </a:lnTo>
                  <a:lnTo>
                    <a:pt x="893" y="8"/>
                  </a:lnTo>
                  <a:lnTo>
                    <a:pt x="893" y="6"/>
                  </a:lnTo>
                  <a:lnTo>
                    <a:pt x="895" y="3"/>
                  </a:lnTo>
                  <a:lnTo>
                    <a:pt x="896" y="2"/>
                  </a:lnTo>
                  <a:lnTo>
                    <a:pt x="896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7" name="Freeform 53">
              <a:extLst>
                <a:ext uri="{FF2B5EF4-FFF2-40B4-BE49-F238E27FC236}">
                  <a16:creationId xmlns:a16="http://schemas.microsoft.com/office/drawing/2014/main" id="{0B10C449-A197-0D40-88D6-EAF50FD93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150" y="3606800"/>
              <a:ext cx="84138" cy="284163"/>
            </a:xfrm>
            <a:custGeom>
              <a:avLst/>
              <a:gdLst>
                <a:gd name="T0" fmla="*/ 2147483646 w 107"/>
                <a:gd name="T1" fmla="*/ 2147483646 h 358"/>
                <a:gd name="T2" fmla="*/ 2147483646 w 107"/>
                <a:gd name="T3" fmla="*/ 2147483646 h 358"/>
                <a:gd name="T4" fmla="*/ 2147483646 w 107"/>
                <a:gd name="T5" fmla="*/ 2147483646 h 358"/>
                <a:gd name="T6" fmla="*/ 2147483646 w 107"/>
                <a:gd name="T7" fmla="*/ 2147483646 h 358"/>
                <a:gd name="T8" fmla="*/ 2147483646 w 107"/>
                <a:gd name="T9" fmla="*/ 2147483646 h 358"/>
                <a:gd name="T10" fmla="*/ 2147483646 w 107"/>
                <a:gd name="T11" fmla="*/ 2147483646 h 358"/>
                <a:gd name="T12" fmla="*/ 2147483646 w 107"/>
                <a:gd name="T13" fmla="*/ 2147483646 h 358"/>
                <a:gd name="T14" fmla="*/ 2147483646 w 107"/>
                <a:gd name="T15" fmla="*/ 2147483646 h 358"/>
                <a:gd name="T16" fmla="*/ 2147483646 w 107"/>
                <a:gd name="T17" fmla="*/ 2147483646 h 358"/>
                <a:gd name="T18" fmla="*/ 2147483646 w 107"/>
                <a:gd name="T19" fmla="*/ 2147483646 h 358"/>
                <a:gd name="T20" fmla="*/ 2147483646 w 107"/>
                <a:gd name="T21" fmla="*/ 2147483646 h 358"/>
                <a:gd name="T22" fmla="*/ 2147483646 w 107"/>
                <a:gd name="T23" fmla="*/ 2147483646 h 358"/>
                <a:gd name="T24" fmla="*/ 2147483646 w 107"/>
                <a:gd name="T25" fmla="*/ 2147483646 h 358"/>
                <a:gd name="T26" fmla="*/ 2147483646 w 107"/>
                <a:gd name="T27" fmla="*/ 2147483646 h 358"/>
                <a:gd name="T28" fmla="*/ 2147483646 w 107"/>
                <a:gd name="T29" fmla="*/ 2147483646 h 358"/>
                <a:gd name="T30" fmla="*/ 2147483646 w 107"/>
                <a:gd name="T31" fmla="*/ 2147483646 h 358"/>
                <a:gd name="T32" fmla="*/ 2147483646 w 107"/>
                <a:gd name="T33" fmla="*/ 2147483646 h 358"/>
                <a:gd name="T34" fmla="*/ 2147483646 w 107"/>
                <a:gd name="T35" fmla="*/ 2147483646 h 358"/>
                <a:gd name="T36" fmla="*/ 2147483646 w 107"/>
                <a:gd name="T37" fmla="*/ 2147483646 h 358"/>
                <a:gd name="T38" fmla="*/ 2147483646 w 107"/>
                <a:gd name="T39" fmla="*/ 2147483646 h 358"/>
                <a:gd name="T40" fmla="*/ 2147483646 w 107"/>
                <a:gd name="T41" fmla="*/ 2147483646 h 358"/>
                <a:gd name="T42" fmla="*/ 2147483646 w 107"/>
                <a:gd name="T43" fmla="*/ 2147483646 h 358"/>
                <a:gd name="T44" fmla="*/ 2147483646 w 107"/>
                <a:gd name="T45" fmla="*/ 2147483646 h 358"/>
                <a:gd name="T46" fmla="*/ 2147483646 w 107"/>
                <a:gd name="T47" fmla="*/ 2147483646 h 358"/>
                <a:gd name="T48" fmla="*/ 2147483646 w 107"/>
                <a:gd name="T49" fmla="*/ 2147483646 h 358"/>
                <a:gd name="T50" fmla="*/ 2147483646 w 107"/>
                <a:gd name="T51" fmla="*/ 2147483646 h 358"/>
                <a:gd name="T52" fmla="*/ 2147483646 w 107"/>
                <a:gd name="T53" fmla="*/ 2147483646 h 358"/>
                <a:gd name="T54" fmla="*/ 2147483646 w 107"/>
                <a:gd name="T55" fmla="*/ 2147483646 h 358"/>
                <a:gd name="T56" fmla="*/ 2147483646 w 107"/>
                <a:gd name="T57" fmla="*/ 2147483646 h 358"/>
                <a:gd name="T58" fmla="*/ 2147483646 w 107"/>
                <a:gd name="T59" fmla="*/ 2147483646 h 358"/>
                <a:gd name="T60" fmla="*/ 2147483646 w 107"/>
                <a:gd name="T61" fmla="*/ 2147483646 h 358"/>
                <a:gd name="T62" fmla="*/ 2147483646 w 107"/>
                <a:gd name="T63" fmla="*/ 2147483646 h 358"/>
                <a:gd name="T64" fmla="*/ 2147483646 w 107"/>
                <a:gd name="T65" fmla="*/ 2147483646 h 358"/>
                <a:gd name="T66" fmla="*/ 2147483646 w 107"/>
                <a:gd name="T67" fmla="*/ 2147483646 h 358"/>
                <a:gd name="T68" fmla="*/ 2147483646 w 107"/>
                <a:gd name="T69" fmla="*/ 2147483646 h 358"/>
                <a:gd name="T70" fmla="*/ 2147483646 w 107"/>
                <a:gd name="T71" fmla="*/ 2147483646 h 358"/>
                <a:gd name="T72" fmla="*/ 2147483646 w 107"/>
                <a:gd name="T73" fmla="*/ 2147483646 h 358"/>
                <a:gd name="T74" fmla="*/ 2147483646 w 107"/>
                <a:gd name="T75" fmla="*/ 2147483646 h 358"/>
                <a:gd name="T76" fmla="*/ 2147483646 w 107"/>
                <a:gd name="T77" fmla="*/ 2147483646 h 358"/>
                <a:gd name="T78" fmla="*/ 2147483646 w 107"/>
                <a:gd name="T79" fmla="*/ 2147483646 h 358"/>
                <a:gd name="T80" fmla="*/ 2147483646 w 107"/>
                <a:gd name="T81" fmla="*/ 2147483646 h 358"/>
                <a:gd name="T82" fmla="*/ 2147483646 w 107"/>
                <a:gd name="T83" fmla="*/ 2147483646 h 358"/>
                <a:gd name="T84" fmla="*/ 2147483646 w 107"/>
                <a:gd name="T85" fmla="*/ 2147483646 h 358"/>
                <a:gd name="T86" fmla="*/ 2147483646 w 107"/>
                <a:gd name="T87" fmla="*/ 2147483646 h 358"/>
                <a:gd name="T88" fmla="*/ 2147483646 w 107"/>
                <a:gd name="T89" fmla="*/ 2147483646 h 358"/>
                <a:gd name="T90" fmla="*/ 2147483646 w 107"/>
                <a:gd name="T91" fmla="*/ 2147483646 h 358"/>
                <a:gd name="T92" fmla="*/ 2147483646 w 107"/>
                <a:gd name="T93" fmla="*/ 2147483646 h 358"/>
                <a:gd name="T94" fmla="*/ 2147483646 w 107"/>
                <a:gd name="T95" fmla="*/ 2147483646 h 358"/>
                <a:gd name="T96" fmla="*/ 2147483646 w 107"/>
                <a:gd name="T97" fmla="*/ 2147483646 h 358"/>
                <a:gd name="T98" fmla="*/ 2147483646 w 107"/>
                <a:gd name="T99" fmla="*/ 2147483646 h 358"/>
                <a:gd name="T100" fmla="*/ 2147483646 w 107"/>
                <a:gd name="T101" fmla="*/ 2147483646 h 358"/>
                <a:gd name="T102" fmla="*/ 2147483646 w 107"/>
                <a:gd name="T103" fmla="*/ 2147483646 h 358"/>
                <a:gd name="T104" fmla="*/ 2147483646 w 107"/>
                <a:gd name="T105" fmla="*/ 2147483646 h 358"/>
                <a:gd name="T106" fmla="*/ 2147483646 w 107"/>
                <a:gd name="T107" fmla="*/ 2147483646 h 358"/>
                <a:gd name="T108" fmla="*/ 2147483646 w 107"/>
                <a:gd name="T109" fmla="*/ 2147483646 h 358"/>
                <a:gd name="T110" fmla="*/ 2147483646 w 107"/>
                <a:gd name="T111" fmla="*/ 2147483646 h 358"/>
                <a:gd name="T112" fmla="*/ 2147483646 w 107"/>
                <a:gd name="T113" fmla="*/ 2147483646 h 3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7" h="358">
                  <a:moveTo>
                    <a:pt x="0" y="0"/>
                  </a:moveTo>
                  <a:lnTo>
                    <a:pt x="2" y="4"/>
                  </a:lnTo>
                  <a:lnTo>
                    <a:pt x="5" y="7"/>
                  </a:lnTo>
                  <a:lnTo>
                    <a:pt x="6" y="10"/>
                  </a:lnTo>
                  <a:lnTo>
                    <a:pt x="8" y="13"/>
                  </a:lnTo>
                  <a:lnTo>
                    <a:pt x="9" y="16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4" y="25"/>
                  </a:lnTo>
                  <a:lnTo>
                    <a:pt x="15" y="27"/>
                  </a:lnTo>
                  <a:lnTo>
                    <a:pt x="17" y="30"/>
                  </a:lnTo>
                  <a:lnTo>
                    <a:pt x="18" y="31"/>
                  </a:lnTo>
                  <a:lnTo>
                    <a:pt x="18" y="33"/>
                  </a:lnTo>
                  <a:lnTo>
                    <a:pt x="20" y="36"/>
                  </a:lnTo>
                  <a:lnTo>
                    <a:pt x="21" y="37"/>
                  </a:lnTo>
                  <a:lnTo>
                    <a:pt x="21" y="39"/>
                  </a:lnTo>
                  <a:lnTo>
                    <a:pt x="23" y="40"/>
                  </a:lnTo>
                  <a:lnTo>
                    <a:pt x="23" y="42"/>
                  </a:lnTo>
                  <a:lnTo>
                    <a:pt x="24" y="43"/>
                  </a:lnTo>
                  <a:lnTo>
                    <a:pt x="24" y="45"/>
                  </a:lnTo>
                  <a:lnTo>
                    <a:pt x="26" y="46"/>
                  </a:lnTo>
                  <a:lnTo>
                    <a:pt x="26" y="48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27" y="52"/>
                  </a:lnTo>
                  <a:lnTo>
                    <a:pt x="29" y="54"/>
                  </a:lnTo>
                  <a:lnTo>
                    <a:pt x="29" y="55"/>
                  </a:lnTo>
                  <a:lnTo>
                    <a:pt x="30" y="57"/>
                  </a:lnTo>
                  <a:lnTo>
                    <a:pt x="30" y="58"/>
                  </a:lnTo>
                  <a:lnTo>
                    <a:pt x="32" y="60"/>
                  </a:lnTo>
                  <a:lnTo>
                    <a:pt x="32" y="61"/>
                  </a:lnTo>
                  <a:lnTo>
                    <a:pt x="33" y="63"/>
                  </a:lnTo>
                  <a:lnTo>
                    <a:pt x="33" y="66"/>
                  </a:lnTo>
                  <a:lnTo>
                    <a:pt x="35" y="67"/>
                  </a:lnTo>
                  <a:lnTo>
                    <a:pt x="35" y="69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8" y="75"/>
                  </a:lnTo>
                  <a:lnTo>
                    <a:pt x="38" y="76"/>
                  </a:lnTo>
                  <a:lnTo>
                    <a:pt x="39" y="78"/>
                  </a:lnTo>
                  <a:lnTo>
                    <a:pt x="39" y="79"/>
                  </a:lnTo>
                  <a:lnTo>
                    <a:pt x="39" y="81"/>
                  </a:lnTo>
                  <a:lnTo>
                    <a:pt x="41" y="81"/>
                  </a:lnTo>
                  <a:lnTo>
                    <a:pt x="41" y="82"/>
                  </a:lnTo>
                  <a:lnTo>
                    <a:pt x="41" y="84"/>
                  </a:lnTo>
                  <a:lnTo>
                    <a:pt x="42" y="85"/>
                  </a:lnTo>
                  <a:lnTo>
                    <a:pt x="42" y="87"/>
                  </a:lnTo>
                  <a:lnTo>
                    <a:pt x="44" y="88"/>
                  </a:lnTo>
                  <a:lnTo>
                    <a:pt x="44" y="90"/>
                  </a:lnTo>
                  <a:lnTo>
                    <a:pt x="44" y="91"/>
                  </a:lnTo>
                  <a:lnTo>
                    <a:pt x="45" y="93"/>
                  </a:lnTo>
                  <a:lnTo>
                    <a:pt x="45" y="94"/>
                  </a:lnTo>
                  <a:lnTo>
                    <a:pt x="47" y="96"/>
                  </a:lnTo>
                  <a:lnTo>
                    <a:pt x="47" y="97"/>
                  </a:lnTo>
                  <a:lnTo>
                    <a:pt x="47" y="99"/>
                  </a:lnTo>
                  <a:lnTo>
                    <a:pt x="48" y="100"/>
                  </a:lnTo>
                  <a:lnTo>
                    <a:pt x="48" y="102"/>
                  </a:lnTo>
                  <a:lnTo>
                    <a:pt x="50" y="105"/>
                  </a:lnTo>
                  <a:lnTo>
                    <a:pt x="50" y="106"/>
                  </a:lnTo>
                  <a:lnTo>
                    <a:pt x="51" y="108"/>
                  </a:lnTo>
                  <a:lnTo>
                    <a:pt x="51" y="111"/>
                  </a:lnTo>
                  <a:lnTo>
                    <a:pt x="53" y="112"/>
                  </a:lnTo>
                  <a:lnTo>
                    <a:pt x="53" y="115"/>
                  </a:lnTo>
                  <a:lnTo>
                    <a:pt x="54" y="118"/>
                  </a:lnTo>
                  <a:lnTo>
                    <a:pt x="56" y="120"/>
                  </a:lnTo>
                  <a:lnTo>
                    <a:pt x="56" y="123"/>
                  </a:lnTo>
                  <a:lnTo>
                    <a:pt x="57" y="124"/>
                  </a:lnTo>
                  <a:lnTo>
                    <a:pt x="57" y="126"/>
                  </a:lnTo>
                  <a:lnTo>
                    <a:pt x="59" y="127"/>
                  </a:lnTo>
                  <a:lnTo>
                    <a:pt x="59" y="130"/>
                  </a:lnTo>
                  <a:lnTo>
                    <a:pt x="60" y="132"/>
                  </a:lnTo>
                  <a:lnTo>
                    <a:pt x="60" y="133"/>
                  </a:lnTo>
                  <a:lnTo>
                    <a:pt x="60" y="135"/>
                  </a:lnTo>
                  <a:lnTo>
                    <a:pt x="62" y="136"/>
                  </a:lnTo>
                  <a:lnTo>
                    <a:pt x="62" y="138"/>
                  </a:lnTo>
                  <a:lnTo>
                    <a:pt x="63" y="139"/>
                  </a:lnTo>
                  <a:lnTo>
                    <a:pt x="63" y="141"/>
                  </a:lnTo>
                  <a:lnTo>
                    <a:pt x="63" y="142"/>
                  </a:lnTo>
                  <a:lnTo>
                    <a:pt x="63" y="144"/>
                  </a:lnTo>
                  <a:lnTo>
                    <a:pt x="65" y="145"/>
                  </a:lnTo>
                  <a:lnTo>
                    <a:pt x="65" y="147"/>
                  </a:lnTo>
                  <a:lnTo>
                    <a:pt x="66" y="148"/>
                  </a:lnTo>
                  <a:lnTo>
                    <a:pt x="66" y="150"/>
                  </a:lnTo>
                  <a:lnTo>
                    <a:pt x="66" y="151"/>
                  </a:lnTo>
                  <a:lnTo>
                    <a:pt x="68" y="153"/>
                  </a:lnTo>
                  <a:lnTo>
                    <a:pt x="68" y="154"/>
                  </a:lnTo>
                  <a:lnTo>
                    <a:pt x="68" y="157"/>
                  </a:lnTo>
                  <a:lnTo>
                    <a:pt x="69" y="159"/>
                  </a:lnTo>
                  <a:lnTo>
                    <a:pt x="69" y="160"/>
                  </a:lnTo>
                  <a:lnTo>
                    <a:pt x="69" y="162"/>
                  </a:lnTo>
                  <a:lnTo>
                    <a:pt x="71" y="165"/>
                  </a:lnTo>
                  <a:lnTo>
                    <a:pt x="71" y="166"/>
                  </a:lnTo>
                  <a:lnTo>
                    <a:pt x="72" y="169"/>
                  </a:lnTo>
                  <a:lnTo>
                    <a:pt x="72" y="172"/>
                  </a:lnTo>
                  <a:lnTo>
                    <a:pt x="74" y="174"/>
                  </a:lnTo>
                  <a:lnTo>
                    <a:pt x="74" y="177"/>
                  </a:lnTo>
                  <a:lnTo>
                    <a:pt x="75" y="178"/>
                  </a:lnTo>
                  <a:lnTo>
                    <a:pt x="75" y="180"/>
                  </a:lnTo>
                  <a:lnTo>
                    <a:pt x="77" y="183"/>
                  </a:lnTo>
                  <a:lnTo>
                    <a:pt x="77" y="184"/>
                  </a:lnTo>
                  <a:lnTo>
                    <a:pt x="77" y="186"/>
                  </a:lnTo>
                  <a:lnTo>
                    <a:pt x="78" y="187"/>
                  </a:lnTo>
                  <a:lnTo>
                    <a:pt x="78" y="189"/>
                  </a:lnTo>
                  <a:lnTo>
                    <a:pt x="78" y="190"/>
                  </a:lnTo>
                  <a:lnTo>
                    <a:pt x="78" y="192"/>
                  </a:lnTo>
                  <a:lnTo>
                    <a:pt x="80" y="193"/>
                  </a:lnTo>
                  <a:lnTo>
                    <a:pt x="80" y="195"/>
                  </a:lnTo>
                  <a:lnTo>
                    <a:pt x="80" y="196"/>
                  </a:lnTo>
                  <a:lnTo>
                    <a:pt x="81" y="198"/>
                  </a:lnTo>
                  <a:lnTo>
                    <a:pt x="81" y="199"/>
                  </a:lnTo>
                  <a:lnTo>
                    <a:pt x="81" y="201"/>
                  </a:lnTo>
                  <a:lnTo>
                    <a:pt x="83" y="202"/>
                  </a:lnTo>
                  <a:lnTo>
                    <a:pt x="83" y="204"/>
                  </a:lnTo>
                  <a:lnTo>
                    <a:pt x="83" y="205"/>
                  </a:lnTo>
                  <a:lnTo>
                    <a:pt x="84" y="207"/>
                  </a:lnTo>
                  <a:lnTo>
                    <a:pt x="84" y="210"/>
                  </a:lnTo>
                  <a:lnTo>
                    <a:pt x="84" y="211"/>
                  </a:lnTo>
                  <a:lnTo>
                    <a:pt x="86" y="213"/>
                  </a:lnTo>
                  <a:lnTo>
                    <a:pt x="86" y="214"/>
                  </a:lnTo>
                  <a:lnTo>
                    <a:pt x="87" y="217"/>
                  </a:lnTo>
                  <a:lnTo>
                    <a:pt x="87" y="219"/>
                  </a:lnTo>
                  <a:lnTo>
                    <a:pt x="89" y="222"/>
                  </a:lnTo>
                  <a:lnTo>
                    <a:pt x="89" y="223"/>
                  </a:lnTo>
                  <a:lnTo>
                    <a:pt x="91" y="226"/>
                  </a:lnTo>
                  <a:lnTo>
                    <a:pt x="91" y="229"/>
                  </a:lnTo>
                  <a:lnTo>
                    <a:pt x="92" y="231"/>
                  </a:lnTo>
                  <a:lnTo>
                    <a:pt x="92" y="232"/>
                  </a:lnTo>
                  <a:lnTo>
                    <a:pt x="92" y="235"/>
                  </a:lnTo>
                  <a:lnTo>
                    <a:pt x="94" y="237"/>
                  </a:lnTo>
                  <a:lnTo>
                    <a:pt x="94" y="238"/>
                  </a:lnTo>
                  <a:lnTo>
                    <a:pt x="94" y="240"/>
                  </a:lnTo>
                  <a:lnTo>
                    <a:pt x="95" y="241"/>
                  </a:lnTo>
                  <a:lnTo>
                    <a:pt x="95" y="243"/>
                  </a:lnTo>
                  <a:lnTo>
                    <a:pt x="95" y="244"/>
                  </a:lnTo>
                  <a:lnTo>
                    <a:pt x="97" y="246"/>
                  </a:lnTo>
                  <a:lnTo>
                    <a:pt x="97" y="247"/>
                  </a:lnTo>
                  <a:lnTo>
                    <a:pt x="97" y="249"/>
                  </a:lnTo>
                  <a:lnTo>
                    <a:pt x="97" y="250"/>
                  </a:lnTo>
                  <a:lnTo>
                    <a:pt x="97" y="252"/>
                  </a:lnTo>
                  <a:lnTo>
                    <a:pt x="98" y="253"/>
                  </a:lnTo>
                  <a:lnTo>
                    <a:pt x="98" y="255"/>
                  </a:lnTo>
                  <a:lnTo>
                    <a:pt x="98" y="256"/>
                  </a:lnTo>
                  <a:lnTo>
                    <a:pt x="98" y="258"/>
                  </a:lnTo>
                  <a:lnTo>
                    <a:pt x="98" y="259"/>
                  </a:lnTo>
                  <a:lnTo>
                    <a:pt x="98" y="261"/>
                  </a:lnTo>
                  <a:lnTo>
                    <a:pt x="98" y="262"/>
                  </a:lnTo>
                  <a:lnTo>
                    <a:pt x="98" y="264"/>
                  </a:lnTo>
                  <a:lnTo>
                    <a:pt x="100" y="265"/>
                  </a:lnTo>
                  <a:lnTo>
                    <a:pt x="100" y="267"/>
                  </a:lnTo>
                  <a:lnTo>
                    <a:pt x="100" y="268"/>
                  </a:lnTo>
                  <a:lnTo>
                    <a:pt x="100" y="270"/>
                  </a:lnTo>
                  <a:lnTo>
                    <a:pt x="100" y="273"/>
                  </a:lnTo>
                  <a:lnTo>
                    <a:pt x="100" y="274"/>
                  </a:lnTo>
                  <a:lnTo>
                    <a:pt x="100" y="277"/>
                  </a:lnTo>
                  <a:lnTo>
                    <a:pt x="100" y="279"/>
                  </a:lnTo>
                  <a:lnTo>
                    <a:pt x="100" y="280"/>
                  </a:lnTo>
                  <a:lnTo>
                    <a:pt x="100" y="282"/>
                  </a:lnTo>
                  <a:lnTo>
                    <a:pt x="101" y="283"/>
                  </a:lnTo>
                  <a:lnTo>
                    <a:pt x="101" y="285"/>
                  </a:lnTo>
                  <a:lnTo>
                    <a:pt x="101" y="286"/>
                  </a:lnTo>
                  <a:lnTo>
                    <a:pt x="101" y="288"/>
                  </a:lnTo>
                  <a:lnTo>
                    <a:pt x="101" y="289"/>
                  </a:lnTo>
                  <a:lnTo>
                    <a:pt x="101" y="291"/>
                  </a:lnTo>
                  <a:lnTo>
                    <a:pt x="101" y="292"/>
                  </a:lnTo>
                  <a:lnTo>
                    <a:pt x="101" y="294"/>
                  </a:lnTo>
                  <a:lnTo>
                    <a:pt x="101" y="295"/>
                  </a:lnTo>
                  <a:lnTo>
                    <a:pt x="101" y="297"/>
                  </a:lnTo>
                  <a:lnTo>
                    <a:pt x="103" y="298"/>
                  </a:lnTo>
                  <a:lnTo>
                    <a:pt x="103" y="300"/>
                  </a:lnTo>
                  <a:lnTo>
                    <a:pt x="103" y="301"/>
                  </a:lnTo>
                  <a:lnTo>
                    <a:pt x="103" y="303"/>
                  </a:lnTo>
                  <a:lnTo>
                    <a:pt x="103" y="304"/>
                  </a:lnTo>
                  <a:lnTo>
                    <a:pt x="103" y="306"/>
                  </a:lnTo>
                  <a:lnTo>
                    <a:pt x="103" y="307"/>
                  </a:lnTo>
                  <a:lnTo>
                    <a:pt x="104" y="309"/>
                  </a:lnTo>
                  <a:lnTo>
                    <a:pt x="104" y="310"/>
                  </a:lnTo>
                  <a:lnTo>
                    <a:pt x="104" y="312"/>
                  </a:lnTo>
                  <a:lnTo>
                    <a:pt x="104" y="313"/>
                  </a:lnTo>
                  <a:lnTo>
                    <a:pt x="104" y="315"/>
                  </a:lnTo>
                  <a:lnTo>
                    <a:pt x="106" y="316"/>
                  </a:lnTo>
                  <a:lnTo>
                    <a:pt x="106" y="318"/>
                  </a:lnTo>
                  <a:lnTo>
                    <a:pt x="106" y="319"/>
                  </a:lnTo>
                  <a:lnTo>
                    <a:pt x="106" y="321"/>
                  </a:lnTo>
                  <a:lnTo>
                    <a:pt x="106" y="322"/>
                  </a:lnTo>
                  <a:lnTo>
                    <a:pt x="106" y="324"/>
                  </a:lnTo>
                  <a:lnTo>
                    <a:pt x="107" y="324"/>
                  </a:lnTo>
                  <a:lnTo>
                    <a:pt x="107" y="325"/>
                  </a:lnTo>
                  <a:lnTo>
                    <a:pt x="107" y="327"/>
                  </a:lnTo>
                  <a:lnTo>
                    <a:pt x="107" y="328"/>
                  </a:lnTo>
                  <a:lnTo>
                    <a:pt x="107" y="330"/>
                  </a:lnTo>
                  <a:lnTo>
                    <a:pt x="107" y="331"/>
                  </a:lnTo>
                  <a:lnTo>
                    <a:pt x="107" y="333"/>
                  </a:lnTo>
                  <a:lnTo>
                    <a:pt x="107" y="334"/>
                  </a:lnTo>
                  <a:lnTo>
                    <a:pt x="107" y="336"/>
                  </a:lnTo>
                  <a:lnTo>
                    <a:pt x="107" y="337"/>
                  </a:lnTo>
                  <a:lnTo>
                    <a:pt x="107" y="339"/>
                  </a:lnTo>
                  <a:lnTo>
                    <a:pt x="106" y="342"/>
                  </a:lnTo>
                  <a:lnTo>
                    <a:pt x="106" y="343"/>
                  </a:lnTo>
                  <a:lnTo>
                    <a:pt x="106" y="345"/>
                  </a:lnTo>
                  <a:lnTo>
                    <a:pt x="106" y="348"/>
                  </a:lnTo>
                  <a:lnTo>
                    <a:pt x="106" y="349"/>
                  </a:lnTo>
                  <a:lnTo>
                    <a:pt x="106" y="352"/>
                  </a:lnTo>
                  <a:lnTo>
                    <a:pt x="106" y="355"/>
                  </a:lnTo>
                  <a:lnTo>
                    <a:pt x="106" y="358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8" name="Freeform 54">
              <a:extLst>
                <a:ext uri="{FF2B5EF4-FFF2-40B4-BE49-F238E27FC236}">
                  <a16:creationId xmlns:a16="http://schemas.microsoft.com/office/drawing/2014/main" id="{F4B419C8-054C-D346-A3E8-C80C5AEAC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150" y="3889375"/>
              <a:ext cx="84138" cy="284163"/>
            </a:xfrm>
            <a:custGeom>
              <a:avLst/>
              <a:gdLst>
                <a:gd name="T0" fmla="*/ 2147483646 w 107"/>
                <a:gd name="T1" fmla="*/ 2147483646 h 359"/>
                <a:gd name="T2" fmla="*/ 2147483646 w 107"/>
                <a:gd name="T3" fmla="*/ 2147483646 h 359"/>
                <a:gd name="T4" fmla="*/ 2147483646 w 107"/>
                <a:gd name="T5" fmla="*/ 2147483646 h 359"/>
                <a:gd name="T6" fmla="*/ 2147483646 w 107"/>
                <a:gd name="T7" fmla="*/ 2147483646 h 359"/>
                <a:gd name="T8" fmla="*/ 2147483646 w 107"/>
                <a:gd name="T9" fmla="*/ 2147483646 h 359"/>
                <a:gd name="T10" fmla="*/ 2147483646 w 107"/>
                <a:gd name="T11" fmla="*/ 2147483646 h 359"/>
                <a:gd name="T12" fmla="*/ 2147483646 w 107"/>
                <a:gd name="T13" fmla="*/ 2147483646 h 359"/>
                <a:gd name="T14" fmla="*/ 2147483646 w 107"/>
                <a:gd name="T15" fmla="*/ 2147483646 h 359"/>
                <a:gd name="T16" fmla="*/ 2147483646 w 107"/>
                <a:gd name="T17" fmla="*/ 2147483646 h 359"/>
                <a:gd name="T18" fmla="*/ 2147483646 w 107"/>
                <a:gd name="T19" fmla="*/ 2147483646 h 359"/>
                <a:gd name="T20" fmla="*/ 2147483646 w 107"/>
                <a:gd name="T21" fmla="*/ 2147483646 h 359"/>
                <a:gd name="T22" fmla="*/ 2147483646 w 107"/>
                <a:gd name="T23" fmla="*/ 2147483646 h 359"/>
                <a:gd name="T24" fmla="*/ 2147483646 w 107"/>
                <a:gd name="T25" fmla="*/ 2147483646 h 359"/>
                <a:gd name="T26" fmla="*/ 2147483646 w 107"/>
                <a:gd name="T27" fmla="*/ 2147483646 h 359"/>
                <a:gd name="T28" fmla="*/ 2147483646 w 107"/>
                <a:gd name="T29" fmla="*/ 2147483646 h 359"/>
                <a:gd name="T30" fmla="*/ 2147483646 w 107"/>
                <a:gd name="T31" fmla="*/ 2147483646 h 359"/>
                <a:gd name="T32" fmla="*/ 2147483646 w 107"/>
                <a:gd name="T33" fmla="*/ 2147483646 h 359"/>
                <a:gd name="T34" fmla="*/ 2147483646 w 107"/>
                <a:gd name="T35" fmla="*/ 2147483646 h 359"/>
                <a:gd name="T36" fmla="*/ 2147483646 w 107"/>
                <a:gd name="T37" fmla="*/ 2147483646 h 359"/>
                <a:gd name="T38" fmla="*/ 2147483646 w 107"/>
                <a:gd name="T39" fmla="*/ 2147483646 h 359"/>
                <a:gd name="T40" fmla="*/ 2147483646 w 107"/>
                <a:gd name="T41" fmla="*/ 2147483646 h 359"/>
                <a:gd name="T42" fmla="*/ 2147483646 w 107"/>
                <a:gd name="T43" fmla="*/ 2147483646 h 359"/>
                <a:gd name="T44" fmla="*/ 2147483646 w 107"/>
                <a:gd name="T45" fmla="*/ 2147483646 h 359"/>
                <a:gd name="T46" fmla="*/ 2147483646 w 107"/>
                <a:gd name="T47" fmla="*/ 2147483646 h 359"/>
                <a:gd name="T48" fmla="*/ 2147483646 w 107"/>
                <a:gd name="T49" fmla="*/ 2147483646 h 359"/>
                <a:gd name="T50" fmla="*/ 2147483646 w 107"/>
                <a:gd name="T51" fmla="*/ 2147483646 h 359"/>
                <a:gd name="T52" fmla="*/ 2147483646 w 107"/>
                <a:gd name="T53" fmla="*/ 2147483646 h 359"/>
                <a:gd name="T54" fmla="*/ 2147483646 w 107"/>
                <a:gd name="T55" fmla="*/ 2147483646 h 359"/>
                <a:gd name="T56" fmla="*/ 2147483646 w 107"/>
                <a:gd name="T57" fmla="*/ 2147483646 h 359"/>
                <a:gd name="T58" fmla="*/ 2147483646 w 107"/>
                <a:gd name="T59" fmla="*/ 2147483646 h 359"/>
                <a:gd name="T60" fmla="*/ 2147483646 w 107"/>
                <a:gd name="T61" fmla="*/ 2147483646 h 359"/>
                <a:gd name="T62" fmla="*/ 2147483646 w 107"/>
                <a:gd name="T63" fmla="*/ 2147483646 h 359"/>
                <a:gd name="T64" fmla="*/ 2147483646 w 107"/>
                <a:gd name="T65" fmla="*/ 2147483646 h 359"/>
                <a:gd name="T66" fmla="*/ 2147483646 w 107"/>
                <a:gd name="T67" fmla="*/ 2147483646 h 359"/>
                <a:gd name="T68" fmla="*/ 2147483646 w 107"/>
                <a:gd name="T69" fmla="*/ 2147483646 h 359"/>
                <a:gd name="T70" fmla="*/ 2147483646 w 107"/>
                <a:gd name="T71" fmla="*/ 2147483646 h 359"/>
                <a:gd name="T72" fmla="*/ 2147483646 w 107"/>
                <a:gd name="T73" fmla="*/ 2147483646 h 359"/>
                <a:gd name="T74" fmla="*/ 2147483646 w 107"/>
                <a:gd name="T75" fmla="*/ 2147483646 h 359"/>
                <a:gd name="T76" fmla="*/ 2147483646 w 107"/>
                <a:gd name="T77" fmla="*/ 2147483646 h 359"/>
                <a:gd name="T78" fmla="*/ 2147483646 w 107"/>
                <a:gd name="T79" fmla="*/ 2147483646 h 359"/>
                <a:gd name="T80" fmla="*/ 2147483646 w 107"/>
                <a:gd name="T81" fmla="*/ 2147483646 h 359"/>
                <a:gd name="T82" fmla="*/ 2147483646 w 107"/>
                <a:gd name="T83" fmla="*/ 2147483646 h 359"/>
                <a:gd name="T84" fmla="*/ 2147483646 w 107"/>
                <a:gd name="T85" fmla="*/ 2147483646 h 359"/>
                <a:gd name="T86" fmla="*/ 2147483646 w 107"/>
                <a:gd name="T87" fmla="*/ 2147483646 h 359"/>
                <a:gd name="T88" fmla="*/ 2147483646 w 107"/>
                <a:gd name="T89" fmla="*/ 2147483646 h 359"/>
                <a:gd name="T90" fmla="*/ 2147483646 w 107"/>
                <a:gd name="T91" fmla="*/ 2147483646 h 359"/>
                <a:gd name="T92" fmla="*/ 2147483646 w 107"/>
                <a:gd name="T93" fmla="*/ 2147483646 h 359"/>
                <a:gd name="T94" fmla="*/ 2147483646 w 107"/>
                <a:gd name="T95" fmla="*/ 2147483646 h 359"/>
                <a:gd name="T96" fmla="*/ 2147483646 w 107"/>
                <a:gd name="T97" fmla="*/ 2147483646 h 359"/>
                <a:gd name="T98" fmla="*/ 2147483646 w 107"/>
                <a:gd name="T99" fmla="*/ 2147483646 h 359"/>
                <a:gd name="T100" fmla="*/ 2147483646 w 107"/>
                <a:gd name="T101" fmla="*/ 2147483646 h 359"/>
                <a:gd name="T102" fmla="*/ 2147483646 w 107"/>
                <a:gd name="T103" fmla="*/ 2147483646 h 359"/>
                <a:gd name="T104" fmla="*/ 2147483646 w 107"/>
                <a:gd name="T105" fmla="*/ 2147483646 h 359"/>
                <a:gd name="T106" fmla="*/ 2147483646 w 107"/>
                <a:gd name="T107" fmla="*/ 2147483646 h 359"/>
                <a:gd name="T108" fmla="*/ 2147483646 w 107"/>
                <a:gd name="T109" fmla="*/ 2147483646 h 359"/>
                <a:gd name="T110" fmla="*/ 2147483646 w 107"/>
                <a:gd name="T111" fmla="*/ 2147483646 h 359"/>
                <a:gd name="T112" fmla="*/ 2147483646 w 107"/>
                <a:gd name="T113" fmla="*/ 2147483646 h 35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7" h="359">
                  <a:moveTo>
                    <a:pt x="0" y="359"/>
                  </a:moveTo>
                  <a:lnTo>
                    <a:pt x="2" y="354"/>
                  </a:lnTo>
                  <a:lnTo>
                    <a:pt x="5" y="351"/>
                  </a:lnTo>
                  <a:lnTo>
                    <a:pt x="6" y="348"/>
                  </a:lnTo>
                  <a:lnTo>
                    <a:pt x="8" y="345"/>
                  </a:lnTo>
                  <a:lnTo>
                    <a:pt x="9" y="342"/>
                  </a:lnTo>
                  <a:lnTo>
                    <a:pt x="11" y="339"/>
                  </a:lnTo>
                  <a:lnTo>
                    <a:pt x="12" y="336"/>
                  </a:lnTo>
                  <a:lnTo>
                    <a:pt x="14" y="333"/>
                  </a:lnTo>
                  <a:lnTo>
                    <a:pt x="15" y="332"/>
                  </a:lnTo>
                  <a:lnTo>
                    <a:pt x="17" y="329"/>
                  </a:lnTo>
                  <a:lnTo>
                    <a:pt x="18" y="327"/>
                  </a:lnTo>
                  <a:lnTo>
                    <a:pt x="18" y="326"/>
                  </a:lnTo>
                  <a:lnTo>
                    <a:pt x="20" y="323"/>
                  </a:lnTo>
                  <a:lnTo>
                    <a:pt x="21" y="321"/>
                  </a:lnTo>
                  <a:lnTo>
                    <a:pt x="21" y="320"/>
                  </a:lnTo>
                  <a:lnTo>
                    <a:pt x="23" y="318"/>
                  </a:lnTo>
                  <a:lnTo>
                    <a:pt x="23" y="317"/>
                  </a:lnTo>
                  <a:lnTo>
                    <a:pt x="24" y="315"/>
                  </a:lnTo>
                  <a:lnTo>
                    <a:pt x="24" y="314"/>
                  </a:lnTo>
                  <a:lnTo>
                    <a:pt x="26" y="312"/>
                  </a:lnTo>
                  <a:lnTo>
                    <a:pt x="26" y="311"/>
                  </a:lnTo>
                  <a:lnTo>
                    <a:pt x="27" y="309"/>
                  </a:lnTo>
                  <a:lnTo>
                    <a:pt x="27" y="308"/>
                  </a:lnTo>
                  <a:lnTo>
                    <a:pt x="29" y="306"/>
                  </a:lnTo>
                  <a:lnTo>
                    <a:pt x="29" y="305"/>
                  </a:lnTo>
                  <a:lnTo>
                    <a:pt x="30" y="303"/>
                  </a:lnTo>
                  <a:lnTo>
                    <a:pt x="30" y="302"/>
                  </a:lnTo>
                  <a:lnTo>
                    <a:pt x="32" y="299"/>
                  </a:lnTo>
                  <a:lnTo>
                    <a:pt x="32" y="297"/>
                  </a:lnTo>
                  <a:lnTo>
                    <a:pt x="33" y="296"/>
                  </a:lnTo>
                  <a:lnTo>
                    <a:pt x="33" y="293"/>
                  </a:lnTo>
                  <a:lnTo>
                    <a:pt x="35" y="291"/>
                  </a:lnTo>
                  <a:lnTo>
                    <a:pt x="35" y="290"/>
                  </a:lnTo>
                  <a:lnTo>
                    <a:pt x="36" y="288"/>
                  </a:lnTo>
                  <a:lnTo>
                    <a:pt x="36" y="287"/>
                  </a:lnTo>
                  <a:lnTo>
                    <a:pt x="38" y="284"/>
                  </a:lnTo>
                  <a:lnTo>
                    <a:pt x="38" y="282"/>
                  </a:lnTo>
                  <a:lnTo>
                    <a:pt x="39" y="281"/>
                  </a:lnTo>
                  <a:lnTo>
                    <a:pt x="39" y="279"/>
                  </a:lnTo>
                  <a:lnTo>
                    <a:pt x="41" y="278"/>
                  </a:lnTo>
                  <a:lnTo>
                    <a:pt x="41" y="276"/>
                  </a:lnTo>
                  <a:lnTo>
                    <a:pt x="41" y="275"/>
                  </a:lnTo>
                  <a:lnTo>
                    <a:pt x="42" y="273"/>
                  </a:lnTo>
                  <a:lnTo>
                    <a:pt x="42" y="272"/>
                  </a:lnTo>
                  <a:lnTo>
                    <a:pt x="44" y="270"/>
                  </a:lnTo>
                  <a:lnTo>
                    <a:pt x="44" y="269"/>
                  </a:lnTo>
                  <a:lnTo>
                    <a:pt x="45" y="267"/>
                  </a:lnTo>
                  <a:lnTo>
                    <a:pt x="45" y="266"/>
                  </a:lnTo>
                  <a:lnTo>
                    <a:pt x="45" y="264"/>
                  </a:lnTo>
                  <a:lnTo>
                    <a:pt x="47" y="263"/>
                  </a:lnTo>
                  <a:lnTo>
                    <a:pt x="47" y="261"/>
                  </a:lnTo>
                  <a:lnTo>
                    <a:pt x="47" y="260"/>
                  </a:lnTo>
                  <a:lnTo>
                    <a:pt x="48" y="258"/>
                  </a:lnTo>
                  <a:lnTo>
                    <a:pt x="48" y="257"/>
                  </a:lnTo>
                  <a:lnTo>
                    <a:pt x="50" y="255"/>
                  </a:lnTo>
                  <a:lnTo>
                    <a:pt x="50" y="252"/>
                  </a:lnTo>
                  <a:lnTo>
                    <a:pt x="51" y="251"/>
                  </a:lnTo>
                  <a:lnTo>
                    <a:pt x="51" y="249"/>
                  </a:lnTo>
                  <a:lnTo>
                    <a:pt x="53" y="246"/>
                  </a:lnTo>
                  <a:lnTo>
                    <a:pt x="53" y="243"/>
                  </a:lnTo>
                  <a:lnTo>
                    <a:pt x="54" y="242"/>
                  </a:lnTo>
                  <a:lnTo>
                    <a:pt x="56" y="239"/>
                  </a:lnTo>
                  <a:lnTo>
                    <a:pt x="56" y="237"/>
                  </a:lnTo>
                  <a:lnTo>
                    <a:pt x="57" y="234"/>
                  </a:lnTo>
                  <a:lnTo>
                    <a:pt x="57" y="233"/>
                  </a:lnTo>
                  <a:lnTo>
                    <a:pt x="59" y="231"/>
                  </a:lnTo>
                  <a:lnTo>
                    <a:pt x="59" y="230"/>
                  </a:lnTo>
                  <a:lnTo>
                    <a:pt x="60" y="227"/>
                  </a:lnTo>
                  <a:lnTo>
                    <a:pt x="60" y="225"/>
                  </a:lnTo>
                  <a:lnTo>
                    <a:pt x="60" y="224"/>
                  </a:lnTo>
                  <a:lnTo>
                    <a:pt x="62" y="224"/>
                  </a:lnTo>
                  <a:lnTo>
                    <a:pt x="62" y="222"/>
                  </a:lnTo>
                  <a:lnTo>
                    <a:pt x="62" y="221"/>
                  </a:lnTo>
                  <a:lnTo>
                    <a:pt x="63" y="219"/>
                  </a:lnTo>
                  <a:lnTo>
                    <a:pt x="63" y="218"/>
                  </a:lnTo>
                  <a:lnTo>
                    <a:pt x="63" y="216"/>
                  </a:lnTo>
                  <a:lnTo>
                    <a:pt x="63" y="215"/>
                  </a:lnTo>
                  <a:lnTo>
                    <a:pt x="65" y="213"/>
                  </a:lnTo>
                  <a:lnTo>
                    <a:pt x="65" y="212"/>
                  </a:lnTo>
                  <a:lnTo>
                    <a:pt x="66" y="210"/>
                  </a:lnTo>
                  <a:lnTo>
                    <a:pt x="66" y="209"/>
                  </a:lnTo>
                  <a:lnTo>
                    <a:pt x="66" y="207"/>
                  </a:lnTo>
                  <a:lnTo>
                    <a:pt x="68" y="206"/>
                  </a:lnTo>
                  <a:lnTo>
                    <a:pt x="68" y="204"/>
                  </a:lnTo>
                  <a:lnTo>
                    <a:pt x="68" y="203"/>
                  </a:lnTo>
                  <a:lnTo>
                    <a:pt x="69" y="200"/>
                  </a:lnTo>
                  <a:lnTo>
                    <a:pt x="69" y="198"/>
                  </a:lnTo>
                  <a:lnTo>
                    <a:pt x="69" y="197"/>
                  </a:lnTo>
                  <a:lnTo>
                    <a:pt x="71" y="194"/>
                  </a:lnTo>
                  <a:lnTo>
                    <a:pt x="71" y="192"/>
                  </a:lnTo>
                  <a:lnTo>
                    <a:pt x="72" y="189"/>
                  </a:lnTo>
                  <a:lnTo>
                    <a:pt x="72" y="186"/>
                  </a:lnTo>
                  <a:lnTo>
                    <a:pt x="74" y="185"/>
                  </a:lnTo>
                  <a:lnTo>
                    <a:pt x="74" y="182"/>
                  </a:lnTo>
                  <a:lnTo>
                    <a:pt x="75" y="180"/>
                  </a:lnTo>
                  <a:lnTo>
                    <a:pt x="75" y="179"/>
                  </a:lnTo>
                  <a:lnTo>
                    <a:pt x="77" y="177"/>
                  </a:lnTo>
                  <a:lnTo>
                    <a:pt x="77" y="174"/>
                  </a:lnTo>
                  <a:lnTo>
                    <a:pt x="77" y="173"/>
                  </a:lnTo>
                  <a:lnTo>
                    <a:pt x="78" y="171"/>
                  </a:lnTo>
                  <a:lnTo>
                    <a:pt x="78" y="170"/>
                  </a:lnTo>
                  <a:lnTo>
                    <a:pt x="78" y="168"/>
                  </a:lnTo>
                  <a:lnTo>
                    <a:pt x="78" y="167"/>
                  </a:lnTo>
                  <a:lnTo>
                    <a:pt x="80" y="165"/>
                  </a:lnTo>
                  <a:lnTo>
                    <a:pt x="80" y="164"/>
                  </a:lnTo>
                  <a:lnTo>
                    <a:pt x="80" y="162"/>
                  </a:lnTo>
                  <a:lnTo>
                    <a:pt x="81" y="161"/>
                  </a:lnTo>
                  <a:lnTo>
                    <a:pt x="81" y="159"/>
                  </a:lnTo>
                  <a:lnTo>
                    <a:pt x="81" y="158"/>
                  </a:lnTo>
                  <a:lnTo>
                    <a:pt x="83" y="156"/>
                  </a:lnTo>
                  <a:lnTo>
                    <a:pt x="83" y="155"/>
                  </a:lnTo>
                  <a:lnTo>
                    <a:pt x="83" y="153"/>
                  </a:lnTo>
                  <a:lnTo>
                    <a:pt x="84" y="152"/>
                  </a:lnTo>
                  <a:lnTo>
                    <a:pt x="84" y="150"/>
                  </a:lnTo>
                  <a:lnTo>
                    <a:pt x="84" y="147"/>
                  </a:lnTo>
                  <a:lnTo>
                    <a:pt x="86" y="146"/>
                  </a:lnTo>
                  <a:lnTo>
                    <a:pt x="86" y="144"/>
                  </a:lnTo>
                  <a:lnTo>
                    <a:pt x="87" y="143"/>
                  </a:lnTo>
                  <a:lnTo>
                    <a:pt x="87" y="140"/>
                  </a:lnTo>
                  <a:lnTo>
                    <a:pt x="89" y="138"/>
                  </a:lnTo>
                  <a:lnTo>
                    <a:pt x="89" y="135"/>
                  </a:lnTo>
                  <a:lnTo>
                    <a:pt x="91" y="132"/>
                  </a:lnTo>
                  <a:lnTo>
                    <a:pt x="91" y="131"/>
                  </a:lnTo>
                  <a:lnTo>
                    <a:pt x="92" y="128"/>
                  </a:lnTo>
                  <a:lnTo>
                    <a:pt x="92" y="126"/>
                  </a:lnTo>
                  <a:lnTo>
                    <a:pt x="92" y="125"/>
                  </a:lnTo>
                  <a:lnTo>
                    <a:pt x="94" y="122"/>
                  </a:lnTo>
                  <a:lnTo>
                    <a:pt x="94" y="120"/>
                  </a:lnTo>
                  <a:lnTo>
                    <a:pt x="94" y="119"/>
                  </a:lnTo>
                  <a:lnTo>
                    <a:pt x="95" y="117"/>
                  </a:lnTo>
                  <a:lnTo>
                    <a:pt x="95" y="116"/>
                  </a:lnTo>
                  <a:lnTo>
                    <a:pt x="95" y="114"/>
                  </a:lnTo>
                  <a:lnTo>
                    <a:pt x="97" y="113"/>
                  </a:lnTo>
                  <a:lnTo>
                    <a:pt x="97" y="111"/>
                  </a:lnTo>
                  <a:lnTo>
                    <a:pt x="97" y="110"/>
                  </a:lnTo>
                  <a:lnTo>
                    <a:pt x="97" y="108"/>
                  </a:lnTo>
                  <a:lnTo>
                    <a:pt x="97" y="107"/>
                  </a:lnTo>
                  <a:lnTo>
                    <a:pt x="98" y="105"/>
                  </a:lnTo>
                  <a:lnTo>
                    <a:pt x="98" y="104"/>
                  </a:lnTo>
                  <a:lnTo>
                    <a:pt x="98" y="102"/>
                  </a:lnTo>
                  <a:lnTo>
                    <a:pt x="98" y="101"/>
                  </a:lnTo>
                  <a:lnTo>
                    <a:pt x="98" y="99"/>
                  </a:lnTo>
                  <a:lnTo>
                    <a:pt x="98" y="98"/>
                  </a:lnTo>
                  <a:lnTo>
                    <a:pt x="98" y="96"/>
                  </a:lnTo>
                  <a:lnTo>
                    <a:pt x="98" y="95"/>
                  </a:lnTo>
                  <a:lnTo>
                    <a:pt x="100" y="93"/>
                  </a:lnTo>
                  <a:lnTo>
                    <a:pt x="100" y="92"/>
                  </a:lnTo>
                  <a:lnTo>
                    <a:pt x="100" y="90"/>
                  </a:lnTo>
                  <a:lnTo>
                    <a:pt x="100" y="89"/>
                  </a:lnTo>
                  <a:lnTo>
                    <a:pt x="100" y="87"/>
                  </a:lnTo>
                  <a:lnTo>
                    <a:pt x="100" y="84"/>
                  </a:lnTo>
                  <a:lnTo>
                    <a:pt x="100" y="83"/>
                  </a:lnTo>
                  <a:lnTo>
                    <a:pt x="100" y="80"/>
                  </a:lnTo>
                  <a:lnTo>
                    <a:pt x="100" y="78"/>
                  </a:lnTo>
                  <a:lnTo>
                    <a:pt x="100" y="77"/>
                  </a:lnTo>
                  <a:lnTo>
                    <a:pt x="101" y="75"/>
                  </a:lnTo>
                  <a:lnTo>
                    <a:pt x="101" y="74"/>
                  </a:lnTo>
                  <a:lnTo>
                    <a:pt x="101" y="72"/>
                  </a:lnTo>
                  <a:lnTo>
                    <a:pt x="101" y="71"/>
                  </a:lnTo>
                  <a:lnTo>
                    <a:pt x="101" y="69"/>
                  </a:lnTo>
                  <a:lnTo>
                    <a:pt x="101" y="68"/>
                  </a:lnTo>
                  <a:lnTo>
                    <a:pt x="101" y="66"/>
                  </a:lnTo>
                  <a:lnTo>
                    <a:pt x="101" y="65"/>
                  </a:lnTo>
                  <a:lnTo>
                    <a:pt x="101" y="63"/>
                  </a:lnTo>
                  <a:lnTo>
                    <a:pt x="101" y="62"/>
                  </a:lnTo>
                  <a:lnTo>
                    <a:pt x="103" y="60"/>
                  </a:lnTo>
                  <a:lnTo>
                    <a:pt x="103" y="59"/>
                  </a:lnTo>
                  <a:lnTo>
                    <a:pt x="103" y="57"/>
                  </a:lnTo>
                  <a:lnTo>
                    <a:pt x="103" y="56"/>
                  </a:lnTo>
                  <a:lnTo>
                    <a:pt x="103" y="54"/>
                  </a:lnTo>
                  <a:lnTo>
                    <a:pt x="103" y="53"/>
                  </a:lnTo>
                  <a:lnTo>
                    <a:pt x="103" y="51"/>
                  </a:lnTo>
                  <a:lnTo>
                    <a:pt x="104" y="51"/>
                  </a:lnTo>
                  <a:lnTo>
                    <a:pt x="104" y="50"/>
                  </a:lnTo>
                  <a:lnTo>
                    <a:pt x="104" y="48"/>
                  </a:lnTo>
                  <a:lnTo>
                    <a:pt x="104" y="47"/>
                  </a:lnTo>
                  <a:lnTo>
                    <a:pt x="104" y="45"/>
                  </a:lnTo>
                  <a:lnTo>
                    <a:pt x="104" y="44"/>
                  </a:lnTo>
                  <a:lnTo>
                    <a:pt x="106" y="44"/>
                  </a:lnTo>
                  <a:lnTo>
                    <a:pt x="106" y="42"/>
                  </a:lnTo>
                  <a:lnTo>
                    <a:pt x="106" y="41"/>
                  </a:lnTo>
                  <a:lnTo>
                    <a:pt x="106" y="39"/>
                  </a:lnTo>
                  <a:lnTo>
                    <a:pt x="106" y="38"/>
                  </a:lnTo>
                  <a:lnTo>
                    <a:pt x="106" y="36"/>
                  </a:lnTo>
                  <a:lnTo>
                    <a:pt x="106" y="35"/>
                  </a:lnTo>
                  <a:lnTo>
                    <a:pt x="107" y="35"/>
                  </a:lnTo>
                  <a:lnTo>
                    <a:pt x="107" y="33"/>
                  </a:lnTo>
                  <a:lnTo>
                    <a:pt x="107" y="32"/>
                  </a:lnTo>
                  <a:lnTo>
                    <a:pt x="107" y="30"/>
                  </a:lnTo>
                  <a:lnTo>
                    <a:pt x="107" y="29"/>
                  </a:lnTo>
                  <a:lnTo>
                    <a:pt x="107" y="27"/>
                  </a:lnTo>
                  <a:lnTo>
                    <a:pt x="107" y="26"/>
                  </a:lnTo>
                  <a:lnTo>
                    <a:pt x="107" y="24"/>
                  </a:lnTo>
                  <a:lnTo>
                    <a:pt x="107" y="23"/>
                  </a:lnTo>
                  <a:lnTo>
                    <a:pt x="107" y="21"/>
                  </a:lnTo>
                  <a:lnTo>
                    <a:pt x="107" y="20"/>
                  </a:lnTo>
                  <a:lnTo>
                    <a:pt x="106" y="18"/>
                  </a:lnTo>
                  <a:lnTo>
                    <a:pt x="106" y="15"/>
                  </a:lnTo>
                  <a:lnTo>
                    <a:pt x="106" y="14"/>
                  </a:lnTo>
                  <a:lnTo>
                    <a:pt x="106" y="12"/>
                  </a:lnTo>
                  <a:lnTo>
                    <a:pt x="106" y="9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6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9" name="Freeform 55">
              <a:extLst>
                <a:ext uri="{FF2B5EF4-FFF2-40B4-BE49-F238E27FC236}">
                  <a16:creationId xmlns:a16="http://schemas.microsoft.com/office/drawing/2014/main" id="{FB091D2C-9CB2-AC4E-9BE0-43F90537C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6688" y="3838575"/>
              <a:ext cx="95250" cy="95250"/>
            </a:xfrm>
            <a:custGeom>
              <a:avLst/>
              <a:gdLst>
                <a:gd name="T0" fmla="*/ 2147483646 w 120"/>
                <a:gd name="T1" fmla="*/ 0 h 120"/>
                <a:gd name="T2" fmla="*/ 2147483646 w 120"/>
                <a:gd name="T3" fmla="*/ 2147483646 h 120"/>
                <a:gd name="T4" fmla="*/ 2147483646 w 120"/>
                <a:gd name="T5" fmla="*/ 2147483646 h 120"/>
                <a:gd name="T6" fmla="*/ 2147483646 w 120"/>
                <a:gd name="T7" fmla="*/ 2147483646 h 120"/>
                <a:gd name="T8" fmla="*/ 2147483646 w 120"/>
                <a:gd name="T9" fmla="*/ 2147483646 h 120"/>
                <a:gd name="T10" fmla="*/ 2147483646 w 120"/>
                <a:gd name="T11" fmla="*/ 2147483646 h 120"/>
                <a:gd name="T12" fmla="*/ 2147483646 w 120"/>
                <a:gd name="T13" fmla="*/ 2147483646 h 120"/>
                <a:gd name="T14" fmla="*/ 2147483646 w 120"/>
                <a:gd name="T15" fmla="*/ 2147483646 h 120"/>
                <a:gd name="T16" fmla="*/ 2147483646 w 120"/>
                <a:gd name="T17" fmla="*/ 2147483646 h 120"/>
                <a:gd name="T18" fmla="*/ 2147483646 w 120"/>
                <a:gd name="T19" fmla="*/ 2147483646 h 120"/>
                <a:gd name="T20" fmla="*/ 2147483646 w 120"/>
                <a:gd name="T21" fmla="*/ 2147483646 h 120"/>
                <a:gd name="T22" fmla="*/ 2147483646 w 120"/>
                <a:gd name="T23" fmla="*/ 2147483646 h 120"/>
                <a:gd name="T24" fmla="*/ 2147483646 w 120"/>
                <a:gd name="T25" fmla="*/ 2147483646 h 120"/>
                <a:gd name="T26" fmla="*/ 2147483646 w 120"/>
                <a:gd name="T27" fmla="*/ 2147483646 h 120"/>
                <a:gd name="T28" fmla="*/ 2147483646 w 120"/>
                <a:gd name="T29" fmla="*/ 2147483646 h 120"/>
                <a:gd name="T30" fmla="*/ 2147483646 w 120"/>
                <a:gd name="T31" fmla="*/ 2147483646 h 120"/>
                <a:gd name="T32" fmla="*/ 2147483646 w 120"/>
                <a:gd name="T33" fmla="*/ 2147483646 h 120"/>
                <a:gd name="T34" fmla="*/ 2147483646 w 120"/>
                <a:gd name="T35" fmla="*/ 2147483646 h 120"/>
                <a:gd name="T36" fmla="*/ 2147483646 w 120"/>
                <a:gd name="T37" fmla="*/ 2147483646 h 120"/>
                <a:gd name="T38" fmla="*/ 2147483646 w 120"/>
                <a:gd name="T39" fmla="*/ 2147483646 h 120"/>
                <a:gd name="T40" fmla="*/ 2147483646 w 120"/>
                <a:gd name="T41" fmla="*/ 2147483646 h 120"/>
                <a:gd name="T42" fmla="*/ 2147483646 w 120"/>
                <a:gd name="T43" fmla="*/ 2147483646 h 120"/>
                <a:gd name="T44" fmla="*/ 2147483646 w 120"/>
                <a:gd name="T45" fmla="*/ 2147483646 h 120"/>
                <a:gd name="T46" fmla="*/ 2147483646 w 120"/>
                <a:gd name="T47" fmla="*/ 2147483646 h 120"/>
                <a:gd name="T48" fmla="*/ 2147483646 w 120"/>
                <a:gd name="T49" fmla="*/ 2147483646 h 120"/>
                <a:gd name="T50" fmla="*/ 2147483646 w 120"/>
                <a:gd name="T51" fmla="*/ 2147483646 h 120"/>
                <a:gd name="T52" fmla="*/ 2147483646 w 120"/>
                <a:gd name="T53" fmla="*/ 2147483646 h 120"/>
                <a:gd name="T54" fmla="*/ 2147483646 w 120"/>
                <a:gd name="T55" fmla="*/ 2147483646 h 120"/>
                <a:gd name="T56" fmla="*/ 2147483646 w 120"/>
                <a:gd name="T57" fmla="*/ 2147483646 h 120"/>
                <a:gd name="T58" fmla="*/ 2147483646 w 120"/>
                <a:gd name="T59" fmla="*/ 2147483646 h 120"/>
                <a:gd name="T60" fmla="*/ 2147483646 w 120"/>
                <a:gd name="T61" fmla="*/ 2147483646 h 120"/>
                <a:gd name="T62" fmla="*/ 2147483646 w 120"/>
                <a:gd name="T63" fmla="*/ 2147483646 h 120"/>
                <a:gd name="T64" fmla="*/ 2147483646 w 120"/>
                <a:gd name="T65" fmla="*/ 2147483646 h 120"/>
                <a:gd name="T66" fmla="*/ 2147483646 w 120"/>
                <a:gd name="T67" fmla="*/ 2147483646 h 120"/>
                <a:gd name="T68" fmla="*/ 2147483646 w 120"/>
                <a:gd name="T69" fmla="*/ 2147483646 h 120"/>
                <a:gd name="T70" fmla="*/ 2147483646 w 120"/>
                <a:gd name="T71" fmla="*/ 2147483646 h 120"/>
                <a:gd name="T72" fmla="*/ 2147483646 w 120"/>
                <a:gd name="T73" fmla="*/ 2147483646 h 120"/>
                <a:gd name="T74" fmla="*/ 2147483646 w 120"/>
                <a:gd name="T75" fmla="*/ 2147483646 h 120"/>
                <a:gd name="T76" fmla="*/ 2147483646 w 120"/>
                <a:gd name="T77" fmla="*/ 2147483646 h 120"/>
                <a:gd name="T78" fmla="*/ 2147483646 w 120"/>
                <a:gd name="T79" fmla="*/ 2147483646 h 120"/>
                <a:gd name="T80" fmla="*/ 2147483646 w 120"/>
                <a:gd name="T81" fmla="*/ 2147483646 h 120"/>
                <a:gd name="T82" fmla="*/ 2147483646 w 120"/>
                <a:gd name="T83" fmla="*/ 2147483646 h 120"/>
                <a:gd name="T84" fmla="*/ 2147483646 w 120"/>
                <a:gd name="T85" fmla="*/ 2147483646 h 120"/>
                <a:gd name="T86" fmla="*/ 2147483646 w 120"/>
                <a:gd name="T87" fmla="*/ 0 h 120"/>
                <a:gd name="T88" fmla="*/ 2147483646 w 120"/>
                <a:gd name="T89" fmla="*/ 2147483646 h 12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20" h="120">
                  <a:moveTo>
                    <a:pt x="60" y="60"/>
                  </a:moveTo>
                  <a:lnTo>
                    <a:pt x="60" y="0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8" y="2"/>
                  </a:lnTo>
                  <a:lnTo>
                    <a:pt x="45" y="2"/>
                  </a:lnTo>
                  <a:lnTo>
                    <a:pt x="44" y="3"/>
                  </a:lnTo>
                  <a:lnTo>
                    <a:pt x="41" y="3"/>
                  </a:lnTo>
                  <a:lnTo>
                    <a:pt x="38" y="5"/>
                  </a:lnTo>
                  <a:lnTo>
                    <a:pt x="35" y="6"/>
                  </a:lnTo>
                  <a:lnTo>
                    <a:pt x="32" y="8"/>
                  </a:lnTo>
                  <a:lnTo>
                    <a:pt x="30" y="9"/>
                  </a:lnTo>
                  <a:lnTo>
                    <a:pt x="27" y="11"/>
                  </a:lnTo>
                  <a:lnTo>
                    <a:pt x="26" y="12"/>
                  </a:lnTo>
                  <a:lnTo>
                    <a:pt x="23" y="14"/>
                  </a:lnTo>
                  <a:lnTo>
                    <a:pt x="21" y="15"/>
                  </a:lnTo>
                  <a:lnTo>
                    <a:pt x="18" y="18"/>
                  </a:lnTo>
                  <a:lnTo>
                    <a:pt x="17" y="20"/>
                  </a:lnTo>
                  <a:lnTo>
                    <a:pt x="15" y="21"/>
                  </a:lnTo>
                  <a:lnTo>
                    <a:pt x="12" y="24"/>
                  </a:lnTo>
                  <a:lnTo>
                    <a:pt x="11" y="27"/>
                  </a:lnTo>
                  <a:lnTo>
                    <a:pt x="9" y="29"/>
                  </a:lnTo>
                  <a:lnTo>
                    <a:pt x="8" y="32"/>
                  </a:lnTo>
                  <a:lnTo>
                    <a:pt x="6" y="35"/>
                  </a:lnTo>
                  <a:lnTo>
                    <a:pt x="6" y="36"/>
                  </a:lnTo>
                  <a:lnTo>
                    <a:pt x="5" y="39"/>
                  </a:lnTo>
                  <a:lnTo>
                    <a:pt x="3" y="42"/>
                  </a:lnTo>
                  <a:lnTo>
                    <a:pt x="3" y="45"/>
                  </a:lnTo>
                  <a:lnTo>
                    <a:pt x="2" y="48"/>
                  </a:lnTo>
                  <a:lnTo>
                    <a:pt x="2" y="51"/>
                  </a:lnTo>
                  <a:lnTo>
                    <a:pt x="2" y="54"/>
                  </a:lnTo>
                  <a:lnTo>
                    <a:pt x="2" y="57"/>
                  </a:lnTo>
                  <a:lnTo>
                    <a:pt x="0" y="60"/>
                  </a:lnTo>
                  <a:lnTo>
                    <a:pt x="2" y="63"/>
                  </a:lnTo>
                  <a:lnTo>
                    <a:pt x="2" y="66"/>
                  </a:lnTo>
                  <a:lnTo>
                    <a:pt x="2" y="69"/>
                  </a:lnTo>
                  <a:lnTo>
                    <a:pt x="2" y="72"/>
                  </a:lnTo>
                  <a:lnTo>
                    <a:pt x="3" y="75"/>
                  </a:lnTo>
                  <a:lnTo>
                    <a:pt x="3" y="78"/>
                  </a:lnTo>
                  <a:lnTo>
                    <a:pt x="5" y="81"/>
                  </a:lnTo>
                  <a:lnTo>
                    <a:pt x="6" y="83"/>
                  </a:lnTo>
                  <a:lnTo>
                    <a:pt x="6" y="86"/>
                  </a:lnTo>
                  <a:lnTo>
                    <a:pt x="8" y="89"/>
                  </a:lnTo>
                  <a:lnTo>
                    <a:pt x="9" y="92"/>
                  </a:lnTo>
                  <a:lnTo>
                    <a:pt x="11" y="93"/>
                  </a:lnTo>
                  <a:lnTo>
                    <a:pt x="12" y="96"/>
                  </a:lnTo>
                  <a:lnTo>
                    <a:pt x="15" y="98"/>
                  </a:lnTo>
                  <a:lnTo>
                    <a:pt x="17" y="101"/>
                  </a:lnTo>
                  <a:lnTo>
                    <a:pt x="18" y="102"/>
                  </a:lnTo>
                  <a:lnTo>
                    <a:pt x="21" y="105"/>
                  </a:lnTo>
                  <a:lnTo>
                    <a:pt x="23" y="107"/>
                  </a:lnTo>
                  <a:lnTo>
                    <a:pt x="26" y="108"/>
                  </a:lnTo>
                  <a:lnTo>
                    <a:pt x="27" y="110"/>
                  </a:lnTo>
                  <a:lnTo>
                    <a:pt x="30" y="111"/>
                  </a:lnTo>
                  <a:lnTo>
                    <a:pt x="32" y="113"/>
                  </a:lnTo>
                  <a:lnTo>
                    <a:pt x="35" y="114"/>
                  </a:lnTo>
                  <a:lnTo>
                    <a:pt x="38" y="116"/>
                  </a:lnTo>
                  <a:lnTo>
                    <a:pt x="41" y="116"/>
                  </a:lnTo>
                  <a:lnTo>
                    <a:pt x="44" y="117"/>
                  </a:lnTo>
                  <a:lnTo>
                    <a:pt x="45" y="119"/>
                  </a:lnTo>
                  <a:lnTo>
                    <a:pt x="48" y="119"/>
                  </a:lnTo>
                  <a:lnTo>
                    <a:pt x="51" y="119"/>
                  </a:lnTo>
                  <a:lnTo>
                    <a:pt x="54" y="120"/>
                  </a:lnTo>
                  <a:lnTo>
                    <a:pt x="57" y="120"/>
                  </a:lnTo>
                  <a:lnTo>
                    <a:pt x="60" y="120"/>
                  </a:lnTo>
                  <a:lnTo>
                    <a:pt x="65" y="120"/>
                  </a:lnTo>
                  <a:lnTo>
                    <a:pt x="68" y="120"/>
                  </a:lnTo>
                  <a:lnTo>
                    <a:pt x="71" y="119"/>
                  </a:lnTo>
                  <a:lnTo>
                    <a:pt x="74" y="119"/>
                  </a:lnTo>
                  <a:lnTo>
                    <a:pt x="75" y="119"/>
                  </a:lnTo>
                  <a:lnTo>
                    <a:pt x="78" y="117"/>
                  </a:lnTo>
                  <a:lnTo>
                    <a:pt x="81" y="116"/>
                  </a:lnTo>
                  <a:lnTo>
                    <a:pt x="84" y="116"/>
                  </a:lnTo>
                  <a:lnTo>
                    <a:pt x="87" y="114"/>
                  </a:lnTo>
                  <a:lnTo>
                    <a:pt x="90" y="113"/>
                  </a:lnTo>
                  <a:lnTo>
                    <a:pt x="92" y="111"/>
                  </a:lnTo>
                  <a:lnTo>
                    <a:pt x="95" y="110"/>
                  </a:lnTo>
                  <a:lnTo>
                    <a:pt x="96" y="108"/>
                  </a:lnTo>
                  <a:lnTo>
                    <a:pt x="99" y="107"/>
                  </a:lnTo>
                  <a:lnTo>
                    <a:pt x="101" y="105"/>
                  </a:lnTo>
                  <a:lnTo>
                    <a:pt x="104" y="102"/>
                  </a:lnTo>
                  <a:lnTo>
                    <a:pt x="105" y="101"/>
                  </a:lnTo>
                  <a:lnTo>
                    <a:pt x="107" y="98"/>
                  </a:lnTo>
                  <a:lnTo>
                    <a:pt x="110" y="96"/>
                  </a:lnTo>
                  <a:lnTo>
                    <a:pt x="111" y="93"/>
                  </a:lnTo>
                  <a:lnTo>
                    <a:pt x="113" y="92"/>
                  </a:lnTo>
                  <a:lnTo>
                    <a:pt x="114" y="89"/>
                  </a:lnTo>
                  <a:lnTo>
                    <a:pt x="116" y="86"/>
                  </a:lnTo>
                  <a:lnTo>
                    <a:pt x="116" y="83"/>
                  </a:lnTo>
                  <a:lnTo>
                    <a:pt x="117" y="81"/>
                  </a:lnTo>
                  <a:lnTo>
                    <a:pt x="119" y="78"/>
                  </a:lnTo>
                  <a:lnTo>
                    <a:pt x="119" y="75"/>
                  </a:lnTo>
                  <a:lnTo>
                    <a:pt x="120" y="72"/>
                  </a:lnTo>
                  <a:lnTo>
                    <a:pt x="120" y="69"/>
                  </a:lnTo>
                  <a:lnTo>
                    <a:pt x="120" y="66"/>
                  </a:lnTo>
                  <a:lnTo>
                    <a:pt x="120" y="63"/>
                  </a:lnTo>
                  <a:lnTo>
                    <a:pt x="120" y="60"/>
                  </a:lnTo>
                  <a:lnTo>
                    <a:pt x="120" y="57"/>
                  </a:lnTo>
                  <a:lnTo>
                    <a:pt x="120" y="54"/>
                  </a:lnTo>
                  <a:lnTo>
                    <a:pt x="120" y="51"/>
                  </a:lnTo>
                  <a:lnTo>
                    <a:pt x="120" y="48"/>
                  </a:lnTo>
                  <a:lnTo>
                    <a:pt x="119" y="45"/>
                  </a:lnTo>
                  <a:lnTo>
                    <a:pt x="119" y="42"/>
                  </a:lnTo>
                  <a:lnTo>
                    <a:pt x="117" y="39"/>
                  </a:lnTo>
                  <a:lnTo>
                    <a:pt x="116" y="36"/>
                  </a:lnTo>
                  <a:lnTo>
                    <a:pt x="116" y="35"/>
                  </a:lnTo>
                  <a:lnTo>
                    <a:pt x="114" y="32"/>
                  </a:lnTo>
                  <a:lnTo>
                    <a:pt x="113" y="29"/>
                  </a:lnTo>
                  <a:lnTo>
                    <a:pt x="111" y="27"/>
                  </a:lnTo>
                  <a:lnTo>
                    <a:pt x="110" y="24"/>
                  </a:lnTo>
                  <a:lnTo>
                    <a:pt x="107" y="21"/>
                  </a:lnTo>
                  <a:lnTo>
                    <a:pt x="105" y="20"/>
                  </a:lnTo>
                  <a:lnTo>
                    <a:pt x="104" y="18"/>
                  </a:lnTo>
                  <a:lnTo>
                    <a:pt x="101" y="15"/>
                  </a:lnTo>
                  <a:lnTo>
                    <a:pt x="99" y="14"/>
                  </a:lnTo>
                  <a:lnTo>
                    <a:pt x="96" y="12"/>
                  </a:lnTo>
                  <a:lnTo>
                    <a:pt x="95" y="11"/>
                  </a:lnTo>
                  <a:lnTo>
                    <a:pt x="92" y="9"/>
                  </a:lnTo>
                  <a:lnTo>
                    <a:pt x="90" y="8"/>
                  </a:lnTo>
                  <a:lnTo>
                    <a:pt x="87" y="6"/>
                  </a:lnTo>
                  <a:lnTo>
                    <a:pt x="84" y="5"/>
                  </a:lnTo>
                  <a:lnTo>
                    <a:pt x="81" y="3"/>
                  </a:lnTo>
                  <a:lnTo>
                    <a:pt x="78" y="3"/>
                  </a:lnTo>
                  <a:lnTo>
                    <a:pt x="75" y="2"/>
                  </a:lnTo>
                  <a:lnTo>
                    <a:pt x="74" y="2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5" y="0"/>
                  </a:lnTo>
                  <a:lnTo>
                    <a:pt x="60" y="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0" name="Freeform 56">
              <a:extLst>
                <a:ext uri="{FF2B5EF4-FFF2-40B4-BE49-F238E27FC236}">
                  <a16:creationId xmlns:a16="http://schemas.microsoft.com/office/drawing/2014/main" id="{198D732C-9A5A-3546-B916-C29817677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3513" y="3835400"/>
              <a:ext cx="107950" cy="107950"/>
            </a:xfrm>
            <a:custGeom>
              <a:avLst/>
              <a:gdLst>
                <a:gd name="T0" fmla="*/ 2147483646 w 137"/>
                <a:gd name="T1" fmla="*/ 0 h 136"/>
                <a:gd name="T2" fmla="*/ 2147483646 w 137"/>
                <a:gd name="T3" fmla="*/ 2147483646 h 136"/>
                <a:gd name="T4" fmla="*/ 2147483646 w 137"/>
                <a:gd name="T5" fmla="*/ 2147483646 h 136"/>
                <a:gd name="T6" fmla="*/ 2147483646 w 137"/>
                <a:gd name="T7" fmla="*/ 2147483646 h 136"/>
                <a:gd name="T8" fmla="*/ 2147483646 w 137"/>
                <a:gd name="T9" fmla="*/ 2147483646 h 136"/>
                <a:gd name="T10" fmla="*/ 2147483646 w 137"/>
                <a:gd name="T11" fmla="*/ 2147483646 h 136"/>
                <a:gd name="T12" fmla="*/ 2147483646 w 137"/>
                <a:gd name="T13" fmla="*/ 2147483646 h 136"/>
                <a:gd name="T14" fmla="*/ 2147483646 w 137"/>
                <a:gd name="T15" fmla="*/ 2147483646 h 136"/>
                <a:gd name="T16" fmla="*/ 2147483646 w 137"/>
                <a:gd name="T17" fmla="*/ 2147483646 h 136"/>
                <a:gd name="T18" fmla="*/ 0 w 137"/>
                <a:gd name="T19" fmla="*/ 2147483646 h 136"/>
                <a:gd name="T20" fmla="*/ 0 w 137"/>
                <a:gd name="T21" fmla="*/ 2147483646 h 136"/>
                <a:gd name="T22" fmla="*/ 0 w 137"/>
                <a:gd name="T23" fmla="*/ 2147483646 h 136"/>
                <a:gd name="T24" fmla="*/ 2147483646 w 137"/>
                <a:gd name="T25" fmla="*/ 2147483646 h 136"/>
                <a:gd name="T26" fmla="*/ 2147483646 w 137"/>
                <a:gd name="T27" fmla="*/ 2147483646 h 136"/>
                <a:gd name="T28" fmla="*/ 2147483646 w 137"/>
                <a:gd name="T29" fmla="*/ 2147483646 h 136"/>
                <a:gd name="T30" fmla="*/ 2147483646 w 137"/>
                <a:gd name="T31" fmla="*/ 2147483646 h 136"/>
                <a:gd name="T32" fmla="*/ 2147483646 w 137"/>
                <a:gd name="T33" fmla="*/ 2147483646 h 136"/>
                <a:gd name="T34" fmla="*/ 2147483646 w 137"/>
                <a:gd name="T35" fmla="*/ 2147483646 h 136"/>
                <a:gd name="T36" fmla="*/ 2147483646 w 137"/>
                <a:gd name="T37" fmla="*/ 2147483646 h 136"/>
                <a:gd name="T38" fmla="*/ 2147483646 w 137"/>
                <a:gd name="T39" fmla="*/ 2147483646 h 136"/>
                <a:gd name="T40" fmla="*/ 2147483646 w 137"/>
                <a:gd name="T41" fmla="*/ 2147483646 h 136"/>
                <a:gd name="T42" fmla="*/ 2147483646 w 137"/>
                <a:gd name="T43" fmla="*/ 2147483646 h 136"/>
                <a:gd name="T44" fmla="*/ 2147483646 w 137"/>
                <a:gd name="T45" fmla="*/ 2147483646 h 136"/>
                <a:gd name="T46" fmla="*/ 2147483646 w 137"/>
                <a:gd name="T47" fmla="*/ 2147483646 h 136"/>
                <a:gd name="T48" fmla="*/ 2147483646 w 137"/>
                <a:gd name="T49" fmla="*/ 2147483646 h 136"/>
                <a:gd name="T50" fmla="*/ 2147483646 w 137"/>
                <a:gd name="T51" fmla="*/ 2147483646 h 136"/>
                <a:gd name="T52" fmla="*/ 2147483646 w 137"/>
                <a:gd name="T53" fmla="*/ 2147483646 h 136"/>
                <a:gd name="T54" fmla="*/ 2147483646 w 137"/>
                <a:gd name="T55" fmla="*/ 2147483646 h 136"/>
                <a:gd name="T56" fmla="*/ 2147483646 w 137"/>
                <a:gd name="T57" fmla="*/ 2147483646 h 136"/>
                <a:gd name="T58" fmla="*/ 2147483646 w 137"/>
                <a:gd name="T59" fmla="*/ 2147483646 h 136"/>
                <a:gd name="T60" fmla="*/ 2147483646 w 137"/>
                <a:gd name="T61" fmla="*/ 2147483646 h 136"/>
                <a:gd name="T62" fmla="*/ 2147483646 w 137"/>
                <a:gd name="T63" fmla="*/ 2147483646 h 136"/>
                <a:gd name="T64" fmla="*/ 2147483646 w 137"/>
                <a:gd name="T65" fmla="*/ 2147483646 h 136"/>
                <a:gd name="T66" fmla="*/ 2147483646 w 137"/>
                <a:gd name="T67" fmla="*/ 2147483646 h 136"/>
                <a:gd name="T68" fmla="*/ 2147483646 w 137"/>
                <a:gd name="T69" fmla="*/ 2147483646 h 136"/>
                <a:gd name="T70" fmla="*/ 2147483646 w 137"/>
                <a:gd name="T71" fmla="*/ 2147483646 h 136"/>
                <a:gd name="T72" fmla="*/ 2147483646 w 137"/>
                <a:gd name="T73" fmla="*/ 2147483646 h 136"/>
                <a:gd name="T74" fmla="*/ 2147483646 w 137"/>
                <a:gd name="T75" fmla="*/ 2147483646 h 136"/>
                <a:gd name="T76" fmla="*/ 2147483646 w 137"/>
                <a:gd name="T77" fmla="*/ 2147483646 h 136"/>
                <a:gd name="T78" fmla="*/ 2147483646 w 137"/>
                <a:gd name="T79" fmla="*/ 2147483646 h 136"/>
                <a:gd name="T80" fmla="*/ 2147483646 w 137"/>
                <a:gd name="T81" fmla="*/ 2147483646 h 136"/>
                <a:gd name="T82" fmla="*/ 2147483646 w 137"/>
                <a:gd name="T83" fmla="*/ 2147483646 h 136"/>
                <a:gd name="T84" fmla="*/ 2147483646 w 137"/>
                <a:gd name="T85" fmla="*/ 2147483646 h 136"/>
                <a:gd name="T86" fmla="*/ 2147483646 w 137"/>
                <a:gd name="T87" fmla="*/ 0 h 1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7" h="136">
                  <a:moveTo>
                    <a:pt x="68" y="0"/>
                  </a:moveTo>
                  <a:lnTo>
                    <a:pt x="65" y="0"/>
                  </a:lnTo>
                  <a:lnTo>
                    <a:pt x="62" y="0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1" y="3"/>
                  </a:lnTo>
                  <a:lnTo>
                    <a:pt x="48" y="3"/>
                  </a:lnTo>
                  <a:lnTo>
                    <a:pt x="45" y="4"/>
                  </a:lnTo>
                  <a:lnTo>
                    <a:pt x="42" y="6"/>
                  </a:lnTo>
                  <a:lnTo>
                    <a:pt x="39" y="7"/>
                  </a:lnTo>
                  <a:lnTo>
                    <a:pt x="36" y="9"/>
                  </a:lnTo>
                  <a:lnTo>
                    <a:pt x="33" y="10"/>
                  </a:lnTo>
                  <a:lnTo>
                    <a:pt x="30" y="12"/>
                  </a:lnTo>
                  <a:lnTo>
                    <a:pt x="27" y="13"/>
                  </a:lnTo>
                  <a:lnTo>
                    <a:pt x="24" y="16"/>
                  </a:lnTo>
                  <a:lnTo>
                    <a:pt x="23" y="18"/>
                  </a:lnTo>
                  <a:lnTo>
                    <a:pt x="20" y="19"/>
                  </a:lnTo>
                  <a:lnTo>
                    <a:pt x="18" y="22"/>
                  </a:lnTo>
                  <a:lnTo>
                    <a:pt x="15" y="25"/>
                  </a:lnTo>
                  <a:lnTo>
                    <a:pt x="14" y="27"/>
                  </a:lnTo>
                  <a:lnTo>
                    <a:pt x="12" y="30"/>
                  </a:lnTo>
                  <a:lnTo>
                    <a:pt x="9" y="33"/>
                  </a:lnTo>
                  <a:lnTo>
                    <a:pt x="8" y="36"/>
                  </a:lnTo>
                  <a:lnTo>
                    <a:pt x="6" y="39"/>
                  </a:lnTo>
                  <a:lnTo>
                    <a:pt x="5" y="42"/>
                  </a:lnTo>
                  <a:lnTo>
                    <a:pt x="5" y="45"/>
                  </a:lnTo>
                  <a:lnTo>
                    <a:pt x="3" y="48"/>
                  </a:lnTo>
                  <a:lnTo>
                    <a:pt x="2" y="51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0" y="79"/>
                  </a:lnTo>
                  <a:lnTo>
                    <a:pt x="2" y="82"/>
                  </a:lnTo>
                  <a:lnTo>
                    <a:pt x="2" y="85"/>
                  </a:lnTo>
                  <a:lnTo>
                    <a:pt x="3" y="88"/>
                  </a:lnTo>
                  <a:lnTo>
                    <a:pt x="5" y="91"/>
                  </a:lnTo>
                  <a:lnTo>
                    <a:pt x="5" y="94"/>
                  </a:lnTo>
                  <a:lnTo>
                    <a:pt x="6" y="97"/>
                  </a:lnTo>
                  <a:lnTo>
                    <a:pt x="8" y="100"/>
                  </a:lnTo>
                  <a:lnTo>
                    <a:pt x="9" y="103"/>
                  </a:lnTo>
                  <a:lnTo>
                    <a:pt x="12" y="106"/>
                  </a:lnTo>
                  <a:lnTo>
                    <a:pt x="14" y="109"/>
                  </a:lnTo>
                  <a:lnTo>
                    <a:pt x="15" y="111"/>
                  </a:lnTo>
                  <a:lnTo>
                    <a:pt x="18" y="114"/>
                  </a:lnTo>
                  <a:lnTo>
                    <a:pt x="20" y="117"/>
                  </a:lnTo>
                  <a:lnTo>
                    <a:pt x="23" y="118"/>
                  </a:lnTo>
                  <a:lnTo>
                    <a:pt x="24" y="121"/>
                  </a:lnTo>
                  <a:lnTo>
                    <a:pt x="27" y="123"/>
                  </a:lnTo>
                  <a:lnTo>
                    <a:pt x="30" y="124"/>
                  </a:lnTo>
                  <a:lnTo>
                    <a:pt x="33" y="126"/>
                  </a:lnTo>
                  <a:lnTo>
                    <a:pt x="36" y="129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5" y="132"/>
                  </a:lnTo>
                  <a:lnTo>
                    <a:pt x="48" y="133"/>
                  </a:lnTo>
                  <a:lnTo>
                    <a:pt x="51" y="135"/>
                  </a:lnTo>
                  <a:lnTo>
                    <a:pt x="54" y="135"/>
                  </a:lnTo>
                  <a:lnTo>
                    <a:pt x="57" y="135"/>
                  </a:lnTo>
                  <a:lnTo>
                    <a:pt x="62" y="136"/>
                  </a:lnTo>
                  <a:lnTo>
                    <a:pt x="65" y="136"/>
                  </a:lnTo>
                  <a:lnTo>
                    <a:pt x="68" y="136"/>
                  </a:lnTo>
                  <a:lnTo>
                    <a:pt x="72" y="136"/>
                  </a:lnTo>
                  <a:lnTo>
                    <a:pt x="75" y="136"/>
                  </a:lnTo>
                  <a:lnTo>
                    <a:pt x="78" y="135"/>
                  </a:lnTo>
                  <a:lnTo>
                    <a:pt x="81" y="135"/>
                  </a:lnTo>
                  <a:lnTo>
                    <a:pt x="86" y="135"/>
                  </a:lnTo>
                  <a:lnTo>
                    <a:pt x="89" y="133"/>
                  </a:lnTo>
                  <a:lnTo>
                    <a:pt x="92" y="132"/>
                  </a:lnTo>
                  <a:lnTo>
                    <a:pt x="95" y="130"/>
                  </a:lnTo>
                  <a:lnTo>
                    <a:pt x="98" y="130"/>
                  </a:lnTo>
                  <a:lnTo>
                    <a:pt x="101" y="129"/>
                  </a:lnTo>
                  <a:lnTo>
                    <a:pt x="104" y="126"/>
                  </a:lnTo>
                  <a:lnTo>
                    <a:pt x="107" y="124"/>
                  </a:lnTo>
                  <a:lnTo>
                    <a:pt x="108" y="123"/>
                  </a:lnTo>
                  <a:lnTo>
                    <a:pt x="111" y="121"/>
                  </a:lnTo>
                  <a:lnTo>
                    <a:pt x="114" y="118"/>
                  </a:lnTo>
                  <a:lnTo>
                    <a:pt x="116" y="117"/>
                  </a:lnTo>
                  <a:lnTo>
                    <a:pt x="119" y="114"/>
                  </a:lnTo>
                  <a:lnTo>
                    <a:pt x="120" y="111"/>
                  </a:lnTo>
                  <a:lnTo>
                    <a:pt x="123" y="109"/>
                  </a:lnTo>
                  <a:lnTo>
                    <a:pt x="125" y="106"/>
                  </a:lnTo>
                  <a:lnTo>
                    <a:pt x="126" y="103"/>
                  </a:lnTo>
                  <a:lnTo>
                    <a:pt x="128" y="100"/>
                  </a:lnTo>
                  <a:lnTo>
                    <a:pt x="129" y="97"/>
                  </a:lnTo>
                  <a:lnTo>
                    <a:pt x="131" y="94"/>
                  </a:lnTo>
                  <a:lnTo>
                    <a:pt x="132" y="91"/>
                  </a:lnTo>
                  <a:lnTo>
                    <a:pt x="134" y="88"/>
                  </a:lnTo>
                  <a:lnTo>
                    <a:pt x="134" y="85"/>
                  </a:lnTo>
                  <a:lnTo>
                    <a:pt x="135" y="82"/>
                  </a:lnTo>
                  <a:lnTo>
                    <a:pt x="135" y="79"/>
                  </a:lnTo>
                  <a:lnTo>
                    <a:pt x="135" y="75"/>
                  </a:lnTo>
                  <a:lnTo>
                    <a:pt x="137" y="72"/>
                  </a:lnTo>
                  <a:lnTo>
                    <a:pt x="137" y="69"/>
                  </a:lnTo>
                  <a:lnTo>
                    <a:pt x="137" y="64"/>
                  </a:lnTo>
                  <a:lnTo>
                    <a:pt x="135" y="61"/>
                  </a:lnTo>
                  <a:lnTo>
                    <a:pt x="135" y="58"/>
                  </a:lnTo>
                  <a:lnTo>
                    <a:pt x="135" y="54"/>
                  </a:lnTo>
                  <a:lnTo>
                    <a:pt x="134" y="51"/>
                  </a:lnTo>
                  <a:lnTo>
                    <a:pt x="134" y="48"/>
                  </a:lnTo>
                  <a:lnTo>
                    <a:pt x="132" y="45"/>
                  </a:lnTo>
                  <a:lnTo>
                    <a:pt x="131" y="42"/>
                  </a:lnTo>
                  <a:lnTo>
                    <a:pt x="129" y="39"/>
                  </a:lnTo>
                  <a:lnTo>
                    <a:pt x="128" y="36"/>
                  </a:lnTo>
                  <a:lnTo>
                    <a:pt x="126" y="33"/>
                  </a:lnTo>
                  <a:lnTo>
                    <a:pt x="125" y="30"/>
                  </a:lnTo>
                  <a:lnTo>
                    <a:pt x="123" y="27"/>
                  </a:lnTo>
                  <a:lnTo>
                    <a:pt x="120" y="25"/>
                  </a:lnTo>
                  <a:lnTo>
                    <a:pt x="119" y="22"/>
                  </a:lnTo>
                  <a:lnTo>
                    <a:pt x="116" y="19"/>
                  </a:lnTo>
                  <a:lnTo>
                    <a:pt x="114" y="18"/>
                  </a:lnTo>
                  <a:lnTo>
                    <a:pt x="111" y="16"/>
                  </a:lnTo>
                  <a:lnTo>
                    <a:pt x="108" y="13"/>
                  </a:lnTo>
                  <a:lnTo>
                    <a:pt x="107" y="12"/>
                  </a:lnTo>
                  <a:lnTo>
                    <a:pt x="104" y="10"/>
                  </a:lnTo>
                  <a:lnTo>
                    <a:pt x="101" y="9"/>
                  </a:lnTo>
                  <a:lnTo>
                    <a:pt x="98" y="7"/>
                  </a:lnTo>
                  <a:lnTo>
                    <a:pt x="95" y="6"/>
                  </a:lnTo>
                  <a:lnTo>
                    <a:pt x="92" y="4"/>
                  </a:lnTo>
                  <a:lnTo>
                    <a:pt x="89" y="3"/>
                  </a:lnTo>
                  <a:lnTo>
                    <a:pt x="86" y="3"/>
                  </a:lnTo>
                  <a:lnTo>
                    <a:pt x="81" y="1"/>
                  </a:lnTo>
                  <a:lnTo>
                    <a:pt x="78" y="1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8" y="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1" name="Line 57">
              <a:extLst>
                <a:ext uri="{FF2B5EF4-FFF2-40B4-BE49-F238E27FC236}">
                  <a16:creationId xmlns:a16="http://schemas.microsoft.com/office/drawing/2014/main" id="{722C2637-63F6-BD47-BFE6-8C4010F231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6250" y="4219575"/>
              <a:ext cx="333375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2" name="Line 58">
              <a:extLst>
                <a:ext uri="{FF2B5EF4-FFF2-40B4-BE49-F238E27FC236}">
                  <a16:creationId xmlns:a16="http://schemas.microsoft.com/office/drawing/2014/main" id="{1033862C-FBBC-9C40-9EFB-B4E1ED3AE2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6250" y="4552950"/>
              <a:ext cx="333375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3" name="Line 59">
              <a:extLst>
                <a:ext uri="{FF2B5EF4-FFF2-40B4-BE49-F238E27FC236}">
                  <a16:creationId xmlns:a16="http://schemas.microsoft.com/office/drawing/2014/main" id="{0B2E3992-3BC8-C740-A8B6-2D9CDA841C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56375" y="4386263"/>
              <a:ext cx="333375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4" name="Freeform 60">
              <a:extLst>
                <a:ext uri="{FF2B5EF4-FFF2-40B4-BE49-F238E27FC236}">
                  <a16:creationId xmlns:a16="http://schemas.microsoft.com/office/drawing/2014/main" id="{D0DE3E1C-59E1-F04A-8AEF-61AFB9C16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6288" y="4113213"/>
              <a:ext cx="711200" cy="282575"/>
            </a:xfrm>
            <a:custGeom>
              <a:avLst/>
              <a:gdLst>
                <a:gd name="T0" fmla="*/ 2147483646 w 896"/>
                <a:gd name="T1" fmla="*/ 0 h 357"/>
                <a:gd name="T2" fmla="*/ 2147483646 w 896"/>
                <a:gd name="T3" fmla="*/ 0 h 357"/>
                <a:gd name="T4" fmla="*/ 2147483646 w 896"/>
                <a:gd name="T5" fmla="*/ 0 h 357"/>
                <a:gd name="T6" fmla="*/ 2147483646 w 896"/>
                <a:gd name="T7" fmla="*/ 2147483646 h 357"/>
                <a:gd name="T8" fmla="*/ 2147483646 w 896"/>
                <a:gd name="T9" fmla="*/ 2147483646 h 357"/>
                <a:gd name="T10" fmla="*/ 2147483646 w 896"/>
                <a:gd name="T11" fmla="*/ 2147483646 h 357"/>
                <a:gd name="T12" fmla="*/ 2147483646 w 896"/>
                <a:gd name="T13" fmla="*/ 2147483646 h 357"/>
                <a:gd name="T14" fmla="*/ 2147483646 w 896"/>
                <a:gd name="T15" fmla="*/ 2147483646 h 357"/>
                <a:gd name="T16" fmla="*/ 2147483646 w 896"/>
                <a:gd name="T17" fmla="*/ 2147483646 h 357"/>
                <a:gd name="T18" fmla="*/ 2147483646 w 896"/>
                <a:gd name="T19" fmla="*/ 2147483646 h 357"/>
                <a:gd name="T20" fmla="*/ 2147483646 w 896"/>
                <a:gd name="T21" fmla="*/ 2147483646 h 357"/>
                <a:gd name="T22" fmla="*/ 2147483646 w 896"/>
                <a:gd name="T23" fmla="*/ 2147483646 h 357"/>
                <a:gd name="T24" fmla="*/ 2147483646 w 896"/>
                <a:gd name="T25" fmla="*/ 2147483646 h 357"/>
                <a:gd name="T26" fmla="*/ 2147483646 w 896"/>
                <a:gd name="T27" fmla="*/ 2147483646 h 357"/>
                <a:gd name="T28" fmla="*/ 2147483646 w 896"/>
                <a:gd name="T29" fmla="*/ 2147483646 h 357"/>
                <a:gd name="T30" fmla="*/ 2147483646 w 896"/>
                <a:gd name="T31" fmla="*/ 2147483646 h 357"/>
                <a:gd name="T32" fmla="*/ 2147483646 w 896"/>
                <a:gd name="T33" fmla="*/ 2147483646 h 357"/>
                <a:gd name="T34" fmla="*/ 2147483646 w 896"/>
                <a:gd name="T35" fmla="*/ 2147483646 h 357"/>
                <a:gd name="T36" fmla="*/ 2147483646 w 896"/>
                <a:gd name="T37" fmla="*/ 2147483646 h 357"/>
                <a:gd name="T38" fmla="*/ 2147483646 w 896"/>
                <a:gd name="T39" fmla="*/ 2147483646 h 357"/>
                <a:gd name="T40" fmla="*/ 2147483646 w 896"/>
                <a:gd name="T41" fmla="*/ 2147483646 h 357"/>
                <a:gd name="T42" fmla="*/ 2147483646 w 896"/>
                <a:gd name="T43" fmla="*/ 2147483646 h 357"/>
                <a:gd name="T44" fmla="*/ 2147483646 w 896"/>
                <a:gd name="T45" fmla="*/ 2147483646 h 357"/>
                <a:gd name="T46" fmla="*/ 2147483646 w 896"/>
                <a:gd name="T47" fmla="*/ 2147483646 h 357"/>
                <a:gd name="T48" fmla="*/ 2147483646 w 896"/>
                <a:gd name="T49" fmla="*/ 2147483646 h 357"/>
                <a:gd name="T50" fmla="*/ 2147483646 w 896"/>
                <a:gd name="T51" fmla="*/ 2147483646 h 357"/>
                <a:gd name="T52" fmla="*/ 2147483646 w 896"/>
                <a:gd name="T53" fmla="*/ 2147483646 h 357"/>
                <a:gd name="T54" fmla="*/ 2147483646 w 896"/>
                <a:gd name="T55" fmla="*/ 2147483646 h 357"/>
                <a:gd name="T56" fmla="*/ 2147483646 w 896"/>
                <a:gd name="T57" fmla="*/ 2147483646 h 357"/>
                <a:gd name="T58" fmla="*/ 2147483646 w 896"/>
                <a:gd name="T59" fmla="*/ 2147483646 h 357"/>
                <a:gd name="T60" fmla="*/ 2147483646 w 896"/>
                <a:gd name="T61" fmla="*/ 2147483646 h 357"/>
                <a:gd name="T62" fmla="*/ 2147483646 w 896"/>
                <a:gd name="T63" fmla="*/ 2147483646 h 357"/>
                <a:gd name="T64" fmla="*/ 2147483646 w 896"/>
                <a:gd name="T65" fmla="*/ 2147483646 h 357"/>
                <a:gd name="T66" fmla="*/ 2147483646 w 896"/>
                <a:gd name="T67" fmla="*/ 2147483646 h 357"/>
                <a:gd name="T68" fmla="*/ 2147483646 w 896"/>
                <a:gd name="T69" fmla="*/ 2147483646 h 357"/>
                <a:gd name="T70" fmla="*/ 2147483646 w 896"/>
                <a:gd name="T71" fmla="*/ 2147483646 h 357"/>
                <a:gd name="T72" fmla="*/ 2147483646 w 896"/>
                <a:gd name="T73" fmla="*/ 2147483646 h 357"/>
                <a:gd name="T74" fmla="*/ 2147483646 w 896"/>
                <a:gd name="T75" fmla="*/ 2147483646 h 357"/>
                <a:gd name="T76" fmla="*/ 2147483646 w 896"/>
                <a:gd name="T77" fmla="*/ 2147483646 h 357"/>
                <a:gd name="T78" fmla="*/ 2147483646 w 896"/>
                <a:gd name="T79" fmla="*/ 2147483646 h 357"/>
                <a:gd name="T80" fmla="*/ 2147483646 w 896"/>
                <a:gd name="T81" fmla="*/ 2147483646 h 357"/>
                <a:gd name="T82" fmla="*/ 2147483646 w 896"/>
                <a:gd name="T83" fmla="*/ 2147483646 h 357"/>
                <a:gd name="T84" fmla="*/ 2147483646 w 896"/>
                <a:gd name="T85" fmla="*/ 2147483646 h 357"/>
                <a:gd name="T86" fmla="*/ 2147483646 w 896"/>
                <a:gd name="T87" fmla="*/ 2147483646 h 357"/>
                <a:gd name="T88" fmla="*/ 2147483646 w 896"/>
                <a:gd name="T89" fmla="*/ 2147483646 h 357"/>
                <a:gd name="T90" fmla="*/ 2147483646 w 896"/>
                <a:gd name="T91" fmla="*/ 2147483646 h 357"/>
                <a:gd name="T92" fmla="*/ 2147483646 w 896"/>
                <a:gd name="T93" fmla="*/ 2147483646 h 357"/>
                <a:gd name="T94" fmla="*/ 2147483646 w 896"/>
                <a:gd name="T95" fmla="*/ 2147483646 h 357"/>
                <a:gd name="T96" fmla="*/ 2147483646 w 896"/>
                <a:gd name="T97" fmla="*/ 2147483646 h 357"/>
                <a:gd name="T98" fmla="*/ 2147483646 w 896"/>
                <a:gd name="T99" fmla="*/ 2147483646 h 357"/>
                <a:gd name="T100" fmla="*/ 2147483646 w 896"/>
                <a:gd name="T101" fmla="*/ 2147483646 h 357"/>
                <a:gd name="T102" fmla="*/ 2147483646 w 896"/>
                <a:gd name="T103" fmla="*/ 2147483646 h 357"/>
                <a:gd name="T104" fmla="*/ 2147483646 w 896"/>
                <a:gd name="T105" fmla="*/ 2147483646 h 357"/>
                <a:gd name="T106" fmla="*/ 2147483646 w 896"/>
                <a:gd name="T107" fmla="*/ 2147483646 h 357"/>
                <a:gd name="T108" fmla="*/ 2147483646 w 896"/>
                <a:gd name="T109" fmla="*/ 2147483646 h 357"/>
                <a:gd name="T110" fmla="*/ 2147483646 w 896"/>
                <a:gd name="T111" fmla="*/ 2147483646 h 357"/>
                <a:gd name="T112" fmla="*/ 2147483646 w 896"/>
                <a:gd name="T113" fmla="*/ 2147483646 h 357"/>
                <a:gd name="T114" fmla="*/ 2147483646 w 896"/>
                <a:gd name="T115" fmla="*/ 2147483646 h 357"/>
                <a:gd name="T116" fmla="*/ 2147483646 w 896"/>
                <a:gd name="T117" fmla="*/ 2147483646 h 357"/>
                <a:gd name="T118" fmla="*/ 2147483646 w 896"/>
                <a:gd name="T119" fmla="*/ 2147483646 h 357"/>
                <a:gd name="T120" fmla="*/ 2147483646 w 896"/>
                <a:gd name="T121" fmla="*/ 2147483646 h 3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96" h="357">
                  <a:moveTo>
                    <a:pt x="0" y="0"/>
                  </a:moveTo>
                  <a:lnTo>
                    <a:pt x="35" y="0"/>
                  </a:lnTo>
                  <a:lnTo>
                    <a:pt x="66" y="0"/>
                  </a:lnTo>
                  <a:lnTo>
                    <a:pt x="96" y="0"/>
                  </a:lnTo>
                  <a:lnTo>
                    <a:pt x="125" y="0"/>
                  </a:lnTo>
                  <a:lnTo>
                    <a:pt x="150" y="0"/>
                  </a:lnTo>
                  <a:lnTo>
                    <a:pt x="174" y="0"/>
                  </a:lnTo>
                  <a:lnTo>
                    <a:pt x="197" y="0"/>
                  </a:lnTo>
                  <a:lnTo>
                    <a:pt x="218" y="0"/>
                  </a:lnTo>
                  <a:lnTo>
                    <a:pt x="237" y="0"/>
                  </a:lnTo>
                  <a:lnTo>
                    <a:pt x="255" y="0"/>
                  </a:lnTo>
                  <a:lnTo>
                    <a:pt x="272" y="0"/>
                  </a:lnTo>
                  <a:lnTo>
                    <a:pt x="287" y="0"/>
                  </a:lnTo>
                  <a:lnTo>
                    <a:pt x="300" y="0"/>
                  </a:lnTo>
                  <a:lnTo>
                    <a:pt x="312" y="0"/>
                  </a:lnTo>
                  <a:lnTo>
                    <a:pt x="323" y="0"/>
                  </a:lnTo>
                  <a:lnTo>
                    <a:pt x="333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7" y="0"/>
                  </a:lnTo>
                  <a:lnTo>
                    <a:pt x="363" y="0"/>
                  </a:lnTo>
                  <a:lnTo>
                    <a:pt x="369" y="0"/>
                  </a:lnTo>
                  <a:lnTo>
                    <a:pt x="374" y="0"/>
                  </a:lnTo>
                  <a:lnTo>
                    <a:pt x="378" y="2"/>
                  </a:lnTo>
                  <a:lnTo>
                    <a:pt x="383" y="2"/>
                  </a:lnTo>
                  <a:lnTo>
                    <a:pt x="386" y="2"/>
                  </a:lnTo>
                  <a:lnTo>
                    <a:pt x="389" y="2"/>
                  </a:lnTo>
                  <a:lnTo>
                    <a:pt x="392" y="2"/>
                  </a:lnTo>
                  <a:lnTo>
                    <a:pt x="395" y="2"/>
                  </a:lnTo>
                  <a:lnTo>
                    <a:pt x="396" y="2"/>
                  </a:lnTo>
                  <a:lnTo>
                    <a:pt x="399" y="2"/>
                  </a:lnTo>
                  <a:lnTo>
                    <a:pt x="401" y="2"/>
                  </a:lnTo>
                  <a:lnTo>
                    <a:pt x="404" y="2"/>
                  </a:lnTo>
                  <a:lnTo>
                    <a:pt x="407" y="2"/>
                  </a:lnTo>
                  <a:lnTo>
                    <a:pt x="408" y="3"/>
                  </a:lnTo>
                  <a:lnTo>
                    <a:pt x="411" y="3"/>
                  </a:lnTo>
                  <a:lnTo>
                    <a:pt x="413" y="3"/>
                  </a:lnTo>
                  <a:lnTo>
                    <a:pt x="414" y="3"/>
                  </a:lnTo>
                  <a:lnTo>
                    <a:pt x="417" y="3"/>
                  </a:lnTo>
                  <a:lnTo>
                    <a:pt x="419" y="3"/>
                  </a:lnTo>
                  <a:lnTo>
                    <a:pt x="420" y="3"/>
                  </a:lnTo>
                  <a:lnTo>
                    <a:pt x="422" y="3"/>
                  </a:lnTo>
                  <a:lnTo>
                    <a:pt x="423" y="3"/>
                  </a:lnTo>
                  <a:lnTo>
                    <a:pt x="425" y="3"/>
                  </a:lnTo>
                  <a:lnTo>
                    <a:pt x="426" y="3"/>
                  </a:lnTo>
                  <a:lnTo>
                    <a:pt x="426" y="5"/>
                  </a:lnTo>
                  <a:lnTo>
                    <a:pt x="428" y="5"/>
                  </a:lnTo>
                  <a:lnTo>
                    <a:pt x="429" y="5"/>
                  </a:lnTo>
                  <a:lnTo>
                    <a:pt x="431" y="5"/>
                  </a:lnTo>
                  <a:lnTo>
                    <a:pt x="432" y="5"/>
                  </a:lnTo>
                  <a:lnTo>
                    <a:pt x="434" y="5"/>
                  </a:lnTo>
                  <a:lnTo>
                    <a:pt x="435" y="5"/>
                  </a:lnTo>
                  <a:lnTo>
                    <a:pt x="437" y="5"/>
                  </a:lnTo>
                  <a:lnTo>
                    <a:pt x="438" y="5"/>
                  </a:lnTo>
                  <a:lnTo>
                    <a:pt x="440" y="6"/>
                  </a:lnTo>
                  <a:lnTo>
                    <a:pt x="441" y="6"/>
                  </a:lnTo>
                  <a:lnTo>
                    <a:pt x="443" y="6"/>
                  </a:lnTo>
                  <a:lnTo>
                    <a:pt x="444" y="6"/>
                  </a:lnTo>
                  <a:lnTo>
                    <a:pt x="447" y="6"/>
                  </a:lnTo>
                  <a:lnTo>
                    <a:pt x="449" y="6"/>
                  </a:lnTo>
                  <a:lnTo>
                    <a:pt x="450" y="6"/>
                  </a:lnTo>
                  <a:lnTo>
                    <a:pt x="453" y="8"/>
                  </a:lnTo>
                  <a:lnTo>
                    <a:pt x="455" y="8"/>
                  </a:lnTo>
                  <a:lnTo>
                    <a:pt x="458" y="8"/>
                  </a:lnTo>
                  <a:lnTo>
                    <a:pt x="459" y="8"/>
                  </a:lnTo>
                  <a:lnTo>
                    <a:pt x="462" y="9"/>
                  </a:lnTo>
                  <a:lnTo>
                    <a:pt x="464" y="9"/>
                  </a:lnTo>
                  <a:lnTo>
                    <a:pt x="465" y="9"/>
                  </a:lnTo>
                  <a:lnTo>
                    <a:pt x="468" y="9"/>
                  </a:lnTo>
                  <a:lnTo>
                    <a:pt x="470" y="9"/>
                  </a:lnTo>
                  <a:lnTo>
                    <a:pt x="471" y="11"/>
                  </a:lnTo>
                  <a:lnTo>
                    <a:pt x="473" y="11"/>
                  </a:lnTo>
                  <a:lnTo>
                    <a:pt x="474" y="11"/>
                  </a:lnTo>
                  <a:lnTo>
                    <a:pt x="476" y="11"/>
                  </a:lnTo>
                  <a:lnTo>
                    <a:pt x="477" y="11"/>
                  </a:lnTo>
                  <a:lnTo>
                    <a:pt x="479" y="11"/>
                  </a:lnTo>
                  <a:lnTo>
                    <a:pt x="480" y="12"/>
                  </a:lnTo>
                  <a:lnTo>
                    <a:pt x="482" y="12"/>
                  </a:lnTo>
                  <a:lnTo>
                    <a:pt x="483" y="12"/>
                  </a:lnTo>
                  <a:lnTo>
                    <a:pt x="485" y="12"/>
                  </a:lnTo>
                  <a:lnTo>
                    <a:pt x="486" y="14"/>
                  </a:lnTo>
                  <a:lnTo>
                    <a:pt x="488" y="14"/>
                  </a:lnTo>
                  <a:lnTo>
                    <a:pt x="489" y="14"/>
                  </a:lnTo>
                  <a:lnTo>
                    <a:pt x="491" y="14"/>
                  </a:lnTo>
                  <a:lnTo>
                    <a:pt x="492" y="15"/>
                  </a:lnTo>
                  <a:lnTo>
                    <a:pt x="494" y="15"/>
                  </a:lnTo>
                  <a:lnTo>
                    <a:pt x="495" y="15"/>
                  </a:lnTo>
                  <a:lnTo>
                    <a:pt x="497" y="17"/>
                  </a:lnTo>
                  <a:lnTo>
                    <a:pt x="500" y="17"/>
                  </a:lnTo>
                  <a:lnTo>
                    <a:pt x="501" y="17"/>
                  </a:lnTo>
                  <a:lnTo>
                    <a:pt x="503" y="18"/>
                  </a:lnTo>
                  <a:lnTo>
                    <a:pt x="506" y="18"/>
                  </a:lnTo>
                  <a:lnTo>
                    <a:pt x="509" y="20"/>
                  </a:lnTo>
                  <a:lnTo>
                    <a:pt x="510" y="20"/>
                  </a:lnTo>
                  <a:lnTo>
                    <a:pt x="513" y="21"/>
                  </a:lnTo>
                  <a:lnTo>
                    <a:pt x="516" y="21"/>
                  </a:lnTo>
                  <a:lnTo>
                    <a:pt x="519" y="23"/>
                  </a:lnTo>
                  <a:lnTo>
                    <a:pt x="521" y="23"/>
                  </a:lnTo>
                  <a:lnTo>
                    <a:pt x="524" y="24"/>
                  </a:lnTo>
                  <a:lnTo>
                    <a:pt x="525" y="24"/>
                  </a:lnTo>
                  <a:lnTo>
                    <a:pt x="527" y="26"/>
                  </a:lnTo>
                  <a:lnTo>
                    <a:pt x="530" y="26"/>
                  </a:lnTo>
                  <a:lnTo>
                    <a:pt x="531" y="27"/>
                  </a:lnTo>
                  <a:lnTo>
                    <a:pt x="533" y="27"/>
                  </a:lnTo>
                  <a:lnTo>
                    <a:pt x="534" y="27"/>
                  </a:lnTo>
                  <a:lnTo>
                    <a:pt x="536" y="29"/>
                  </a:lnTo>
                  <a:lnTo>
                    <a:pt x="537" y="29"/>
                  </a:lnTo>
                  <a:lnTo>
                    <a:pt x="539" y="29"/>
                  </a:lnTo>
                  <a:lnTo>
                    <a:pt x="540" y="30"/>
                  </a:lnTo>
                  <a:lnTo>
                    <a:pt x="542" y="30"/>
                  </a:lnTo>
                  <a:lnTo>
                    <a:pt x="543" y="30"/>
                  </a:lnTo>
                  <a:lnTo>
                    <a:pt x="545" y="32"/>
                  </a:lnTo>
                  <a:lnTo>
                    <a:pt x="546" y="32"/>
                  </a:lnTo>
                  <a:lnTo>
                    <a:pt x="546" y="33"/>
                  </a:lnTo>
                  <a:lnTo>
                    <a:pt x="548" y="33"/>
                  </a:lnTo>
                  <a:lnTo>
                    <a:pt x="549" y="33"/>
                  </a:lnTo>
                  <a:lnTo>
                    <a:pt x="551" y="35"/>
                  </a:lnTo>
                  <a:lnTo>
                    <a:pt x="552" y="35"/>
                  </a:lnTo>
                  <a:lnTo>
                    <a:pt x="554" y="36"/>
                  </a:lnTo>
                  <a:lnTo>
                    <a:pt x="555" y="36"/>
                  </a:lnTo>
                  <a:lnTo>
                    <a:pt x="557" y="38"/>
                  </a:lnTo>
                  <a:lnTo>
                    <a:pt x="560" y="38"/>
                  </a:lnTo>
                  <a:lnTo>
                    <a:pt x="561" y="39"/>
                  </a:lnTo>
                  <a:lnTo>
                    <a:pt x="563" y="41"/>
                  </a:lnTo>
                  <a:lnTo>
                    <a:pt x="566" y="41"/>
                  </a:lnTo>
                  <a:lnTo>
                    <a:pt x="567" y="42"/>
                  </a:lnTo>
                  <a:lnTo>
                    <a:pt x="570" y="44"/>
                  </a:lnTo>
                  <a:lnTo>
                    <a:pt x="572" y="45"/>
                  </a:lnTo>
                  <a:lnTo>
                    <a:pt x="575" y="45"/>
                  </a:lnTo>
                  <a:lnTo>
                    <a:pt x="576" y="47"/>
                  </a:lnTo>
                  <a:lnTo>
                    <a:pt x="578" y="48"/>
                  </a:lnTo>
                  <a:lnTo>
                    <a:pt x="581" y="48"/>
                  </a:lnTo>
                  <a:lnTo>
                    <a:pt x="582" y="50"/>
                  </a:lnTo>
                  <a:lnTo>
                    <a:pt x="584" y="51"/>
                  </a:lnTo>
                  <a:lnTo>
                    <a:pt x="585" y="51"/>
                  </a:lnTo>
                  <a:lnTo>
                    <a:pt x="587" y="53"/>
                  </a:lnTo>
                  <a:lnTo>
                    <a:pt x="588" y="53"/>
                  </a:lnTo>
                  <a:lnTo>
                    <a:pt x="590" y="54"/>
                  </a:lnTo>
                  <a:lnTo>
                    <a:pt x="591" y="54"/>
                  </a:lnTo>
                  <a:lnTo>
                    <a:pt x="593" y="56"/>
                  </a:lnTo>
                  <a:lnTo>
                    <a:pt x="594" y="56"/>
                  </a:lnTo>
                  <a:lnTo>
                    <a:pt x="596" y="57"/>
                  </a:lnTo>
                  <a:lnTo>
                    <a:pt x="597" y="57"/>
                  </a:lnTo>
                  <a:lnTo>
                    <a:pt x="599" y="59"/>
                  </a:lnTo>
                  <a:lnTo>
                    <a:pt x="600" y="59"/>
                  </a:lnTo>
                  <a:lnTo>
                    <a:pt x="602" y="60"/>
                  </a:lnTo>
                  <a:lnTo>
                    <a:pt x="603" y="60"/>
                  </a:lnTo>
                  <a:lnTo>
                    <a:pt x="603" y="62"/>
                  </a:lnTo>
                  <a:lnTo>
                    <a:pt x="605" y="62"/>
                  </a:lnTo>
                  <a:lnTo>
                    <a:pt x="606" y="63"/>
                  </a:lnTo>
                  <a:lnTo>
                    <a:pt x="608" y="63"/>
                  </a:lnTo>
                  <a:lnTo>
                    <a:pt x="609" y="65"/>
                  </a:lnTo>
                  <a:lnTo>
                    <a:pt x="612" y="65"/>
                  </a:lnTo>
                  <a:lnTo>
                    <a:pt x="614" y="66"/>
                  </a:lnTo>
                  <a:lnTo>
                    <a:pt x="615" y="68"/>
                  </a:lnTo>
                  <a:lnTo>
                    <a:pt x="617" y="69"/>
                  </a:lnTo>
                  <a:lnTo>
                    <a:pt x="620" y="69"/>
                  </a:lnTo>
                  <a:lnTo>
                    <a:pt x="621" y="71"/>
                  </a:lnTo>
                  <a:lnTo>
                    <a:pt x="623" y="72"/>
                  </a:lnTo>
                  <a:lnTo>
                    <a:pt x="626" y="74"/>
                  </a:lnTo>
                  <a:lnTo>
                    <a:pt x="627" y="74"/>
                  </a:lnTo>
                  <a:lnTo>
                    <a:pt x="629" y="75"/>
                  </a:lnTo>
                  <a:lnTo>
                    <a:pt x="630" y="75"/>
                  </a:lnTo>
                  <a:lnTo>
                    <a:pt x="632" y="77"/>
                  </a:lnTo>
                  <a:lnTo>
                    <a:pt x="633" y="78"/>
                  </a:lnTo>
                  <a:lnTo>
                    <a:pt x="635" y="78"/>
                  </a:lnTo>
                  <a:lnTo>
                    <a:pt x="636" y="78"/>
                  </a:lnTo>
                  <a:lnTo>
                    <a:pt x="638" y="80"/>
                  </a:lnTo>
                  <a:lnTo>
                    <a:pt x="639" y="81"/>
                  </a:lnTo>
                  <a:lnTo>
                    <a:pt x="641" y="81"/>
                  </a:lnTo>
                  <a:lnTo>
                    <a:pt x="641" y="83"/>
                  </a:lnTo>
                  <a:lnTo>
                    <a:pt x="642" y="83"/>
                  </a:lnTo>
                  <a:lnTo>
                    <a:pt x="644" y="83"/>
                  </a:lnTo>
                  <a:lnTo>
                    <a:pt x="644" y="84"/>
                  </a:lnTo>
                  <a:lnTo>
                    <a:pt x="645" y="84"/>
                  </a:lnTo>
                  <a:lnTo>
                    <a:pt x="647" y="86"/>
                  </a:lnTo>
                  <a:lnTo>
                    <a:pt x="648" y="86"/>
                  </a:lnTo>
                  <a:lnTo>
                    <a:pt x="650" y="87"/>
                  </a:lnTo>
                  <a:lnTo>
                    <a:pt x="651" y="89"/>
                  </a:lnTo>
                  <a:lnTo>
                    <a:pt x="653" y="89"/>
                  </a:lnTo>
                  <a:lnTo>
                    <a:pt x="654" y="90"/>
                  </a:lnTo>
                  <a:lnTo>
                    <a:pt x="656" y="92"/>
                  </a:lnTo>
                  <a:lnTo>
                    <a:pt x="657" y="92"/>
                  </a:lnTo>
                  <a:lnTo>
                    <a:pt x="659" y="93"/>
                  </a:lnTo>
                  <a:lnTo>
                    <a:pt x="660" y="95"/>
                  </a:lnTo>
                  <a:lnTo>
                    <a:pt x="662" y="95"/>
                  </a:lnTo>
                  <a:lnTo>
                    <a:pt x="663" y="96"/>
                  </a:lnTo>
                  <a:lnTo>
                    <a:pt x="665" y="98"/>
                  </a:lnTo>
                  <a:lnTo>
                    <a:pt x="666" y="98"/>
                  </a:lnTo>
                  <a:lnTo>
                    <a:pt x="668" y="99"/>
                  </a:lnTo>
                  <a:lnTo>
                    <a:pt x="669" y="101"/>
                  </a:lnTo>
                  <a:lnTo>
                    <a:pt x="671" y="101"/>
                  </a:lnTo>
                  <a:lnTo>
                    <a:pt x="672" y="102"/>
                  </a:lnTo>
                  <a:lnTo>
                    <a:pt x="674" y="102"/>
                  </a:lnTo>
                  <a:lnTo>
                    <a:pt x="675" y="104"/>
                  </a:lnTo>
                  <a:lnTo>
                    <a:pt x="677" y="105"/>
                  </a:lnTo>
                  <a:lnTo>
                    <a:pt x="678" y="105"/>
                  </a:lnTo>
                  <a:lnTo>
                    <a:pt x="678" y="107"/>
                  </a:lnTo>
                  <a:lnTo>
                    <a:pt x="680" y="107"/>
                  </a:lnTo>
                  <a:lnTo>
                    <a:pt x="680" y="108"/>
                  </a:lnTo>
                  <a:lnTo>
                    <a:pt x="681" y="108"/>
                  </a:lnTo>
                  <a:lnTo>
                    <a:pt x="683" y="110"/>
                  </a:lnTo>
                  <a:lnTo>
                    <a:pt x="684" y="110"/>
                  </a:lnTo>
                  <a:lnTo>
                    <a:pt x="684" y="111"/>
                  </a:lnTo>
                  <a:lnTo>
                    <a:pt x="686" y="111"/>
                  </a:lnTo>
                  <a:lnTo>
                    <a:pt x="686" y="113"/>
                  </a:lnTo>
                  <a:lnTo>
                    <a:pt x="687" y="113"/>
                  </a:lnTo>
                  <a:lnTo>
                    <a:pt x="689" y="113"/>
                  </a:lnTo>
                  <a:lnTo>
                    <a:pt x="689" y="114"/>
                  </a:lnTo>
                  <a:lnTo>
                    <a:pt x="690" y="114"/>
                  </a:lnTo>
                  <a:lnTo>
                    <a:pt x="692" y="116"/>
                  </a:lnTo>
                  <a:lnTo>
                    <a:pt x="692" y="117"/>
                  </a:lnTo>
                  <a:lnTo>
                    <a:pt x="693" y="117"/>
                  </a:lnTo>
                  <a:lnTo>
                    <a:pt x="695" y="119"/>
                  </a:lnTo>
                  <a:lnTo>
                    <a:pt x="696" y="119"/>
                  </a:lnTo>
                  <a:lnTo>
                    <a:pt x="696" y="120"/>
                  </a:lnTo>
                  <a:lnTo>
                    <a:pt x="698" y="122"/>
                  </a:lnTo>
                  <a:lnTo>
                    <a:pt x="699" y="122"/>
                  </a:lnTo>
                  <a:lnTo>
                    <a:pt x="701" y="123"/>
                  </a:lnTo>
                  <a:lnTo>
                    <a:pt x="702" y="125"/>
                  </a:lnTo>
                  <a:lnTo>
                    <a:pt x="704" y="125"/>
                  </a:lnTo>
                  <a:lnTo>
                    <a:pt x="704" y="126"/>
                  </a:lnTo>
                  <a:lnTo>
                    <a:pt x="705" y="126"/>
                  </a:lnTo>
                  <a:lnTo>
                    <a:pt x="707" y="128"/>
                  </a:lnTo>
                  <a:lnTo>
                    <a:pt x="708" y="129"/>
                  </a:lnTo>
                  <a:lnTo>
                    <a:pt x="710" y="129"/>
                  </a:lnTo>
                  <a:lnTo>
                    <a:pt x="710" y="131"/>
                  </a:lnTo>
                  <a:lnTo>
                    <a:pt x="711" y="131"/>
                  </a:lnTo>
                  <a:lnTo>
                    <a:pt x="713" y="132"/>
                  </a:lnTo>
                  <a:lnTo>
                    <a:pt x="714" y="132"/>
                  </a:lnTo>
                  <a:lnTo>
                    <a:pt x="714" y="134"/>
                  </a:lnTo>
                  <a:lnTo>
                    <a:pt x="716" y="134"/>
                  </a:lnTo>
                  <a:lnTo>
                    <a:pt x="717" y="135"/>
                  </a:lnTo>
                  <a:lnTo>
                    <a:pt x="719" y="137"/>
                  </a:lnTo>
                  <a:lnTo>
                    <a:pt x="720" y="137"/>
                  </a:lnTo>
                  <a:lnTo>
                    <a:pt x="722" y="138"/>
                  </a:lnTo>
                  <a:lnTo>
                    <a:pt x="723" y="140"/>
                  </a:lnTo>
                  <a:lnTo>
                    <a:pt x="725" y="140"/>
                  </a:lnTo>
                  <a:lnTo>
                    <a:pt x="725" y="141"/>
                  </a:lnTo>
                  <a:lnTo>
                    <a:pt x="726" y="141"/>
                  </a:lnTo>
                  <a:lnTo>
                    <a:pt x="728" y="143"/>
                  </a:lnTo>
                  <a:lnTo>
                    <a:pt x="729" y="143"/>
                  </a:lnTo>
                  <a:lnTo>
                    <a:pt x="729" y="144"/>
                  </a:lnTo>
                  <a:lnTo>
                    <a:pt x="731" y="144"/>
                  </a:lnTo>
                  <a:lnTo>
                    <a:pt x="731" y="146"/>
                  </a:lnTo>
                  <a:lnTo>
                    <a:pt x="732" y="146"/>
                  </a:lnTo>
                  <a:lnTo>
                    <a:pt x="734" y="147"/>
                  </a:lnTo>
                  <a:lnTo>
                    <a:pt x="735" y="147"/>
                  </a:lnTo>
                  <a:lnTo>
                    <a:pt x="735" y="149"/>
                  </a:lnTo>
                  <a:lnTo>
                    <a:pt x="737" y="149"/>
                  </a:lnTo>
                  <a:lnTo>
                    <a:pt x="737" y="150"/>
                  </a:lnTo>
                  <a:lnTo>
                    <a:pt x="738" y="150"/>
                  </a:lnTo>
                  <a:lnTo>
                    <a:pt x="738" y="152"/>
                  </a:lnTo>
                  <a:lnTo>
                    <a:pt x="740" y="152"/>
                  </a:lnTo>
                  <a:lnTo>
                    <a:pt x="740" y="153"/>
                  </a:lnTo>
                  <a:lnTo>
                    <a:pt x="741" y="153"/>
                  </a:lnTo>
                  <a:lnTo>
                    <a:pt x="743" y="155"/>
                  </a:lnTo>
                  <a:lnTo>
                    <a:pt x="743" y="156"/>
                  </a:lnTo>
                  <a:lnTo>
                    <a:pt x="744" y="156"/>
                  </a:lnTo>
                  <a:lnTo>
                    <a:pt x="746" y="158"/>
                  </a:lnTo>
                  <a:lnTo>
                    <a:pt x="746" y="159"/>
                  </a:lnTo>
                  <a:lnTo>
                    <a:pt x="747" y="159"/>
                  </a:lnTo>
                  <a:lnTo>
                    <a:pt x="749" y="161"/>
                  </a:lnTo>
                  <a:lnTo>
                    <a:pt x="750" y="162"/>
                  </a:lnTo>
                  <a:lnTo>
                    <a:pt x="752" y="164"/>
                  </a:lnTo>
                  <a:lnTo>
                    <a:pt x="752" y="165"/>
                  </a:lnTo>
                  <a:lnTo>
                    <a:pt x="753" y="167"/>
                  </a:lnTo>
                  <a:lnTo>
                    <a:pt x="755" y="168"/>
                  </a:lnTo>
                  <a:lnTo>
                    <a:pt x="756" y="170"/>
                  </a:lnTo>
                  <a:lnTo>
                    <a:pt x="758" y="171"/>
                  </a:lnTo>
                  <a:lnTo>
                    <a:pt x="759" y="173"/>
                  </a:lnTo>
                  <a:lnTo>
                    <a:pt x="761" y="174"/>
                  </a:lnTo>
                  <a:lnTo>
                    <a:pt x="762" y="176"/>
                  </a:lnTo>
                  <a:lnTo>
                    <a:pt x="764" y="177"/>
                  </a:lnTo>
                  <a:lnTo>
                    <a:pt x="765" y="179"/>
                  </a:lnTo>
                  <a:lnTo>
                    <a:pt x="767" y="180"/>
                  </a:lnTo>
                  <a:lnTo>
                    <a:pt x="767" y="182"/>
                  </a:lnTo>
                  <a:lnTo>
                    <a:pt x="768" y="182"/>
                  </a:lnTo>
                  <a:lnTo>
                    <a:pt x="768" y="183"/>
                  </a:lnTo>
                  <a:lnTo>
                    <a:pt x="770" y="183"/>
                  </a:lnTo>
                  <a:lnTo>
                    <a:pt x="770" y="185"/>
                  </a:lnTo>
                  <a:lnTo>
                    <a:pt x="771" y="186"/>
                  </a:lnTo>
                  <a:lnTo>
                    <a:pt x="773" y="186"/>
                  </a:lnTo>
                  <a:lnTo>
                    <a:pt x="773" y="188"/>
                  </a:lnTo>
                  <a:lnTo>
                    <a:pt x="774" y="189"/>
                  </a:lnTo>
                  <a:lnTo>
                    <a:pt x="776" y="191"/>
                  </a:lnTo>
                  <a:lnTo>
                    <a:pt x="777" y="192"/>
                  </a:lnTo>
                  <a:lnTo>
                    <a:pt x="779" y="194"/>
                  </a:lnTo>
                  <a:lnTo>
                    <a:pt x="780" y="195"/>
                  </a:lnTo>
                  <a:lnTo>
                    <a:pt x="782" y="197"/>
                  </a:lnTo>
                  <a:lnTo>
                    <a:pt x="782" y="198"/>
                  </a:lnTo>
                  <a:lnTo>
                    <a:pt x="783" y="201"/>
                  </a:lnTo>
                  <a:lnTo>
                    <a:pt x="786" y="203"/>
                  </a:lnTo>
                  <a:lnTo>
                    <a:pt x="788" y="204"/>
                  </a:lnTo>
                  <a:lnTo>
                    <a:pt x="789" y="207"/>
                  </a:lnTo>
                  <a:lnTo>
                    <a:pt x="791" y="209"/>
                  </a:lnTo>
                  <a:lnTo>
                    <a:pt x="792" y="210"/>
                  </a:lnTo>
                  <a:lnTo>
                    <a:pt x="794" y="212"/>
                  </a:lnTo>
                  <a:lnTo>
                    <a:pt x="795" y="213"/>
                  </a:lnTo>
                  <a:lnTo>
                    <a:pt x="797" y="215"/>
                  </a:lnTo>
                  <a:lnTo>
                    <a:pt x="797" y="216"/>
                  </a:lnTo>
                  <a:lnTo>
                    <a:pt x="798" y="218"/>
                  </a:lnTo>
                  <a:lnTo>
                    <a:pt x="800" y="219"/>
                  </a:lnTo>
                  <a:lnTo>
                    <a:pt x="800" y="221"/>
                  </a:lnTo>
                  <a:lnTo>
                    <a:pt x="801" y="222"/>
                  </a:lnTo>
                  <a:lnTo>
                    <a:pt x="803" y="224"/>
                  </a:lnTo>
                  <a:lnTo>
                    <a:pt x="804" y="225"/>
                  </a:lnTo>
                  <a:lnTo>
                    <a:pt x="806" y="227"/>
                  </a:lnTo>
                  <a:lnTo>
                    <a:pt x="806" y="228"/>
                  </a:lnTo>
                  <a:lnTo>
                    <a:pt x="807" y="228"/>
                  </a:lnTo>
                  <a:lnTo>
                    <a:pt x="807" y="230"/>
                  </a:lnTo>
                  <a:lnTo>
                    <a:pt x="809" y="231"/>
                  </a:lnTo>
                  <a:lnTo>
                    <a:pt x="810" y="233"/>
                  </a:lnTo>
                  <a:lnTo>
                    <a:pt x="810" y="234"/>
                  </a:lnTo>
                  <a:lnTo>
                    <a:pt x="812" y="236"/>
                  </a:lnTo>
                  <a:lnTo>
                    <a:pt x="813" y="237"/>
                  </a:lnTo>
                  <a:lnTo>
                    <a:pt x="815" y="240"/>
                  </a:lnTo>
                  <a:lnTo>
                    <a:pt x="816" y="242"/>
                  </a:lnTo>
                  <a:lnTo>
                    <a:pt x="818" y="243"/>
                  </a:lnTo>
                  <a:lnTo>
                    <a:pt x="819" y="245"/>
                  </a:lnTo>
                  <a:lnTo>
                    <a:pt x="819" y="246"/>
                  </a:lnTo>
                  <a:lnTo>
                    <a:pt x="821" y="249"/>
                  </a:lnTo>
                  <a:lnTo>
                    <a:pt x="824" y="251"/>
                  </a:lnTo>
                  <a:lnTo>
                    <a:pt x="825" y="254"/>
                  </a:lnTo>
                  <a:lnTo>
                    <a:pt x="827" y="255"/>
                  </a:lnTo>
                  <a:lnTo>
                    <a:pt x="828" y="258"/>
                  </a:lnTo>
                  <a:lnTo>
                    <a:pt x="830" y="260"/>
                  </a:lnTo>
                  <a:lnTo>
                    <a:pt x="831" y="263"/>
                  </a:lnTo>
                  <a:lnTo>
                    <a:pt x="833" y="264"/>
                  </a:lnTo>
                  <a:lnTo>
                    <a:pt x="834" y="266"/>
                  </a:lnTo>
                  <a:lnTo>
                    <a:pt x="834" y="267"/>
                  </a:lnTo>
                  <a:lnTo>
                    <a:pt x="836" y="269"/>
                  </a:lnTo>
                  <a:lnTo>
                    <a:pt x="837" y="270"/>
                  </a:lnTo>
                  <a:lnTo>
                    <a:pt x="837" y="272"/>
                  </a:lnTo>
                  <a:lnTo>
                    <a:pt x="839" y="273"/>
                  </a:lnTo>
                  <a:lnTo>
                    <a:pt x="840" y="275"/>
                  </a:lnTo>
                  <a:lnTo>
                    <a:pt x="840" y="276"/>
                  </a:lnTo>
                  <a:lnTo>
                    <a:pt x="842" y="278"/>
                  </a:lnTo>
                  <a:lnTo>
                    <a:pt x="843" y="279"/>
                  </a:lnTo>
                  <a:lnTo>
                    <a:pt x="845" y="281"/>
                  </a:lnTo>
                  <a:lnTo>
                    <a:pt x="845" y="282"/>
                  </a:lnTo>
                  <a:lnTo>
                    <a:pt x="846" y="284"/>
                  </a:lnTo>
                  <a:lnTo>
                    <a:pt x="848" y="285"/>
                  </a:lnTo>
                  <a:lnTo>
                    <a:pt x="848" y="287"/>
                  </a:lnTo>
                  <a:lnTo>
                    <a:pt x="849" y="288"/>
                  </a:lnTo>
                  <a:lnTo>
                    <a:pt x="851" y="290"/>
                  </a:lnTo>
                  <a:lnTo>
                    <a:pt x="851" y="291"/>
                  </a:lnTo>
                  <a:lnTo>
                    <a:pt x="852" y="293"/>
                  </a:lnTo>
                  <a:lnTo>
                    <a:pt x="854" y="294"/>
                  </a:lnTo>
                  <a:lnTo>
                    <a:pt x="855" y="296"/>
                  </a:lnTo>
                  <a:lnTo>
                    <a:pt x="857" y="297"/>
                  </a:lnTo>
                  <a:lnTo>
                    <a:pt x="858" y="300"/>
                  </a:lnTo>
                  <a:lnTo>
                    <a:pt x="860" y="302"/>
                  </a:lnTo>
                  <a:lnTo>
                    <a:pt x="861" y="305"/>
                  </a:lnTo>
                  <a:lnTo>
                    <a:pt x="863" y="306"/>
                  </a:lnTo>
                  <a:lnTo>
                    <a:pt x="864" y="309"/>
                  </a:lnTo>
                  <a:lnTo>
                    <a:pt x="867" y="312"/>
                  </a:lnTo>
                  <a:lnTo>
                    <a:pt x="869" y="314"/>
                  </a:lnTo>
                  <a:lnTo>
                    <a:pt x="870" y="317"/>
                  </a:lnTo>
                  <a:lnTo>
                    <a:pt x="872" y="318"/>
                  </a:lnTo>
                  <a:lnTo>
                    <a:pt x="872" y="320"/>
                  </a:lnTo>
                  <a:lnTo>
                    <a:pt x="873" y="321"/>
                  </a:lnTo>
                  <a:lnTo>
                    <a:pt x="875" y="323"/>
                  </a:lnTo>
                  <a:lnTo>
                    <a:pt x="876" y="324"/>
                  </a:lnTo>
                  <a:lnTo>
                    <a:pt x="876" y="326"/>
                  </a:lnTo>
                  <a:lnTo>
                    <a:pt x="878" y="327"/>
                  </a:lnTo>
                  <a:lnTo>
                    <a:pt x="879" y="329"/>
                  </a:lnTo>
                  <a:lnTo>
                    <a:pt x="879" y="330"/>
                  </a:lnTo>
                  <a:lnTo>
                    <a:pt x="881" y="332"/>
                  </a:lnTo>
                  <a:lnTo>
                    <a:pt x="881" y="333"/>
                  </a:lnTo>
                  <a:lnTo>
                    <a:pt x="882" y="333"/>
                  </a:lnTo>
                  <a:lnTo>
                    <a:pt x="882" y="335"/>
                  </a:lnTo>
                  <a:lnTo>
                    <a:pt x="884" y="336"/>
                  </a:lnTo>
                  <a:lnTo>
                    <a:pt x="884" y="338"/>
                  </a:lnTo>
                  <a:lnTo>
                    <a:pt x="885" y="338"/>
                  </a:lnTo>
                  <a:lnTo>
                    <a:pt x="885" y="339"/>
                  </a:lnTo>
                  <a:lnTo>
                    <a:pt x="887" y="341"/>
                  </a:lnTo>
                  <a:lnTo>
                    <a:pt x="887" y="342"/>
                  </a:lnTo>
                  <a:lnTo>
                    <a:pt x="888" y="344"/>
                  </a:lnTo>
                  <a:lnTo>
                    <a:pt x="888" y="345"/>
                  </a:lnTo>
                  <a:lnTo>
                    <a:pt x="890" y="347"/>
                  </a:lnTo>
                  <a:lnTo>
                    <a:pt x="891" y="348"/>
                  </a:lnTo>
                  <a:lnTo>
                    <a:pt x="891" y="350"/>
                  </a:lnTo>
                  <a:lnTo>
                    <a:pt x="893" y="351"/>
                  </a:lnTo>
                  <a:lnTo>
                    <a:pt x="894" y="353"/>
                  </a:lnTo>
                  <a:lnTo>
                    <a:pt x="894" y="354"/>
                  </a:lnTo>
                  <a:lnTo>
                    <a:pt x="896" y="357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5" name="Freeform 61">
              <a:extLst>
                <a:ext uri="{FF2B5EF4-FFF2-40B4-BE49-F238E27FC236}">
                  <a16:creationId xmlns:a16="http://schemas.microsoft.com/office/drawing/2014/main" id="{18580659-8A74-C64B-A9B2-6742747D8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6288" y="4397375"/>
              <a:ext cx="711200" cy="282575"/>
            </a:xfrm>
            <a:custGeom>
              <a:avLst/>
              <a:gdLst>
                <a:gd name="T0" fmla="*/ 2147483646 w 896"/>
                <a:gd name="T1" fmla="*/ 2147483646 h 355"/>
                <a:gd name="T2" fmla="*/ 2147483646 w 896"/>
                <a:gd name="T3" fmla="*/ 2147483646 h 355"/>
                <a:gd name="T4" fmla="*/ 2147483646 w 896"/>
                <a:gd name="T5" fmla="*/ 2147483646 h 355"/>
                <a:gd name="T6" fmla="*/ 2147483646 w 896"/>
                <a:gd name="T7" fmla="*/ 2147483646 h 355"/>
                <a:gd name="T8" fmla="*/ 2147483646 w 896"/>
                <a:gd name="T9" fmla="*/ 2147483646 h 355"/>
                <a:gd name="T10" fmla="*/ 2147483646 w 896"/>
                <a:gd name="T11" fmla="*/ 2147483646 h 355"/>
                <a:gd name="T12" fmla="*/ 2147483646 w 896"/>
                <a:gd name="T13" fmla="*/ 2147483646 h 355"/>
                <a:gd name="T14" fmla="*/ 2147483646 w 896"/>
                <a:gd name="T15" fmla="*/ 2147483646 h 355"/>
                <a:gd name="T16" fmla="*/ 2147483646 w 896"/>
                <a:gd name="T17" fmla="*/ 2147483646 h 355"/>
                <a:gd name="T18" fmla="*/ 2147483646 w 896"/>
                <a:gd name="T19" fmla="*/ 2147483646 h 355"/>
                <a:gd name="T20" fmla="*/ 2147483646 w 896"/>
                <a:gd name="T21" fmla="*/ 2147483646 h 355"/>
                <a:gd name="T22" fmla="*/ 2147483646 w 896"/>
                <a:gd name="T23" fmla="*/ 2147483646 h 355"/>
                <a:gd name="T24" fmla="*/ 2147483646 w 896"/>
                <a:gd name="T25" fmla="*/ 2147483646 h 355"/>
                <a:gd name="T26" fmla="*/ 2147483646 w 896"/>
                <a:gd name="T27" fmla="*/ 2147483646 h 355"/>
                <a:gd name="T28" fmla="*/ 2147483646 w 896"/>
                <a:gd name="T29" fmla="*/ 2147483646 h 355"/>
                <a:gd name="T30" fmla="*/ 2147483646 w 896"/>
                <a:gd name="T31" fmla="*/ 2147483646 h 355"/>
                <a:gd name="T32" fmla="*/ 2147483646 w 896"/>
                <a:gd name="T33" fmla="*/ 2147483646 h 355"/>
                <a:gd name="T34" fmla="*/ 2147483646 w 896"/>
                <a:gd name="T35" fmla="*/ 2147483646 h 355"/>
                <a:gd name="T36" fmla="*/ 2147483646 w 896"/>
                <a:gd name="T37" fmla="*/ 2147483646 h 355"/>
                <a:gd name="T38" fmla="*/ 2147483646 w 896"/>
                <a:gd name="T39" fmla="*/ 2147483646 h 355"/>
                <a:gd name="T40" fmla="*/ 2147483646 w 896"/>
                <a:gd name="T41" fmla="*/ 2147483646 h 355"/>
                <a:gd name="T42" fmla="*/ 2147483646 w 896"/>
                <a:gd name="T43" fmla="*/ 2147483646 h 355"/>
                <a:gd name="T44" fmla="*/ 2147483646 w 896"/>
                <a:gd name="T45" fmla="*/ 2147483646 h 355"/>
                <a:gd name="T46" fmla="*/ 2147483646 w 896"/>
                <a:gd name="T47" fmla="*/ 2147483646 h 355"/>
                <a:gd name="T48" fmla="*/ 2147483646 w 896"/>
                <a:gd name="T49" fmla="*/ 2147483646 h 355"/>
                <a:gd name="T50" fmla="*/ 2147483646 w 896"/>
                <a:gd name="T51" fmla="*/ 2147483646 h 355"/>
                <a:gd name="T52" fmla="*/ 2147483646 w 896"/>
                <a:gd name="T53" fmla="*/ 2147483646 h 355"/>
                <a:gd name="T54" fmla="*/ 2147483646 w 896"/>
                <a:gd name="T55" fmla="*/ 2147483646 h 355"/>
                <a:gd name="T56" fmla="*/ 2147483646 w 896"/>
                <a:gd name="T57" fmla="*/ 2147483646 h 355"/>
                <a:gd name="T58" fmla="*/ 2147483646 w 896"/>
                <a:gd name="T59" fmla="*/ 2147483646 h 355"/>
                <a:gd name="T60" fmla="*/ 2147483646 w 896"/>
                <a:gd name="T61" fmla="*/ 2147483646 h 355"/>
                <a:gd name="T62" fmla="*/ 2147483646 w 896"/>
                <a:gd name="T63" fmla="*/ 2147483646 h 355"/>
                <a:gd name="T64" fmla="*/ 2147483646 w 896"/>
                <a:gd name="T65" fmla="*/ 2147483646 h 355"/>
                <a:gd name="T66" fmla="*/ 2147483646 w 896"/>
                <a:gd name="T67" fmla="*/ 2147483646 h 355"/>
                <a:gd name="T68" fmla="*/ 2147483646 w 896"/>
                <a:gd name="T69" fmla="*/ 2147483646 h 355"/>
                <a:gd name="T70" fmla="*/ 2147483646 w 896"/>
                <a:gd name="T71" fmla="*/ 2147483646 h 355"/>
                <a:gd name="T72" fmla="*/ 2147483646 w 896"/>
                <a:gd name="T73" fmla="*/ 2147483646 h 355"/>
                <a:gd name="T74" fmla="*/ 2147483646 w 896"/>
                <a:gd name="T75" fmla="*/ 2147483646 h 355"/>
                <a:gd name="T76" fmla="*/ 2147483646 w 896"/>
                <a:gd name="T77" fmla="*/ 2147483646 h 355"/>
                <a:gd name="T78" fmla="*/ 2147483646 w 896"/>
                <a:gd name="T79" fmla="*/ 2147483646 h 355"/>
                <a:gd name="T80" fmla="*/ 2147483646 w 896"/>
                <a:gd name="T81" fmla="*/ 2147483646 h 355"/>
                <a:gd name="T82" fmla="*/ 2147483646 w 896"/>
                <a:gd name="T83" fmla="*/ 2147483646 h 355"/>
                <a:gd name="T84" fmla="*/ 2147483646 w 896"/>
                <a:gd name="T85" fmla="*/ 2147483646 h 355"/>
                <a:gd name="T86" fmla="*/ 2147483646 w 896"/>
                <a:gd name="T87" fmla="*/ 2147483646 h 355"/>
                <a:gd name="T88" fmla="*/ 2147483646 w 896"/>
                <a:gd name="T89" fmla="*/ 2147483646 h 355"/>
                <a:gd name="T90" fmla="*/ 2147483646 w 896"/>
                <a:gd name="T91" fmla="*/ 2147483646 h 355"/>
                <a:gd name="T92" fmla="*/ 2147483646 w 896"/>
                <a:gd name="T93" fmla="*/ 2147483646 h 355"/>
                <a:gd name="T94" fmla="*/ 2147483646 w 896"/>
                <a:gd name="T95" fmla="*/ 2147483646 h 355"/>
                <a:gd name="T96" fmla="*/ 2147483646 w 896"/>
                <a:gd name="T97" fmla="*/ 2147483646 h 355"/>
                <a:gd name="T98" fmla="*/ 2147483646 w 896"/>
                <a:gd name="T99" fmla="*/ 2147483646 h 355"/>
                <a:gd name="T100" fmla="*/ 2147483646 w 896"/>
                <a:gd name="T101" fmla="*/ 2147483646 h 355"/>
                <a:gd name="T102" fmla="*/ 2147483646 w 896"/>
                <a:gd name="T103" fmla="*/ 2147483646 h 355"/>
                <a:gd name="T104" fmla="*/ 2147483646 w 896"/>
                <a:gd name="T105" fmla="*/ 2147483646 h 355"/>
                <a:gd name="T106" fmla="*/ 2147483646 w 896"/>
                <a:gd name="T107" fmla="*/ 2147483646 h 355"/>
                <a:gd name="T108" fmla="*/ 2147483646 w 896"/>
                <a:gd name="T109" fmla="*/ 2147483646 h 355"/>
                <a:gd name="T110" fmla="*/ 2147483646 w 896"/>
                <a:gd name="T111" fmla="*/ 2147483646 h 355"/>
                <a:gd name="T112" fmla="*/ 2147483646 w 896"/>
                <a:gd name="T113" fmla="*/ 2147483646 h 355"/>
                <a:gd name="T114" fmla="*/ 2147483646 w 896"/>
                <a:gd name="T115" fmla="*/ 2147483646 h 355"/>
                <a:gd name="T116" fmla="*/ 2147483646 w 896"/>
                <a:gd name="T117" fmla="*/ 2147483646 h 355"/>
                <a:gd name="T118" fmla="*/ 2147483646 w 896"/>
                <a:gd name="T119" fmla="*/ 2147483646 h 355"/>
                <a:gd name="T120" fmla="*/ 2147483646 w 896"/>
                <a:gd name="T121" fmla="*/ 2147483646 h 3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96" h="355">
                  <a:moveTo>
                    <a:pt x="0" y="355"/>
                  </a:moveTo>
                  <a:lnTo>
                    <a:pt x="35" y="355"/>
                  </a:lnTo>
                  <a:lnTo>
                    <a:pt x="66" y="355"/>
                  </a:lnTo>
                  <a:lnTo>
                    <a:pt x="96" y="355"/>
                  </a:lnTo>
                  <a:lnTo>
                    <a:pt x="125" y="355"/>
                  </a:lnTo>
                  <a:lnTo>
                    <a:pt x="150" y="355"/>
                  </a:lnTo>
                  <a:lnTo>
                    <a:pt x="174" y="355"/>
                  </a:lnTo>
                  <a:lnTo>
                    <a:pt x="197" y="355"/>
                  </a:lnTo>
                  <a:lnTo>
                    <a:pt x="218" y="355"/>
                  </a:lnTo>
                  <a:lnTo>
                    <a:pt x="237" y="355"/>
                  </a:lnTo>
                  <a:lnTo>
                    <a:pt x="255" y="355"/>
                  </a:lnTo>
                  <a:lnTo>
                    <a:pt x="272" y="355"/>
                  </a:lnTo>
                  <a:lnTo>
                    <a:pt x="287" y="355"/>
                  </a:lnTo>
                  <a:lnTo>
                    <a:pt x="300" y="355"/>
                  </a:lnTo>
                  <a:lnTo>
                    <a:pt x="312" y="355"/>
                  </a:lnTo>
                  <a:lnTo>
                    <a:pt x="323" y="355"/>
                  </a:lnTo>
                  <a:lnTo>
                    <a:pt x="333" y="355"/>
                  </a:lnTo>
                  <a:lnTo>
                    <a:pt x="342" y="355"/>
                  </a:lnTo>
                  <a:lnTo>
                    <a:pt x="350" y="355"/>
                  </a:lnTo>
                  <a:lnTo>
                    <a:pt x="357" y="355"/>
                  </a:lnTo>
                  <a:lnTo>
                    <a:pt x="363" y="355"/>
                  </a:lnTo>
                  <a:lnTo>
                    <a:pt x="369" y="355"/>
                  </a:lnTo>
                  <a:lnTo>
                    <a:pt x="374" y="355"/>
                  </a:lnTo>
                  <a:lnTo>
                    <a:pt x="378" y="355"/>
                  </a:lnTo>
                  <a:lnTo>
                    <a:pt x="383" y="355"/>
                  </a:lnTo>
                  <a:lnTo>
                    <a:pt x="386" y="355"/>
                  </a:lnTo>
                  <a:lnTo>
                    <a:pt x="389" y="355"/>
                  </a:lnTo>
                  <a:lnTo>
                    <a:pt x="392" y="355"/>
                  </a:lnTo>
                  <a:lnTo>
                    <a:pt x="395" y="354"/>
                  </a:lnTo>
                  <a:lnTo>
                    <a:pt x="396" y="354"/>
                  </a:lnTo>
                  <a:lnTo>
                    <a:pt x="399" y="354"/>
                  </a:lnTo>
                  <a:lnTo>
                    <a:pt x="401" y="354"/>
                  </a:lnTo>
                  <a:lnTo>
                    <a:pt x="404" y="354"/>
                  </a:lnTo>
                  <a:lnTo>
                    <a:pt x="407" y="354"/>
                  </a:lnTo>
                  <a:lnTo>
                    <a:pt x="408" y="354"/>
                  </a:lnTo>
                  <a:lnTo>
                    <a:pt x="411" y="354"/>
                  </a:lnTo>
                  <a:lnTo>
                    <a:pt x="413" y="354"/>
                  </a:lnTo>
                  <a:lnTo>
                    <a:pt x="414" y="354"/>
                  </a:lnTo>
                  <a:lnTo>
                    <a:pt x="417" y="354"/>
                  </a:lnTo>
                  <a:lnTo>
                    <a:pt x="419" y="352"/>
                  </a:lnTo>
                  <a:lnTo>
                    <a:pt x="420" y="352"/>
                  </a:lnTo>
                  <a:lnTo>
                    <a:pt x="422" y="352"/>
                  </a:lnTo>
                  <a:lnTo>
                    <a:pt x="423" y="352"/>
                  </a:lnTo>
                  <a:lnTo>
                    <a:pt x="425" y="352"/>
                  </a:lnTo>
                  <a:lnTo>
                    <a:pt x="426" y="352"/>
                  </a:lnTo>
                  <a:lnTo>
                    <a:pt x="428" y="352"/>
                  </a:lnTo>
                  <a:lnTo>
                    <a:pt x="429" y="352"/>
                  </a:lnTo>
                  <a:lnTo>
                    <a:pt x="431" y="352"/>
                  </a:lnTo>
                  <a:lnTo>
                    <a:pt x="432" y="352"/>
                  </a:lnTo>
                  <a:lnTo>
                    <a:pt x="434" y="352"/>
                  </a:lnTo>
                  <a:lnTo>
                    <a:pt x="435" y="351"/>
                  </a:lnTo>
                  <a:lnTo>
                    <a:pt x="437" y="351"/>
                  </a:lnTo>
                  <a:lnTo>
                    <a:pt x="438" y="351"/>
                  </a:lnTo>
                  <a:lnTo>
                    <a:pt x="440" y="351"/>
                  </a:lnTo>
                  <a:lnTo>
                    <a:pt x="441" y="351"/>
                  </a:lnTo>
                  <a:lnTo>
                    <a:pt x="443" y="351"/>
                  </a:lnTo>
                  <a:lnTo>
                    <a:pt x="444" y="351"/>
                  </a:lnTo>
                  <a:lnTo>
                    <a:pt x="447" y="349"/>
                  </a:lnTo>
                  <a:lnTo>
                    <a:pt x="449" y="349"/>
                  </a:lnTo>
                  <a:lnTo>
                    <a:pt x="450" y="349"/>
                  </a:lnTo>
                  <a:lnTo>
                    <a:pt x="453" y="349"/>
                  </a:lnTo>
                  <a:lnTo>
                    <a:pt x="455" y="349"/>
                  </a:lnTo>
                  <a:lnTo>
                    <a:pt x="458" y="348"/>
                  </a:lnTo>
                  <a:lnTo>
                    <a:pt x="459" y="348"/>
                  </a:lnTo>
                  <a:lnTo>
                    <a:pt x="462" y="348"/>
                  </a:lnTo>
                  <a:lnTo>
                    <a:pt x="464" y="348"/>
                  </a:lnTo>
                  <a:lnTo>
                    <a:pt x="465" y="346"/>
                  </a:lnTo>
                  <a:lnTo>
                    <a:pt x="468" y="346"/>
                  </a:lnTo>
                  <a:lnTo>
                    <a:pt x="470" y="346"/>
                  </a:lnTo>
                  <a:lnTo>
                    <a:pt x="471" y="346"/>
                  </a:lnTo>
                  <a:lnTo>
                    <a:pt x="473" y="346"/>
                  </a:lnTo>
                  <a:lnTo>
                    <a:pt x="474" y="346"/>
                  </a:lnTo>
                  <a:lnTo>
                    <a:pt x="476" y="345"/>
                  </a:lnTo>
                  <a:lnTo>
                    <a:pt x="477" y="345"/>
                  </a:lnTo>
                  <a:lnTo>
                    <a:pt x="479" y="345"/>
                  </a:lnTo>
                  <a:lnTo>
                    <a:pt x="480" y="345"/>
                  </a:lnTo>
                  <a:lnTo>
                    <a:pt x="482" y="345"/>
                  </a:lnTo>
                  <a:lnTo>
                    <a:pt x="483" y="345"/>
                  </a:lnTo>
                  <a:lnTo>
                    <a:pt x="483" y="343"/>
                  </a:lnTo>
                  <a:lnTo>
                    <a:pt x="485" y="343"/>
                  </a:lnTo>
                  <a:lnTo>
                    <a:pt x="486" y="343"/>
                  </a:lnTo>
                  <a:lnTo>
                    <a:pt x="488" y="343"/>
                  </a:lnTo>
                  <a:lnTo>
                    <a:pt x="489" y="343"/>
                  </a:lnTo>
                  <a:lnTo>
                    <a:pt x="491" y="342"/>
                  </a:lnTo>
                  <a:lnTo>
                    <a:pt x="492" y="342"/>
                  </a:lnTo>
                  <a:lnTo>
                    <a:pt x="494" y="342"/>
                  </a:lnTo>
                  <a:lnTo>
                    <a:pt x="495" y="340"/>
                  </a:lnTo>
                  <a:lnTo>
                    <a:pt x="497" y="340"/>
                  </a:lnTo>
                  <a:lnTo>
                    <a:pt x="500" y="340"/>
                  </a:lnTo>
                  <a:lnTo>
                    <a:pt x="501" y="339"/>
                  </a:lnTo>
                  <a:lnTo>
                    <a:pt x="503" y="339"/>
                  </a:lnTo>
                  <a:lnTo>
                    <a:pt x="506" y="337"/>
                  </a:lnTo>
                  <a:lnTo>
                    <a:pt x="509" y="337"/>
                  </a:lnTo>
                  <a:lnTo>
                    <a:pt x="510" y="336"/>
                  </a:lnTo>
                  <a:lnTo>
                    <a:pt x="513" y="336"/>
                  </a:lnTo>
                  <a:lnTo>
                    <a:pt x="516" y="334"/>
                  </a:lnTo>
                  <a:lnTo>
                    <a:pt x="519" y="334"/>
                  </a:lnTo>
                  <a:lnTo>
                    <a:pt x="521" y="333"/>
                  </a:lnTo>
                  <a:lnTo>
                    <a:pt x="524" y="333"/>
                  </a:lnTo>
                  <a:lnTo>
                    <a:pt x="525" y="331"/>
                  </a:lnTo>
                  <a:lnTo>
                    <a:pt x="527" y="331"/>
                  </a:lnTo>
                  <a:lnTo>
                    <a:pt x="530" y="330"/>
                  </a:lnTo>
                  <a:lnTo>
                    <a:pt x="531" y="330"/>
                  </a:lnTo>
                  <a:lnTo>
                    <a:pt x="533" y="328"/>
                  </a:lnTo>
                  <a:lnTo>
                    <a:pt x="534" y="328"/>
                  </a:lnTo>
                  <a:lnTo>
                    <a:pt x="536" y="328"/>
                  </a:lnTo>
                  <a:lnTo>
                    <a:pt x="537" y="327"/>
                  </a:lnTo>
                  <a:lnTo>
                    <a:pt x="539" y="327"/>
                  </a:lnTo>
                  <a:lnTo>
                    <a:pt x="540" y="327"/>
                  </a:lnTo>
                  <a:lnTo>
                    <a:pt x="542" y="325"/>
                  </a:lnTo>
                  <a:lnTo>
                    <a:pt x="543" y="325"/>
                  </a:lnTo>
                  <a:lnTo>
                    <a:pt x="545" y="325"/>
                  </a:lnTo>
                  <a:lnTo>
                    <a:pt x="546" y="324"/>
                  </a:lnTo>
                  <a:lnTo>
                    <a:pt x="548" y="324"/>
                  </a:lnTo>
                  <a:lnTo>
                    <a:pt x="549" y="322"/>
                  </a:lnTo>
                  <a:lnTo>
                    <a:pt x="551" y="322"/>
                  </a:lnTo>
                  <a:lnTo>
                    <a:pt x="552" y="321"/>
                  </a:lnTo>
                  <a:lnTo>
                    <a:pt x="554" y="321"/>
                  </a:lnTo>
                  <a:lnTo>
                    <a:pt x="555" y="319"/>
                  </a:lnTo>
                  <a:lnTo>
                    <a:pt x="557" y="319"/>
                  </a:lnTo>
                  <a:lnTo>
                    <a:pt x="560" y="318"/>
                  </a:lnTo>
                  <a:lnTo>
                    <a:pt x="561" y="318"/>
                  </a:lnTo>
                  <a:lnTo>
                    <a:pt x="563" y="316"/>
                  </a:lnTo>
                  <a:lnTo>
                    <a:pt x="566" y="315"/>
                  </a:lnTo>
                  <a:lnTo>
                    <a:pt x="567" y="313"/>
                  </a:lnTo>
                  <a:lnTo>
                    <a:pt x="570" y="313"/>
                  </a:lnTo>
                  <a:lnTo>
                    <a:pt x="572" y="312"/>
                  </a:lnTo>
                  <a:lnTo>
                    <a:pt x="575" y="310"/>
                  </a:lnTo>
                  <a:lnTo>
                    <a:pt x="576" y="309"/>
                  </a:lnTo>
                  <a:lnTo>
                    <a:pt x="578" y="309"/>
                  </a:lnTo>
                  <a:lnTo>
                    <a:pt x="581" y="307"/>
                  </a:lnTo>
                  <a:lnTo>
                    <a:pt x="582" y="307"/>
                  </a:lnTo>
                  <a:lnTo>
                    <a:pt x="584" y="306"/>
                  </a:lnTo>
                  <a:lnTo>
                    <a:pt x="585" y="304"/>
                  </a:lnTo>
                  <a:lnTo>
                    <a:pt x="587" y="304"/>
                  </a:lnTo>
                  <a:lnTo>
                    <a:pt x="588" y="303"/>
                  </a:lnTo>
                  <a:lnTo>
                    <a:pt x="590" y="303"/>
                  </a:lnTo>
                  <a:lnTo>
                    <a:pt x="591" y="303"/>
                  </a:lnTo>
                  <a:lnTo>
                    <a:pt x="591" y="301"/>
                  </a:lnTo>
                  <a:lnTo>
                    <a:pt x="593" y="301"/>
                  </a:lnTo>
                  <a:lnTo>
                    <a:pt x="594" y="300"/>
                  </a:lnTo>
                  <a:lnTo>
                    <a:pt x="596" y="300"/>
                  </a:lnTo>
                  <a:lnTo>
                    <a:pt x="597" y="298"/>
                  </a:lnTo>
                  <a:lnTo>
                    <a:pt x="599" y="298"/>
                  </a:lnTo>
                  <a:lnTo>
                    <a:pt x="600" y="297"/>
                  </a:lnTo>
                  <a:lnTo>
                    <a:pt x="602" y="297"/>
                  </a:lnTo>
                  <a:lnTo>
                    <a:pt x="603" y="295"/>
                  </a:lnTo>
                  <a:lnTo>
                    <a:pt x="605" y="294"/>
                  </a:lnTo>
                  <a:lnTo>
                    <a:pt x="606" y="294"/>
                  </a:lnTo>
                  <a:lnTo>
                    <a:pt x="608" y="292"/>
                  </a:lnTo>
                  <a:lnTo>
                    <a:pt x="609" y="292"/>
                  </a:lnTo>
                  <a:lnTo>
                    <a:pt x="612" y="291"/>
                  </a:lnTo>
                  <a:lnTo>
                    <a:pt x="614" y="289"/>
                  </a:lnTo>
                  <a:lnTo>
                    <a:pt x="615" y="289"/>
                  </a:lnTo>
                  <a:lnTo>
                    <a:pt x="617" y="288"/>
                  </a:lnTo>
                  <a:lnTo>
                    <a:pt x="620" y="286"/>
                  </a:lnTo>
                  <a:lnTo>
                    <a:pt x="621" y="285"/>
                  </a:lnTo>
                  <a:lnTo>
                    <a:pt x="623" y="285"/>
                  </a:lnTo>
                  <a:lnTo>
                    <a:pt x="626" y="283"/>
                  </a:lnTo>
                  <a:lnTo>
                    <a:pt x="627" y="282"/>
                  </a:lnTo>
                  <a:lnTo>
                    <a:pt x="629" y="282"/>
                  </a:lnTo>
                  <a:lnTo>
                    <a:pt x="630" y="280"/>
                  </a:lnTo>
                  <a:lnTo>
                    <a:pt x="632" y="279"/>
                  </a:lnTo>
                  <a:lnTo>
                    <a:pt x="633" y="279"/>
                  </a:lnTo>
                  <a:lnTo>
                    <a:pt x="635" y="277"/>
                  </a:lnTo>
                  <a:lnTo>
                    <a:pt x="636" y="277"/>
                  </a:lnTo>
                  <a:lnTo>
                    <a:pt x="638" y="276"/>
                  </a:lnTo>
                  <a:lnTo>
                    <a:pt x="639" y="276"/>
                  </a:lnTo>
                  <a:lnTo>
                    <a:pt x="641" y="274"/>
                  </a:lnTo>
                  <a:lnTo>
                    <a:pt x="642" y="273"/>
                  </a:lnTo>
                  <a:lnTo>
                    <a:pt x="644" y="273"/>
                  </a:lnTo>
                  <a:lnTo>
                    <a:pt x="645" y="271"/>
                  </a:lnTo>
                  <a:lnTo>
                    <a:pt x="647" y="271"/>
                  </a:lnTo>
                  <a:lnTo>
                    <a:pt x="647" y="270"/>
                  </a:lnTo>
                  <a:lnTo>
                    <a:pt x="648" y="270"/>
                  </a:lnTo>
                  <a:lnTo>
                    <a:pt x="650" y="270"/>
                  </a:lnTo>
                  <a:lnTo>
                    <a:pt x="650" y="268"/>
                  </a:lnTo>
                  <a:lnTo>
                    <a:pt x="651" y="268"/>
                  </a:lnTo>
                  <a:lnTo>
                    <a:pt x="653" y="267"/>
                  </a:lnTo>
                  <a:lnTo>
                    <a:pt x="654" y="267"/>
                  </a:lnTo>
                  <a:lnTo>
                    <a:pt x="656" y="265"/>
                  </a:lnTo>
                  <a:lnTo>
                    <a:pt x="657" y="264"/>
                  </a:lnTo>
                  <a:lnTo>
                    <a:pt x="659" y="264"/>
                  </a:lnTo>
                  <a:lnTo>
                    <a:pt x="660" y="262"/>
                  </a:lnTo>
                  <a:lnTo>
                    <a:pt x="662" y="261"/>
                  </a:lnTo>
                  <a:lnTo>
                    <a:pt x="663" y="261"/>
                  </a:lnTo>
                  <a:lnTo>
                    <a:pt x="665" y="259"/>
                  </a:lnTo>
                  <a:lnTo>
                    <a:pt x="666" y="258"/>
                  </a:lnTo>
                  <a:lnTo>
                    <a:pt x="668" y="258"/>
                  </a:lnTo>
                  <a:lnTo>
                    <a:pt x="669" y="256"/>
                  </a:lnTo>
                  <a:lnTo>
                    <a:pt x="671" y="255"/>
                  </a:lnTo>
                  <a:lnTo>
                    <a:pt x="672" y="255"/>
                  </a:lnTo>
                  <a:lnTo>
                    <a:pt x="672" y="253"/>
                  </a:lnTo>
                  <a:lnTo>
                    <a:pt x="674" y="253"/>
                  </a:lnTo>
                  <a:lnTo>
                    <a:pt x="675" y="253"/>
                  </a:lnTo>
                  <a:lnTo>
                    <a:pt x="675" y="252"/>
                  </a:lnTo>
                  <a:lnTo>
                    <a:pt x="677" y="252"/>
                  </a:lnTo>
                  <a:lnTo>
                    <a:pt x="677" y="250"/>
                  </a:lnTo>
                  <a:lnTo>
                    <a:pt x="678" y="250"/>
                  </a:lnTo>
                  <a:lnTo>
                    <a:pt x="680" y="249"/>
                  </a:lnTo>
                  <a:lnTo>
                    <a:pt x="681" y="249"/>
                  </a:lnTo>
                  <a:lnTo>
                    <a:pt x="681" y="247"/>
                  </a:lnTo>
                  <a:lnTo>
                    <a:pt x="683" y="247"/>
                  </a:lnTo>
                  <a:lnTo>
                    <a:pt x="684" y="246"/>
                  </a:lnTo>
                  <a:lnTo>
                    <a:pt x="686" y="244"/>
                  </a:lnTo>
                  <a:lnTo>
                    <a:pt x="687" y="244"/>
                  </a:lnTo>
                  <a:lnTo>
                    <a:pt x="689" y="243"/>
                  </a:lnTo>
                  <a:lnTo>
                    <a:pt x="690" y="241"/>
                  </a:lnTo>
                  <a:lnTo>
                    <a:pt x="692" y="240"/>
                  </a:lnTo>
                  <a:lnTo>
                    <a:pt x="693" y="238"/>
                  </a:lnTo>
                  <a:lnTo>
                    <a:pt x="695" y="238"/>
                  </a:lnTo>
                  <a:lnTo>
                    <a:pt x="696" y="237"/>
                  </a:lnTo>
                  <a:lnTo>
                    <a:pt x="698" y="235"/>
                  </a:lnTo>
                  <a:lnTo>
                    <a:pt x="699" y="234"/>
                  </a:lnTo>
                  <a:lnTo>
                    <a:pt x="701" y="234"/>
                  </a:lnTo>
                  <a:lnTo>
                    <a:pt x="701" y="232"/>
                  </a:lnTo>
                  <a:lnTo>
                    <a:pt x="702" y="232"/>
                  </a:lnTo>
                  <a:lnTo>
                    <a:pt x="702" y="231"/>
                  </a:lnTo>
                  <a:lnTo>
                    <a:pt x="704" y="231"/>
                  </a:lnTo>
                  <a:lnTo>
                    <a:pt x="705" y="229"/>
                  </a:lnTo>
                  <a:lnTo>
                    <a:pt x="707" y="229"/>
                  </a:lnTo>
                  <a:lnTo>
                    <a:pt x="707" y="228"/>
                  </a:lnTo>
                  <a:lnTo>
                    <a:pt x="708" y="228"/>
                  </a:lnTo>
                  <a:lnTo>
                    <a:pt x="708" y="226"/>
                  </a:lnTo>
                  <a:lnTo>
                    <a:pt x="710" y="226"/>
                  </a:lnTo>
                  <a:lnTo>
                    <a:pt x="711" y="225"/>
                  </a:lnTo>
                  <a:lnTo>
                    <a:pt x="713" y="225"/>
                  </a:lnTo>
                  <a:lnTo>
                    <a:pt x="714" y="223"/>
                  </a:lnTo>
                  <a:lnTo>
                    <a:pt x="716" y="222"/>
                  </a:lnTo>
                  <a:lnTo>
                    <a:pt x="717" y="222"/>
                  </a:lnTo>
                  <a:lnTo>
                    <a:pt x="717" y="220"/>
                  </a:lnTo>
                  <a:lnTo>
                    <a:pt x="719" y="220"/>
                  </a:lnTo>
                  <a:lnTo>
                    <a:pt x="720" y="219"/>
                  </a:lnTo>
                  <a:lnTo>
                    <a:pt x="722" y="217"/>
                  </a:lnTo>
                  <a:lnTo>
                    <a:pt x="723" y="217"/>
                  </a:lnTo>
                  <a:lnTo>
                    <a:pt x="725" y="216"/>
                  </a:lnTo>
                  <a:lnTo>
                    <a:pt x="726" y="214"/>
                  </a:lnTo>
                  <a:lnTo>
                    <a:pt x="728" y="214"/>
                  </a:lnTo>
                  <a:lnTo>
                    <a:pt x="729" y="213"/>
                  </a:lnTo>
                  <a:lnTo>
                    <a:pt x="731" y="211"/>
                  </a:lnTo>
                  <a:lnTo>
                    <a:pt x="732" y="211"/>
                  </a:lnTo>
                  <a:lnTo>
                    <a:pt x="732" y="210"/>
                  </a:lnTo>
                  <a:lnTo>
                    <a:pt x="734" y="210"/>
                  </a:lnTo>
                  <a:lnTo>
                    <a:pt x="735" y="208"/>
                  </a:lnTo>
                  <a:lnTo>
                    <a:pt x="737" y="207"/>
                  </a:lnTo>
                  <a:lnTo>
                    <a:pt x="738" y="205"/>
                  </a:lnTo>
                  <a:lnTo>
                    <a:pt x="740" y="204"/>
                  </a:lnTo>
                  <a:lnTo>
                    <a:pt x="741" y="202"/>
                  </a:lnTo>
                  <a:lnTo>
                    <a:pt x="743" y="202"/>
                  </a:lnTo>
                  <a:lnTo>
                    <a:pt x="743" y="201"/>
                  </a:lnTo>
                  <a:lnTo>
                    <a:pt x="744" y="199"/>
                  </a:lnTo>
                  <a:lnTo>
                    <a:pt x="746" y="199"/>
                  </a:lnTo>
                  <a:lnTo>
                    <a:pt x="746" y="198"/>
                  </a:lnTo>
                  <a:lnTo>
                    <a:pt x="747" y="196"/>
                  </a:lnTo>
                  <a:lnTo>
                    <a:pt x="749" y="195"/>
                  </a:lnTo>
                  <a:lnTo>
                    <a:pt x="750" y="193"/>
                  </a:lnTo>
                  <a:lnTo>
                    <a:pt x="752" y="192"/>
                  </a:lnTo>
                  <a:lnTo>
                    <a:pt x="752" y="190"/>
                  </a:lnTo>
                  <a:lnTo>
                    <a:pt x="753" y="189"/>
                  </a:lnTo>
                  <a:lnTo>
                    <a:pt x="755" y="187"/>
                  </a:lnTo>
                  <a:lnTo>
                    <a:pt x="756" y="186"/>
                  </a:lnTo>
                  <a:lnTo>
                    <a:pt x="758" y="186"/>
                  </a:lnTo>
                  <a:lnTo>
                    <a:pt x="759" y="184"/>
                  </a:lnTo>
                  <a:lnTo>
                    <a:pt x="759" y="183"/>
                  </a:lnTo>
                  <a:lnTo>
                    <a:pt x="761" y="181"/>
                  </a:lnTo>
                  <a:lnTo>
                    <a:pt x="762" y="181"/>
                  </a:lnTo>
                  <a:lnTo>
                    <a:pt x="762" y="180"/>
                  </a:lnTo>
                  <a:lnTo>
                    <a:pt x="764" y="178"/>
                  </a:lnTo>
                  <a:lnTo>
                    <a:pt x="765" y="178"/>
                  </a:lnTo>
                  <a:lnTo>
                    <a:pt x="765" y="177"/>
                  </a:lnTo>
                  <a:lnTo>
                    <a:pt x="767" y="175"/>
                  </a:lnTo>
                  <a:lnTo>
                    <a:pt x="768" y="174"/>
                  </a:lnTo>
                  <a:lnTo>
                    <a:pt x="770" y="172"/>
                  </a:lnTo>
                  <a:lnTo>
                    <a:pt x="770" y="171"/>
                  </a:lnTo>
                  <a:lnTo>
                    <a:pt x="771" y="171"/>
                  </a:lnTo>
                  <a:lnTo>
                    <a:pt x="773" y="169"/>
                  </a:lnTo>
                  <a:lnTo>
                    <a:pt x="773" y="168"/>
                  </a:lnTo>
                  <a:lnTo>
                    <a:pt x="774" y="168"/>
                  </a:lnTo>
                  <a:lnTo>
                    <a:pt x="776" y="166"/>
                  </a:lnTo>
                  <a:lnTo>
                    <a:pt x="776" y="165"/>
                  </a:lnTo>
                  <a:lnTo>
                    <a:pt x="777" y="163"/>
                  </a:lnTo>
                  <a:lnTo>
                    <a:pt x="779" y="162"/>
                  </a:lnTo>
                  <a:lnTo>
                    <a:pt x="780" y="160"/>
                  </a:lnTo>
                  <a:lnTo>
                    <a:pt x="782" y="159"/>
                  </a:lnTo>
                  <a:lnTo>
                    <a:pt x="782" y="157"/>
                  </a:lnTo>
                  <a:lnTo>
                    <a:pt x="783" y="156"/>
                  </a:lnTo>
                  <a:lnTo>
                    <a:pt x="786" y="153"/>
                  </a:lnTo>
                  <a:lnTo>
                    <a:pt x="788" y="151"/>
                  </a:lnTo>
                  <a:lnTo>
                    <a:pt x="789" y="150"/>
                  </a:lnTo>
                  <a:lnTo>
                    <a:pt x="791" y="147"/>
                  </a:lnTo>
                  <a:lnTo>
                    <a:pt x="792" y="145"/>
                  </a:lnTo>
                  <a:lnTo>
                    <a:pt x="794" y="144"/>
                  </a:lnTo>
                  <a:lnTo>
                    <a:pt x="795" y="142"/>
                  </a:lnTo>
                  <a:lnTo>
                    <a:pt x="797" y="141"/>
                  </a:lnTo>
                  <a:lnTo>
                    <a:pt x="797" y="139"/>
                  </a:lnTo>
                  <a:lnTo>
                    <a:pt x="798" y="138"/>
                  </a:lnTo>
                  <a:lnTo>
                    <a:pt x="800" y="136"/>
                  </a:lnTo>
                  <a:lnTo>
                    <a:pt x="800" y="135"/>
                  </a:lnTo>
                  <a:lnTo>
                    <a:pt x="801" y="135"/>
                  </a:lnTo>
                  <a:lnTo>
                    <a:pt x="803" y="133"/>
                  </a:lnTo>
                  <a:lnTo>
                    <a:pt x="803" y="132"/>
                  </a:lnTo>
                  <a:lnTo>
                    <a:pt x="804" y="130"/>
                  </a:lnTo>
                  <a:lnTo>
                    <a:pt x="806" y="130"/>
                  </a:lnTo>
                  <a:lnTo>
                    <a:pt x="806" y="129"/>
                  </a:lnTo>
                  <a:lnTo>
                    <a:pt x="807" y="127"/>
                  </a:lnTo>
                  <a:lnTo>
                    <a:pt x="807" y="126"/>
                  </a:lnTo>
                  <a:lnTo>
                    <a:pt x="809" y="124"/>
                  </a:lnTo>
                  <a:lnTo>
                    <a:pt x="810" y="124"/>
                  </a:lnTo>
                  <a:lnTo>
                    <a:pt x="810" y="123"/>
                  </a:lnTo>
                  <a:lnTo>
                    <a:pt x="812" y="121"/>
                  </a:lnTo>
                  <a:lnTo>
                    <a:pt x="812" y="120"/>
                  </a:lnTo>
                  <a:lnTo>
                    <a:pt x="813" y="118"/>
                  </a:lnTo>
                  <a:lnTo>
                    <a:pt x="815" y="117"/>
                  </a:lnTo>
                  <a:lnTo>
                    <a:pt x="816" y="115"/>
                  </a:lnTo>
                  <a:lnTo>
                    <a:pt x="818" y="114"/>
                  </a:lnTo>
                  <a:lnTo>
                    <a:pt x="819" y="111"/>
                  </a:lnTo>
                  <a:lnTo>
                    <a:pt x="819" y="109"/>
                  </a:lnTo>
                  <a:lnTo>
                    <a:pt x="821" y="108"/>
                  </a:lnTo>
                  <a:lnTo>
                    <a:pt x="824" y="105"/>
                  </a:lnTo>
                  <a:lnTo>
                    <a:pt x="825" y="103"/>
                  </a:lnTo>
                  <a:lnTo>
                    <a:pt x="827" y="100"/>
                  </a:lnTo>
                  <a:lnTo>
                    <a:pt x="828" y="99"/>
                  </a:lnTo>
                  <a:lnTo>
                    <a:pt x="830" y="96"/>
                  </a:lnTo>
                  <a:lnTo>
                    <a:pt x="831" y="94"/>
                  </a:lnTo>
                  <a:lnTo>
                    <a:pt x="833" y="93"/>
                  </a:lnTo>
                  <a:lnTo>
                    <a:pt x="834" y="90"/>
                  </a:lnTo>
                  <a:lnTo>
                    <a:pt x="834" y="88"/>
                  </a:lnTo>
                  <a:lnTo>
                    <a:pt x="836" y="87"/>
                  </a:lnTo>
                  <a:lnTo>
                    <a:pt x="837" y="85"/>
                  </a:lnTo>
                  <a:lnTo>
                    <a:pt x="837" y="84"/>
                  </a:lnTo>
                  <a:lnTo>
                    <a:pt x="839" y="82"/>
                  </a:lnTo>
                  <a:lnTo>
                    <a:pt x="840" y="81"/>
                  </a:lnTo>
                  <a:lnTo>
                    <a:pt x="842" y="79"/>
                  </a:lnTo>
                  <a:lnTo>
                    <a:pt x="843" y="78"/>
                  </a:lnTo>
                  <a:lnTo>
                    <a:pt x="843" y="76"/>
                  </a:lnTo>
                  <a:lnTo>
                    <a:pt x="845" y="75"/>
                  </a:lnTo>
                  <a:lnTo>
                    <a:pt x="845" y="73"/>
                  </a:lnTo>
                  <a:lnTo>
                    <a:pt x="846" y="72"/>
                  </a:lnTo>
                  <a:lnTo>
                    <a:pt x="848" y="72"/>
                  </a:lnTo>
                  <a:lnTo>
                    <a:pt x="848" y="70"/>
                  </a:lnTo>
                  <a:lnTo>
                    <a:pt x="849" y="69"/>
                  </a:lnTo>
                  <a:lnTo>
                    <a:pt x="851" y="67"/>
                  </a:lnTo>
                  <a:lnTo>
                    <a:pt x="851" y="66"/>
                  </a:lnTo>
                  <a:lnTo>
                    <a:pt x="852" y="64"/>
                  </a:lnTo>
                  <a:lnTo>
                    <a:pt x="854" y="61"/>
                  </a:lnTo>
                  <a:lnTo>
                    <a:pt x="855" y="60"/>
                  </a:lnTo>
                  <a:lnTo>
                    <a:pt x="857" y="58"/>
                  </a:lnTo>
                  <a:lnTo>
                    <a:pt x="858" y="57"/>
                  </a:lnTo>
                  <a:lnTo>
                    <a:pt x="860" y="54"/>
                  </a:lnTo>
                  <a:lnTo>
                    <a:pt x="861" y="52"/>
                  </a:lnTo>
                  <a:lnTo>
                    <a:pt x="863" y="49"/>
                  </a:lnTo>
                  <a:lnTo>
                    <a:pt x="864" y="46"/>
                  </a:lnTo>
                  <a:lnTo>
                    <a:pt x="867" y="45"/>
                  </a:lnTo>
                  <a:lnTo>
                    <a:pt x="869" y="42"/>
                  </a:lnTo>
                  <a:lnTo>
                    <a:pt x="870" y="40"/>
                  </a:lnTo>
                  <a:lnTo>
                    <a:pt x="872" y="39"/>
                  </a:lnTo>
                  <a:lnTo>
                    <a:pt x="872" y="36"/>
                  </a:lnTo>
                  <a:lnTo>
                    <a:pt x="873" y="34"/>
                  </a:lnTo>
                  <a:lnTo>
                    <a:pt x="875" y="33"/>
                  </a:lnTo>
                  <a:lnTo>
                    <a:pt x="876" y="31"/>
                  </a:lnTo>
                  <a:lnTo>
                    <a:pt x="876" y="30"/>
                  </a:lnTo>
                  <a:lnTo>
                    <a:pt x="878" y="28"/>
                  </a:lnTo>
                  <a:lnTo>
                    <a:pt x="879" y="27"/>
                  </a:lnTo>
                  <a:lnTo>
                    <a:pt x="881" y="25"/>
                  </a:lnTo>
                  <a:lnTo>
                    <a:pt x="881" y="24"/>
                  </a:lnTo>
                  <a:lnTo>
                    <a:pt x="882" y="22"/>
                  </a:lnTo>
                  <a:lnTo>
                    <a:pt x="884" y="21"/>
                  </a:lnTo>
                  <a:lnTo>
                    <a:pt x="884" y="19"/>
                  </a:lnTo>
                  <a:lnTo>
                    <a:pt x="885" y="18"/>
                  </a:lnTo>
                  <a:lnTo>
                    <a:pt x="885" y="16"/>
                  </a:lnTo>
                  <a:lnTo>
                    <a:pt x="887" y="16"/>
                  </a:lnTo>
                  <a:lnTo>
                    <a:pt x="887" y="15"/>
                  </a:lnTo>
                  <a:lnTo>
                    <a:pt x="888" y="13"/>
                  </a:lnTo>
                  <a:lnTo>
                    <a:pt x="888" y="12"/>
                  </a:lnTo>
                  <a:lnTo>
                    <a:pt x="890" y="10"/>
                  </a:lnTo>
                  <a:lnTo>
                    <a:pt x="891" y="9"/>
                  </a:lnTo>
                  <a:lnTo>
                    <a:pt x="891" y="7"/>
                  </a:lnTo>
                  <a:lnTo>
                    <a:pt x="893" y="6"/>
                  </a:lnTo>
                  <a:lnTo>
                    <a:pt x="894" y="4"/>
                  </a:lnTo>
                  <a:lnTo>
                    <a:pt x="894" y="1"/>
                  </a:lnTo>
                  <a:lnTo>
                    <a:pt x="896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6" name="Freeform 62">
              <a:extLst>
                <a:ext uri="{FF2B5EF4-FFF2-40B4-BE49-F238E27FC236}">
                  <a16:creationId xmlns:a16="http://schemas.microsoft.com/office/drawing/2014/main" id="{2EF64922-BFCA-4940-BBEC-884817563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8350" y="4113213"/>
              <a:ext cx="85725" cy="284162"/>
            </a:xfrm>
            <a:custGeom>
              <a:avLst/>
              <a:gdLst>
                <a:gd name="T0" fmla="*/ 2147483646 w 107"/>
                <a:gd name="T1" fmla="*/ 2147483646 h 359"/>
                <a:gd name="T2" fmla="*/ 2147483646 w 107"/>
                <a:gd name="T3" fmla="*/ 2147483646 h 359"/>
                <a:gd name="T4" fmla="*/ 2147483646 w 107"/>
                <a:gd name="T5" fmla="*/ 2147483646 h 359"/>
                <a:gd name="T6" fmla="*/ 2147483646 w 107"/>
                <a:gd name="T7" fmla="*/ 2147483646 h 359"/>
                <a:gd name="T8" fmla="*/ 2147483646 w 107"/>
                <a:gd name="T9" fmla="*/ 2147483646 h 359"/>
                <a:gd name="T10" fmla="*/ 2147483646 w 107"/>
                <a:gd name="T11" fmla="*/ 2147483646 h 359"/>
                <a:gd name="T12" fmla="*/ 2147483646 w 107"/>
                <a:gd name="T13" fmla="*/ 2147483646 h 359"/>
                <a:gd name="T14" fmla="*/ 2147483646 w 107"/>
                <a:gd name="T15" fmla="*/ 2147483646 h 359"/>
                <a:gd name="T16" fmla="*/ 2147483646 w 107"/>
                <a:gd name="T17" fmla="*/ 2147483646 h 359"/>
                <a:gd name="T18" fmla="*/ 2147483646 w 107"/>
                <a:gd name="T19" fmla="*/ 2147483646 h 359"/>
                <a:gd name="T20" fmla="*/ 2147483646 w 107"/>
                <a:gd name="T21" fmla="*/ 2147483646 h 359"/>
                <a:gd name="T22" fmla="*/ 2147483646 w 107"/>
                <a:gd name="T23" fmla="*/ 2147483646 h 359"/>
                <a:gd name="T24" fmla="*/ 2147483646 w 107"/>
                <a:gd name="T25" fmla="*/ 2147483646 h 359"/>
                <a:gd name="T26" fmla="*/ 2147483646 w 107"/>
                <a:gd name="T27" fmla="*/ 2147483646 h 359"/>
                <a:gd name="T28" fmla="*/ 2147483646 w 107"/>
                <a:gd name="T29" fmla="*/ 2147483646 h 359"/>
                <a:gd name="T30" fmla="*/ 2147483646 w 107"/>
                <a:gd name="T31" fmla="*/ 2147483646 h 359"/>
                <a:gd name="T32" fmla="*/ 2147483646 w 107"/>
                <a:gd name="T33" fmla="*/ 2147483646 h 359"/>
                <a:gd name="T34" fmla="*/ 2147483646 w 107"/>
                <a:gd name="T35" fmla="*/ 2147483646 h 359"/>
                <a:gd name="T36" fmla="*/ 2147483646 w 107"/>
                <a:gd name="T37" fmla="*/ 2147483646 h 359"/>
                <a:gd name="T38" fmla="*/ 2147483646 w 107"/>
                <a:gd name="T39" fmla="*/ 2147483646 h 359"/>
                <a:gd name="T40" fmla="*/ 2147483646 w 107"/>
                <a:gd name="T41" fmla="*/ 2147483646 h 359"/>
                <a:gd name="T42" fmla="*/ 2147483646 w 107"/>
                <a:gd name="T43" fmla="*/ 2147483646 h 359"/>
                <a:gd name="T44" fmla="*/ 2147483646 w 107"/>
                <a:gd name="T45" fmla="*/ 2147483646 h 359"/>
                <a:gd name="T46" fmla="*/ 2147483646 w 107"/>
                <a:gd name="T47" fmla="*/ 2147483646 h 359"/>
                <a:gd name="T48" fmla="*/ 2147483646 w 107"/>
                <a:gd name="T49" fmla="*/ 2147483646 h 359"/>
                <a:gd name="T50" fmla="*/ 2147483646 w 107"/>
                <a:gd name="T51" fmla="*/ 2147483646 h 359"/>
                <a:gd name="T52" fmla="*/ 2147483646 w 107"/>
                <a:gd name="T53" fmla="*/ 2147483646 h 359"/>
                <a:gd name="T54" fmla="*/ 2147483646 w 107"/>
                <a:gd name="T55" fmla="*/ 2147483646 h 359"/>
                <a:gd name="T56" fmla="*/ 2147483646 w 107"/>
                <a:gd name="T57" fmla="*/ 2147483646 h 359"/>
                <a:gd name="T58" fmla="*/ 2147483646 w 107"/>
                <a:gd name="T59" fmla="*/ 2147483646 h 359"/>
                <a:gd name="T60" fmla="*/ 2147483646 w 107"/>
                <a:gd name="T61" fmla="*/ 2147483646 h 359"/>
                <a:gd name="T62" fmla="*/ 2147483646 w 107"/>
                <a:gd name="T63" fmla="*/ 2147483646 h 359"/>
                <a:gd name="T64" fmla="*/ 2147483646 w 107"/>
                <a:gd name="T65" fmla="*/ 2147483646 h 359"/>
                <a:gd name="T66" fmla="*/ 2147483646 w 107"/>
                <a:gd name="T67" fmla="*/ 2147483646 h 359"/>
                <a:gd name="T68" fmla="*/ 2147483646 w 107"/>
                <a:gd name="T69" fmla="*/ 2147483646 h 359"/>
                <a:gd name="T70" fmla="*/ 2147483646 w 107"/>
                <a:gd name="T71" fmla="*/ 2147483646 h 359"/>
                <a:gd name="T72" fmla="*/ 2147483646 w 107"/>
                <a:gd name="T73" fmla="*/ 2147483646 h 359"/>
                <a:gd name="T74" fmla="*/ 2147483646 w 107"/>
                <a:gd name="T75" fmla="*/ 2147483646 h 359"/>
                <a:gd name="T76" fmla="*/ 2147483646 w 107"/>
                <a:gd name="T77" fmla="*/ 2147483646 h 359"/>
                <a:gd name="T78" fmla="*/ 2147483646 w 107"/>
                <a:gd name="T79" fmla="*/ 2147483646 h 359"/>
                <a:gd name="T80" fmla="*/ 2147483646 w 107"/>
                <a:gd name="T81" fmla="*/ 2147483646 h 359"/>
                <a:gd name="T82" fmla="*/ 2147483646 w 107"/>
                <a:gd name="T83" fmla="*/ 2147483646 h 359"/>
                <a:gd name="T84" fmla="*/ 2147483646 w 107"/>
                <a:gd name="T85" fmla="*/ 2147483646 h 359"/>
                <a:gd name="T86" fmla="*/ 2147483646 w 107"/>
                <a:gd name="T87" fmla="*/ 2147483646 h 359"/>
                <a:gd name="T88" fmla="*/ 2147483646 w 107"/>
                <a:gd name="T89" fmla="*/ 2147483646 h 359"/>
                <a:gd name="T90" fmla="*/ 2147483646 w 107"/>
                <a:gd name="T91" fmla="*/ 2147483646 h 359"/>
                <a:gd name="T92" fmla="*/ 2147483646 w 107"/>
                <a:gd name="T93" fmla="*/ 2147483646 h 359"/>
                <a:gd name="T94" fmla="*/ 2147483646 w 107"/>
                <a:gd name="T95" fmla="*/ 2147483646 h 359"/>
                <a:gd name="T96" fmla="*/ 2147483646 w 107"/>
                <a:gd name="T97" fmla="*/ 2147483646 h 359"/>
                <a:gd name="T98" fmla="*/ 2147483646 w 107"/>
                <a:gd name="T99" fmla="*/ 2147483646 h 359"/>
                <a:gd name="T100" fmla="*/ 2147483646 w 107"/>
                <a:gd name="T101" fmla="*/ 2147483646 h 359"/>
                <a:gd name="T102" fmla="*/ 2147483646 w 107"/>
                <a:gd name="T103" fmla="*/ 2147483646 h 359"/>
                <a:gd name="T104" fmla="*/ 2147483646 w 107"/>
                <a:gd name="T105" fmla="*/ 2147483646 h 359"/>
                <a:gd name="T106" fmla="*/ 2147483646 w 107"/>
                <a:gd name="T107" fmla="*/ 2147483646 h 359"/>
                <a:gd name="T108" fmla="*/ 2147483646 w 107"/>
                <a:gd name="T109" fmla="*/ 2147483646 h 359"/>
                <a:gd name="T110" fmla="*/ 2147483646 w 107"/>
                <a:gd name="T111" fmla="*/ 2147483646 h 359"/>
                <a:gd name="T112" fmla="*/ 2147483646 w 107"/>
                <a:gd name="T113" fmla="*/ 2147483646 h 35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7" h="359">
                  <a:moveTo>
                    <a:pt x="0" y="0"/>
                  </a:moveTo>
                  <a:lnTo>
                    <a:pt x="3" y="5"/>
                  </a:lnTo>
                  <a:lnTo>
                    <a:pt x="5" y="8"/>
                  </a:lnTo>
                  <a:lnTo>
                    <a:pt x="8" y="11"/>
                  </a:lnTo>
                  <a:lnTo>
                    <a:pt x="9" y="15"/>
                  </a:lnTo>
                  <a:lnTo>
                    <a:pt x="11" y="18"/>
                  </a:lnTo>
                  <a:lnTo>
                    <a:pt x="12" y="21"/>
                  </a:lnTo>
                  <a:lnTo>
                    <a:pt x="14" y="23"/>
                  </a:lnTo>
                  <a:lnTo>
                    <a:pt x="15" y="26"/>
                  </a:lnTo>
                  <a:lnTo>
                    <a:pt x="17" y="29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20" y="35"/>
                  </a:lnTo>
                  <a:lnTo>
                    <a:pt x="22" y="36"/>
                  </a:lnTo>
                  <a:lnTo>
                    <a:pt x="22" y="38"/>
                  </a:lnTo>
                  <a:lnTo>
                    <a:pt x="23" y="39"/>
                  </a:lnTo>
                  <a:lnTo>
                    <a:pt x="23" y="41"/>
                  </a:lnTo>
                  <a:lnTo>
                    <a:pt x="25" y="42"/>
                  </a:lnTo>
                  <a:lnTo>
                    <a:pt x="25" y="44"/>
                  </a:lnTo>
                  <a:lnTo>
                    <a:pt x="26" y="45"/>
                  </a:lnTo>
                  <a:lnTo>
                    <a:pt x="26" y="47"/>
                  </a:lnTo>
                  <a:lnTo>
                    <a:pt x="28" y="48"/>
                  </a:lnTo>
                  <a:lnTo>
                    <a:pt x="28" y="50"/>
                  </a:lnTo>
                  <a:lnTo>
                    <a:pt x="29" y="51"/>
                  </a:lnTo>
                  <a:lnTo>
                    <a:pt x="29" y="53"/>
                  </a:lnTo>
                  <a:lnTo>
                    <a:pt x="29" y="54"/>
                  </a:lnTo>
                  <a:lnTo>
                    <a:pt x="31" y="56"/>
                  </a:lnTo>
                  <a:lnTo>
                    <a:pt x="31" y="57"/>
                  </a:lnTo>
                  <a:lnTo>
                    <a:pt x="32" y="59"/>
                  </a:lnTo>
                  <a:lnTo>
                    <a:pt x="32" y="60"/>
                  </a:lnTo>
                  <a:lnTo>
                    <a:pt x="34" y="62"/>
                  </a:lnTo>
                  <a:lnTo>
                    <a:pt x="34" y="65"/>
                  </a:lnTo>
                  <a:lnTo>
                    <a:pt x="35" y="66"/>
                  </a:lnTo>
                  <a:lnTo>
                    <a:pt x="35" y="68"/>
                  </a:lnTo>
                  <a:lnTo>
                    <a:pt x="37" y="71"/>
                  </a:lnTo>
                  <a:lnTo>
                    <a:pt x="37" y="72"/>
                  </a:lnTo>
                  <a:lnTo>
                    <a:pt x="38" y="74"/>
                  </a:lnTo>
                  <a:lnTo>
                    <a:pt x="38" y="75"/>
                  </a:lnTo>
                  <a:lnTo>
                    <a:pt x="40" y="77"/>
                  </a:lnTo>
                  <a:lnTo>
                    <a:pt x="40" y="78"/>
                  </a:lnTo>
                  <a:lnTo>
                    <a:pt x="41" y="80"/>
                  </a:lnTo>
                  <a:lnTo>
                    <a:pt x="41" y="81"/>
                  </a:lnTo>
                  <a:lnTo>
                    <a:pt x="41" y="83"/>
                  </a:lnTo>
                  <a:lnTo>
                    <a:pt x="43" y="83"/>
                  </a:lnTo>
                  <a:lnTo>
                    <a:pt x="43" y="84"/>
                  </a:lnTo>
                  <a:lnTo>
                    <a:pt x="43" y="86"/>
                  </a:lnTo>
                  <a:lnTo>
                    <a:pt x="44" y="87"/>
                  </a:lnTo>
                  <a:lnTo>
                    <a:pt x="44" y="89"/>
                  </a:lnTo>
                  <a:lnTo>
                    <a:pt x="44" y="90"/>
                  </a:lnTo>
                  <a:lnTo>
                    <a:pt x="46" y="92"/>
                  </a:lnTo>
                  <a:lnTo>
                    <a:pt x="46" y="93"/>
                  </a:lnTo>
                  <a:lnTo>
                    <a:pt x="47" y="95"/>
                  </a:lnTo>
                  <a:lnTo>
                    <a:pt x="47" y="96"/>
                  </a:lnTo>
                  <a:lnTo>
                    <a:pt x="49" y="98"/>
                  </a:lnTo>
                  <a:lnTo>
                    <a:pt x="49" y="99"/>
                  </a:lnTo>
                  <a:lnTo>
                    <a:pt x="49" y="101"/>
                  </a:lnTo>
                  <a:lnTo>
                    <a:pt x="50" y="102"/>
                  </a:lnTo>
                  <a:lnTo>
                    <a:pt x="50" y="105"/>
                  </a:lnTo>
                  <a:lnTo>
                    <a:pt x="52" y="107"/>
                  </a:lnTo>
                  <a:lnTo>
                    <a:pt x="52" y="108"/>
                  </a:lnTo>
                  <a:lnTo>
                    <a:pt x="53" y="111"/>
                  </a:lnTo>
                  <a:lnTo>
                    <a:pt x="53" y="113"/>
                  </a:lnTo>
                  <a:lnTo>
                    <a:pt x="55" y="116"/>
                  </a:lnTo>
                  <a:lnTo>
                    <a:pt x="56" y="119"/>
                  </a:lnTo>
                  <a:lnTo>
                    <a:pt x="56" y="120"/>
                  </a:lnTo>
                  <a:lnTo>
                    <a:pt x="58" y="123"/>
                  </a:lnTo>
                  <a:lnTo>
                    <a:pt x="58" y="125"/>
                  </a:lnTo>
                  <a:lnTo>
                    <a:pt x="59" y="126"/>
                  </a:lnTo>
                  <a:lnTo>
                    <a:pt x="59" y="128"/>
                  </a:lnTo>
                  <a:lnTo>
                    <a:pt x="61" y="131"/>
                  </a:lnTo>
                  <a:lnTo>
                    <a:pt x="61" y="132"/>
                  </a:lnTo>
                  <a:lnTo>
                    <a:pt x="61" y="134"/>
                  </a:lnTo>
                  <a:lnTo>
                    <a:pt x="62" y="135"/>
                  </a:lnTo>
                  <a:lnTo>
                    <a:pt x="62" y="137"/>
                  </a:lnTo>
                  <a:lnTo>
                    <a:pt x="64" y="138"/>
                  </a:lnTo>
                  <a:lnTo>
                    <a:pt x="64" y="140"/>
                  </a:lnTo>
                  <a:lnTo>
                    <a:pt x="64" y="141"/>
                  </a:lnTo>
                  <a:lnTo>
                    <a:pt x="65" y="143"/>
                  </a:lnTo>
                  <a:lnTo>
                    <a:pt x="65" y="144"/>
                  </a:lnTo>
                  <a:lnTo>
                    <a:pt x="65" y="146"/>
                  </a:lnTo>
                  <a:lnTo>
                    <a:pt x="67" y="147"/>
                  </a:lnTo>
                  <a:lnTo>
                    <a:pt x="67" y="149"/>
                  </a:lnTo>
                  <a:lnTo>
                    <a:pt x="67" y="150"/>
                  </a:lnTo>
                  <a:lnTo>
                    <a:pt x="68" y="152"/>
                  </a:lnTo>
                  <a:lnTo>
                    <a:pt x="68" y="153"/>
                  </a:lnTo>
                  <a:lnTo>
                    <a:pt x="68" y="156"/>
                  </a:lnTo>
                  <a:lnTo>
                    <a:pt x="70" y="158"/>
                  </a:lnTo>
                  <a:lnTo>
                    <a:pt x="70" y="159"/>
                  </a:lnTo>
                  <a:lnTo>
                    <a:pt x="71" y="161"/>
                  </a:lnTo>
                  <a:lnTo>
                    <a:pt x="71" y="164"/>
                  </a:lnTo>
                  <a:lnTo>
                    <a:pt x="73" y="165"/>
                  </a:lnTo>
                  <a:lnTo>
                    <a:pt x="73" y="168"/>
                  </a:lnTo>
                  <a:lnTo>
                    <a:pt x="73" y="170"/>
                  </a:lnTo>
                  <a:lnTo>
                    <a:pt x="74" y="173"/>
                  </a:lnTo>
                  <a:lnTo>
                    <a:pt x="74" y="174"/>
                  </a:lnTo>
                  <a:lnTo>
                    <a:pt x="76" y="177"/>
                  </a:lnTo>
                  <a:lnTo>
                    <a:pt x="76" y="179"/>
                  </a:lnTo>
                  <a:lnTo>
                    <a:pt x="77" y="182"/>
                  </a:lnTo>
                  <a:lnTo>
                    <a:pt x="77" y="183"/>
                  </a:lnTo>
                  <a:lnTo>
                    <a:pt x="77" y="185"/>
                  </a:lnTo>
                  <a:lnTo>
                    <a:pt x="79" y="186"/>
                  </a:lnTo>
                  <a:lnTo>
                    <a:pt x="79" y="188"/>
                  </a:lnTo>
                  <a:lnTo>
                    <a:pt x="79" y="189"/>
                  </a:lnTo>
                  <a:lnTo>
                    <a:pt x="80" y="191"/>
                  </a:lnTo>
                  <a:lnTo>
                    <a:pt x="80" y="192"/>
                  </a:lnTo>
                  <a:lnTo>
                    <a:pt x="80" y="194"/>
                  </a:lnTo>
                  <a:lnTo>
                    <a:pt x="82" y="195"/>
                  </a:lnTo>
                  <a:lnTo>
                    <a:pt x="82" y="197"/>
                  </a:lnTo>
                  <a:lnTo>
                    <a:pt x="82" y="198"/>
                  </a:lnTo>
                  <a:lnTo>
                    <a:pt x="83" y="200"/>
                  </a:lnTo>
                  <a:lnTo>
                    <a:pt x="83" y="201"/>
                  </a:lnTo>
                  <a:lnTo>
                    <a:pt x="83" y="203"/>
                  </a:lnTo>
                  <a:lnTo>
                    <a:pt x="83" y="204"/>
                  </a:lnTo>
                  <a:lnTo>
                    <a:pt x="85" y="206"/>
                  </a:lnTo>
                  <a:lnTo>
                    <a:pt x="85" y="207"/>
                  </a:lnTo>
                  <a:lnTo>
                    <a:pt x="85" y="209"/>
                  </a:lnTo>
                  <a:lnTo>
                    <a:pt x="86" y="210"/>
                  </a:lnTo>
                  <a:lnTo>
                    <a:pt x="86" y="212"/>
                  </a:lnTo>
                  <a:lnTo>
                    <a:pt x="86" y="213"/>
                  </a:lnTo>
                  <a:lnTo>
                    <a:pt x="88" y="215"/>
                  </a:lnTo>
                  <a:lnTo>
                    <a:pt x="88" y="218"/>
                  </a:lnTo>
                  <a:lnTo>
                    <a:pt x="89" y="219"/>
                  </a:lnTo>
                  <a:lnTo>
                    <a:pt x="89" y="222"/>
                  </a:lnTo>
                  <a:lnTo>
                    <a:pt x="91" y="224"/>
                  </a:lnTo>
                  <a:lnTo>
                    <a:pt x="91" y="227"/>
                  </a:lnTo>
                  <a:lnTo>
                    <a:pt x="92" y="230"/>
                  </a:lnTo>
                  <a:lnTo>
                    <a:pt x="92" y="231"/>
                  </a:lnTo>
                  <a:lnTo>
                    <a:pt x="94" y="234"/>
                  </a:lnTo>
                  <a:lnTo>
                    <a:pt x="94" y="236"/>
                  </a:lnTo>
                  <a:lnTo>
                    <a:pt x="94" y="237"/>
                  </a:lnTo>
                  <a:lnTo>
                    <a:pt x="95" y="239"/>
                  </a:lnTo>
                  <a:lnTo>
                    <a:pt x="95" y="240"/>
                  </a:lnTo>
                  <a:lnTo>
                    <a:pt x="95" y="242"/>
                  </a:lnTo>
                  <a:lnTo>
                    <a:pt x="97" y="243"/>
                  </a:lnTo>
                  <a:lnTo>
                    <a:pt x="97" y="245"/>
                  </a:lnTo>
                  <a:lnTo>
                    <a:pt x="97" y="246"/>
                  </a:lnTo>
                  <a:lnTo>
                    <a:pt x="97" y="248"/>
                  </a:lnTo>
                  <a:lnTo>
                    <a:pt x="98" y="249"/>
                  </a:lnTo>
                  <a:lnTo>
                    <a:pt x="98" y="251"/>
                  </a:lnTo>
                  <a:lnTo>
                    <a:pt x="98" y="252"/>
                  </a:lnTo>
                  <a:lnTo>
                    <a:pt x="98" y="254"/>
                  </a:lnTo>
                  <a:lnTo>
                    <a:pt x="98" y="255"/>
                  </a:lnTo>
                  <a:lnTo>
                    <a:pt x="98" y="257"/>
                  </a:lnTo>
                  <a:lnTo>
                    <a:pt x="100" y="257"/>
                  </a:lnTo>
                  <a:lnTo>
                    <a:pt x="100" y="258"/>
                  </a:lnTo>
                  <a:lnTo>
                    <a:pt x="100" y="260"/>
                  </a:lnTo>
                  <a:lnTo>
                    <a:pt x="100" y="261"/>
                  </a:lnTo>
                  <a:lnTo>
                    <a:pt x="100" y="263"/>
                  </a:lnTo>
                  <a:lnTo>
                    <a:pt x="100" y="264"/>
                  </a:lnTo>
                  <a:lnTo>
                    <a:pt x="100" y="266"/>
                  </a:lnTo>
                  <a:lnTo>
                    <a:pt x="100" y="267"/>
                  </a:lnTo>
                  <a:lnTo>
                    <a:pt x="100" y="269"/>
                  </a:lnTo>
                  <a:lnTo>
                    <a:pt x="100" y="272"/>
                  </a:lnTo>
                  <a:lnTo>
                    <a:pt x="101" y="273"/>
                  </a:lnTo>
                  <a:lnTo>
                    <a:pt x="101" y="275"/>
                  </a:lnTo>
                  <a:lnTo>
                    <a:pt x="101" y="278"/>
                  </a:lnTo>
                  <a:lnTo>
                    <a:pt x="101" y="279"/>
                  </a:lnTo>
                  <a:lnTo>
                    <a:pt x="101" y="281"/>
                  </a:lnTo>
                  <a:lnTo>
                    <a:pt x="101" y="282"/>
                  </a:lnTo>
                  <a:lnTo>
                    <a:pt x="101" y="285"/>
                  </a:lnTo>
                  <a:lnTo>
                    <a:pt x="101" y="287"/>
                  </a:lnTo>
                  <a:lnTo>
                    <a:pt x="101" y="288"/>
                  </a:lnTo>
                  <a:lnTo>
                    <a:pt x="101" y="290"/>
                  </a:lnTo>
                  <a:lnTo>
                    <a:pt x="103" y="291"/>
                  </a:lnTo>
                  <a:lnTo>
                    <a:pt x="103" y="293"/>
                  </a:lnTo>
                  <a:lnTo>
                    <a:pt x="103" y="294"/>
                  </a:lnTo>
                  <a:lnTo>
                    <a:pt x="103" y="296"/>
                  </a:lnTo>
                  <a:lnTo>
                    <a:pt x="103" y="297"/>
                  </a:lnTo>
                  <a:lnTo>
                    <a:pt x="103" y="299"/>
                  </a:lnTo>
                  <a:lnTo>
                    <a:pt x="103" y="300"/>
                  </a:lnTo>
                  <a:lnTo>
                    <a:pt x="103" y="302"/>
                  </a:lnTo>
                  <a:lnTo>
                    <a:pt x="104" y="303"/>
                  </a:lnTo>
                  <a:lnTo>
                    <a:pt x="104" y="305"/>
                  </a:lnTo>
                  <a:lnTo>
                    <a:pt x="104" y="306"/>
                  </a:lnTo>
                  <a:lnTo>
                    <a:pt x="104" y="308"/>
                  </a:lnTo>
                  <a:lnTo>
                    <a:pt x="104" y="309"/>
                  </a:lnTo>
                  <a:lnTo>
                    <a:pt x="104" y="311"/>
                  </a:lnTo>
                  <a:lnTo>
                    <a:pt x="106" y="311"/>
                  </a:lnTo>
                  <a:lnTo>
                    <a:pt x="106" y="312"/>
                  </a:lnTo>
                  <a:lnTo>
                    <a:pt x="106" y="314"/>
                  </a:lnTo>
                  <a:lnTo>
                    <a:pt x="106" y="315"/>
                  </a:lnTo>
                  <a:lnTo>
                    <a:pt x="106" y="317"/>
                  </a:lnTo>
                  <a:lnTo>
                    <a:pt x="106" y="318"/>
                  </a:lnTo>
                  <a:lnTo>
                    <a:pt x="107" y="320"/>
                  </a:lnTo>
                  <a:lnTo>
                    <a:pt x="107" y="321"/>
                  </a:lnTo>
                  <a:lnTo>
                    <a:pt x="107" y="323"/>
                  </a:lnTo>
                  <a:lnTo>
                    <a:pt x="107" y="324"/>
                  </a:lnTo>
                  <a:lnTo>
                    <a:pt x="107" y="326"/>
                  </a:lnTo>
                  <a:lnTo>
                    <a:pt x="107" y="327"/>
                  </a:lnTo>
                  <a:lnTo>
                    <a:pt x="107" y="329"/>
                  </a:lnTo>
                  <a:lnTo>
                    <a:pt x="107" y="330"/>
                  </a:lnTo>
                  <a:lnTo>
                    <a:pt x="107" y="332"/>
                  </a:lnTo>
                  <a:lnTo>
                    <a:pt x="107" y="333"/>
                  </a:lnTo>
                  <a:lnTo>
                    <a:pt x="107" y="335"/>
                  </a:lnTo>
                  <a:lnTo>
                    <a:pt x="107" y="336"/>
                  </a:lnTo>
                  <a:lnTo>
                    <a:pt x="107" y="338"/>
                  </a:lnTo>
                  <a:lnTo>
                    <a:pt x="107" y="339"/>
                  </a:lnTo>
                  <a:lnTo>
                    <a:pt x="107" y="342"/>
                  </a:lnTo>
                  <a:lnTo>
                    <a:pt x="107" y="344"/>
                  </a:lnTo>
                  <a:lnTo>
                    <a:pt x="107" y="345"/>
                  </a:lnTo>
                  <a:lnTo>
                    <a:pt x="107" y="348"/>
                  </a:lnTo>
                  <a:lnTo>
                    <a:pt x="107" y="350"/>
                  </a:lnTo>
                  <a:lnTo>
                    <a:pt x="107" y="353"/>
                  </a:lnTo>
                  <a:lnTo>
                    <a:pt x="107" y="356"/>
                  </a:lnTo>
                  <a:lnTo>
                    <a:pt x="106" y="359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7" name="Freeform 63">
              <a:extLst>
                <a:ext uri="{FF2B5EF4-FFF2-40B4-BE49-F238E27FC236}">
                  <a16:creationId xmlns:a16="http://schemas.microsoft.com/office/drawing/2014/main" id="{C12C4433-56EC-8F44-B982-85AB5F99A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8350" y="4395788"/>
              <a:ext cx="85725" cy="284162"/>
            </a:xfrm>
            <a:custGeom>
              <a:avLst/>
              <a:gdLst>
                <a:gd name="T0" fmla="*/ 2147483646 w 107"/>
                <a:gd name="T1" fmla="*/ 2147483646 h 357"/>
                <a:gd name="T2" fmla="*/ 2147483646 w 107"/>
                <a:gd name="T3" fmla="*/ 2147483646 h 357"/>
                <a:gd name="T4" fmla="*/ 2147483646 w 107"/>
                <a:gd name="T5" fmla="*/ 2147483646 h 357"/>
                <a:gd name="T6" fmla="*/ 2147483646 w 107"/>
                <a:gd name="T7" fmla="*/ 2147483646 h 357"/>
                <a:gd name="T8" fmla="*/ 2147483646 w 107"/>
                <a:gd name="T9" fmla="*/ 2147483646 h 357"/>
                <a:gd name="T10" fmla="*/ 2147483646 w 107"/>
                <a:gd name="T11" fmla="*/ 2147483646 h 357"/>
                <a:gd name="T12" fmla="*/ 2147483646 w 107"/>
                <a:gd name="T13" fmla="*/ 2147483646 h 357"/>
                <a:gd name="T14" fmla="*/ 2147483646 w 107"/>
                <a:gd name="T15" fmla="*/ 2147483646 h 357"/>
                <a:gd name="T16" fmla="*/ 2147483646 w 107"/>
                <a:gd name="T17" fmla="*/ 2147483646 h 357"/>
                <a:gd name="T18" fmla="*/ 2147483646 w 107"/>
                <a:gd name="T19" fmla="*/ 2147483646 h 357"/>
                <a:gd name="T20" fmla="*/ 2147483646 w 107"/>
                <a:gd name="T21" fmla="*/ 2147483646 h 357"/>
                <a:gd name="T22" fmla="*/ 2147483646 w 107"/>
                <a:gd name="T23" fmla="*/ 2147483646 h 357"/>
                <a:gd name="T24" fmla="*/ 2147483646 w 107"/>
                <a:gd name="T25" fmla="*/ 2147483646 h 357"/>
                <a:gd name="T26" fmla="*/ 2147483646 w 107"/>
                <a:gd name="T27" fmla="*/ 2147483646 h 357"/>
                <a:gd name="T28" fmla="*/ 2147483646 w 107"/>
                <a:gd name="T29" fmla="*/ 2147483646 h 357"/>
                <a:gd name="T30" fmla="*/ 2147483646 w 107"/>
                <a:gd name="T31" fmla="*/ 2147483646 h 357"/>
                <a:gd name="T32" fmla="*/ 2147483646 w 107"/>
                <a:gd name="T33" fmla="*/ 2147483646 h 357"/>
                <a:gd name="T34" fmla="*/ 2147483646 w 107"/>
                <a:gd name="T35" fmla="*/ 2147483646 h 357"/>
                <a:gd name="T36" fmla="*/ 2147483646 w 107"/>
                <a:gd name="T37" fmla="*/ 2147483646 h 357"/>
                <a:gd name="T38" fmla="*/ 2147483646 w 107"/>
                <a:gd name="T39" fmla="*/ 2147483646 h 357"/>
                <a:gd name="T40" fmla="*/ 2147483646 w 107"/>
                <a:gd name="T41" fmla="*/ 2147483646 h 357"/>
                <a:gd name="T42" fmla="*/ 2147483646 w 107"/>
                <a:gd name="T43" fmla="*/ 2147483646 h 357"/>
                <a:gd name="T44" fmla="*/ 2147483646 w 107"/>
                <a:gd name="T45" fmla="*/ 2147483646 h 357"/>
                <a:gd name="T46" fmla="*/ 2147483646 w 107"/>
                <a:gd name="T47" fmla="*/ 2147483646 h 357"/>
                <a:gd name="T48" fmla="*/ 2147483646 w 107"/>
                <a:gd name="T49" fmla="*/ 2147483646 h 357"/>
                <a:gd name="T50" fmla="*/ 2147483646 w 107"/>
                <a:gd name="T51" fmla="*/ 2147483646 h 357"/>
                <a:gd name="T52" fmla="*/ 2147483646 w 107"/>
                <a:gd name="T53" fmla="*/ 2147483646 h 357"/>
                <a:gd name="T54" fmla="*/ 2147483646 w 107"/>
                <a:gd name="T55" fmla="*/ 2147483646 h 357"/>
                <a:gd name="T56" fmla="*/ 2147483646 w 107"/>
                <a:gd name="T57" fmla="*/ 2147483646 h 357"/>
                <a:gd name="T58" fmla="*/ 2147483646 w 107"/>
                <a:gd name="T59" fmla="*/ 2147483646 h 357"/>
                <a:gd name="T60" fmla="*/ 2147483646 w 107"/>
                <a:gd name="T61" fmla="*/ 2147483646 h 357"/>
                <a:gd name="T62" fmla="*/ 2147483646 w 107"/>
                <a:gd name="T63" fmla="*/ 2147483646 h 357"/>
                <a:gd name="T64" fmla="*/ 2147483646 w 107"/>
                <a:gd name="T65" fmla="*/ 2147483646 h 357"/>
                <a:gd name="T66" fmla="*/ 2147483646 w 107"/>
                <a:gd name="T67" fmla="*/ 2147483646 h 357"/>
                <a:gd name="T68" fmla="*/ 2147483646 w 107"/>
                <a:gd name="T69" fmla="*/ 2147483646 h 357"/>
                <a:gd name="T70" fmla="*/ 2147483646 w 107"/>
                <a:gd name="T71" fmla="*/ 2147483646 h 357"/>
                <a:gd name="T72" fmla="*/ 2147483646 w 107"/>
                <a:gd name="T73" fmla="*/ 2147483646 h 357"/>
                <a:gd name="T74" fmla="*/ 2147483646 w 107"/>
                <a:gd name="T75" fmla="*/ 2147483646 h 357"/>
                <a:gd name="T76" fmla="*/ 2147483646 w 107"/>
                <a:gd name="T77" fmla="*/ 2147483646 h 357"/>
                <a:gd name="T78" fmla="*/ 2147483646 w 107"/>
                <a:gd name="T79" fmla="*/ 2147483646 h 357"/>
                <a:gd name="T80" fmla="*/ 2147483646 w 107"/>
                <a:gd name="T81" fmla="*/ 2147483646 h 357"/>
                <a:gd name="T82" fmla="*/ 2147483646 w 107"/>
                <a:gd name="T83" fmla="*/ 2147483646 h 357"/>
                <a:gd name="T84" fmla="*/ 2147483646 w 107"/>
                <a:gd name="T85" fmla="*/ 2147483646 h 357"/>
                <a:gd name="T86" fmla="*/ 2147483646 w 107"/>
                <a:gd name="T87" fmla="*/ 2147483646 h 357"/>
                <a:gd name="T88" fmla="*/ 2147483646 w 107"/>
                <a:gd name="T89" fmla="*/ 2147483646 h 357"/>
                <a:gd name="T90" fmla="*/ 2147483646 w 107"/>
                <a:gd name="T91" fmla="*/ 2147483646 h 357"/>
                <a:gd name="T92" fmla="*/ 2147483646 w 107"/>
                <a:gd name="T93" fmla="*/ 2147483646 h 357"/>
                <a:gd name="T94" fmla="*/ 2147483646 w 107"/>
                <a:gd name="T95" fmla="*/ 2147483646 h 357"/>
                <a:gd name="T96" fmla="*/ 2147483646 w 107"/>
                <a:gd name="T97" fmla="*/ 2147483646 h 357"/>
                <a:gd name="T98" fmla="*/ 2147483646 w 107"/>
                <a:gd name="T99" fmla="*/ 2147483646 h 357"/>
                <a:gd name="T100" fmla="*/ 2147483646 w 107"/>
                <a:gd name="T101" fmla="*/ 2147483646 h 357"/>
                <a:gd name="T102" fmla="*/ 2147483646 w 107"/>
                <a:gd name="T103" fmla="*/ 2147483646 h 357"/>
                <a:gd name="T104" fmla="*/ 2147483646 w 107"/>
                <a:gd name="T105" fmla="*/ 2147483646 h 357"/>
                <a:gd name="T106" fmla="*/ 2147483646 w 107"/>
                <a:gd name="T107" fmla="*/ 2147483646 h 357"/>
                <a:gd name="T108" fmla="*/ 2147483646 w 107"/>
                <a:gd name="T109" fmla="*/ 2147483646 h 357"/>
                <a:gd name="T110" fmla="*/ 2147483646 w 107"/>
                <a:gd name="T111" fmla="*/ 2147483646 h 357"/>
                <a:gd name="T112" fmla="*/ 2147483646 w 107"/>
                <a:gd name="T113" fmla="*/ 2147483646 h 35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7" h="357">
                  <a:moveTo>
                    <a:pt x="0" y="357"/>
                  </a:moveTo>
                  <a:lnTo>
                    <a:pt x="3" y="354"/>
                  </a:lnTo>
                  <a:lnTo>
                    <a:pt x="5" y="350"/>
                  </a:lnTo>
                  <a:lnTo>
                    <a:pt x="8" y="347"/>
                  </a:lnTo>
                  <a:lnTo>
                    <a:pt x="9" y="344"/>
                  </a:lnTo>
                  <a:lnTo>
                    <a:pt x="11" y="341"/>
                  </a:lnTo>
                  <a:lnTo>
                    <a:pt x="12" y="338"/>
                  </a:lnTo>
                  <a:lnTo>
                    <a:pt x="14" y="335"/>
                  </a:lnTo>
                  <a:lnTo>
                    <a:pt x="15" y="333"/>
                  </a:lnTo>
                  <a:lnTo>
                    <a:pt x="17" y="330"/>
                  </a:lnTo>
                  <a:lnTo>
                    <a:pt x="18" y="329"/>
                  </a:lnTo>
                  <a:lnTo>
                    <a:pt x="18" y="326"/>
                  </a:lnTo>
                  <a:lnTo>
                    <a:pt x="20" y="324"/>
                  </a:lnTo>
                  <a:lnTo>
                    <a:pt x="22" y="323"/>
                  </a:lnTo>
                  <a:lnTo>
                    <a:pt x="22" y="321"/>
                  </a:lnTo>
                  <a:lnTo>
                    <a:pt x="23" y="318"/>
                  </a:lnTo>
                  <a:lnTo>
                    <a:pt x="23" y="317"/>
                  </a:lnTo>
                  <a:lnTo>
                    <a:pt x="25" y="315"/>
                  </a:lnTo>
                  <a:lnTo>
                    <a:pt x="25" y="314"/>
                  </a:lnTo>
                  <a:lnTo>
                    <a:pt x="26" y="312"/>
                  </a:lnTo>
                  <a:lnTo>
                    <a:pt x="28" y="311"/>
                  </a:lnTo>
                  <a:lnTo>
                    <a:pt x="28" y="309"/>
                  </a:lnTo>
                  <a:lnTo>
                    <a:pt x="29" y="308"/>
                  </a:lnTo>
                  <a:lnTo>
                    <a:pt x="29" y="306"/>
                  </a:lnTo>
                  <a:lnTo>
                    <a:pt x="29" y="305"/>
                  </a:lnTo>
                  <a:lnTo>
                    <a:pt x="31" y="303"/>
                  </a:lnTo>
                  <a:lnTo>
                    <a:pt x="31" y="302"/>
                  </a:lnTo>
                  <a:lnTo>
                    <a:pt x="32" y="300"/>
                  </a:lnTo>
                  <a:lnTo>
                    <a:pt x="32" y="299"/>
                  </a:lnTo>
                  <a:lnTo>
                    <a:pt x="34" y="296"/>
                  </a:lnTo>
                  <a:lnTo>
                    <a:pt x="34" y="294"/>
                  </a:lnTo>
                  <a:lnTo>
                    <a:pt x="35" y="293"/>
                  </a:lnTo>
                  <a:lnTo>
                    <a:pt x="35" y="290"/>
                  </a:lnTo>
                  <a:lnTo>
                    <a:pt x="37" y="288"/>
                  </a:lnTo>
                  <a:lnTo>
                    <a:pt x="37" y="287"/>
                  </a:lnTo>
                  <a:lnTo>
                    <a:pt x="38" y="285"/>
                  </a:lnTo>
                  <a:lnTo>
                    <a:pt x="38" y="284"/>
                  </a:lnTo>
                  <a:lnTo>
                    <a:pt x="40" y="282"/>
                  </a:lnTo>
                  <a:lnTo>
                    <a:pt x="40" y="281"/>
                  </a:lnTo>
                  <a:lnTo>
                    <a:pt x="41" y="279"/>
                  </a:lnTo>
                  <a:lnTo>
                    <a:pt x="41" y="278"/>
                  </a:lnTo>
                  <a:lnTo>
                    <a:pt x="41" y="276"/>
                  </a:lnTo>
                  <a:lnTo>
                    <a:pt x="43" y="275"/>
                  </a:lnTo>
                  <a:lnTo>
                    <a:pt x="43" y="273"/>
                  </a:lnTo>
                  <a:lnTo>
                    <a:pt x="44" y="272"/>
                  </a:lnTo>
                  <a:lnTo>
                    <a:pt x="44" y="270"/>
                  </a:lnTo>
                  <a:lnTo>
                    <a:pt x="44" y="269"/>
                  </a:lnTo>
                  <a:lnTo>
                    <a:pt x="46" y="267"/>
                  </a:lnTo>
                  <a:lnTo>
                    <a:pt x="46" y="266"/>
                  </a:lnTo>
                  <a:lnTo>
                    <a:pt x="46" y="264"/>
                  </a:lnTo>
                  <a:lnTo>
                    <a:pt x="47" y="263"/>
                  </a:lnTo>
                  <a:lnTo>
                    <a:pt x="47" y="261"/>
                  </a:lnTo>
                  <a:lnTo>
                    <a:pt x="49" y="260"/>
                  </a:lnTo>
                  <a:lnTo>
                    <a:pt x="49" y="258"/>
                  </a:lnTo>
                  <a:lnTo>
                    <a:pt x="49" y="257"/>
                  </a:lnTo>
                  <a:lnTo>
                    <a:pt x="50" y="255"/>
                  </a:lnTo>
                  <a:lnTo>
                    <a:pt x="50" y="254"/>
                  </a:lnTo>
                  <a:lnTo>
                    <a:pt x="52" y="252"/>
                  </a:lnTo>
                  <a:lnTo>
                    <a:pt x="52" y="249"/>
                  </a:lnTo>
                  <a:lnTo>
                    <a:pt x="53" y="248"/>
                  </a:lnTo>
                  <a:lnTo>
                    <a:pt x="53" y="245"/>
                  </a:lnTo>
                  <a:lnTo>
                    <a:pt x="55" y="242"/>
                  </a:lnTo>
                  <a:lnTo>
                    <a:pt x="56" y="240"/>
                  </a:lnTo>
                  <a:lnTo>
                    <a:pt x="56" y="237"/>
                  </a:lnTo>
                  <a:lnTo>
                    <a:pt x="58" y="236"/>
                  </a:lnTo>
                  <a:lnTo>
                    <a:pt x="58" y="233"/>
                  </a:lnTo>
                  <a:lnTo>
                    <a:pt x="59" y="231"/>
                  </a:lnTo>
                  <a:lnTo>
                    <a:pt x="59" y="230"/>
                  </a:lnTo>
                  <a:lnTo>
                    <a:pt x="61" y="228"/>
                  </a:lnTo>
                  <a:lnTo>
                    <a:pt x="61" y="227"/>
                  </a:lnTo>
                  <a:lnTo>
                    <a:pt x="61" y="225"/>
                  </a:lnTo>
                  <a:lnTo>
                    <a:pt x="62" y="224"/>
                  </a:lnTo>
                  <a:lnTo>
                    <a:pt x="62" y="222"/>
                  </a:lnTo>
                  <a:lnTo>
                    <a:pt x="64" y="221"/>
                  </a:lnTo>
                  <a:lnTo>
                    <a:pt x="64" y="219"/>
                  </a:lnTo>
                  <a:lnTo>
                    <a:pt x="64" y="218"/>
                  </a:lnTo>
                  <a:lnTo>
                    <a:pt x="64" y="216"/>
                  </a:lnTo>
                  <a:lnTo>
                    <a:pt x="65" y="215"/>
                  </a:lnTo>
                  <a:lnTo>
                    <a:pt x="65" y="213"/>
                  </a:lnTo>
                  <a:lnTo>
                    <a:pt x="67" y="212"/>
                  </a:lnTo>
                  <a:lnTo>
                    <a:pt x="67" y="210"/>
                  </a:lnTo>
                  <a:lnTo>
                    <a:pt x="67" y="209"/>
                  </a:lnTo>
                  <a:lnTo>
                    <a:pt x="67" y="207"/>
                  </a:lnTo>
                  <a:lnTo>
                    <a:pt x="68" y="206"/>
                  </a:lnTo>
                  <a:lnTo>
                    <a:pt x="68" y="204"/>
                  </a:lnTo>
                  <a:lnTo>
                    <a:pt x="68" y="203"/>
                  </a:lnTo>
                  <a:lnTo>
                    <a:pt x="70" y="201"/>
                  </a:lnTo>
                  <a:lnTo>
                    <a:pt x="70" y="200"/>
                  </a:lnTo>
                  <a:lnTo>
                    <a:pt x="71" y="197"/>
                  </a:lnTo>
                  <a:lnTo>
                    <a:pt x="71" y="195"/>
                  </a:lnTo>
                  <a:lnTo>
                    <a:pt x="73" y="192"/>
                  </a:lnTo>
                  <a:lnTo>
                    <a:pt x="73" y="191"/>
                  </a:lnTo>
                  <a:lnTo>
                    <a:pt x="73" y="188"/>
                  </a:lnTo>
                  <a:lnTo>
                    <a:pt x="74" y="186"/>
                  </a:lnTo>
                  <a:lnTo>
                    <a:pt x="74" y="183"/>
                  </a:lnTo>
                  <a:lnTo>
                    <a:pt x="76" y="182"/>
                  </a:lnTo>
                  <a:lnTo>
                    <a:pt x="76" y="179"/>
                  </a:lnTo>
                  <a:lnTo>
                    <a:pt x="77" y="177"/>
                  </a:lnTo>
                  <a:lnTo>
                    <a:pt x="77" y="176"/>
                  </a:lnTo>
                  <a:lnTo>
                    <a:pt x="77" y="174"/>
                  </a:lnTo>
                  <a:lnTo>
                    <a:pt x="79" y="171"/>
                  </a:lnTo>
                  <a:lnTo>
                    <a:pt x="79" y="170"/>
                  </a:lnTo>
                  <a:lnTo>
                    <a:pt x="79" y="168"/>
                  </a:lnTo>
                  <a:lnTo>
                    <a:pt x="80" y="168"/>
                  </a:lnTo>
                  <a:lnTo>
                    <a:pt x="80" y="167"/>
                  </a:lnTo>
                  <a:lnTo>
                    <a:pt x="80" y="165"/>
                  </a:lnTo>
                  <a:lnTo>
                    <a:pt x="82" y="164"/>
                  </a:lnTo>
                  <a:lnTo>
                    <a:pt x="82" y="162"/>
                  </a:lnTo>
                  <a:lnTo>
                    <a:pt x="82" y="161"/>
                  </a:lnTo>
                  <a:lnTo>
                    <a:pt x="82" y="159"/>
                  </a:lnTo>
                  <a:lnTo>
                    <a:pt x="83" y="158"/>
                  </a:lnTo>
                  <a:lnTo>
                    <a:pt x="83" y="156"/>
                  </a:lnTo>
                  <a:lnTo>
                    <a:pt x="83" y="155"/>
                  </a:lnTo>
                  <a:lnTo>
                    <a:pt x="85" y="153"/>
                  </a:lnTo>
                  <a:lnTo>
                    <a:pt x="85" y="152"/>
                  </a:lnTo>
                  <a:lnTo>
                    <a:pt x="85" y="150"/>
                  </a:lnTo>
                  <a:lnTo>
                    <a:pt x="86" y="149"/>
                  </a:lnTo>
                  <a:lnTo>
                    <a:pt x="86" y="146"/>
                  </a:lnTo>
                  <a:lnTo>
                    <a:pt x="86" y="144"/>
                  </a:lnTo>
                  <a:lnTo>
                    <a:pt x="88" y="143"/>
                  </a:lnTo>
                  <a:lnTo>
                    <a:pt x="88" y="141"/>
                  </a:lnTo>
                  <a:lnTo>
                    <a:pt x="89" y="138"/>
                  </a:lnTo>
                  <a:lnTo>
                    <a:pt x="89" y="137"/>
                  </a:lnTo>
                  <a:lnTo>
                    <a:pt x="91" y="134"/>
                  </a:lnTo>
                  <a:lnTo>
                    <a:pt x="91" y="131"/>
                  </a:lnTo>
                  <a:lnTo>
                    <a:pt x="92" y="129"/>
                  </a:lnTo>
                  <a:lnTo>
                    <a:pt x="92" y="126"/>
                  </a:lnTo>
                  <a:lnTo>
                    <a:pt x="94" y="125"/>
                  </a:lnTo>
                  <a:lnTo>
                    <a:pt x="94" y="123"/>
                  </a:lnTo>
                  <a:lnTo>
                    <a:pt x="94" y="120"/>
                  </a:lnTo>
                  <a:lnTo>
                    <a:pt x="95" y="119"/>
                  </a:lnTo>
                  <a:lnTo>
                    <a:pt x="95" y="117"/>
                  </a:lnTo>
                  <a:lnTo>
                    <a:pt x="95" y="116"/>
                  </a:lnTo>
                  <a:lnTo>
                    <a:pt x="97" y="114"/>
                  </a:lnTo>
                  <a:lnTo>
                    <a:pt x="97" y="113"/>
                  </a:lnTo>
                  <a:lnTo>
                    <a:pt x="97" y="111"/>
                  </a:lnTo>
                  <a:lnTo>
                    <a:pt x="98" y="110"/>
                  </a:lnTo>
                  <a:lnTo>
                    <a:pt x="98" y="108"/>
                  </a:lnTo>
                  <a:lnTo>
                    <a:pt x="98" y="107"/>
                  </a:lnTo>
                  <a:lnTo>
                    <a:pt x="98" y="105"/>
                  </a:lnTo>
                  <a:lnTo>
                    <a:pt x="98" y="104"/>
                  </a:lnTo>
                  <a:lnTo>
                    <a:pt x="98" y="102"/>
                  </a:lnTo>
                  <a:lnTo>
                    <a:pt x="100" y="101"/>
                  </a:lnTo>
                  <a:lnTo>
                    <a:pt x="100" y="99"/>
                  </a:lnTo>
                  <a:lnTo>
                    <a:pt x="100" y="98"/>
                  </a:lnTo>
                  <a:lnTo>
                    <a:pt x="100" y="96"/>
                  </a:lnTo>
                  <a:lnTo>
                    <a:pt x="100" y="95"/>
                  </a:lnTo>
                  <a:lnTo>
                    <a:pt x="100" y="93"/>
                  </a:lnTo>
                  <a:lnTo>
                    <a:pt x="100" y="90"/>
                  </a:lnTo>
                  <a:lnTo>
                    <a:pt x="100" y="89"/>
                  </a:lnTo>
                  <a:lnTo>
                    <a:pt x="100" y="87"/>
                  </a:lnTo>
                  <a:lnTo>
                    <a:pt x="101" y="86"/>
                  </a:lnTo>
                  <a:lnTo>
                    <a:pt x="101" y="83"/>
                  </a:lnTo>
                  <a:lnTo>
                    <a:pt x="101" y="81"/>
                  </a:lnTo>
                  <a:lnTo>
                    <a:pt x="101" y="80"/>
                  </a:lnTo>
                  <a:lnTo>
                    <a:pt x="101" y="77"/>
                  </a:lnTo>
                  <a:lnTo>
                    <a:pt x="101" y="75"/>
                  </a:lnTo>
                  <a:lnTo>
                    <a:pt x="101" y="74"/>
                  </a:lnTo>
                  <a:lnTo>
                    <a:pt x="101" y="72"/>
                  </a:lnTo>
                  <a:lnTo>
                    <a:pt x="101" y="71"/>
                  </a:lnTo>
                  <a:lnTo>
                    <a:pt x="101" y="69"/>
                  </a:lnTo>
                  <a:lnTo>
                    <a:pt x="101" y="68"/>
                  </a:lnTo>
                  <a:lnTo>
                    <a:pt x="103" y="66"/>
                  </a:lnTo>
                  <a:lnTo>
                    <a:pt x="103" y="65"/>
                  </a:lnTo>
                  <a:lnTo>
                    <a:pt x="103" y="63"/>
                  </a:lnTo>
                  <a:lnTo>
                    <a:pt x="103" y="62"/>
                  </a:lnTo>
                  <a:lnTo>
                    <a:pt x="103" y="60"/>
                  </a:lnTo>
                  <a:lnTo>
                    <a:pt x="103" y="59"/>
                  </a:lnTo>
                  <a:lnTo>
                    <a:pt x="103" y="57"/>
                  </a:lnTo>
                  <a:lnTo>
                    <a:pt x="103" y="56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4" y="53"/>
                  </a:lnTo>
                  <a:lnTo>
                    <a:pt x="104" y="51"/>
                  </a:lnTo>
                  <a:lnTo>
                    <a:pt x="104" y="50"/>
                  </a:lnTo>
                  <a:lnTo>
                    <a:pt x="104" y="48"/>
                  </a:lnTo>
                  <a:lnTo>
                    <a:pt x="106" y="47"/>
                  </a:lnTo>
                  <a:lnTo>
                    <a:pt x="106" y="45"/>
                  </a:lnTo>
                  <a:lnTo>
                    <a:pt x="106" y="44"/>
                  </a:lnTo>
                  <a:lnTo>
                    <a:pt x="106" y="42"/>
                  </a:lnTo>
                  <a:lnTo>
                    <a:pt x="106" y="41"/>
                  </a:lnTo>
                  <a:lnTo>
                    <a:pt x="106" y="39"/>
                  </a:lnTo>
                  <a:lnTo>
                    <a:pt x="107" y="39"/>
                  </a:lnTo>
                  <a:lnTo>
                    <a:pt x="107" y="38"/>
                  </a:lnTo>
                  <a:lnTo>
                    <a:pt x="107" y="36"/>
                  </a:lnTo>
                  <a:lnTo>
                    <a:pt x="107" y="35"/>
                  </a:lnTo>
                  <a:lnTo>
                    <a:pt x="107" y="33"/>
                  </a:lnTo>
                  <a:lnTo>
                    <a:pt x="107" y="32"/>
                  </a:lnTo>
                  <a:lnTo>
                    <a:pt x="107" y="30"/>
                  </a:lnTo>
                  <a:lnTo>
                    <a:pt x="107" y="29"/>
                  </a:lnTo>
                  <a:lnTo>
                    <a:pt x="107" y="27"/>
                  </a:lnTo>
                  <a:lnTo>
                    <a:pt x="107" y="26"/>
                  </a:lnTo>
                  <a:lnTo>
                    <a:pt x="107" y="24"/>
                  </a:lnTo>
                  <a:lnTo>
                    <a:pt x="107" y="23"/>
                  </a:lnTo>
                  <a:lnTo>
                    <a:pt x="107" y="21"/>
                  </a:lnTo>
                  <a:lnTo>
                    <a:pt x="107" y="20"/>
                  </a:lnTo>
                  <a:lnTo>
                    <a:pt x="107" y="18"/>
                  </a:lnTo>
                  <a:lnTo>
                    <a:pt x="107" y="17"/>
                  </a:lnTo>
                  <a:lnTo>
                    <a:pt x="107" y="15"/>
                  </a:lnTo>
                  <a:lnTo>
                    <a:pt x="107" y="12"/>
                  </a:lnTo>
                  <a:lnTo>
                    <a:pt x="107" y="11"/>
                  </a:lnTo>
                  <a:lnTo>
                    <a:pt x="107" y="8"/>
                  </a:lnTo>
                  <a:lnTo>
                    <a:pt x="107" y="5"/>
                  </a:lnTo>
                  <a:lnTo>
                    <a:pt x="107" y="3"/>
                  </a:lnTo>
                  <a:lnTo>
                    <a:pt x="106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8" name="Freeform 64">
              <a:extLst>
                <a:ext uri="{FF2B5EF4-FFF2-40B4-BE49-F238E27FC236}">
                  <a16:creationId xmlns:a16="http://schemas.microsoft.com/office/drawing/2014/main" id="{23D9AB00-DE81-414B-9392-AA9FF3ADF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4000" y="4338638"/>
              <a:ext cx="95250" cy="95250"/>
            </a:xfrm>
            <a:custGeom>
              <a:avLst/>
              <a:gdLst>
                <a:gd name="T0" fmla="*/ 2147483646 w 120"/>
                <a:gd name="T1" fmla="*/ 0 h 120"/>
                <a:gd name="T2" fmla="*/ 2147483646 w 120"/>
                <a:gd name="T3" fmla="*/ 2147483646 h 120"/>
                <a:gd name="T4" fmla="*/ 2147483646 w 120"/>
                <a:gd name="T5" fmla="*/ 2147483646 h 120"/>
                <a:gd name="T6" fmla="*/ 2147483646 w 120"/>
                <a:gd name="T7" fmla="*/ 2147483646 h 120"/>
                <a:gd name="T8" fmla="*/ 2147483646 w 120"/>
                <a:gd name="T9" fmla="*/ 2147483646 h 120"/>
                <a:gd name="T10" fmla="*/ 2147483646 w 120"/>
                <a:gd name="T11" fmla="*/ 2147483646 h 120"/>
                <a:gd name="T12" fmla="*/ 2147483646 w 120"/>
                <a:gd name="T13" fmla="*/ 2147483646 h 120"/>
                <a:gd name="T14" fmla="*/ 2147483646 w 120"/>
                <a:gd name="T15" fmla="*/ 2147483646 h 120"/>
                <a:gd name="T16" fmla="*/ 2147483646 w 120"/>
                <a:gd name="T17" fmla="*/ 2147483646 h 120"/>
                <a:gd name="T18" fmla="*/ 2147483646 w 120"/>
                <a:gd name="T19" fmla="*/ 2147483646 h 120"/>
                <a:gd name="T20" fmla="*/ 2147483646 w 120"/>
                <a:gd name="T21" fmla="*/ 2147483646 h 120"/>
                <a:gd name="T22" fmla="*/ 2147483646 w 120"/>
                <a:gd name="T23" fmla="*/ 2147483646 h 120"/>
                <a:gd name="T24" fmla="*/ 2147483646 w 120"/>
                <a:gd name="T25" fmla="*/ 2147483646 h 120"/>
                <a:gd name="T26" fmla="*/ 2147483646 w 120"/>
                <a:gd name="T27" fmla="*/ 2147483646 h 120"/>
                <a:gd name="T28" fmla="*/ 2147483646 w 120"/>
                <a:gd name="T29" fmla="*/ 2147483646 h 120"/>
                <a:gd name="T30" fmla="*/ 2147483646 w 120"/>
                <a:gd name="T31" fmla="*/ 2147483646 h 120"/>
                <a:gd name="T32" fmla="*/ 2147483646 w 120"/>
                <a:gd name="T33" fmla="*/ 2147483646 h 120"/>
                <a:gd name="T34" fmla="*/ 2147483646 w 120"/>
                <a:gd name="T35" fmla="*/ 2147483646 h 120"/>
                <a:gd name="T36" fmla="*/ 2147483646 w 120"/>
                <a:gd name="T37" fmla="*/ 2147483646 h 120"/>
                <a:gd name="T38" fmla="*/ 2147483646 w 120"/>
                <a:gd name="T39" fmla="*/ 2147483646 h 120"/>
                <a:gd name="T40" fmla="*/ 2147483646 w 120"/>
                <a:gd name="T41" fmla="*/ 2147483646 h 120"/>
                <a:gd name="T42" fmla="*/ 2147483646 w 120"/>
                <a:gd name="T43" fmla="*/ 2147483646 h 120"/>
                <a:gd name="T44" fmla="*/ 2147483646 w 120"/>
                <a:gd name="T45" fmla="*/ 2147483646 h 120"/>
                <a:gd name="T46" fmla="*/ 2147483646 w 120"/>
                <a:gd name="T47" fmla="*/ 2147483646 h 120"/>
                <a:gd name="T48" fmla="*/ 2147483646 w 120"/>
                <a:gd name="T49" fmla="*/ 2147483646 h 120"/>
                <a:gd name="T50" fmla="*/ 2147483646 w 120"/>
                <a:gd name="T51" fmla="*/ 2147483646 h 120"/>
                <a:gd name="T52" fmla="*/ 2147483646 w 120"/>
                <a:gd name="T53" fmla="*/ 2147483646 h 120"/>
                <a:gd name="T54" fmla="*/ 2147483646 w 120"/>
                <a:gd name="T55" fmla="*/ 2147483646 h 120"/>
                <a:gd name="T56" fmla="*/ 2147483646 w 120"/>
                <a:gd name="T57" fmla="*/ 2147483646 h 120"/>
                <a:gd name="T58" fmla="*/ 2147483646 w 120"/>
                <a:gd name="T59" fmla="*/ 2147483646 h 120"/>
                <a:gd name="T60" fmla="*/ 2147483646 w 120"/>
                <a:gd name="T61" fmla="*/ 2147483646 h 120"/>
                <a:gd name="T62" fmla="*/ 2147483646 w 120"/>
                <a:gd name="T63" fmla="*/ 2147483646 h 120"/>
                <a:gd name="T64" fmla="*/ 2147483646 w 120"/>
                <a:gd name="T65" fmla="*/ 2147483646 h 120"/>
                <a:gd name="T66" fmla="*/ 2147483646 w 120"/>
                <a:gd name="T67" fmla="*/ 2147483646 h 120"/>
                <a:gd name="T68" fmla="*/ 2147483646 w 120"/>
                <a:gd name="T69" fmla="*/ 2147483646 h 120"/>
                <a:gd name="T70" fmla="*/ 2147483646 w 120"/>
                <a:gd name="T71" fmla="*/ 2147483646 h 120"/>
                <a:gd name="T72" fmla="*/ 2147483646 w 120"/>
                <a:gd name="T73" fmla="*/ 2147483646 h 120"/>
                <a:gd name="T74" fmla="*/ 2147483646 w 120"/>
                <a:gd name="T75" fmla="*/ 2147483646 h 120"/>
                <a:gd name="T76" fmla="*/ 2147483646 w 120"/>
                <a:gd name="T77" fmla="*/ 2147483646 h 120"/>
                <a:gd name="T78" fmla="*/ 2147483646 w 120"/>
                <a:gd name="T79" fmla="*/ 2147483646 h 120"/>
                <a:gd name="T80" fmla="*/ 2147483646 w 120"/>
                <a:gd name="T81" fmla="*/ 2147483646 h 120"/>
                <a:gd name="T82" fmla="*/ 2147483646 w 120"/>
                <a:gd name="T83" fmla="*/ 2147483646 h 120"/>
                <a:gd name="T84" fmla="*/ 2147483646 w 120"/>
                <a:gd name="T85" fmla="*/ 2147483646 h 120"/>
                <a:gd name="T86" fmla="*/ 2147483646 w 120"/>
                <a:gd name="T87" fmla="*/ 0 h 120"/>
                <a:gd name="T88" fmla="*/ 2147483646 w 120"/>
                <a:gd name="T89" fmla="*/ 2147483646 h 12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20" h="120">
                  <a:moveTo>
                    <a:pt x="60" y="60"/>
                  </a:moveTo>
                  <a:lnTo>
                    <a:pt x="60" y="0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8" y="2"/>
                  </a:lnTo>
                  <a:lnTo>
                    <a:pt x="45" y="2"/>
                  </a:lnTo>
                  <a:lnTo>
                    <a:pt x="43" y="3"/>
                  </a:lnTo>
                  <a:lnTo>
                    <a:pt x="40" y="3"/>
                  </a:lnTo>
                  <a:lnTo>
                    <a:pt x="37" y="5"/>
                  </a:lnTo>
                  <a:lnTo>
                    <a:pt x="34" y="6"/>
                  </a:lnTo>
                  <a:lnTo>
                    <a:pt x="31" y="8"/>
                  </a:lnTo>
                  <a:lnTo>
                    <a:pt x="30" y="9"/>
                  </a:lnTo>
                  <a:lnTo>
                    <a:pt x="27" y="11"/>
                  </a:lnTo>
                  <a:lnTo>
                    <a:pt x="25" y="12"/>
                  </a:lnTo>
                  <a:lnTo>
                    <a:pt x="22" y="14"/>
                  </a:lnTo>
                  <a:lnTo>
                    <a:pt x="21" y="15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5" y="21"/>
                  </a:lnTo>
                  <a:lnTo>
                    <a:pt x="12" y="24"/>
                  </a:lnTo>
                  <a:lnTo>
                    <a:pt x="10" y="27"/>
                  </a:lnTo>
                  <a:lnTo>
                    <a:pt x="9" y="29"/>
                  </a:lnTo>
                  <a:lnTo>
                    <a:pt x="7" y="32"/>
                  </a:lnTo>
                  <a:lnTo>
                    <a:pt x="6" y="35"/>
                  </a:lnTo>
                  <a:lnTo>
                    <a:pt x="6" y="36"/>
                  </a:lnTo>
                  <a:lnTo>
                    <a:pt x="4" y="39"/>
                  </a:lnTo>
                  <a:lnTo>
                    <a:pt x="3" y="42"/>
                  </a:lnTo>
                  <a:lnTo>
                    <a:pt x="3" y="45"/>
                  </a:lnTo>
                  <a:lnTo>
                    <a:pt x="1" y="48"/>
                  </a:lnTo>
                  <a:lnTo>
                    <a:pt x="1" y="51"/>
                  </a:lnTo>
                  <a:lnTo>
                    <a:pt x="1" y="54"/>
                  </a:lnTo>
                  <a:lnTo>
                    <a:pt x="1" y="57"/>
                  </a:lnTo>
                  <a:lnTo>
                    <a:pt x="0" y="60"/>
                  </a:lnTo>
                  <a:lnTo>
                    <a:pt x="1" y="63"/>
                  </a:lnTo>
                  <a:lnTo>
                    <a:pt x="1" y="66"/>
                  </a:lnTo>
                  <a:lnTo>
                    <a:pt x="1" y="69"/>
                  </a:lnTo>
                  <a:lnTo>
                    <a:pt x="1" y="72"/>
                  </a:lnTo>
                  <a:lnTo>
                    <a:pt x="3" y="75"/>
                  </a:lnTo>
                  <a:lnTo>
                    <a:pt x="3" y="78"/>
                  </a:lnTo>
                  <a:lnTo>
                    <a:pt x="4" y="81"/>
                  </a:lnTo>
                  <a:lnTo>
                    <a:pt x="6" y="83"/>
                  </a:lnTo>
                  <a:lnTo>
                    <a:pt x="6" y="86"/>
                  </a:lnTo>
                  <a:lnTo>
                    <a:pt x="7" y="89"/>
                  </a:lnTo>
                  <a:lnTo>
                    <a:pt x="9" y="92"/>
                  </a:lnTo>
                  <a:lnTo>
                    <a:pt x="10" y="93"/>
                  </a:lnTo>
                  <a:lnTo>
                    <a:pt x="12" y="96"/>
                  </a:lnTo>
                  <a:lnTo>
                    <a:pt x="15" y="98"/>
                  </a:lnTo>
                  <a:lnTo>
                    <a:pt x="16" y="101"/>
                  </a:lnTo>
                  <a:lnTo>
                    <a:pt x="18" y="102"/>
                  </a:lnTo>
                  <a:lnTo>
                    <a:pt x="21" y="105"/>
                  </a:lnTo>
                  <a:lnTo>
                    <a:pt x="22" y="107"/>
                  </a:lnTo>
                  <a:lnTo>
                    <a:pt x="25" y="108"/>
                  </a:lnTo>
                  <a:lnTo>
                    <a:pt x="27" y="110"/>
                  </a:lnTo>
                  <a:lnTo>
                    <a:pt x="30" y="111"/>
                  </a:lnTo>
                  <a:lnTo>
                    <a:pt x="31" y="113"/>
                  </a:lnTo>
                  <a:lnTo>
                    <a:pt x="34" y="114"/>
                  </a:lnTo>
                  <a:lnTo>
                    <a:pt x="37" y="116"/>
                  </a:lnTo>
                  <a:lnTo>
                    <a:pt x="40" y="116"/>
                  </a:lnTo>
                  <a:lnTo>
                    <a:pt x="43" y="117"/>
                  </a:lnTo>
                  <a:lnTo>
                    <a:pt x="45" y="119"/>
                  </a:lnTo>
                  <a:lnTo>
                    <a:pt x="48" y="119"/>
                  </a:lnTo>
                  <a:lnTo>
                    <a:pt x="51" y="119"/>
                  </a:lnTo>
                  <a:lnTo>
                    <a:pt x="54" y="120"/>
                  </a:lnTo>
                  <a:lnTo>
                    <a:pt x="57" y="120"/>
                  </a:lnTo>
                  <a:lnTo>
                    <a:pt x="60" y="120"/>
                  </a:lnTo>
                  <a:lnTo>
                    <a:pt x="64" y="120"/>
                  </a:lnTo>
                  <a:lnTo>
                    <a:pt x="67" y="120"/>
                  </a:lnTo>
                  <a:lnTo>
                    <a:pt x="70" y="119"/>
                  </a:lnTo>
                  <a:lnTo>
                    <a:pt x="73" y="119"/>
                  </a:lnTo>
                  <a:lnTo>
                    <a:pt x="75" y="119"/>
                  </a:lnTo>
                  <a:lnTo>
                    <a:pt x="78" y="117"/>
                  </a:lnTo>
                  <a:lnTo>
                    <a:pt x="81" y="116"/>
                  </a:lnTo>
                  <a:lnTo>
                    <a:pt x="84" y="116"/>
                  </a:lnTo>
                  <a:lnTo>
                    <a:pt x="87" y="114"/>
                  </a:lnTo>
                  <a:lnTo>
                    <a:pt x="90" y="113"/>
                  </a:lnTo>
                  <a:lnTo>
                    <a:pt x="91" y="111"/>
                  </a:lnTo>
                  <a:lnTo>
                    <a:pt x="94" y="110"/>
                  </a:lnTo>
                  <a:lnTo>
                    <a:pt x="96" y="108"/>
                  </a:lnTo>
                  <a:lnTo>
                    <a:pt x="99" y="107"/>
                  </a:lnTo>
                  <a:lnTo>
                    <a:pt x="100" y="105"/>
                  </a:lnTo>
                  <a:lnTo>
                    <a:pt x="103" y="102"/>
                  </a:lnTo>
                  <a:lnTo>
                    <a:pt x="105" y="101"/>
                  </a:lnTo>
                  <a:lnTo>
                    <a:pt x="106" y="98"/>
                  </a:lnTo>
                  <a:lnTo>
                    <a:pt x="109" y="96"/>
                  </a:lnTo>
                  <a:lnTo>
                    <a:pt x="111" y="93"/>
                  </a:lnTo>
                  <a:lnTo>
                    <a:pt x="112" y="92"/>
                  </a:lnTo>
                  <a:lnTo>
                    <a:pt x="114" y="89"/>
                  </a:lnTo>
                  <a:lnTo>
                    <a:pt x="115" y="86"/>
                  </a:lnTo>
                  <a:lnTo>
                    <a:pt x="115" y="83"/>
                  </a:lnTo>
                  <a:lnTo>
                    <a:pt x="117" y="81"/>
                  </a:lnTo>
                  <a:lnTo>
                    <a:pt x="118" y="78"/>
                  </a:lnTo>
                  <a:lnTo>
                    <a:pt x="118" y="75"/>
                  </a:lnTo>
                  <a:lnTo>
                    <a:pt x="120" y="72"/>
                  </a:lnTo>
                  <a:lnTo>
                    <a:pt x="120" y="69"/>
                  </a:lnTo>
                  <a:lnTo>
                    <a:pt x="120" y="66"/>
                  </a:lnTo>
                  <a:lnTo>
                    <a:pt x="120" y="63"/>
                  </a:lnTo>
                  <a:lnTo>
                    <a:pt x="120" y="60"/>
                  </a:lnTo>
                  <a:lnTo>
                    <a:pt x="120" y="57"/>
                  </a:lnTo>
                  <a:lnTo>
                    <a:pt x="120" y="54"/>
                  </a:lnTo>
                  <a:lnTo>
                    <a:pt x="120" y="51"/>
                  </a:lnTo>
                  <a:lnTo>
                    <a:pt x="120" y="48"/>
                  </a:lnTo>
                  <a:lnTo>
                    <a:pt x="118" y="45"/>
                  </a:lnTo>
                  <a:lnTo>
                    <a:pt x="118" y="42"/>
                  </a:lnTo>
                  <a:lnTo>
                    <a:pt x="117" y="39"/>
                  </a:lnTo>
                  <a:lnTo>
                    <a:pt x="115" y="36"/>
                  </a:lnTo>
                  <a:lnTo>
                    <a:pt x="115" y="35"/>
                  </a:lnTo>
                  <a:lnTo>
                    <a:pt x="114" y="32"/>
                  </a:lnTo>
                  <a:lnTo>
                    <a:pt x="112" y="29"/>
                  </a:lnTo>
                  <a:lnTo>
                    <a:pt x="111" y="27"/>
                  </a:lnTo>
                  <a:lnTo>
                    <a:pt x="109" y="24"/>
                  </a:lnTo>
                  <a:lnTo>
                    <a:pt x="106" y="21"/>
                  </a:lnTo>
                  <a:lnTo>
                    <a:pt x="105" y="20"/>
                  </a:lnTo>
                  <a:lnTo>
                    <a:pt x="103" y="18"/>
                  </a:lnTo>
                  <a:lnTo>
                    <a:pt x="100" y="15"/>
                  </a:lnTo>
                  <a:lnTo>
                    <a:pt x="99" y="14"/>
                  </a:lnTo>
                  <a:lnTo>
                    <a:pt x="96" y="12"/>
                  </a:lnTo>
                  <a:lnTo>
                    <a:pt x="94" y="11"/>
                  </a:lnTo>
                  <a:lnTo>
                    <a:pt x="91" y="9"/>
                  </a:lnTo>
                  <a:lnTo>
                    <a:pt x="90" y="8"/>
                  </a:lnTo>
                  <a:lnTo>
                    <a:pt x="87" y="6"/>
                  </a:lnTo>
                  <a:lnTo>
                    <a:pt x="84" y="5"/>
                  </a:lnTo>
                  <a:lnTo>
                    <a:pt x="81" y="3"/>
                  </a:lnTo>
                  <a:lnTo>
                    <a:pt x="78" y="3"/>
                  </a:lnTo>
                  <a:lnTo>
                    <a:pt x="75" y="2"/>
                  </a:lnTo>
                  <a:lnTo>
                    <a:pt x="73" y="2"/>
                  </a:lnTo>
                  <a:lnTo>
                    <a:pt x="70" y="0"/>
                  </a:lnTo>
                  <a:lnTo>
                    <a:pt x="67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9" name="Freeform 65">
              <a:extLst>
                <a:ext uri="{FF2B5EF4-FFF2-40B4-BE49-F238E27FC236}">
                  <a16:creationId xmlns:a16="http://schemas.microsoft.com/office/drawing/2014/main" id="{A519AF9F-4CA0-0F43-BBD4-A3DD86C82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7013" y="4335463"/>
              <a:ext cx="109537" cy="107950"/>
            </a:xfrm>
            <a:custGeom>
              <a:avLst/>
              <a:gdLst>
                <a:gd name="T0" fmla="*/ 2147483646 w 136"/>
                <a:gd name="T1" fmla="*/ 0 h 136"/>
                <a:gd name="T2" fmla="*/ 2147483646 w 136"/>
                <a:gd name="T3" fmla="*/ 2147483646 h 136"/>
                <a:gd name="T4" fmla="*/ 2147483646 w 136"/>
                <a:gd name="T5" fmla="*/ 2147483646 h 136"/>
                <a:gd name="T6" fmla="*/ 2147483646 w 136"/>
                <a:gd name="T7" fmla="*/ 2147483646 h 136"/>
                <a:gd name="T8" fmla="*/ 2147483646 w 136"/>
                <a:gd name="T9" fmla="*/ 2147483646 h 136"/>
                <a:gd name="T10" fmla="*/ 2147483646 w 136"/>
                <a:gd name="T11" fmla="*/ 2147483646 h 136"/>
                <a:gd name="T12" fmla="*/ 2147483646 w 136"/>
                <a:gd name="T13" fmla="*/ 2147483646 h 136"/>
                <a:gd name="T14" fmla="*/ 2147483646 w 136"/>
                <a:gd name="T15" fmla="*/ 2147483646 h 136"/>
                <a:gd name="T16" fmla="*/ 2147483646 w 136"/>
                <a:gd name="T17" fmla="*/ 2147483646 h 136"/>
                <a:gd name="T18" fmla="*/ 0 w 136"/>
                <a:gd name="T19" fmla="*/ 2147483646 h 136"/>
                <a:gd name="T20" fmla="*/ 0 w 136"/>
                <a:gd name="T21" fmla="*/ 2147483646 h 136"/>
                <a:gd name="T22" fmla="*/ 0 w 136"/>
                <a:gd name="T23" fmla="*/ 2147483646 h 136"/>
                <a:gd name="T24" fmla="*/ 2147483646 w 136"/>
                <a:gd name="T25" fmla="*/ 2147483646 h 136"/>
                <a:gd name="T26" fmla="*/ 2147483646 w 136"/>
                <a:gd name="T27" fmla="*/ 2147483646 h 136"/>
                <a:gd name="T28" fmla="*/ 2147483646 w 136"/>
                <a:gd name="T29" fmla="*/ 2147483646 h 136"/>
                <a:gd name="T30" fmla="*/ 2147483646 w 136"/>
                <a:gd name="T31" fmla="*/ 2147483646 h 136"/>
                <a:gd name="T32" fmla="*/ 2147483646 w 136"/>
                <a:gd name="T33" fmla="*/ 2147483646 h 136"/>
                <a:gd name="T34" fmla="*/ 2147483646 w 136"/>
                <a:gd name="T35" fmla="*/ 2147483646 h 136"/>
                <a:gd name="T36" fmla="*/ 2147483646 w 136"/>
                <a:gd name="T37" fmla="*/ 2147483646 h 136"/>
                <a:gd name="T38" fmla="*/ 2147483646 w 136"/>
                <a:gd name="T39" fmla="*/ 2147483646 h 136"/>
                <a:gd name="T40" fmla="*/ 2147483646 w 136"/>
                <a:gd name="T41" fmla="*/ 2147483646 h 136"/>
                <a:gd name="T42" fmla="*/ 2147483646 w 136"/>
                <a:gd name="T43" fmla="*/ 2147483646 h 136"/>
                <a:gd name="T44" fmla="*/ 2147483646 w 136"/>
                <a:gd name="T45" fmla="*/ 2147483646 h 136"/>
                <a:gd name="T46" fmla="*/ 2147483646 w 136"/>
                <a:gd name="T47" fmla="*/ 2147483646 h 136"/>
                <a:gd name="T48" fmla="*/ 2147483646 w 136"/>
                <a:gd name="T49" fmla="*/ 2147483646 h 136"/>
                <a:gd name="T50" fmla="*/ 2147483646 w 136"/>
                <a:gd name="T51" fmla="*/ 2147483646 h 136"/>
                <a:gd name="T52" fmla="*/ 2147483646 w 136"/>
                <a:gd name="T53" fmla="*/ 2147483646 h 136"/>
                <a:gd name="T54" fmla="*/ 2147483646 w 136"/>
                <a:gd name="T55" fmla="*/ 2147483646 h 136"/>
                <a:gd name="T56" fmla="*/ 2147483646 w 136"/>
                <a:gd name="T57" fmla="*/ 2147483646 h 136"/>
                <a:gd name="T58" fmla="*/ 2147483646 w 136"/>
                <a:gd name="T59" fmla="*/ 2147483646 h 136"/>
                <a:gd name="T60" fmla="*/ 2147483646 w 136"/>
                <a:gd name="T61" fmla="*/ 2147483646 h 136"/>
                <a:gd name="T62" fmla="*/ 2147483646 w 136"/>
                <a:gd name="T63" fmla="*/ 2147483646 h 136"/>
                <a:gd name="T64" fmla="*/ 2147483646 w 136"/>
                <a:gd name="T65" fmla="*/ 2147483646 h 136"/>
                <a:gd name="T66" fmla="*/ 2147483646 w 136"/>
                <a:gd name="T67" fmla="*/ 2147483646 h 136"/>
                <a:gd name="T68" fmla="*/ 2147483646 w 136"/>
                <a:gd name="T69" fmla="*/ 2147483646 h 136"/>
                <a:gd name="T70" fmla="*/ 2147483646 w 136"/>
                <a:gd name="T71" fmla="*/ 2147483646 h 136"/>
                <a:gd name="T72" fmla="*/ 2147483646 w 136"/>
                <a:gd name="T73" fmla="*/ 2147483646 h 136"/>
                <a:gd name="T74" fmla="*/ 2147483646 w 136"/>
                <a:gd name="T75" fmla="*/ 2147483646 h 136"/>
                <a:gd name="T76" fmla="*/ 2147483646 w 136"/>
                <a:gd name="T77" fmla="*/ 2147483646 h 136"/>
                <a:gd name="T78" fmla="*/ 2147483646 w 136"/>
                <a:gd name="T79" fmla="*/ 2147483646 h 136"/>
                <a:gd name="T80" fmla="*/ 2147483646 w 136"/>
                <a:gd name="T81" fmla="*/ 2147483646 h 136"/>
                <a:gd name="T82" fmla="*/ 2147483646 w 136"/>
                <a:gd name="T83" fmla="*/ 2147483646 h 136"/>
                <a:gd name="T84" fmla="*/ 2147483646 w 136"/>
                <a:gd name="T85" fmla="*/ 2147483646 h 136"/>
                <a:gd name="T86" fmla="*/ 2147483646 w 136"/>
                <a:gd name="T87" fmla="*/ 0 h 1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6" h="136">
                  <a:moveTo>
                    <a:pt x="67" y="0"/>
                  </a:moveTo>
                  <a:lnTo>
                    <a:pt x="64" y="0"/>
                  </a:lnTo>
                  <a:lnTo>
                    <a:pt x="61" y="0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1" y="3"/>
                  </a:lnTo>
                  <a:lnTo>
                    <a:pt x="48" y="3"/>
                  </a:lnTo>
                  <a:lnTo>
                    <a:pt x="45" y="4"/>
                  </a:lnTo>
                  <a:lnTo>
                    <a:pt x="42" y="6"/>
                  </a:lnTo>
                  <a:lnTo>
                    <a:pt x="39" y="7"/>
                  </a:lnTo>
                  <a:lnTo>
                    <a:pt x="36" y="9"/>
                  </a:lnTo>
                  <a:lnTo>
                    <a:pt x="33" y="10"/>
                  </a:lnTo>
                  <a:lnTo>
                    <a:pt x="30" y="12"/>
                  </a:lnTo>
                  <a:lnTo>
                    <a:pt x="27" y="13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19" y="19"/>
                  </a:lnTo>
                  <a:lnTo>
                    <a:pt x="18" y="22"/>
                  </a:lnTo>
                  <a:lnTo>
                    <a:pt x="15" y="25"/>
                  </a:lnTo>
                  <a:lnTo>
                    <a:pt x="13" y="27"/>
                  </a:lnTo>
                  <a:lnTo>
                    <a:pt x="12" y="30"/>
                  </a:lnTo>
                  <a:lnTo>
                    <a:pt x="9" y="33"/>
                  </a:lnTo>
                  <a:lnTo>
                    <a:pt x="7" y="36"/>
                  </a:lnTo>
                  <a:lnTo>
                    <a:pt x="6" y="39"/>
                  </a:lnTo>
                  <a:lnTo>
                    <a:pt x="4" y="42"/>
                  </a:lnTo>
                  <a:lnTo>
                    <a:pt x="4" y="45"/>
                  </a:lnTo>
                  <a:lnTo>
                    <a:pt x="3" y="48"/>
                  </a:lnTo>
                  <a:lnTo>
                    <a:pt x="1" y="51"/>
                  </a:lnTo>
                  <a:lnTo>
                    <a:pt x="1" y="54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0" y="79"/>
                  </a:lnTo>
                  <a:lnTo>
                    <a:pt x="1" y="82"/>
                  </a:lnTo>
                  <a:lnTo>
                    <a:pt x="1" y="85"/>
                  </a:lnTo>
                  <a:lnTo>
                    <a:pt x="3" y="88"/>
                  </a:lnTo>
                  <a:lnTo>
                    <a:pt x="4" y="91"/>
                  </a:lnTo>
                  <a:lnTo>
                    <a:pt x="4" y="94"/>
                  </a:lnTo>
                  <a:lnTo>
                    <a:pt x="6" y="97"/>
                  </a:lnTo>
                  <a:lnTo>
                    <a:pt x="7" y="100"/>
                  </a:lnTo>
                  <a:lnTo>
                    <a:pt x="9" y="103"/>
                  </a:lnTo>
                  <a:lnTo>
                    <a:pt x="12" y="106"/>
                  </a:lnTo>
                  <a:lnTo>
                    <a:pt x="13" y="109"/>
                  </a:lnTo>
                  <a:lnTo>
                    <a:pt x="15" y="111"/>
                  </a:lnTo>
                  <a:lnTo>
                    <a:pt x="18" y="114"/>
                  </a:lnTo>
                  <a:lnTo>
                    <a:pt x="19" y="117"/>
                  </a:lnTo>
                  <a:lnTo>
                    <a:pt x="22" y="118"/>
                  </a:lnTo>
                  <a:lnTo>
                    <a:pt x="24" y="121"/>
                  </a:lnTo>
                  <a:lnTo>
                    <a:pt x="27" y="123"/>
                  </a:lnTo>
                  <a:lnTo>
                    <a:pt x="30" y="124"/>
                  </a:lnTo>
                  <a:lnTo>
                    <a:pt x="33" y="126"/>
                  </a:lnTo>
                  <a:lnTo>
                    <a:pt x="36" y="129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5" y="132"/>
                  </a:lnTo>
                  <a:lnTo>
                    <a:pt x="48" y="133"/>
                  </a:lnTo>
                  <a:lnTo>
                    <a:pt x="51" y="135"/>
                  </a:lnTo>
                  <a:lnTo>
                    <a:pt x="54" y="135"/>
                  </a:lnTo>
                  <a:lnTo>
                    <a:pt x="57" y="135"/>
                  </a:lnTo>
                  <a:lnTo>
                    <a:pt x="61" y="136"/>
                  </a:lnTo>
                  <a:lnTo>
                    <a:pt x="64" y="136"/>
                  </a:lnTo>
                  <a:lnTo>
                    <a:pt x="67" y="136"/>
                  </a:lnTo>
                  <a:lnTo>
                    <a:pt x="72" y="136"/>
                  </a:lnTo>
                  <a:lnTo>
                    <a:pt x="75" y="136"/>
                  </a:lnTo>
                  <a:lnTo>
                    <a:pt x="78" y="135"/>
                  </a:lnTo>
                  <a:lnTo>
                    <a:pt x="81" y="135"/>
                  </a:lnTo>
                  <a:lnTo>
                    <a:pt x="85" y="135"/>
                  </a:lnTo>
                  <a:lnTo>
                    <a:pt x="88" y="133"/>
                  </a:lnTo>
                  <a:lnTo>
                    <a:pt x="91" y="132"/>
                  </a:lnTo>
                  <a:lnTo>
                    <a:pt x="94" y="130"/>
                  </a:lnTo>
                  <a:lnTo>
                    <a:pt x="97" y="130"/>
                  </a:lnTo>
                  <a:lnTo>
                    <a:pt x="100" y="129"/>
                  </a:lnTo>
                  <a:lnTo>
                    <a:pt x="103" y="126"/>
                  </a:lnTo>
                  <a:lnTo>
                    <a:pt x="106" y="124"/>
                  </a:lnTo>
                  <a:lnTo>
                    <a:pt x="108" y="123"/>
                  </a:lnTo>
                  <a:lnTo>
                    <a:pt x="111" y="121"/>
                  </a:lnTo>
                  <a:lnTo>
                    <a:pt x="114" y="118"/>
                  </a:lnTo>
                  <a:lnTo>
                    <a:pt x="115" y="117"/>
                  </a:lnTo>
                  <a:lnTo>
                    <a:pt x="118" y="114"/>
                  </a:lnTo>
                  <a:lnTo>
                    <a:pt x="120" y="111"/>
                  </a:lnTo>
                  <a:lnTo>
                    <a:pt x="123" y="109"/>
                  </a:lnTo>
                  <a:lnTo>
                    <a:pt x="124" y="106"/>
                  </a:lnTo>
                  <a:lnTo>
                    <a:pt x="126" y="103"/>
                  </a:lnTo>
                  <a:lnTo>
                    <a:pt x="127" y="100"/>
                  </a:lnTo>
                  <a:lnTo>
                    <a:pt x="129" y="97"/>
                  </a:lnTo>
                  <a:lnTo>
                    <a:pt x="130" y="94"/>
                  </a:lnTo>
                  <a:lnTo>
                    <a:pt x="132" y="91"/>
                  </a:lnTo>
                  <a:lnTo>
                    <a:pt x="133" y="88"/>
                  </a:lnTo>
                  <a:lnTo>
                    <a:pt x="133" y="85"/>
                  </a:lnTo>
                  <a:lnTo>
                    <a:pt x="135" y="82"/>
                  </a:lnTo>
                  <a:lnTo>
                    <a:pt x="135" y="79"/>
                  </a:lnTo>
                  <a:lnTo>
                    <a:pt x="135" y="75"/>
                  </a:lnTo>
                  <a:lnTo>
                    <a:pt x="136" y="72"/>
                  </a:lnTo>
                  <a:lnTo>
                    <a:pt x="136" y="69"/>
                  </a:lnTo>
                  <a:lnTo>
                    <a:pt x="136" y="64"/>
                  </a:lnTo>
                  <a:lnTo>
                    <a:pt x="135" y="61"/>
                  </a:lnTo>
                  <a:lnTo>
                    <a:pt x="135" y="58"/>
                  </a:lnTo>
                  <a:lnTo>
                    <a:pt x="135" y="54"/>
                  </a:lnTo>
                  <a:lnTo>
                    <a:pt x="133" y="51"/>
                  </a:lnTo>
                  <a:lnTo>
                    <a:pt x="133" y="48"/>
                  </a:lnTo>
                  <a:lnTo>
                    <a:pt x="132" y="45"/>
                  </a:lnTo>
                  <a:lnTo>
                    <a:pt x="130" y="42"/>
                  </a:lnTo>
                  <a:lnTo>
                    <a:pt x="129" y="39"/>
                  </a:lnTo>
                  <a:lnTo>
                    <a:pt x="127" y="36"/>
                  </a:lnTo>
                  <a:lnTo>
                    <a:pt x="126" y="33"/>
                  </a:lnTo>
                  <a:lnTo>
                    <a:pt x="124" y="30"/>
                  </a:lnTo>
                  <a:lnTo>
                    <a:pt x="123" y="27"/>
                  </a:lnTo>
                  <a:lnTo>
                    <a:pt x="120" y="25"/>
                  </a:lnTo>
                  <a:lnTo>
                    <a:pt x="118" y="22"/>
                  </a:lnTo>
                  <a:lnTo>
                    <a:pt x="115" y="19"/>
                  </a:lnTo>
                  <a:lnTo>
                    <a:pt x="114" y="18"/>
                  </a:lnTo>
                  <a:lnTo>
                    <a:pt x="111" y="16"/>
                  </a:lnTo>
                  <a:lnTo>
                    <a:pt x="108" y="13"/>
                  </a:lnTo>
                  <a:lnTo>
                    <a:pt x="106" y="12"/>
                  </a:lnTo>
                  <a:lnTo>
                    <a:pt x="103" y="10"/>
                  </a:lnTo>
                  <a:lnTo>
                    <a:pt x="100" y="9"/>
                  </a:lnTo>
                  <a:lnTo>
                    <a:pt x="97" y="7"/>
                  </a:lnTo>
                  <a:lnTo>
                    <a:pt x="94" y="6"/>
                  </a:lnTo>
                  <a:lnTo>
                    <a:pt x="91" y="4"/>
                  </a:lnTo>
                  <a:lnTo>
                    <a:pt x="88" y="3"/>
                  </a:lnTo>
                  <a:lnTo>
                    <a:pt x="85" y="3"/>
                  </a:lnTo>
                  <a:lnTo>
                    <a:pt x="81" y="1"/>
                  </a:lnTo>
                  <a:lnTo>
                    <a:pt x="78" y="1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7" y="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10" name="Rectangle 67">
              <a:extLst>
                <a:ext uri="{FF2B5EF4-FFF2-40B4-BE49-F238E27FC236}">
                  <a16:creationId xmlns:a16="http://schemas.microsoft.com/office/drawing/2014/main" id="{B92A9755-EBC0-FA4C-8550-C679C97B3A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1738" y="611188"/>
              <a:ext cx="25167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 i="1">
                  <a:solidFill>
                    <a:srgbClr val="000000"/>
                  </a:solidFill>
                  <a:latin typeface="Times" pitchFamily="2" charset="0"/>
                </a:rPr>
                <a:t>x</a:t>
              </a:r>
              <a:r>
                <a:rPr lang="en-US" altLang="en-US" sz="1400" b="0" baseline="-25000">
                  <a:solidFill>
                    <a:srgbClr val="000000"/>
                  </a:solidFill>
                  <a:latin typeface="Times" pitchFamily="2" charset="0"/>
                </a:rPr>
                <a:t>1</a:t>
              </a:r>
              <a:r>
                <a:rPr lang="en-US" altLang="en-US" sz="1400" b="0">
                  <a:solidFill>
                    <a:srgbClr val="000000"/>
                  </a:solidFill>
                  <a:latin typeface="Times" pitchFamily="2" charset="0"/>
                </a:rPr>
                <a:t> 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3011" name="Line 77">
              <a:extLst>
                <a:ext uri="{FF2B5EF4-FFF2-40B4-BE49-F238E27FC236}">
                  <a16:creationId xmlns:a16="http://schemas.microsoft.com/office/drawing/2014/main" id="{659CB9B1-BA85-3F46-BF05-4B3DAEC77B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3350" y="2124075"/>
              <a:ext cx="428625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12" name="Freeform 78">
              <a:extLst>
                <a:ext uri="{FF2B5EF4-FFF2-40B4-BE49-F238E27FC236}">
                  <a16:creationId xmlns:a16="http://schemas.microsoft.com/office/drawing/2014/main" id="{C651F7CA-4A96-3049-8C9A-74701CED8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350" y="1957388"/>
              <a:ext cx="333375" cy="333375"/>
            </a:xfrm>
            <a:custGeom>
              <a:avLst/>
              <a:gdLst>
                <a:gd name="T0" fmla="*/ 2147483646 w 421"/>
                <a:gd name="T1" fmla="*/ 2147483646 h 420"/>
                <a:gd name="T2" fmla="*/ 0 w 421"/>
                <a:gd name="T3" fmla="*/ 2147483646 h 420"/>
                <a:gd name="T4" fmla="*/ 0 w 421"/>
                <a:gd name="T5" fmla="*/ 0 h 420"/>
                <a:gd name="T6" fmla="*/ 2147483646 w 421"/>
                <a:gd name="T7" fmla="*/ 2147483646 h 4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1" h="420">
                  <a:moveTo>
                    <a:pt x="421" y="210"/>
                  </a:moveTo>
                  <a:lnTo>
                    <a:pt x="0" y="420"/>
                  </a:lnTo>
                  <a:lnTo>
                    <a:pt x="0" y="0"/>
                  </a:lnTo>
                  <a:lnTo>
                    <a:pt x="421" y="210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13" name="Freeform 79">
              <a:extLst>
                <a:ext uri="{FF2B5EF4-FFF2-40B4-BE49-F238E27FC236}">
                  <a16:creationId xmlns:a16="http://schemas.microsoft.com/office/drawing/2014/main" id="{AC212A25-C61C-4F41-90DB-8EE1B0133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725" y="2076450"/>
              <a:ext cx="95250" cy="95250"/>
            </a:xfrm>
            <a:custGeom>
              <a:avLst/>
              <a:gdLst>
                <a:gd name="T0" fmla="*/ 2147483646 w 120"/>
                <a:gd name="T1" fmla="*/ 0 h 120"/>
                <a:gd name="T2" fmla="*/ 2147483646 w 120"/>
                <a:gd name="T3" fmla="*/ 2147483646 h 120"/>
                <a:gd name="T4" fmla="*/ 2147483646 w 120"/>
                <a:gd name="T5" fmla="*/ 2147483646 h 120"/>
                <a:gd name="T6" fmla="*/ 2147483646 w 120"/>
                <a:gd name="T7" fmla="*/ 2147483646 h 120"/>
                <a:gd name="T8" fmla="*/ 2147483646 w 120"/>
                <a:gd name="T9" fmla="*/ 2147483646 h 120"/>
                <a:gd name="T10" fmla="*/ 2147483646 w 120"/>
                <a:gd name="T11" fmla="*/ 2147483646 h 120"/>
                <a:gd name="T12" fmla="*/ 2147483646 w 120"/>
                <a:gd name="T13" fmla="*/ 2147483646 h 120"/>
                <a:gd name="T14" fmla="*/ 2147483646 w 120"/>
                <a:gd name="T15" fmla="*/ 2147483646 h 120"/>
                <a:gd name="T16" fmla="*/ 2147483646 w 120"/>
                <a:gd name="T17" fmla="*/ 2147483646 h 120"/>
                <a:gd name="T18" fmla="*/ 2147483646 w 120"/>
                <a:gd name="T19" fmla="*/ 2147483646 h 120"/>
                <a:gd name="T20" fmla="*/ 2147483646 w 120"/>
                <a:gd name="T21" fmla="*/ 2147483646 h 120"/>
                <a:gd name="T22" fmla="*/ 2147483646 w 120"/>
                <a:gd name="T23" fmla="*/ 2147483646 h 120"/>
                <a:gd name="T24" fmla="*/ 2147483646 w 120"/>
                <a:gd name="T25" fmla="*/ 2147483646 h 120"/>
                <a:gd name="T26" fmla="*/ 2147483646 w 120"/>
                <a:gd name="T27" fmla="*/ 2147483646 h 120"/>
                <a:gd name="T28" fmla="*/ 2147483646 w 120"/>
                <a:gd name="T29" fmla="*/ 2147483646 h 120"/>
                <a:gd name="T30" fmla="*/ 2147483646 w 120"/>
                <a:gd name="T31" fmla="*/ 2147483646 h 120"/>
                <a:gd name="T32" fmla="*/ 2147483646 w 120"/>
                <a:gd name="T33" fmla="*/ 2147483646 h 120"/>
                <a:gd name="T34" fmla="*/ 2147483646 w 120"/>
                <a:gd name="T35" fmla="*/ 2147483646 h 120"/>
                <a:gd name="T36" fmla="*/ 2147483646 w 120"/>
                <a:gd name="T37" fmla="*/ 2147483646 h 120"/>
                <a:gd name="T38" fmla="*/ 2147483646 w 120"/>
                <a:gd name="T39" fmla="*/ 2147483646 h 120"/>
                <a:gd name="T40" fmla="*/ 2147483646 w 120"/>
                <a:gd name="T41" fmla="*/ 2147483646 h 120"/>
                <a:gd name="T42" fmla="*/ 2147483646 w 120"/>
                <a:gd name="T43" fmla="*/ 2147483646 h 120"/>
                <a:gd name="T44" fmla="*/ 2147483646 w 120"/>
                <a:gd name="T45" fmla="*/ 2147483646 h 120"/>
                <a:gd name="T46" fmla="*/ 2147483646 w 120"/>
                <a:gd name="T47" fmla="*/ 2147483646 h 120"/>
                <a:gd name="T48" fmla="*/ 2147483646 w 120"/>
                <a:gd name="T49" fmla="*/ 2147483646 h 120"/>
                <a:gd name="T50" fmla="*/ 2147483646 w 120"/>
                <a:gd name="T51" fmla="*/ 2147483646 h 120"/>
                <a:gd name="T52" fmla="*/ 2147483646 w 120"/>
                <a:gd name="T53" fmla="*/ 2147483646 h 120"/>
                <a:gd name="T54" fmla="*/ 2147483646 w 120"/>
                <a:gd name="T55" fmla="*/ 2147483646 h 120"/>
                <a:gd name="T56" fmla="*/ 2147483646 w 120"/>
                <a:gd name="T57" fmla="*/ 2147483646 h 120"/>
                <a:gd name="T58" fmla="*/ 2147483646 w 120"/>
                <a:gd name="T59" fmla="*/ 2147483646 h 120"/>
                <a:gd name="T60" fmla="*/ 2147483646 w 120"/>
                <a:gd name="T61" fmla="*/ 2147483646 h 120"/>
                <a:gd name="T62" fmla="*/ 2147483646 w 120"/>
                <a:gd name="T63" fmla="*/ 2147483646 h 120"/>
                <a:gd name="T64" fmla="*/ 2147483646 w 120"/>
                <a:gd name="T65" fmla="*/ 2147483646 h 120"/>
                <a:gd name="T66" fmla="*/ 2147483646 w 120"/>
                <a:gd name="T67" fmla="*/ 2147483646 h 120"/>
                <a:gd name="T68" fmla="*/ 2147483646 w 120"/>
                <a:gd name="T69" fmla="*/ 2147483646 h 120"/>
                <a:gd name="T70" fmla="*/ 2147483646 w 120"/>
                <a:gd name="T71" fmla="*/ 2147483646 h 120"/>
                <a:gd name="T72" fmla="*/ 2147483646 w 120"/>
                <a:gd name="T73" fmla="*/ 2147483646 h 120"/>
                <a:gd name="T74" fmla="*/ 2147483646 w 120"/>
                <a:gd name="T75" fmla="*/ 2147483646 h 120"/>
                <a:gd name="T76" fmla="*/ 2147483646 w 120"/>
                <a:gd name="T77" fmla="*/ 2147483646 h 120"/>
                <a:gd name="T78" fmla="*/ 2147483646 w 120"/>
                <a:gd name="T79" fmla="*/ 2147483646 h 120"/>
                <a:gd name="T80" fmla="*/ 2147483646 w 120"/>
                <a:gd name="T81" fmla="*/ 2147483646 h 120"/>
                <a:gd name="T82" fmla="*/ 2147483646 w 120"/>
                <a:gd name="T83" fmla="*/ 2147483646 h 120"/>
                <a:gd name="T84" fmla="*/ 2147483646 w 120"/>
                <a:gd name="T85" fmla="*/ 2147483646 h 120"/>
                <a:gd name="T86" fmla="*/ 2147483646 w 120"/>
                <a:gd name="T87" fmla="*/ 0 h 120"/>
                <a:gd name="T88" fmla="*/ 2147483646 w 120"/>
                <a:gd name="T89" fmla="*/ 2147483646 h 12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20" h="120">
                  <a:moveTo>
                    <a:pt x="60" y="60"/>
                  </a:moveTo>
                  <a:lnTo>
                    <a:pt x="60" y="0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8" y="2"/>
                  </a:lnTo>
                  <a:lnTo>
                    <a:pt x="45" y="2"/>
                  </a:lnTo>
                  <a:lnTo>
                    <a:pt x="43" y="3"/>
                  </a:lnTo>
                  <a:lnTo>
                    <a:pt x="40" y="3"/>
                  </a:lnTo>
                  <a:lnTo>
                    <a:pt x="37" y="5"/>
                  </a:lnTo>
                  <a:lnTo>
                    <a:pt x="34" y="6"/>
                  </a:lnTo>
                  <a:lnTo>
                    <a:pt x="31" y="8"/>
                  </a:lnTo>
                  <a:lnTo>
                    <a:pt x="30" y="9"/>
                  </a:lnTo>
                  <a:lnTo>
                    <a:pt x="27" y="11"/>
                  </a:lnTo>
                  <a:lnTo>
                    <a:pt x="25" y="12"/>
                  </a:lnTo>
                  <a:lnTo>
                    <a:pt x="22" y="14"/>
                  </a:lnTo>
                  <a:lnTo>
                    <a:pt x="21" y="15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5" y="21"/>
                  </a:lnTo>
                  <a:lnTo>
                    <a:pt x="12" y="24"/>
                  </a:lnTo>
                  <a:lnTo>
                    <a:pt x="10" y="27"/>
                  </a:lnTo>
                  <a:lnTo>
                    <a:pt x="9" y="29"/>
                  </a:lnTo>
                  <a:lnTo>
                    <a:pt x="7" y="32"/>
                  </a:lnTo>
                  <a:lnTo>
                    <a:pt x="6" y="35"/>
                  </a:lnTo>
                  <a:lnTo>
                    <a:pt x="6" y="36"/>
                  </a:lnTo>
                  <a:lnTo>
                    <a:pt x="4" y="39"/>
                  </a:lnTo>
                  <a:lnTo>
                    <a:pt x="3" y="42"/>
                  </a:lnTo>
                  <a:lnTo>
                    <a:pt x="3" y="45"/>
                  </a:lnTo>
                  <a:lnTo>
                    <a:pt x="1" y="48"/>
                  </a:lnTo>
                  <a:lnTo>
                    <a:pt x="1" y="51"/>
                  </a:lnTo>
                  <a:lnTo>
                    <a:pt x="1" y="54"/>
                  </a:lnTo>
                  <a:lnTo>
                    <a:pt x="1" y="57"/>
                  </a:lnTo>
                  <a:lnTo>
                    <a:pt x="0" y="60"/>
                  </a:lnTo>
                  <a:lnTo>
                    <a:pt x="1" y="63"/>
                  </a:lnTo>
                  <a:lnTo>
                    <a:pt x="1" y="66"/>
                  </a:lnTo>
                  <a:lnTo>
                    <a:pt x="1" y="69"/>
                  </a:lnTo>
                  <a:lnTo>
                    <a:pt x="1" y="72"/>
                  </a:lnTo>
                  <a:lnTo>
                    <a:pt x="3" y="75"/>
                  </a:lnTo>
                  <a:lnTo>
                    <a:pt x="3" y="78"/>
                  </a:lnTo>
                  <a:lnTo>
                    <a:pt x="4" y="81"/>
                  </a:lnTo>
                  <a:lnTo>
                    <a:pt x="6" y="83"/>
                  </a:lnTo>
                  <a:lnTo>
                    <a:pt x="6" y="86"/>
                  </a:lnTo>
                  <a:lnTo>
                    <a:pt x="7" y="89"/>
                  </a:lnTo>
                  <a:lnTo>
                    <a:pt x="9" y="92"/>
                  </a:lnTo>
                  <a:lnTo>
                    <a:pt x="10" y="93"/>
                  </a:lnTo>
                  <a:lnTo>
                    <a:pt x="12" y="96"/>
                  </a:lnTo>
                  <a:lnTo>
                    <a:pt x="15" y="98"/>
                  </a:lnTo>
                  <a:lnTo>
                    <a:pt x="16" y="101"/>
                  </a:lnTo>
                  <a:lnTo>
                    <a:pt x="18" y="102"/>
                  </a:lnTo>
                  <a:lnTo>
                    <a:pt x="21" y="105"/>
                  </a:lnTo>
                  <a:lnTo>
                    <a:pt x="22" y="107"/>
                  </a:lnTo>
                  <a:lnTo>
                    <a:pt x="25" y="108"/>
                  </a:lnTo>
                  <a:lnTo>
                    <a:pt x="27" y="110"/>
                  </a:lnTo>
                  <a:lnTo>
                    <a:pt x="30" y="111"/>
                  </a:lnTo>
                  <a:lnTo>
                    <a:pt x="31" y="113"/>
                  </a:lnTo>
                  <a:lnTo>
                    <a:pt x="34" y="114"/>
                  </a:lnTo>
                  <a:lnTo>
                    <a:pt x="37" y="116"/>
                  </a:lnTo>
                  <a:lnTo>
                    <a:pt x="40" y="116"/>
                  </a:lnTo>
                  <a:lnTo>
                    <a:pt x="43" y="117"/>
                  </a:lnTo>
                  <a:lnTo>
                    <a:pt x="45" y="119"/>
                  </a:lnTo>
                  <a:lnTo>
                    <a:pt x="48" y="119"/>
                  </a:lnTo>
                  <a:lnTo>
                    <a:pt x="51" y="119"/>
                  </a:lnTo>
                  <a:lnTo>
                    <a:pt x="54" y="120"/>
                  </a:lnTo>
                  <a:lnTo>
                    <a:pt x="57" y="120"/>
                  </a:lnTo>
                  <a:lnTo>
                    <a:pt x="60" y="120"/>
                  </a:lnTo>
                  <a:lnTo>
                    <a:pt x="64" y="120"/>
                  </a:lnTo>
                  <a:lnTo>
                    <a:pt x="67" y="120"/>
                  </a:lnTo>
                  <a:lnTo>
                    <a:pt x="70" y="119"/>
                  </a:lnTo>
                  <a:lnTo>
                    <a:pt x="73" y="119"/>
                  </a:lnTo>
                  <a:lnTo>
                    <a:pt x="75" y="119"/>
                  </a:lnTo>
                  <a:lnTo>
                    <a:pt x="78" y="117"/>
                  </a:lnTo>
                  <a:lnTo>
                    <a:pt x="81" y="116"/>
                  </a:lnTo>
                  <a:lnTo>
                    <a:pt x="84" y="116"/>
                  </a:lnTo>
                  <a:lnTo>
                    <a:pt x="87" y="114"/>
                  </a:lnTo>
                  <a:lnTo>
                    <a:pt x="90" y="113"/>
                  </a:lnTo>
                  <a:lnTo>
                    <a:pt x="91" y="111"/>
                  </a:lnTo>
                  <a:lnTo>
                    <a:pt x="94" y="110"/>
                  </a:lnTo>
                  <a:lnTo>
                    <a:pt x="96" y="108"/>
                  </a:lnTo>
                  <a:lnTo>
                    <a:pt x="99" y="107"/>
                  </a:lnTo>
                  <a:lnTo>
                    <a:pt x="100" y="105"/>
                  </a:lnTo>
                  <a:lnTo>
                    <a:pt x="103" y="102"/>
                  </a:lnTo>
                  <a:lnTo>
                    <a:pt x="105" y="101"/>
                  </a:lnTo>
                  <a:lnTo>
                    <a:pt x="106" y="98"/>
                  </a:lnTo>
                  <a:lnTo>
                    <a:pt x="109" y="96"/>
                  </a:lnTo>
                  <a:lnTo>
                    <a:pt x="111" y="93"/>
                  </a:lnTo>
                  <a:lnTo>
                    <a:pt x="112" y="92"/>
                  </a:lnTo>
                  <a:lnTo>
                    <a:pt x="114" y="89"/>
                  </a:lnTo>
                  <a:lnTo>
                    <a:pt x="115" y="86"/>
                  </a:lnTo>
                  <a:lnTo>
                    <a:pt x="115" y="83"/>
                  </a:lnTo>
                  <a:lnTo>
                    <a:pt x="117" y="81"/>
                  </a:lnTo>
                  <a:lnTo>
                    <a:pt x="118" y="78"/>
                  </a:lnTo>
                  <a:lnTo>
                    <a:pt x="118" y="75"/>
                  </a:lnTo>
                  <a:lnTo>
                    <a:pt x="120" y="72"/>
                  </a:lnTo>
                  <a:lnTo>
                    <a:pt x="120" y="69"/>
                  </a:lnTo>
                  <a:lnTo>
                    <a:pt x="120" y="66"/>
                  </a:lnTo>
                  <a:lnTo>
                    <a:pt x="120" y="63"/>
                  </a:lnTo>
                  <a:lnTo>
                    <a:pt x="120" y="60"/>
                  </a:lnTo>
                  <a:lnTo>
                    <a:pt x="120" y="57"/>
                  </a:lnTo>
                  <a:lnTo>
                    <a:pt x="120" y="54"/>
                  </a:lnTo>
                  <a:lnTo>
                    <a:pt x="120" y="51"/>
                  </a:lnTo>
                  <a:lnTo>
                    <a:pt x="120" y="48"/>
                  </a:lnTo>
                  <a:lnTo>
                    <a:pt x="118" y="45"/>
                  </a:lnTo>
                  <a:lnTo>
                    <a:pt x="118" y="42"/>
                  </a:lnTo>
                  <a:lnTo>
                    <a:pt x="117" y="39"/>
                  </a:lnTo>
                  <a:lnTo>
                    <a:pt x="115" y="36"/>
                  </a:lnTo>
                  <a:lnTo>
                    <a:pt x="115" y="35"/>
                  </a:lnTo>
                  <a:lnTo>
                    <a:pt x="114" y="32"/>
                  </a:lnTo>
                  <a:lnTo>
                    <a:pt x="112" y="29"/>
                  </a:lnTo>
                  <a:lnTo>
                    <a:pt x="111" y="27"/>
                  </a:lnTo>
                  <a:lnTo>
                    <a:pt x="109" y="24"/>
                  </a:lnTo>
                  <a:lnTo>
                    <a:pt x="106" y="21"/>
                  </a:lnTo>
                  <a:lnTo>
                    <a:pt x="105" y="20"/>
                  </a:lnTo>
                  <a:lnTo>
                    <a:pt x="103" y="18"/>
                  </a:lnTo>
                  <a:lnTo>
                    <a:pt x="100" y="15"/>
                  </a:lnTo>
                  <a:lnTo>
                    <a:pt x="99" y="14"/>
                  </a:lnTo>
                  <a:lnTo>
                    <a:pt x="96" y="12"/>
                  </a:lnTo>
                  <a:lnTo>
                    <a:pt x="94" y="11"/>
                  </a:lnTo>
                  <a:lnTo>
                    <a:pt x="91" y="9"/>
                  </a:lnTo>
                  <a:lnTo>
                    <a:pt x="90" y="8"/>
                  </a:lnTo>
                  <a:lnTo>
                    <a:pt x="87" y="6"/>
                  </a:lnTo>
                  <a:lnTo>
                    <a:pt x="84" y="5"/>
                  </a:lnTo>
                  <a:lnTo>
                    <a:pt x="81" y="3"/>
                  </a:lnTo>
                  <a:lnTo>
                    <a:pt x="78" y="3"/>
                  </a:lnTo>
                  <a:lnTo>
                    <a:pt x="75" y="2"/>
                  </a:lnTo>
                  <a:lnTo>
                    <a:pt x="73" y="2"/>
                  </a:lnTo>
                  <a:lnTo>
                    <a:pt x="70" y="0"/>
                  </a:lnTo>
                  <a:lnTo>
                    <a:pt x="67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14" name="Freeform 80">
              <a:extLst>
                <a:ext uri="{FF2B5EF4-FFF2-40B4-BE49-F238E27FC236}">
                  <a16:creationId xmlns:a16="http://schemas.microsoft.com/office/drawing/2014/main" id="{FC66D257-8889-0B44-932E-FC4A98643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6138" y="2073275"/>
              <a:ext cx="107950" cy="107950"/>
            </a:xfrm>
            <a:custGeom>
              <a:avLst/>
              <a:gdLst>
                <a:gd name="T0" fmla="*/ 2147483646 w 136"/>
                <a:gd name="T1" fmla="*/ 0 h 136"/>
                <a:gd name="T2" fmla="*/ 2147483646 w 136"/>
                <a:gd name="T3" fmla="*/ 2147483646 h 136"/>
                <a:gd name="T4" fmla="*/ 2147483646 w 136"/>
                <a:gd name="T5" fmla="*/ 2147483646 h 136"/>
                <a:gd name="T6" fmla="*/ 2147483646 w 136"/>
                <a:gd name="T7" fmla="*/ 2147483646 h 136"/>
                <a:gd name="T8" fmla="*/ 2147483646 w 136"/>
                <a:gd name="T9" fmla="*/ 2147483646 h 136"/>
                <a:gd name="T10" fmla="*/ 2147483646 w 136"/>
                <a:gd name="T11" fmla="*/ 2147483646 h 136"/>
                <a:gd name="T12" fmla="*/ 2147483646 w 136"/>
                <a:gd name="T13" fmla="*/ 2147483646 h 136"/>
                <a:gd name="T14" fmla="*/ 2147483646 w 136"/>
                <a:gd name="T15" fmla="*/ 2147483646 h 136"/>
                <a:gd name="T16" fmla="*/ 2147483646 w 136"/>
                <a:gd name="T17" fmla="*/ 2147483646 h 136"/>
                <a:gd name="T18" fmla="*/ 0 w 136"/>
                <a:gd name="T19" fmla="*/ 2147483646 h 136"/>
                <a:gd name="T20" fmla="*/ 0 w 136"/>
                <a:gd name="T21" fmla="*/ 2147483646 h 136"/>
                <a:gd name="T22" fmla="*/ 0 w 136"/>
                <a:gd name="T23" fmla="*/ 2147483646 h 136"/>
                <a:gd name="T24" fmla="*/ 2147483646 w 136"/>
                <a:gd name="T25" fmla="*/ 2147483646 h 136"/>
                <a:gd name="T26" fmla="*/ 2147483646 w 136"/>
                <a:gd name="T27" fmla="*/ 2147483646 h 136"/>
                <a:gd name="T28" fmla="*/ 2147483646 w 136"/>
                <a:gd name="T29" fmla="*/ 2147483646 h 136"/>
                <a:gd name="T30" fmla="*/ 2147483646 w 136"/>
                <a:gd name="T31" fmla="*/ 2147483646 h 136"/>
                <a:gd name="T32" fmla="*/ 2147483646 w 136"/>
                <a:gd name="T33" fmla="*/ 2147483646 h 136"/>
                <a:gd name="T34" fmla="*/ 2147483646 w 136"/>
                <a:gd name="T35" fmla="*/ 2147483646 h 136"/>
                <a:gd name="T36" fmla="*/ 2147483646 w 136"/>
                <a:gd name="T37" fmla="*/ 2147483646 h 136"/>
                <a:gd name="T38" fmla="*/ 2147483646 w 136"/>
                <a:gd name="T39" fmla="*/ 2147483646 h 136"/>
                <a:gd name="T40" fmla="*/ 2147483646 w 136"/>
                <a:gd name="T41" fmla="*/ 2147483646 h 136"/>
                <a:gd name="T42" fmla="*/ 2147483646 w 136"/>
                <a:gd name="T43" fmla="*/ 2147483646 h 136"/>
                <a:gd name="T44" fmla="*/ 2147483646 w 136"/>
                <a:gd name="T45" fmla="*/ 2147483646 h 136"/>
                <a:gd name="T46" fmla="*/ 2147483646 w 136"/>
                <a:gd name="T47" fmla="*/ 2147483646 h 136"/>
                <a:gd name="T48" fmla="*/ 2147483646 w 136"/>
                <a:gd name="T49" fmla="*/ 2147483646 h 136"/>
                <a:gd name="T50" fmla="*/ 2147483646 w 136"/>
                <a:gd name="T51" fmla="*/ 2147483646 h 136"/>
                <a:gd name="T52" fmla="*/ 2147483646 w 136"/>
                <a:gd name="T53" fmla="*/ 2147483646 h 136"/>
                <a:gd name="T54" fmla="*/ 2147483646 w 136"/>
                <a:gd name="T55" fmla="*/ 2147483646 h 136"/>
                <a:gd name="T56" fmla="*/ 2147483646 w 136"/>
                <a:gd name="T57" fmla="*/ 2147483646 h 136"/>
                <a:gd name="T58" fmla="*/ 2147483646 w 136"/>
                <a:gd name="T59" fmla="*/ 2147483646 h 136"/>
                <a:gd name="T60" fmla="*/ 2147483646 w 136"/>
                <a:gd name="T61" fmla="*/ 2147483646 h 136"/>
                <a:gd name="T62" fmla="*/ 2147483646 w 136"/>
                <a:gd name="T63" fmla="*/ 2147483646 h 136"/>
                <a:gd name="T64" fmla="*/ 2147483646 w 136"/>
                <a:gd name="T65" fmla="*/ 2147483646 h 136"/>
                <a:gd name="T66" fmla="*/ 2147483646 w 136"/>
                <a:gd name="T67" fmla="*/ 2147483646 h 136"/>
                <a:gd name="T68" fmla="*/ 2147483646 w 136"/>
                <a:gd name="T69" fmla="*/ 2147483646 h 136"/>
                <a:gd name="T70" fmla="*/ 2147483646 w 136"/>
                <a:gd name="T71" fmla="*/ 2147483646 h 136"/>
                <a:gd name="T72" fmla="*/ 2147483646 w 136"/>
                <a:gd name="T73" fmla="*/ 2147483646 h 136"/>
                <a:gd name="T74" fmla="*/ 2147483646 w 136"/>
                <a:gd name="T75" fmla="*/ 2147483646 h 136"/>
                <a:gd name="T76" fmla="*/ 2147483646 w 136"/>
                <a:gd name="T77" fmla="*/ 2147483646 h 136"/>
                <a:gd name="T78" fmla="*/ 2147483646 w 136"/>
                <a:gd name="T79" fmla="*/ 2147483646 h 136"/>
                <a:gd name="T80" fmla="*/ 2147483646 w 136"/>
                <a:gd name="T81" fmla="*/ 2147483646 h 136"/>
                <a:gd name="T82" fmla="*/ 2147483646 w 136"/>
                <a:gd name="T83" fmla="*/ 2147483646 h 136"/>
                <a:gd name="T84" fmla="*/ 2147483646 w 136"/>
                <a:gd name="T85" fmla="*/ 2147483646 h 136"/>
                <a:gd name="T86" fmla="*/ 2147483646 w 136"/>
                <a:gd name="T87" fmla="*/ 0 h 1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6" h="136">
                  <a:moveTo>
                    <a:pt x="67" y="0"/>
                  </a:moveTo>
                  <a:lnTo>
                    <a:pt x="64" y="0"/>
                  </a:lnTo>
                  <a:lnTo>
                    <a:pt x="61" y="0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1" y="3"/>
                  </a:lnTo>
                  <a:lnTo>
                    <a:pt x="48" y="3"/>
                  </a:lnTo>
                  <a:lnTo>
                    <a:pt x="45" y="4"/>
                  </a:lnTo>
                  <a:lnTo>
                    <a:pt x="42" y="6"/>
                  </a:lnTo>
                  <a:lnTo>
                    <a:pt x="39" y="7"/>
                  </a:lnTo>
                  <a:lnTo>
                    <a:pt x="36" y="9"/>
                  </a:lnTo>
                  <a:lnTo>
                    <a:pt x="33" y="10"/>
                  </a:lnTo>
                  <a:lnTo>
                    <a:pt x="30" y="12"/>
                  </a:lnTo>
                  <a:lnTo>
                    <a:pt x="27" y="13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19" y="19"/>
                  </a:lnTo>
                  <a:lnTo>
                    <a:pt x="18" y="22"/>
                  </a:lnTo>
                  <a:lnTo>
                    <a:pt x="15" y="25"/>
                  </a:lnTo>
                  <a:lnTo>
                    <a:pt x="13" y="27"/>
                  </a:lnTo>
                  <a:lnTo>
                    <a:pt x="12" y="30"/>
                  </a:lnTo>
                  <a:lnTo>
                    <a:pt x="9" y="33"/>
                  </a:lnTo>
                  <a:lnTo>
                    <a:pt x="7" y="36"/>
                  </a:lnTo>
                  <a:lnTo>
                    <a:pt x="6" y="39"/>
                  </a:lnTo>
                  <a:lnTo>
                    <a:pt x="4" y="42"/>
                  </a:lnTo>
                  <a:lnTo>
                    <a:pt x="4" y="45"/>
                  </a:lnTo>
                  <a:lnTo>
                    <a:pt x="3" y="48"/>
                  </a:lnTo>
                  <a:lnTo>
                    <a:pt x="1" y="51"/>
                  </a:lnTo>
                  <a:lnTo>
                    <a:pt x="1" y="54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0" y="79"/>
                  </a:lnTo>
                  <a:lnTo>
                    <a:pt x="1" y="82"/>
                  </a:lnTo>
                  <a:lnTo>
                    <a:pt x="1" y="85"/>
                  </a:lnTo>
                  <a:lnTo>
                    <a:pt x="3" y="88"/>
                  </a:lnTo>
                  <a:lnTo>
                    <a:pt x="4" y="91"/>
                  </a:lnTo>
                  <a:lnTo>
                    <a:pt x="4" y="94"/>
                  </a:lnTo>
                  <a:lnTo>
                    <a:pt x="6" y="97"/>
                  </a:lnTo>
                  <a:lnTo>
                    <a:pt x="7" y="100"/>
                  </a:lnTo>
                  <a:lnTo>
                    <a:pt x="9" y="103"/>
                  </a:lnTo>
                  <a:lnTo>
                    <a:pt x="12" y="106"/>
                  </a:lnTo>
                  <a:lnTo>
                    <a:pt x="13" y="109"/>
                  </a:lnTo>
                  <a:lnTo>
                    <a:pt x="15" y="111"/>
                  </a:lnTo>
                  <a:lnTo>
                    <a:pt x="18" y="114"/>
                  </a:lnTo>
                  <a:lnTo>
                    <a:pt x="19" y="117"/>
                  </a:lnTo>
                  <a:lnTo>
                    <a:pt x="22" y="118"/>
                  </a:lnTo>
                  <a:lnTo>
                    <a:pt x="24" y="121"/>
                  </a:lnTo>
                  <a:lnTo>
                    <a:pt x="27" y="123"/>
                  </a:lnTo>
                  <a:lnTo>
                    <a:pt x="30" y="124"/>
                  </a:lnTo>
                  <a:lnTo>
                    <a:pt x="33" y="126"/>
                  </a:lnTo>
                  <a:lnTo>
                    <a:pt x="36" y="129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5" y="132"/>
                  </a:lnTo>
                  <a:lnTo>
                    <a:pt x="48" y="133"/>
                  </a:lnTo>
                  <a:lnTo>
                    <a:pt x="51" y="135"/>
                  </a:lnTo>
                  <a:lnTo>
                    <a:pt x="54" y="135"/>
                  </a:lnTo>
                  <a:lnTo>
                    <a:pt x="57" y="135"/>
                  </a:lnTo>
                  <a:lnTo>
                    <a:pt x="61" y="136"/>
                  </a:lnTo>
                  <a:lnTo>
                    <a:pt x="64" y="136"/>
                  </a:lnTo>
                  <a:lnTo>
                    <a:pt x="67" y="136"/>
                  </a:lnTo>
                  <a:lnTo>
                    <a:pt x="72" y="136"/>
                  </a:lnTo>
                  <a:lnTo>
                    <a:pt x="75" y="136"/>
                  </a:lnTo>
                  <a:lnTo>
                    <a:pt x="78" y="135"/>
                  </a:lnTo>
                  <a:lnTo>
                    <a:pt x="81" y="135"/>
                  </a:lnTo>
                  <a:lnTo>
                    <a:pt x="85" y="135"/>
                  </a:lnTo>
                  <a:lnTo>
                    <a:pt x="88" y="133"/>
                  </a:lnTo>
                  <a:lnTo>
                    <a:pt x="91" y="132"/>
                  </a:lnTo>
                  <a:lnTo>
                    <a:pt x="94" y="130"/>
                  </a:lnTo>
                  <a:lnTo>
                    <a:pt x="97" y="130"/>
                  </a:lnTo>
                  <a:lnTo>
                    <a:pt x="100" y="129"/>
                  </a:lnTo>
                  <a:lnTo>
                    <a:pt x="103" y="126"/>
                  </a:lnTo>
                  <a:lnTo>
                    <a:pt x="106" y="124"/>
                  </a:lnTo>
                  <a:lnTo>
                    <a:pt x="108" y="123"/>
                  </a:lnTo>
                  <a:lnTo>
                    <a:pt x="111" y="121"/>
                  </a:lnTo>
                  <a:lnTo>
                    <a:pt x="114" y="118"/>
                  </a:lnTo>
                  <a:lnTo>
                    <a:pt x="115" y="117"/>
                  </a:lnTo>
                  <a:lnTo>
                    <a:pt x="118" y="114"/>
                  </a:lnTo>
                  <a:lnTo>
                    <a:pt x="120" y="111"/>
                  </a:lnTo>
                  <a:lnTo>
                    <a:pt x="123" y="109"/>
                  </a:lnTo>
                  <a:lnTo>
                    <a:pt x="124" y="106"/>
                  </a:lnTo>
                  <a:lnTo>
                    <a:pt x="126" y="103"/>
                  </a:lnTo>
                  <a:lnTo>
                    <a:pt x="127" y="100"/>
                  </a:lnTo>
                  <a:lnTo>
                    <a:pt x="129" y="97"/>
                  </a:lnTo>
                  <a:lnTo>
                    <a:pt x="130" y="94"/>
                  </a:lnTo>
                  <a:lnTo>
                    <a:pt x="132" y="91"/>
                  </a:lnTo>
                  <a:lnTo>
                    <a:pt x="133" y="88"/>
                  </a:lnTo>
                  <a:lnTo>
                    <a:pt x="133" y="85"/>
                  </a:lnTo>
                  <a:lnTo>
                    <a:pt x="135" y="82"/>
                  </a:lnTo>
                  <a:lnTo>
                    <a:pt x="135" y="79"/>
                  </a:lnTo>
                  <a:lnTo>
                    <a:pt x="135" y="75"/>
                  </a:lnTo>
                  <a:lnTo>
                    <a:pt x="136" y="72"/>
                  </a:lnTo>
                  <a:lnTo>
                    <a:pt x="136" y="69"/>
                  </a:lnTo>
                  <a:lnTo>
                    <a:pt x="136" y="64"/>
                  </a:lnTo>
                  <a:lnTo>
                    <a:pt x="135" y="61"/>
                  </a:lnTo>
                  <a:lnTo>
                    <a:pt x="135" y="58"/>
                  </a:lnTo>
                  <a:lnTo>
                    <a:pt x="135" y="54"/>
                  </a:lnTo>
                  <a:lnTo>
                    <a:pt x="133" y="51"/>
                  </a:lnTo>
                  <a:lnTo>
                    <a:pt x="133" y="48"/>
                  </a:lnTo>
                  <a:lnTo>
                    <a:pt x="132" y="45"/>
                  </a:lnTo>
                  <a:lnTo>
                    <a:pt x="130" y="42"/>
                  </a:lnTo>
                  <a:lnTo>
                    <a:pt x="129" y="39"/>
                  </a:lnTo>
                  <a:lnTo>
                    <a:pt x="127" y="36"/>
                  </a:lnTo>
                  <a:lnTo>
                    <a:pt x="126" y="33"/>
                  </a:lnTo>
                  <a:lnTo>
                    <a:pt x="124" y="30"/>
                  </a:lnTo>
                  <a:lnTo>
                    <a:pt x="123" y="27"/>
                  </a:lnTo>
                  <a:lnTo>
                    <a:pt x="120" y="25"/>
                  </a:lnTo>
                  <a:lnTo>
                    <a:pt x="118" y="22"/>
                  </a:lnTo>
                  <a:lnTo>
                    <a:pt x="115" y="19"/>
                  </a:lnTo>
                  <a:lnTo>
                    <a:pt x="114" y="18"/>
                  </a:lnTo>
                  <a:lnTo>
                    <a:pt x="111" y="16"/>
                  </a:lnTo>
                  <a:lnTo>
                    <a:pt x="108" y="13"/>
                  </a:lnTo>
                  <a:lnTo>
                    <a:pt x="106" y="12"/>
                  </a:lnTo>
                  <a:lnTo>
                    <a:pt x="103" y="10"/>
                  </a:lnTo>
                  <a:lnTo>
                    <a:pt x="100" y="9"/>
                  </a:lnTo>
                  <a:lnTo>
                    <a:pt x="97" y="7"/>
                  </a:lnTo>
                  <a:lnTo>
                    <a:pt x="94" y="6"/>
                  </a:lnTo>
                  <a:lnTo>
                    <a:pt x="91" y="4"/>
                  </a:lnTo>
                  <a:lnTo>
                    <a:pt x="88" y="3"/>
                  </a:lnTo>
                  <a:lnTo>
                    <a:pt x="85" y="3"/>
                  </a:lnTo>
                  <a:lnTo>
                    <a:pt x="81" y="1"/>
                  </a:lnTo>
                  <a:lnTo>
                    <a:pt x="78" y="1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7" y="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15" name="Line 81">
              <a:extLst>
                <a:ext uri="{FF2B5EF4-FFF2-40B4-BE49-F238E27FC236}">
                  <a16:creationId xmlns:a16="http://schemas.microsoft.com/office/drawing/2014/main" id="{89421FD5-DD89-9D47-A5B2-C15DB3C2E2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0163" y="1123950"/>
              <a:ext cx="1587" cy="66675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16" name="Line 82">
              <a:extLst>
                <a:ext uri="{FF2B5EF4-FFF2-40B4-BE49-F238E27FC236}">
                  <a16:creationId xmlns:a16="http://schemas.microsoft.com/office/drawing/2014/main" id="{D96C806D-24FA-3C45-9D07-7AF1B12754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3350" y="1457325"/>
              <a:ext cx="1166813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17" name="Line 84">
              <a:extLst>
                <a:ext uri="{FF2B5EF4-FFF2-40B4-BE49-F238E27FC236}">
                  <a16:creationId xmlns:a16="http://schemas.microsoft.com/office/drawing/2014/main" id="{68CB0908-6C04-BE49-A80E-4F354FDDAD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97350" y="4052888"/>
              <a:ext cx="1588" cy="69056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18" name="Line 85">
              <a:extLst>
                <a:ext uri="{FF2B5EF4-FFF2-40B4-BE49-F238E27FC236}">
                  <a16:creationId xmlns:a16="http://schemas.microsoft.com/office/drawing/2014/main" id="{B000769A-CE8E-3449-8300-49E8A2BEDA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0975" y="4910138"/>
              <a:ext cx="333375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19" name="Line 86">
              <a:extLst>
                <a:ext uri="{FF2B5EF4-FFF2-40B4-BE49-F238E27FC236}">
                  <a16:creationId xmlns:a16="http://schemas.microsoft.com/office/drawing/2014/main" id="{D9C328DF-ADA3-C54D-801E-BCD51800EC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0975" y="5243513"/>
              <a:ext cx="333375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20" name="Freeform 87">
              <a:extLst>
                <a:ext uri="{FF2B5EF4-FFF2-40B4-BE49-F238E27FC236}">
                  <a16:creationId xmlns:a16="http://schemas.microsoft.com/office/drawing/2014/main" id="{9EEF9F21-DE02-9C4E-B1CC-95EFDEC8E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600" y="4791075"/>
              <a:ext cx="711200" cy="284163"/>
            </a:xfrm>
            <a:custGeom>
              <a:avLst/>
              <a:gdLst>
                <a:gd name="T0" fmla="*/ 2147483646 w 896"/>
                <a:gd name="T1" fmla="*/ 0 h 357"/>
                <a:gd name="T2" fmla="*/ 2147483646 w 896"/>
                <a:gd name="T3" fmla="*/ 0 h 357"/>
                <a:gd name="T4" fmla="*/ 2147483646 w 896"/>
                <a:gd name="T5" fmla="*/ 0 h 357"/>
                <a:gd name="T6" fmla="*/ 2147483646 w 896"/>
                <a:gd name="T7" fmla="*/ 2147483646 h 357"/>
                <a:gd name="T8" fmla="*/ 2147483646 w 896"/>
                <a:gd name="T9" fmla="*/ 2147483646 h 357"/>
                <a:gd name="T10" fmla="*/ 2147483646 w 896"/>
                <a:gd name="T11" fmla="*/ 2147483646 h 357"/>
                <a:gd name="T12" fmla="*/ 2147483646 w 896"/>
                <a:gd name="T13" fmla="*/ 2147483646 h 357"/>
                <a:gd name="T14" fmla="*/ 2147483646 w 896"/>
                <a:gd name="T15" fmla="*/ 2147483646 h 357"/>
                <a:gd name="T16" fmla="*/ 2147483646 w 896"/>
                <a:gd name="T17" fmla="*/ 2147483646 h 357"/>
                <a:gd name="T18" fmla="*/ 2147483646 w 896"/>
                <a:gd name="T19" fmla="*/ 2147483646 h 357"/>
                <a:gd name="T20" fmla="*/ 2147483646 w 896"/>
                <a:gd name="T21" fmla="*/ 2147483646 h 357"/>
                <a:gd name="T22" fmla="*/ 2147483646 w 896"/>
                <a:gd name="T23" fmla="*/ 2147483646 h 357"/>
                <a:gd name="T24" fmla="*/ 2147483646 w 896"/>
                <a:gd name="T25" fmla="*/ 2147483646 h 357"/>
                <a:gd name="T26" fmla="*/ 2147483646 w 896"/>
                <a:gd name="T27" fmla="*/ 2147483646 h 357"/>
                <a:gd name="T28" fmla="*/ 2147483646 w 896"/>
                <a:gd name="T29" fmla="*/ 2147483646 h 357"/>
                <a:gd name="T30" fmla="*/ 2147483646 w 896"/>
                <a:gd name="T31" fmla="*/ 2147483646 h 357"/>
                <a:gd name="T32" fmla="*/ 2147483646 w 896"/>
                <a:gd name="T33" fmla="*/ 2147483646 h 357"/>
                <a:gd name="T34" fmla="*/ 2147483646 w 896"/>
                <a:gd name="T35" fmla="*/ 2147483646 h 357"/>
                <a:gd name="T36" fmla="*/ 2147483646 w 896"/>
                <a:gd name="T37" fmla="*/ 2147483646 h 357"/>
                <a:gd name="T38" fmla="*/ 2147483646 w 896"/>
                <a:gd name="T39" fmla="*/ 2147483646 h 357"/>
                <a:gd name="T40" fmla="*/ 2147483646 w 896"/>
                <a:gd name="T41" fmla="*/ 2147483646 h 357"/>
                <a:gd name="T42" fmla="*/ 2147483646 w 896"/>
                <a:gd name="T43" fmla="*/ 2147483646 h 357"/>
                <a:gd name="T44" fmla="*/ 2147483646 w 896"/>
                <a:gd name="T45" fmla="*/ 2147483646 h 357"/>
                <a:gd name="T46" fmla="*/ 2147483646 w 896"/>
                <a:gd name="T47" fmla="*/ 2147483646 h 357"/>
                <a:gd name="T48" fmla="*/ 2147483646 w 896"/>
                <a:gd name="T49" fmla="*/ 2147483646 h 357"/>
                <a:gd name="T50" fmla="*/ 2147483646 w 896"/>
                <a:gd name="T51" fmla="*/ 2147483646 h 357"/>
                <a:gd name="T52" fmla="*/ 2147483646 w 896"/>
                <a:gd name="T53" fmla="*/ 2147483646 h 357"/>
                <a:gd name="T54" fmla="*/ 2147483646 w 896"/>
                <a:gd name="T55" fmla="*/ 2147483646 h 357"/>
                <a:gd name="T56" fmla="*/ 2147483646 w 896"/>
                <a:gd name="T57" fmla="*/ 2147483646 h 357"/>
                <a:gd name="T58" fmla="*/ 2147483646 w 896"/>
                <a:gd name="T59" fmla="*/ 2147483646 h 357"/>
                <a:gd name="T60" fmla="*/ 2147483646 w 896"/>
                <a:gd name="T61" fmla="*/ 2147483646 h 357"/>
                <a:gd name="T62" fmla="*/ 2147483646 w 896"/>
                <a:gd name="T63" fmla="*/ 2147483646 h 357"/>
                <a:gd name="T64" fmla="*/ 2147483646 w 896"/>
                <a:gd name="T65" fmla="*/ 2147483646 h 357"/>
                <a:gd name="T66" fmla="*/ 2147483646 w 896"/>
                <a:gd name="T67" fmla="*/ 2147483646 h 357"/>
                <a:gd name="T68" fmla="*/ 2147483646 w 896"/>
                <a:gd name="T69" fmla="*/ 2147483646 h 357"/>
                <a:gd name="T70" fmla="*/ 2147483646 w 896"/>
                <a:gd name="T71" fmla="*/ 2147483646 h 357"/>
                <a:gd name="T72" fmla="*/ 2147483646 w 896"/>
                <a:gd name="T73" fmla="*/ 2147483646 h 357"/>
                <a:gd name="T74" fmla="*/ 2147483646 w 896"/>
                <a:gd name="T75" fmla="*/ 2147483646 h 357"/>
                <a:gd name="T76" fmla="*/ 2147483646 w 896"/>
                <a:gd name="T77" fmla="*/ 2147483646 h 357"/>
                <a:gd name="T78" fmla="*/ 2147483646 w 896"/>
                <a:gd name="T79" fmla="*/ 2147483646 h 357"/>
                <a:gd name="T80" fmla="*/ 2147483646 w 896"/>
                <a:gd name="T81" fmla="*/ 2147483646 h 357"/>
                <a:gd name="T82" fmla="*/ 2147483646 w 896"/>
                <a:gd name="T83" fmla="*/ 2147483646 h 357"/>
                <a:gd name="T84" fmla="*/ 2147483646 w 896"/>
                <a:gd name="T85" fmla="*/ 2147483646 h 357"/>
                <a:gd name="T86" fmla="*/ 2147483646 w 896"/>
                <a:gd name="T87" fmla="*/ 2147483646 h 357"/>
                <a:gd name="T88" fmla="*/ 2147483646 w 896"/>
                <a:gd name="T89" fmla="*/ 2147483646 h 357"/>
                <a:gd name="T90" fmla="*/ 2147483646 w 896"/>
                <a:gd name="T91" fmla="*/ 2147483646 h 357"/>
                <a:gd name="T92" fmla="*/ 2147483646 w 896"/>
                <a:gd name="T93" fmla="*/ 2147483646 h 357"/>
                <a:gd name="T94" fmla="*/ 2147483646 w 896"/>
                <a:gd name="T95" fmla="*/ 2147483646 h 357"/>
                <a:gd name="T96" fmla="*/ 2147483646 w 896"/>
                <a:gd name="T97" fmla="*/ 2147483646 h 357"/>
                <a:gd name="T98" fmla="*/ 2147483646 w 896"/>
                <a:gd name="T99" fmla="*/ 2147483646 h 357"/>
                <a:gd name="T100" fmla="*/ 2147483646 w 896"/>
                <a:gd name="T101" fmla="*/ 2147483646 h 357"/>
                <a:gd name="T102" fmla="*/ 2147483646 w 896"/>
                <a:gd name="T103" fmla="*/ 2147483646 h 357"/>
                <a:gd name="T104" fmla="*/ 2147483646 w 896"/>
                <a:gd name="T105" fmla="*/ 2147483646 h 357"/>
                <a:gd name="T106" fmla="*/ 2147483646 w 896"/>
                <a:gd name="T107" fmla="*/ 2147483646 h 357"/>
                <a:gd name="T108" fmla="*/ 2147483646 w 896"/>
                <a:gd name="T109" fmla="*/ 2147483646 h 357"/>
                <a:gd name="T110" fmla="*/ 2147483646 w 896"/>
                <a:gd name="T111" fmla="*/ 2147483646 h 357"/>
                <a:gd name="T112" fmla="*/ 2147483646 w 896"/>
                <a:gd name="T113" fmla="*/ 2147483646 h 357"/>
                <a:gd name="T114" fmla="*/ 2147483646 w 896"/>
                <a:gd name="T115" fmla="*/ 2147483646 h 357"/>
                <a:gd name="T116" fmla="*/ 2147483646 w 896"/>
                <a:gd name="T117" fmla="*/ 2147483646 h 357"/>
                <a:gd name="T118" fmla="*/ 2147483646 w 896"/>
                <a:gd name="T119" fmla="*/ 2147483646 h 357"/>
                <a:gd name="T120" fmla="*/ 2147483646 w 896"/>
                <a:gd name="T121" fmla="*/ 2147483646 h 3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96" h="357">
                  <a:moveTo>
                    <a:pt x="0" y="0"/>
                  </a:moveTo>
                  <a:lnTo>
                    <a:pt x="34" y="0"/>
                  </a:lnTo>
                  <a:lnTo>
                    <a:pt x="66" y="0"/>
                  </a:lnTo>
                  <a:lnTo>
                    <a:pt x="96" y="0"/>
                  </a:lnTo>
                  <a:lnTo>
                    <a:pt x="124" y="0"/>
                  </a:lnTo>
                  <a:lnTo>
                    <a:pt x="150" y="0"/>
                  </a:lnTo>
                  <a:lnTo>
                    <a:pt x="174" y="0"/>
                  </a:lnTo>
                  <a:lnTo>
                    <a:pt x="196" y="0"/>
                  </a:lnTo>
                  <a:lnTo>
                    <a:pt x="217" y="0"/>
                  </a:lnTo>
                  <a:lnTo>
                    <a:pt x="237" y="0"/>
                  </a:lnTo>
                  <a:lnTo>
                    <a:pt x="255" y="0"/>
                  </a:lnTo>
                  <a:lnTo>
                    <a:pt x="271" y="0"/>
                  </a:lnTo>
                  <a:lnTo>
                    <a:pt x="286" y="0"/>
                  </a:lnTo>
                  <a:lnTo>
                    <a:pt x="300" y="0"/>
                  </a:lnTo>
                  <a:lnTo>
                    <a:pt x="312" y="0"/>
                  </a:lnTo>
                  <a:lnTo>
                    <a:pt x="322" y="0"/>
                  </a:lnTo>
                  <a:lnTo>
                    <a:pt x="333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7" y="0"/>
                  </a:lnTo>
                  <a:lnTo>
                    <a:pt x="363" y="0"/>
                  </a:lnTo>
                  <a:lnTo>
                    <a:pt x="369" y="0"/>
                  </a:lnTo>
                  <a:lnTo>
                    <a:pt x="374" y="0"/>
                  </a:lnTo>
                  <a:lnTo>
                    <a:pt x="378" y="2"/>
                  </a:lnTo>
                  <a:lnTo>
                    <a:pt x="383" y="2"/>
                  </a:lnTo>
                  <a:lnTo>
                    <a:pt x="386" y="2"/>
                  </a:lnTo>
                  <a:lnTo>
                    <a:pt x="389" y="2"/>
                  </a:lnTo>
                  <a:lnTo>
                    <a:pt x="392" y="2"/>
                  </a:lnTo>
                  <a:lnTo>
                    <a:pt x="395" y="2"/>
                  </a:lnTo>
                  <a:lnTo>
                    <a:pt x="396" y="2"/>
                  </a:lnTo>
                  <a:lnTo>
                    <a:pt x="399" y="2"/>
                  </a:lnTo>
                  <a:lnTo>
                    <a:pt x="401" y="2"/>
                  </a:lnTo>
                  <a:lnTo>
                    <a:pt x="404" y="2"/>
                  </a:lnTo>
                  <a:lnTo>
                    <a:pt x="407" y="2"/>
                  </a:lnTo>
                  <a:lnTo>
                    <a:pt x="408" y="3"/>
                  </a:lnTo>
                  <a:lnTo>
                    <a:pt x="411" y="3"/>
                  </a:lnTo>
                  <a:lnTo>
                    <a:pt x="413" y="3"/>
                  </a:lnTo>
                  <a:lnTo>
                    <a:pt x="414" y="3"/>
                  </a:lnTo>
                  <a:lnTo>
                    <a:pt x="417" y="3"/>
                  </a:lnTo>
                  <a:lnTo>
                    <a:pt x="419" y="3"/>
                  </a:lnTo>
                  <a:lnTo>
                    <a:pt x="420" y="3"/>
                  </a:lnTo>
                  <a:lnTo>
                    <a:pt x="422" y="3"/>
                  </a:lnTo>
                  <a:lnTo>
                    <a:pt x="423" y="3"/>
                  </a:lnTo>
                  <a:lnTo>
                    <a:pt x="425" y="3"/>
                  </a:lnTo>
                  <a:lnTo>
                    <a:pt x="426" y="3"/>
                  </a:lnTo>
                  <a:lnTo>
                    <a:pt x="428" y="5"/>
                  </a:lnTo>
                  <a:lnTo>
                    <a:pt x="429" y="5"/>
                  </a:lnTo>
                  <a:lnTo>
                    <a:pt x="431" y="5"/>
                  </a:lnTo>
                  <a:lnTo>
                    <a:pt x="432" y="5"/>
                  </a:lnTo>
                  <a:lnTo>
                    <a:pt x="434" y="5"/>
                  </a:lnTo>
                  <a:lnTo>
                    <a:pt x="435" y="5"/>
                  </a:lnTo>
                  <a:lnTo>
                    <a:pt x="437" y="5"/>
                  </a:lnTo>
                  <a:lnTo>
                    <a:pt x="438" y="5"/>
                  </a:lnTo>
                  <a:lnTo>
                    <a:pt x="440" y="6"/>
                  </a:lnTo>
                  <a:lnTo>
                    <a:pt x="441" y="6"/>
                  </a:lnTo>
                  <a:lnTo>
                    <a:pt x="443" y="6"/>
                  </a:lnTo>
                  <a:lnTo>
                    <a:pt x="444" y="6"/>
                  </a:lnTo>
                  <a:lnTo>
                    <a:pt x="447" y="6"/>
                  </a:lnTo>
                  <a:lnTo>
                    <a:pt x="449" y="6"/>
                  </a:lnTo>
                  <a:lnTo>
                    <a:pt x="450" y="6"/>
                  </a:lnTo>
                  <a:lnTo>
                    <a:pt x="453" y="8"/>
                  </a:lnTo>
                  <a:lnTo>
                    <a:pt x="455" y="8"/>
                  </a:lnTo>
                  <a:lnTo>
                    <a:pt x="458" y="8"/>
                  </a:lnTo>
                  <a:lnTo>
                    <a:pt x="459" y="8"/>
                  </a:lnTo>
                  <a:lnTo>
                    <a:pt x="462" y="9"/>
                  </a:lnTo>
                  <a:lnTo>
                    <a:pt x="464" y="9"/>
                  </a:lnTo>
                  <a:lnTo>
                    <a:pt x="465" y="9"/>
                  </a:lnTo>
                  <a:lnTo>
                    <a:pt x="468" y="9"/>
                  </a:lnTo>
                  <a:lnTo>
                    <a:pt x="470" y="9"/>
                  </a:lnTo>
                  <a:lnTo>
                    <a:pt x="471" y="11"/>
                  </a:lnTo>
                  <a:lnTo>
                    <a:pt x="473" y="11"/>
                  </a:lnTo>
                  <a:lnTo>
                    <a:pt x="474" y="11"/>
                  </a:lnTo>
                  <a:lnTo>
                    <a:pt x="476" y="11"/>
                  </a:lnTo>
                  <a:lnTo>
                    <a:pt x="477" y="11"/>
                  </a:lnTo>
                  <a:lnTo>
                    <a:pt x="479" y="11"/>
                  </a:lnTo>
                  <a:lnTo>
                    <a:pt x="480" y="12"/>
                  </a:lnTo>
                  <a:lnTo>
                    <a:pt x="482" y="12"/>
                  </a:lnTo>
                  <a:lnTo>
                    <a:pt x="483" y="12"/>
                  </a:lnTo>
                  <a:lnTo>
                    <a:pt x="485" y="12"/>
                  </a:lnTo>
                  <a:lnTo>
                    <a:pt x="486" y="14"/>
                  </a:lnTo>
                  <a:lnTo>
                    <a:pt x="488" y="14"/>
                  </a:lnTo>
                  <a:lnTo>
                    <a:pt x="489" y="14"/>
                  </a:lnTo>
                  <a:lnTo>
                    <a:pt x="491" y="14"/>
                  </a:lnTo>
                  <a:lnTo>
                    <a:pt x="492" y="15"/>
                  </a:lnTo>
                  <a:lnTo>
                    <a:pt x="494" y="15"/>
                  </a:lnTo>
                  <a:lnTo>
                    <a:pt x="495" y="15"/>
                  </a:lnTo>
                  <a:lnTo>
                    <a:pt x="497" y="17"/>
                  </a:lnTo>
                  <a:lnTo>
                    <a:pt x="500" y="17"/>
                  </a:lnTo>
                  <a:lnTo>
                    <a:pt x="501" y="17"/>
                  </a:lnTo>
                  <a:lnTo>
                    <a:pt x="503" y="18"/>
                  </a:lnTo>
                  <a:lnTo>
                    <a:pt x="506" y="18"/>
                  </a:lnTo>
                  <a:lnTo>
                    <a:pt x="509" y="20"/>
                  </a:lnTo>
                  <a:lnTo>
                    <a:pt x="510" y="20"/>
                  </a:lnTo>
                  <a:lnTo>
                    <a:pt x="513" y="21"/>
                  </a:lnTo>
                  <a:lnTo>
                    <a:pt x="516" y="21"/>
                  </a:lnTo>
                  <a:lnTo>
                    <a:pt x="519" y="23"/>
                  </a:lnTo>
                  <a:lnTo>
                    <a:pt x="521" y="23"/>
                  </a:lnTo>
                  <a:lnTo>
                    <a:pt x="524" y="24"/>
                  </a:lnTo>
                  <a:lnTo>
                    <a:pt x="525" y="24"/>
                  </a:lnTo>
                  <a:lnTo>
                    <a:pt x="527" y="26"/>
                  </a:lnTo>
                  <a:lnTo>
                    <a:pt x="530" y="26"/>
                  </a:lnTo>
                  <a:lnTo>
                    <a:pt x="531" y="27"/>
                  </a:lnTo>
                  <a:lnTo>
                    <a:pt x="533" y="27"/>
                  </a:lnTo>
                  <a:lnTo>
                    <a:pt x="534" y="27"/>
                  </a:lnTo>
                  <a:lnTo>
                    <a:pt x="536" y="29"/>
                  </a:lnTo>
                  <a:lnTo>
                    <a:pt x="537" y="29"/>
                  </a:lnTo>
                  <a:lnTo>
                    <a:pt x="539" y="29"/>
                  </a:lnTo>
                  <a:lnTo>
                    <a:pt x="540" y="30"/>
                  </a:lnTo>
                  <a:lnTo>
                    <a:pt x="542" y="30"/>
                  </a:lnTo>
                  <a:lnTo>
                    <a:pt x="543" y="30"/>
                  </a:lnTo>
                  <a:lnTo>
                    <a:pt x="545" y="32"/>
                  </a:lnTo>
                  <a:lnTo>
                    <a:pt x="546" y="32"/>
                  </a:lnTo>
                  <a:lnTo>
                    <a:pt x="546" y="33"/>
                  </a:lnTo>
                  <a:lnTo>
                    <a:pt x="548" y="33"/>
                  </a:lnTo>
                  <a:lnTo>
                    <a:pt x="549" y="33"/>
                  </a:lnTo>
                  <a:lnTo>
                    <a:pt x="551" y="35"/>
                  </a:lnTo>
                  <a:lnTo>
                    <a:pt x="552" y="35"/>
                  </a:lnTo>
                  <a:lnTo>
                    <a:pt x="554" y="36"/>
                  </a:lnTo>
                  <a:lnTo>
                    <a:pt x="555" y="36"/>
                  </a:lnTo>
                  <a:lnTo>
                    <a:pt x="557" y="38"/>
                  </a:lnTo>
                  <a:lnTo>
                    <a:pt x="560" y="38"/>
                  </a:lnTo>
                  <a:lnTo>
                    <a:pt x="561" y="39"/>
                  </a:lnTo>
                  <a:lnTo>
                    <a:pt x="563" y="41"/>
                  </a:lnTo>
                  <a:lnTo>
                    <a:pt x="566" y="41"/>
                  </a:lnTo>
                  <a:lnTo>
                    <a:pt x="567" y="42"/>
                  </a:lnTo>
                  <a:lnTo>
                    <a:pt x="570" y="44"/>
                  </a:lnTo>
                  <a:lnTo>
                    <a:pt x="572" y="45"/>
                  </a:lnTo>
                  <a:lnTo>
                    <a:pt x="575" y="45"/>
                  </a:lnTo>
                  <a:lnTo>
                    <a:pt x="576" y="47"/>
                  </a:lnTo>
                  <a:lnTo>
                    <a:pt x="578" y="48"/>
                  </a:lnTo>
                  <a:lnTo>
                    <a:pt x="581" y="48"/>
                  </a:lnTo>
                  <a:lnTo>
                    <a:pt x="582" y="50"/>
                  </a:lnTo>
                  <a:lnTo>
                    <a:pt x="584" y="51"/>
                  </a:lnTo>
                  <a:lnTo>
                    <a:pt x="585" y="51"/>
                  </a:lnTo>
                  <a:lnTo>
                    <a:pt x="587" y="53"/>
                  </a:lnTo>
                  <a:lnTo>
                    <a:pt x="588" y="53"/>
                  </a:lnTo>
                  <a:lnTo>
                    <a:pt x="590" y="54"/>
                  </a:lnTo>
                  <a:lnTo>
                    <a:pt x="591" y="54"/>
                  </a:lnTo>
                  <a:lnTo>
                    <a:pt x="593" y="56"/>
                  </a:lnTo>
                  <a:lnTo>
                    <a:pt x="594" y="56"/>
                  </a:lnTo>
                  <a:lnTo>
                    <a:pt x="596" y="57"/>
                  </a:lnTo>
                  <a:lnTo>
                    <a:pt x="597" y="57"/>
                  </a:lnTo>
                  <a:lnTo>
                    <a:pt x="599" y="59"/>
                  </a:lnTo>
                  <a:lnTo>
                    <a:pt x="600" y="59"/>
                  </a:lnTo>
                  <a:lnTo>
                    <a:pt x="602" y="60"/>
                  </a:lnTo>
                  <a:lnTo>
                    <a:pt x="603" y="60"/>
                  </a:lnTo>
                  <a:lnTo>
                    <a:pt x="603" y="62"/>
                  </a:lnTo>
                  <a:lnTo>
                    <a:pt x="605" y="62"/>
                  </a:lnTo>
                  <a:lnTo>
                    <a:pt x="606" y="63"/>
                  </a:lnTo>
                  <a:lnTo>
                    <a:pt x="608" y="63"/>
                  </a:lnTo>
                  <a:lnTo>
                    <a:pt x="609" y="65"/>
                  </a:lnTo>
                  <a:lnTo>
                    <a:pt x="612" y="65"/>
                  </a:lnTo>
                  <a:lnTo>
                    <a:pt x="614" y="66"/>
                  </a:lnTo>
                  <a:lnTo>
                    <a:pt x="615" y="68"/>
                  </a:lnTo>
                  <a:lnTo>
                    <a:pt x="617" y="69"/>
                  </a:lnTo>
                  <a:lnTo>
                    <a:pt x="620" y="69"/>
                  </a:lnTo>
                  <a:lnTo>
                    <a:pt x="621" y="71"/>
                  </a:lnTo>
                  <a:lnTo>
                    <a:pt x="623" y="72"/>
                  </a:lnTo>
                  <a:lnTo>
                    <a:pt x="626" y="74"/>
                  </a:lnTo>
                  <a:lnTo>
                    <a:pt x="627" y="74"/>
                  </a:lnTo>
                  <a:lnTo>
                    <a:pt x="629" y="75"/>
                  </a:lnTo>
                  <a:lnTo>
                    <a:pt x="630" y="75"/>
                  </a:lnTo>
                  <a:lnTo>
                    <a:pt x="632" y="77"/>
                  </a:lnTo>
                  <a:lnTo>
                    <a:pt x="633" y="78"/>
                  </a:lnTo>
                  <a:lnTo>
                    <a:pt x="635" y="78"/>
                  </a:lnTo>
                  <a:lnTo>
                    <a:pt x="636" y="78"/>
                  </a:lnTo>
                  <a:lnTo>
                    <a:pt x="638" y="80"/>
                  </a:lnTo>
                  <a:lnTo>
                    <a:pt x="639" y="81"/>
                  </a:lnTo>
                  <a:lnTo>
                    <a:pt x="641" y="81"/>
                  </a:lnTo>
                  <a:lnTo>
                    <a:pt x="641" y="83"/>
                  </a:lnTo>
                  <a:lnTo>
                    <a:pt x="642" y="83"/>
                  </a:lnTo>
                  <a:lnTo>
                    <a:pt x="644" y="83"/>
                  </a:lnTo>
                  <a:lnTo>
                    <a:pt x="644" y="84"/>
                  </a:lnTo>
                  <a:lnTo>
                    <a:pt x="645" y="84"/>
                  </a:lnTo>
                  <a:lnTo>
                    <a:pt x="647" y="86"/>
                  </a:lnTo>
                  <a:lnTo>
                    <a:pt x="648" y="86"/>
                  </a:lnTo>
                  <a:lnTo>
                    <a:pt x="650" y="87"/>
                  </a:lnTo>
                  <a:lnTo>
                    <a:pt x="651" y="89"/>
                  </a:lnTo>
                  <a:lnTo>
                    <a:pt x="653" y="89"/>
                  </a:lnTo>
                  <a:lnTo>
                    <a:pt x="654" y="90"/>
                  </a:lnTo>
                  <a:lnTo>
                    <a:pt x="656" y="92"/>
                  </a:lnTo>
                  <a:lnTo>
                    <a:pt x="657" y="92"/>
                  </a:lnTo>
                  <a:lnTo>
                    <a:pt x="659" y="93"/>
                  </a:lnTo>
                  <a:lnTo>
                    <a:pt x="660" y="95"/>
                  </a:lnTo>
                  <a:lnTo>
                    <a:pt x="662" y="95"/>
                  </a:lnTo>
                  <a:lnTo>
                    <a:pt x="663" y="96"/>
                  </a:lnTo>
                  <a:lnTo>
                    <a:pt x="665" y="98"/>
                  </a:lnTo>
                  <a:lnTo>
                    <a:pt x="666" y="98"/>
                  </a:lnTo>
                  <a:lnTo>
                    <a:pt x="668" y="99"/>
                  </a:lnTo>
                  <a:lnTo>
                    <a:pt x="669" y="101"/>
                  </a:lnTo>
                  <a:lnTo>
                    <a:pt x="671" y="101"/>
                  </a:lnTo>
                  <a:lnTo>
                    <a:pt x="672" y="102"/>
                  </a:lnTo>
                  <a:lnTo>
                    <a:pt x="674" y="102"/>
                  </a:lnTo>
                  <a:lnTo>
                    <a:pt x="675" y="104"/>
                  </a:lnTo>
                  <a:lnTo>
                    <a:pt x="677" y="105"/>
                  </a:lnTo>
                  <a:lnTo>
                    <a:pt x="678" y="105"/>
                  </a:lnTo>
                  <a:lnTo>
                    <a:pt x="678" y="107"/>
                  </a:lnTo>
                  <a:lnTo>
                    <a:pt x="680" y="107"/>
                  </a:lnTo>
                  <a:lnTo>
                    <a:pt x="680" y="108"/>
                  </a:lnTo>
                  <a:lnTo>
                    <a:pt x="681" y="108"/>
                  </a:lnTo>
                  <a:lnTo>
                    <a:pt x="683" y="110"/>
                  </a:lnTo>
                  <a:lnTo>
                    <a:pt x="684" y="110"/>
                  </a:lnTo>
                  <a:lnTo>
                    <a:pt x="684" y="111"/>
                  </a:lnTo>
                  <a:lnTo>
                    <a:pt x="686" y="111"/>
                  </a:lnTo>
                  <a:lnTo>
                    <a:pt x="686" y="113"/>
                  </a:lnTo>
                  <a:lnTo>
                    <a:pt x="687" y="113"/>
                  </a:lnTo>
                  <a:lnTo>
                    <a:pt x="689" y="113"/>
                  </a:lnTo>
                  <a:lnTo>
                    <a:pt x="689" y="114"/>
                  </a:lnTo>
                  <a:lnTo>
                    <a:pt x="690" y="114"/>
                  </a:lnTo>
                  <a:lnTo>
                    <a:pt x="692" y="116"/>
                  </a:lnTo>
                  <a:lnTo>
                    <a:pt x="692" y="117"/>
                  </a:lnTo>
                  <a:lnTo>
                    <a:pt x="693" y="117"/>
                  </a:lnTo>
                  <a:lnTo>
                    <a:pt x="695" y="119"/>
                  </a:lnTo>
                  <a:lnTo>
                    <a:pt x="696" y="119"/>
                  </a:lnTo>
                  <a:lnTo>
                    <a:pt x="696" y="120"/>
                  </a:lnTo>
                  <a:lnTo>
                    <a:pt x="698" y="122"/>
                  </a:lnTo>
                  <a:lnTo>
                    <a:pt x="699" y="122"/>
                  </a:lnTo>
                  <a:lnTo>
                    <a:pt x="701" y="123"/>
                  </a:lnTo>
                  <a:lnTo>
                    <a:pt x="702" y="125"/>
                  </a:lnTo>
                  <a:lnTo>
                    <a:pt x="704" y="125"/>
                  </a:lnTo>
                  <a:lnTo>
                    <a:pt x="704" y="126"/>
                  </a:lnTo>
                  <a:lnTo>
                    <a:pt x="705" y="126"/>
                  </a:lnTo>
                  <a:lnTo>
                    <a:pt x="707" y="128"/>
                  </a:lnTo>
                  <a:lnTo>
                    <a:pt x="708" y="129"/>
                  </a:lnTo>
                  <a:lnTo>
                    <a:pt x="710" y="129"/>
                  </a:lnTo>
                  <a:lnTo>
                    <a:pt x="710" y="131"/>
                  </a:lnTo>
                  <a:lnTo>
                    <a:pt x="711" y="131"/>
                  </a:lnTo>
                  <a:lnTo>
                    <a:pt x="713" y="132"/>
                  </a:lnTo>
                  <a:lnTo>
                    <a:pt x="714" y="132"/>
                  </a:lnTo>
                  <a:lnTo>
                    <a:pt x="714" y="134"/>
                  </a:lnTo>
                  <a:lnTo>
                    <a:pt x="716" y="134"/>
                  </a:lnTo>
                  <a:lnTo>
                    <a:pt x="717" y="135"/>
                  </a:lnTo>
                  <a:lnTo>
                    <a:pt x="719" y="137"/>
                  </a:lnTo>
                  <a:lnTo>
                    <a:pt x="720" y="137"/>
                  </a:lnTo>
                  <a:lnTo>
                    <a:pt x="722" y="138"/>
                  </a:lnTo>
                  <a:lnTo>
                    <a:pt x="723" y="140"/>
                  </a:lnTo>
                  <a:lnTo>
                    <a:pt x="725" y="140"/>
                  </a:lnTo>
                  <a:lnTo>
                    <a:pt x="725" y="141"/>
                  </a:lnTo>
                  <a:lnTo>
                    <a:pt x="726" y="141"/>
                  </a:lnTo>
                  <a:lnTo>
                    <a:pt x="728" y="143"/>
                  </a:lnTo>
                  <a:lnTo>
                    <a:pt x="729" y="143"/>
                  </a:lnTo>
                  <a:lnTo>
                    <a:pt x="729" y="144"/>
                  </a:lnTo>
                  <a:lnTo>
                    <a:pt x="731" y="144"/>
                  </a:lnTo>
                  <a:lnTo>
                    <a:pt x="731" y="146"/>
                  </a:lnTo>
                  <a:lnTo>
                    <a:pt x="732" y="146"/>
                  </a:lnTo>
                  <a:lnTo>
                    <a:pt x="734" y="147"/>
                  </a:lnTo>
                  <a:lnTo>
                    <a:pt x="735" y="147"/>
                  </a:lnTo>
                  <a:lnTo>
                    <a:pt x="735" y="149"/>
                  </a:lnTo>
                  <a:lnTo>
                    <a:pt x="737" y="149"/>
                  </a:lnTo>
                  <a:lnTo>
                    <a:pt x="737" y="150"/>
                  </a:lnTo>
                  <a:lnTo>
                    <a:pt x="738" y="150"/>
                  </a:lnTo>
                  <a:lnTo>
                    <a:pt x="738" y="152"/>
                  </a:lnTo>
                  <a:lnTo>
                    <a:pt x="740" y="152"/>
                  </a:lnTo>
                  <a:lnTo>
                    <a:pt x="740" y="153"/>
                  </a:lnTo>
                  <a:lnTo>
                    <a:pt x="741" y="153"/>
                  </a:lnTo>
                  <a:lnTo>
                    <a:pt x="743" y="155"/>
                  </a:lnTo>
                  <a:lnTo>
                    <a:pt x="743" y="156"/>
                  </a:lnTo>
                  <a:lnTo>
                    <a:pt x="744" y="156"/>
                  </a:lnTo>
                  <a:lnTo>
                    <a:pt x="746" y="158"/>
                  </a:lnTo>
                  <a:lnTo>
                    <a:pt x="746" y="159"/>
                  </a:lnTo>
                  <a:lnTo>
                    <a:pt x="747" y="159"/>
                  </a:lnTo>
                  <a:lnTo>
                    <a:pt x="749" y="161"/>
                  </a:lnTo>
                  <a:lnTo>
                    <a:pt x="750" y="162"/>
                  </a:lnTo>
                  <a:lnTo>
                    <a:pt x="752" y="164"/>
                  </a:lnTo>
                  <a:lnTo>
                    <a:pt x="752" y="165"/>
                  </a:lnTo>
                  <a:lnTo>
                    <a:pt x="753" y="167"/>
                  </a:lnTo>
                  <a:lnTo>
                    <a:pt x="755" y="168"/>
                  </a:lnTo>
                  <a:lnTo>
                    <a:pt x="756" y="170"/>
                  </a:lnTo>
                  <a:lnTo>
                    <a:pt x="758" y="171"/>
                  </a:lnTo>
                  <a:lnTo>
                    <a:pt x="759" y="173"/>
                  </a:lnTo>
                  <a:lnTo>
                    <a:pt x="761" y="174"/>
                  </a:lnTo>
                  <a:lnTo>
                    <a:pt x="762" y="176"/>
                  </a:lnTo>
                  <a:lnTo>
                    <a:pt x="764" y="177"/>
                  </a:lnTo>
                  <a:lnTo>
                    <a:pt x="765" y="179"/>
                  </a:lnTo>
                  <a:lnTo>
                    <a:pt x="767" y="180"/>
                  </a:lnTo>
                  <a:lnTo>
                    <a:pt x="767" y="182"/>
                  </a:lnTo>
                  <a:lnTo>
                    <a:pt x="768" y="182"/>
                  </a:lnTo>
                  <a:lnTo>
                    <a:pt x="768" y="183"/>
                  </a:lnTo>
                  <a:lnTo>
                    <a:pt x="770" y="183"/>
                  </a:lnTo>
                  <a:lnTo>
                    <a:pt x="770" y="185"/>
                  </a:lnTo>
                  <a:lnTo>
                    <a:pt x="771" y="186"/>
                  </a:lnTo>
                  <a:lnTo>
                    <a:pt x="773" y="186"/>
                  </a:lnTo>
                  <a:lnTo>
                    <a:pt x="773" y="188"/>
                  </a:lnTo>
                  <a:lnTo>
                    <a:pt x="774" y="189"/>
                  </a:lnTo>
                  <a:lnTo>
                    <a:pt x="776" y="191"/>
                  </a:lnTo>
                  <a:lnTo>
                    <a:pt x="777" y="192"/>
                  </a:lnTo>
                  <a:lnTo>
                    <a:pt x="779" y="194"/>
                  </a:lnTo>
                  <a:lnTo>
                    <a:pt x="780" y="195"/>
                  </a:lnTo>
                  <a:lnTo>
                    <a:pt x="782" y="197"/>
                  </a:lnTo>
                  <a:lnTo>
                    <a:pt x="782" y="198"/>
                  </a:lnTo>
                  <a:lnTo>
                    <a:pt x="783" y="201"/>
                  </a:lnTo>
                  <a:lnTo>
                    <a:pt x="786" y="203"/>
                  </a:lnTo>
                  <a:lnTo>
                    <a:pt x="788" y="204"/>
                  </a:lnTo>
                  <a:lnTo>
                    <a:pt x="789" y="207"/>
                  </a:lnTo>
                  <a:lnTo>
                    <a:pt x="791" y="209"/>
                  </a:lnTo>
                  <a:lnTo>
                    <a:pt x="792" y="210"/>
                  </a:lnTo>
                  <a:lnTo>
                    <a:pt x="794" y="212"/>
                  </a:lnTo>
                  <a:lnTo>
                    <a:pt x="795" y="213"/>
                  </a:lnTo>
                  <a:lnTo>
                    <a:pt x="797" y="215"/>
                  </a:lnTo>
                  <a:lnTo>
                    <a:pt x="797" y="216"/>
                  </a:lnTo>
                  <a:lnTo>
                    <a:pt x="798" y="218"/>
                  </a:lnTo>
                  <a:lnTo>
                    <a:pt x="800" y="219"/>
                  </a:lnTo>
                  <a:lnTo>
                    <a:pt x="800" y="221"/>
                  </a:lnTo>
                  <a:lnTo>
                    <a:pt x="801" y="222"/>
                  </a:lnTo>
                  <a:lnTo>
                    <a:pt x="803" y="224"/>
                  </a:lnTo>
                  <a:lnTo>
                    <a:pt x="804" y="225"/>
                  </a:lnTo>
                  <a:lnTo>
                    <a:pt x="806" y="227"/>
                  </a:lnTo>
                  <a:lnTo>
                    <a:pt x="806" y="228"/>
                  </a:lnTo>
                  <a:lnTo>
                    <a:pt x="807" y="228"/>
                  </a:lnTo>
                  <a:lnTo>
                    <a:pt x="807" y="230"/>
                  </a:lnTo>
                  <a:lnTo>
                    <a:pt x="809" y="231"/>
                  </a:lnTo>
                  <a:lnTo>
                    <a:pt x="810" y="233"/>
                  </a:lnTo>
                  <a:lnTo>
                    <a:pt x="810" y="234"/>
                  </a:lnTo>
                  <a:lnTo>
                    <a:pt x="812" y="236"/>
                  </a:lnTo>
                  <a:lnTo>
                    <a:pt x="813" y="237"/>
                  </a:lnTo>
                  <a:lnTo>
                    <a:pt x="815" y="240"/>
                  </a:lnTo>
                  <a:lnTo>
                    <a:pt x="816" y="242"/>
                  </a:lnTo>
                  <a:lnTo>
                    <a:pt x="818" y="243"/>
                  </a:lnTo>
                  <a:lnTo>
                    <a:pt x="819" y="245"/>
                  </a:lnTo>
                  <a:lnTo>
                    <a:pt x="819" y="246"/>
                  </a:lnTo>
                  <a:lnTo>
                    <a:pt x="821" y="249"/>
                  </a:lnTo>
                  <a:lnTo>
                    <a:pt x="824" y="251"/>
                  </a:lnTo>
                  <a:lnTo>
                    <a:pt x="825" y="254"/>
                  </a:lnTo>
                  <a:lnTo>
                    <a:pt x="827" y="255"/>
                  </a:lnTo>
                  <a:lnTo>
                    <a:pt x="828" y="258"/>
                  </a:lnTo>
                  <a:lnTo>
                    <a:pt x="830" y="260"/>
                  </a:lnTo>
                  <a:lnTo>
                    <a:pt x="831" y="263"/>
                  </a:lnTo>
                  <a:lnTo>
                    <a:pt x="833" y="264"/>
                  </a:lnTo>
                  <a:lnTo>
                    <a:pt x="834" y="266"/>
                  </a:lnTo>
                  <a:lnTo>
                    <a:pt x="834" y="267"/>
                  </a:lnTo>
                  <a:lnTo>
                    <a:pt x="836" y="269"/>
                  </a:lnTo>
                  <a:lnTo>
                    <a:pt x="837" y="270"/>
                  </a:lnTo>
                  <a:lnTo>
                    <a:pt x="837" y="272"/>
                  </a:lnTo>
                  <a:lnTo>
                    <a:pt x="839" y="273"/>
                  </a:lnTo>
                  <a:lnTo>
                    <a:pt x="840" y="275"/>
                  </a:lnTo>
                  <a:lnTo>
                    <a:pt x="840" y="276"/>
                  </a:lnTo>
                  <a:lnTo>
                    <a:pt x="842" y="278"/>
                  </a:lnTo>
                  <a:lnTo>
                    <a:pt x="843" y="279"/>
                  </a:lnTo>
                  <a:lnTo>
                    <a:pt x="845" y="281"/>
                  </a:lnTo>
                  <a:lnTo>
                    <a:pt x="845" y="282"/>
                  </a:lnTo>
                  <a:lnTo>
                    <a:pt x="846" y="284"/>
                  </a:lnTo>
                  <a:lnTo>
                    <a:pt x="848" y="285"/>
                  </a:lnTo>
                  <a:lnTo>
                    <a:pt x="848" y="287"/>
                  </a:lnTo>
                  <a:lnTo>
                    <a:pt x="849" y="288"/>
                  </a:lnTo>
                  <a:lnTo>
                    <a:pt x="851" y="290"/>
                  </a:lnTo>
                  <a:lnTo>
                    <a:pt x="851" y="291"/>
                  </a:lnTo>
                  <a:lnTo>
                    <a:pt x="852" y="293"/>
                  </a:lnTo>
                  <a:lnTo>
                    <a:pt x="854" y="294"/>
                  </a:lnTo>
                  <a:lnTo>
                    <a:pt x="855" y="296"/>
                  </a:lnTo>
                  <a:lnTo>
                    <a:pt x="857" y="297"/>
                  </a:lnTo>
                  <a:lnTo>
                    <a:pt x="858" y="300"/>
                  </a:lnTo>
                  <a:lnTo>
                    <a:pt x="860" y="302"/>
                  </a:lnTo>
                  <a:lnTo>
                    <a:pt x="861" y="305"/>
                  </a:lnTo>
                  <a:lnTo>
                    <a:pt x="863" y="306"/>
                  </a:lnTo>
                  <a:lnTo>
                    <a:pt x="864" y="309"/>
                  </a:lnTo>
                  <a:lnTo>
                    <a:pt x="867" y="312"/>
                  </a:lnTo>
                  <a:lnTo>
                    <a:pt x="869" y="314"/>
                  </a:lnTo>
                  <a:lnTo>
                    <a:pt x="870" y="317"/>
                  </a:lnTo>
                  <a:lnTo>
                    <a:pt x="872" y="318"/>
                  </a:lnTo>
                  <a:lnTo>
                    <a:pt x="872" y="320"/>
                  </a:lnTo>
                  <a:lnTo>
                    <a:pt x="873" y="321"/>
                  </a:lnTo>
                  <a:lnTo>
                    <a:pt x="875" y="323"/>
                  </a:lnTo>
                  <a:lnTo>
                    <a:pt x="876" y="324"/>
                  </a:lnTo>
                  <a:lnTo>
                    <a:pt x="876" y="326"/>
                  </a:lnTo>
                  <a:lnTo>
                    <a:pt x="878" y="327"/>
                  </a:lnTo>
                  <a:lnTo>
                    <a:pt x="879" y="329"/>
                  </a:lnTo>
                  <a:lnTo>
                    <a:pt x="879" y="330"/>
                  </a:lnTo>
                  <a:lnTo>
                    <a:pt x="881" y="332"/>
                  </a:lnTo>
                  <a:lnTo>
                    <a:pt x="881" y="333"/>
                  </a:lnTo>
                  <a:lnTo>
                    <a:pt x="882" y="333"/>
                  </a:lnTo>
                  <a:lnTo>
                    <a:pt x="882" y="335"/>
                  </a:lnTo>
                  <a:lnTo>
                    <a:pt x="884" y="336"/>
                  </a:lnTo>
                  <a:lnTo>
                    <a:pt x="884" y="338"/>
                  </a:lnTo>
                  <a:lnTo>
                    <a:pt x="885" y="338"/>
                  </a:lnTo>
                  <a:lnTo>
                    <a:pt x="885" y="339"/>
                  </a:lnTo>
                  <a:lnTo>
                    <a:pt x="887" y="341"/>
                  </a:lnTo>
                  <a:lnTo>
                    <a:pt x="887" y="342"/>
                  </a:lnTo>
                  <a:lnTo>
                    <a:pt x="888" y="344"/>
                  </a:lnTo>
                  <a:lnTo>
                    <a:pt x="888" y="345"/>
                  </a:lnTo>
                  <a:lnTo>
                    <a:pt x="890" y="347"/>
                  </a:lnTo>
                  <a:lnTo>
                    <a:pt x="891" y="348"/>
                  </a:lnTo>
                  <a:lnTo>
                    <a:pt x="891" y="350"/>
                  </a:lnTo>
                  <a:lnTo>
                    <a:pt x="893" y="351"/>
                  </a:lnTo>
                  <a:lnTo>
                    <a:pt x="894" y="353"/>
                  </a:lnTo>
                  <a:lnTo>
                    <a:pt x="894" y="354"/>
                  </a:lnTo>
                  <a:lnTo>
                    <a:pt x="896" y="357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21" name="Freeform 88">
              <a:extLst>
                <a:ext uri="{FF2B5EF4-FFF2-40B4-BE49-F238E27FC236}">
                  <a16:creationId xmlns:a16="http://schemas.microsoft.com/office/drawing/2014/main" id="{3A32DC43-2615-2345-A382-74B3EB8BC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600" y="5075238"/>
              <a:ext cx="711200" cy="282575"/>
            </a:xfrm>
            <a:custGeom>
              <a:avLst/>
              <a:gdLst>
                <a:gd name="T0" fmla="*/ 2147483646 w 896"/>
                <a:gd name="T1" fmla="*/ 2147483646 h 355"/>
                <a:gd name="T2" fmla="*/ 2147483646 w 896"/>
                <a:gd name="T3" fmla="*/ 2147483646 h 355"/>
                <a:gd name="T4" fmla="*/ 2147483646 w 896"/>
                <a:gd name="T5" fmla="*/ 2147483646 h 355"/>
                <a:gd name="T6" fmla="*/ 2147483646 w 896"/>
                <a:gd name="T7" fmla="*/ 2147483646 h 355"/>
                <a:gd name="T8" fmla="*/ 2147483646 w 896"/>
                <a:gd name="T9" fmla="*/ 2147483646 h 355"/>
                <a:gd name="T10" fmla="*/ 2147483646 w 896"/>
                <a:gd name="T11" fmla="*/ 2147483646 h 355"/>
                <a:gd name="T12" fmla="*/ 2147483646 w 896"/>
                <a:gd name="T13" fmla="*/ 2147483646 h 355"/>
                <a:gd name="T14" fmla="*/ 2147483646 w 896"/>
                <a:gd name="T15" fmla="*/ 2147483646 h 355"/>
                <a:gd name="T16" fmla="*/ 2147483646 w 896"/>
                <a:gd name="T17" fmla="*/ 2147483646 h 355"/>
                <a:gd name="T18" fmla="*/ 2147483646 w 896"/>
                <a:gd name="T19" fmla="*/ 2147483646 h 355"/>
                <a:gd name="T20" fmla="*/ 2147483646 w 896"/>
                <a:gd name="T21" fmla="*/ 2147483646 h 355"/>
                <a:gd name="T22" fmla="*/ 2147483646 w 896"/>
                <a:gd name="T23" fmla="*/ 2147483646 h 355"/>
                <a:gd name="T24" fmla="*/ 2147483646 w 896"/>
                <a:gd name="T25" fmla="*/ 2147483646 h 355"/>
                <a:gd name="T26" fmla="*/ 2147483646 w 896"/>
                <a:gd name="T27" fmla="*/ 2147483646 h 355"/>
                <a:gd name="T28" fmla="*/ 2147483646 w 896"/>
                <a:gd name="T29" fmla="*/ 2147483646 h 355"/>
                <a:gd name="T30" fmla="*/ 2147483646 w 896"/>
                <a:gd name="T31" fmla="*/ 2147483646 h 355"/>
                <a:gd name="T32" fmla="*/ 2147483646 w 896"/>
                <a:gd name="T33" fmla="*/ 2147483646 h 355"/>
                <a:gd name="T34" fmla="*/ 2147483646 w 896"/>
                <a:gd name="T35" fmla="*/ 2147483646 h 355"/>
                <a:gd name="T36" fmla="*/ 2147483646 w 896"/>
                <a:gd name="T37" fmla="*/ 2147483646 h 355"/>
                <a:gd name="T38" fmla="*/ 2147483646 w 896"/>
                <a:gd name="T39" fmla="*/ 2147483646 h 355"/>
                <a:gd name="T40" fmla="*/ 2147483646 w 896"/>
                <a:gd name="T41" fmla="*/ 2147483646 h 355"/>
                <a:gd name="T42" fmla="*/ 2147483646 w 896"/>
                <a:gd name="T43" fmla="*/ 2147483646 h 355"/>
                <a:gd name="T44" fmla="*/ 2147483646 w 896"/>
                <a:gd name="T45" fmla="*/ 2147483646 h 355"/>
                <a:gd name="T46" fmla="*/ 2147483646 w 896"/>
                <a:gd name="T47" fmla="*/ 2147483646 h 355"/>
                <a:gd name="T48" fmla="*/ 2147483646 w 896"/>
                <a:gd name="T49" fmla="*/ 2147483646 h 355"/>
                <a:gd name="T50" fmla="*/ 2147483646 w 896"/>
                <a:gd name="T51" fmla="*/ 2147483646 h 355"/>
                <a:gd name="T52" fmla="*/ 2147483646 w 896"/>
                <a:gd name="T53" fmla="*/ 2147483646 h 355"/>
                <a:gd name="T54" fmla="*/ 2147483646 w 896"/>
                <a:gd name="T55" fmla="*/ 2147483646 h 355"/>
                <a:gd name="T56" fmla="*/ 2147483646 w 896"/>
                <a:gd name="T57" fmla="*/ 2147483646 h 355"/>
                <a:gd name="T58" fmla="*/ 2147483646 w 896"/>
                <a:gd name="T59" fmla="*/ 2147483646 h 355"/>
                <a:gd name="T60" fmla="*/ 2147483646 w 896"/>
                <a:gd name="T61" fmla="*/ 2147483646 h 355"/>
                <a:gd name="T62" fmla="*/ 2147483646 w 896"/>
                <a:gd name="T63" fmla="*/ 2147483646 h 355"/>
                <a:gd name="T64" fmla="*/ 2147483646 w 896"/>
                <a:gd name="T65" fmla="*/ 2147483646 h 355"/>
                <a:gd name="T66" fmla="*/ 2147483646 w 896"/>
                <a:gd name="T67" fmla="*/ 2147483646 h 355"/>
                <a:gd name="T68" fmla="*/ 2147483646 w 896"/>
                <a:gd name="T69" fmla="*/ 2147483646 h 355"/>
                <a:gd name="T70" fmla="*/ 2147483646 w 896"/>
                <a:gd name="T71" fmla="*/ 2147483646 h 355"/>
                <a:gd name="T72" fmla="*/ 2147483646 w 896"/>
                <a:gd name="T73" fmla="*/ 2147483646 h 355"/>
                <a:gd name="T74" fmla="*/ 2147483646 w 896"/>
                <a:gd name="T75" fmla="*/ 2147483646 h 355"/>
                <a:gd name="T76" fmla="*/ 2147483646 w 896"/>
                <a:gd name="T77" fmla="*/ 2147483646 h 355"/>
                <a:gd name="T78" fmla="*/ 2147483646 w 896"/>
                <a:gd name="T79" fmla="*/ 2147483646 h 355"/>
                <a:gd name="T80" fmla="*/ 2147483646 w 896"/>
                <a:gd name="T81" fmla="*/ 2147483646 h 355"/>
                <a:gd name="T82" fmla="*/ 2147483646 w 896"/>
                <a:gd name="T83" fmla="*/ 2147483646 h 355"/>
                <a:gd name="T84" fmla="*/ 2147483646 w 896"/>
                <a:gd name="T85" fmla="*/ 2147483646 h 355"/>
                <a:gd name="T86" fmla="*/ 2147483646 w 896"/>
                <a:gd name="T87" fmla="*/ 2147483646 h 355"/>
                <a:gd name="T88" fmla="*/ 2147483646 w 896"/>
                <a:gd name="T89" fmla="*/ 2147483646 h 355"/>
                <a:gd name="T90" fmla="*/ 2147483646 w 896"/>
                <a:gd name="T91" fmla="*/ 2147483646 h 355"/>
                <a:gd name="T92" fmla="*/ 2147483646 w 896"/>
                <a:gd name="T93" fmla="*/ 2147483646 h 355"/>
                <a:gd name="T94" fmla="*/ 2147483646 w 896"/>
                <a:gd name="T95" fmla="*/ 2147483646 h 355"/>
                <a:gd name="T96" fmla="*/ 2147483646 w 896"/>
                <a:gd name="T97" fmla="*/ 2147483646 h 355"/>
                <a:gd name="T98" fmla="*/ 2147483646 w 896"/>
                <a:gd name="T99" fmla="*/ 2147483646 h 355"/>
                <a:gd name="T100" fmla="*/ 2147483646 w 896"/>
                <a:gd name="T101" fmla="*/ 2147483646 h 355"/>
                <a:gd name="T102" fmla="*/ 2147483646 w 896"/>
                <a:gd name="T103" fmla="*/ 2147483646 h 355"/>
                <a:gd name="T104" fmla="*/ 2147483646 w 896"/>
                <a:gd name="T105" fmla="*/ 2147483646 h 355"/>
                <a:gd name="T106" fmla="*/ 2147483646 w 896"/>
                <a:gd name="T107" fmla="*/ 2147483646 h 355"/>
                <a:gd name="T108" fmla="*/ 2147483646 w 896"/>
                <a:gd name="T109" fmla="*/ 2147483646 h 355"/>
                <a:gd name="T110" fmla="*/ 2147483646 w 896"/>
                <a:gd name="T111" fmla="*/ 2147483646 h 355"/>
                <a:gd name="T112" fmla="*/ 2147483646 w 896"/>
                <a:gd name="T113" fmla="*/ 2147483646 h 355"/>
                <a:gd name="T114" fmla="*/ 2147483646 w 896"/>
                <a:gd name="T115" fmla="*/ 2147483646 h 355"/>
                <a:gd name="T116" fmla="*/ 2147483646 w 896"/>
                <a:gd name="T117" fmla="*/ 2147483646 h 355"/>
                <a:gd name="T118" fmla="*/ 2147483646 w 896"/>
                <a:gd name="T119" fmla="*/ 2147483646 h 355"/>
                <a:gd name="T120" fmla="*/ 2147483646 w 896"/>
                <a:gd name="T121" fmla="*/ 2147483646 h 3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96" h="355">
                  <a:moveTo>
                    <a:pt x="0" y="355"/>
                  </a:moveTo>
                  <a:lnTo>
                    <a:pt x="34" y="355"/>
                  </a:lnTo>
                  <a:lnTo>
                    <a:pt x="66" y="355"/>
                  </a:lnTo>
                  <a:lnTo>
                    <a:pt x="96" y="355"/>
                  </a:lnTo>
                  <a:lnTo>
                    <a:pt x="124" y="355"/>
                  </a:lnTo>
                  <a:lnTo>
                    <a:pt x="150" y="355"/>
                  </a:lnTo>
                  <a:lnTo>
                    <a:pt x="174" y="355"/>
                  </a:lnTo>
                  <a:lnTo>
                    <a:pt x="196" y="355"/>
                  </a:lnTo>
                  <a:lnTo>
                    <a:pt x="217" y="355"/>
                  </a:lnTo>
                  <a:lnTo>
                    <a:pt x="237" y="355"/>
                  </a:lnTo>
                  <a:lnTo>
                    <a:pt x="255" y="355"/>
                  </a:lnTo>
                  <a:lnTo>
                    <a:pt x="271" y="355"/>
                  </a:lnTo>
                  <a:lnTo>
                    <a:pt x="286" y="355"/>
                  </a:lnTo>
                  <a:lnTo>
                    <a:pt x="300" y="355"/>
                  </a:lnTo>
                  <a:lnTo>
                    <a:pt x="312" y="355"/>
                  </a:lnTo>
                  <a:lnTo>
                    <a:pt x="322" y="355"/>
                  </a:lnTo>
                  <a:lnTo>
                    <a:pt x="333" y="355"/>
                  </a:lnTo>
                  <a:lnTo>
                    <a:pt x="342" y="355"/>
                  </a:lnTo>
                  <a:lnTo>
                    <a:pt x="350" y="355"/>
                  </a:lnTo>
                  <a:lnTo>
                    <a:pt x="357" y="355"/>
                  </a:lnTo>
                  <a:lnTo>
                    <a:pt x="363" y="355"/>
                  </a:lnTo>
                  <a:lnTo>
                    <a:pt x="369" y="355"/>
                  </a:lnTo>
                  <a:lnTo>
                    <a:pt x="374" y="355"/>
                  </a:lnTo>
                  <a:lnTo>
                    <a:pt x="378" y="355"/>
                  </a:lnTo>
                  <a:lnTo>
                    <a:pt x="383" y="355"/>
                  </a:lnTo>
                  <a:lnTo>
                    <a:pt x="386" y="355"/>
                  </a:lnTo>
                  <a:lnTo>
                    <a:pt x="389" y="355"/>
                  </a:lnTo>
                  <a:lnTo>
                    <a:pt x="392" y="355"/>
                  </a:lnTo>
                  <a:lnTo>
                    <a:pt x="395" y="354"/>
                  </a:lnTo>
                  <a:lnTo>
                    <a:pt x="396" y="354"/>
                  </a:lnTo>
                  <a:lnTo>
                    <a:pt x="399" y="354"/>
                  </a:lnTo>
                  <a:lnTo>
                    <a:pt x="401" y="354"/>
                  </a:lnTo>
                  <a:lnTo>
                    <a:pt x="404" y="354"/>
                  </a:lnTo>
                  <a:lnTo>
                    <a:pt x="407" y="354"/>
                  </a:lnTo>
                  <a:lnTo>
                    <a:pt x="408" y="354"/>
                  </a:lnTo>
                  <a:lnTo>
                    <a:pt x="411" y="354"/>
                  </a:lnTo>
                  <a:lnTo>
                    <a:pt x="413" y="354"/>
                  </a:lnTo>
                  <a:lnTo>
                    <a:pt x="414" y="354"/>
                  </a:lnTo>
                  <a:lnTo>
                    <a:pt x="417" y="354"/>
                  </a:lnTo>
                  <a:lnTo>
                    <a:pt x="419" y="352"/>
                  </a:lnTo>
                  <a:lnTo>
                    <a:pt x="420" y="352"/>
                  </a:lnTo>
                  <a:lnTo>
                    <a:pt x="422" y="352"/>
                  </a:lnTo>
                  <a:lnTo>
                    <a:pt x="423" y="352"/>
                  </a:lnTo>
                  <a:lnTo>
                    <a:pt x="425" y="352"/>
                  </a:lnTo>
                  <a:lnTo>
                    <a:pt x="426" y="352"/>
                  </a:lnTo>
                  <a:lnTo>
                    <a:pt x="428" y="352"/>
                  </a:lnTo>
                  <a:lnTo>
                    <a:pt x="429" y="352"/>
                  </a:lnTo>
                  <a:lnTo>
                    <a:pt x="431" y="352"/>
                  </a:lnTo>
                  <a:lnTo>
                    <a:pt x="432" y="352"/>
                  </a:lnTo>
                  <a:lnTo>
                    <a:pt x="434" y="352"/>
                  </a:lnTo>
                  <a:lnTo>
                    <a:pt x="435" y="351"/>
                  </a:lnTo>
                  <a:lnTo>
                    <a:pt x="437" y="351"/>
                  </a:lnTo>
                  <a:lnTo>
                    <a:pt x="438" y="351"/>
                  </a:lnTo>
                  <a:lnTo>
                    <a:pt x="440" y="351"/>
                  </a:lnTo>
                  <a:lnTo>
                    <a:pt x="441" y="351"/>
                  </a:lnTo>
                  <a:lnTo>
                    <a:pt x="443" y="351"/>
                  </a:lnTo>
                  <a:lnTo>
                    <a:pt x="444" y="351"/>
                  </a:lnTo>
                  <a:lnTo>
                    <a:pt x="447" y="349"/>
                  </a:lnTo>
                  <a:lnTo>
                    <a:pt x="449" y="349"/>
                  </a:lnTo>
                  <a:lnTo>
                    <a:pt x="450" y="349"/>
                  </a:lnTo>
                  <a:lnTo>
                    <a:pt x="453" y="349"/>
                  </a:lnTo>
                  <a:lnTo>
                    <a:pt x="455" y="349"/>
                  </a:lnTo>
                  <a:lnTo>
                    <a:pt x="458" y="348"/>
                  </a:lnTo>
                  <a:lnTo>
                    <a:pt x="459" y="348"/>
                  </a:lnTo>
                  <a:lnTo>
                    <a:pt x="462" y="348"/>
                  </a:lnTo>
                  <a:lnTo>
                    <a:pt x="464" y="348"/>
                  </a:lnTo>
                  <a:lnTo>
                    <a:pt x="465" y="346"/>
                  </a:lnTo>
                  <a:lnTo>
                    <a:pt x="468" y="346"/>
                  </a:lnTo>
                  <a:lnTo>
                    <a:pt x="470" y="346"/>
                  </a:lnTo>
                  <a:lnTo>
                    <a:pt x="471" y="346"/>
                  </a:lnTo>
                  <a:lnTo>
                    <a:pt x="473" y="346"/>
                  </a:lnTo>
                  <a:lnTo>
                    <a:pt x="474" y="346"/>
                  </a:lnTo>
                  <a:lnTo>
                    <a:pt x="476" y="345"/>
                  </a:lnTo>
                  <a:lnTo>
                    <a:pt x="477" y="345"/>
                  </a:lnTo>
                  <a:lnTo>
                    <a:pt x="479" y="345"/>
                  </a:lnTo>
                  <a:lnTo>
                    <a:pt x="480" y="345"/>
                  </a:lnTo>
                  <a:lnTo>
                    <a:pt x="482" y="345"/>
                  </a:lnTo>
                  <a:lnTo>
                    <a:pt x="483" y="345"/>
                  </a:lnTo>
                  <a:lnTo>
                    <a:pt x="483" y="343"/>
                  </a:lnTo>
                  <a:lnTo>
                    <a:pt x="485" y="343"/>
                  </a:lnTo>
                  <a:lnTo>
                    <a:pt x="486" y="343"/>
                  </a:lnTo>
                  <a:lnTo>
                    <a:pt x="488" y="343"/>
                  </a:lnTo>
                  <a:lnTo>
                    <a:pt x="489" y="343"/>
                  </a:lnTo>
                  <a:lnTo>
                    <a:pt x="491" y="342"/>
                  </a:lnTo>
                  <a:lnTo>
                    <a:pt x="492" y="342"/>
                  </a:lnTo>
                  <a:lnTo>
                    <a:pt x="494" y="342"/>
                  </a:lnTo>
                  <a:lnTo>
                    <a:pt x="495" y="340"/>
                  </a:lnTo>
                  <a:lnTo>
                    <a:pt x="497" y="340"/>
                  </a:lnTo>
                  <a:lnTo>
                    <a:pt x="500" y="340"/>
                  </a:lnTo>
                  <a:lnTo>
                    <a:pt x="501" y="339"/>
                  </a:lnTo>
                  <a:lnTo>
                    <a:pt x="503" y="339"/>
                  </a:lnTo>
                  <a:lnTo>
                    <a:pt x="506" y="337"/>
                  </a:lnTo>
                  <a:lnTo>
                    <a:pt x="509" y="337"/>
                  </a:lnTo>
                  <a:lnTo>
                    <a:pt x="510" y="336"/>
                  </a:lnTo>
                  <a:lnTo>
                    <a:pt x="513" y="336"/>
                  </a:lnTo>
                  <a:lnTo>
                    <a:pt x="516" y="334"/>
                  </a:lnTo>
                  <a:lnTo>
                    <a:pt x="519" y="334"/>
                  </a:lnTo>
                  <a:lnTo>
                    <a:pt x="521" y="333"/>
                  </a:lnTo>
                  <a:lnTo>
                    <a:pt x="524" y="333"/>
                  </a:lnTo>
                  <a:lnTo>
                    <a:pt x="525" y="331"/>
                  </a:lnTo>
                  <a:lnTo>
                    <a:pt x="527" y="331"/>
                  </a:lnTo>
                  <a:lnTo>
                    <a:pt x="530" y="330"/>
                  </a:lnTo>
                  <a:lnTo>
                    <a:pt x="531" y="330"/>
                  </a:lnTo>
                  <a:lnTo>
                    <a:pt x="533" y="328"/>
                  </a:lnTo>
                  <a:lnTo>
                    <a:pt x="534" y="328"/>
                  </a:lnTo>
                  <a:lnTo>
                    <a:pt x="536" y="328"/>
                  </a:lnTo>
                  <a:lnTo>
                    <a:pt x="537" y="327"/>
                  </a:lnTo>
                  <a:lnTo>
                    <a:pt x="539" y="327"/>
                  </a:lnTo>
                  <a:lnTo>
                    <a:pt x="540" y="327"/>
                  </a:lnTo>
                  <a:lnTo>
                    <a:pt x="542" y="325"/>
                  </a:lnTo>
                  <a:lnTo>
                    <a:pt x="543" y="325"/>
                  </a:lnTo>
                  <a:lnTo>
                    <a:pt x="545" y="325"/>
                  </a:lnTo>
                  <a:lnTo>
                    <a:pt x="546" y="324"/>
                  </a:lnTo>
                  <a:lnTo>
                    <a:pt x="548" y="324"/>
                  </a:lnTo>
                  <a:lnTo>
                    <a:pt x="549" y="322"/>
                  </a:lnTo>
                  <a:lnTo>
                    <a:pt x="551" y="322"/>
                  </a:lnTo>
                  <a:lnTo>
                    <a:pt x="552" y="321"/>
                  </a:lnTo>
                  <a:lnTo>
                    <a:pt x="554" y="321"/>
                  </a:lnTo>
                  <a:lnTo>
                    <a:pt x="555" y="319"/>
                  </a:lnTo>
                  <a:lnTo>
                    <a:pt x="557" y="319"/>
                  </a:lnTo>
                  <a:lnTo>
                    <a:pt x="560" y="318"/>
                  </a:lnTo>
                  <a:lnTo>
                    <a:pt x="561" y="318"/>
                  </a:lnTo>
                  <a:lnTo>
                    <a:pt x="563" y="316"/>
                  </a:lnTo>
                  <a:lnTo>
                    <a:pt x="566" y="315"/>
                  </a:lnTo>
                  <a:lnTo>
                    <a:pt x="567" y="313"/>
                  </a:lnTo>
                  <a:lnTo>
                    <a:pt x="570" y="313"/>
                  </a:lnTo>
                  <a:lnTo>
                    <a:pt x="572" y="312"/>
                  </a:lnTo>
                  <a:lnTo>
                    <a:pt x="575" y="310"/>
                  </a:lnTo>
                  <a:lnTo>
                    <a:pt x="576" y="309"/>
                  </a:lnTo>
                  <a:lnTo>
                    <a:pt x="578" y="309"/>
                  </a:lnTo>
                  <a:lnTo>
                    <a:pt x="581" y="307"/>
                  </a:lnTo>
                  <a:lnTo>
                    <a:pt x="582" y="307"/>
                  </a:lnTo>
                  <a:lnTo>
                    <a:pt x="584" y="306"/>
                  </a:lnTo>
                  <a:lnTo>
                    <a:pt x="585" y="304"/>
                  </a:lnTo>
                  <a:lnTo>
                    <a:pt x="587" y="304"/>
                  </a:lnTo>
                  <a:lnTo>
                    <a:pt x="588" y="303"/>
                  </a:lnTo>
                  <a:lnTo>
                    <a:pt x="590" y="303"/>
                  </a:lnTo>
                  <a:lnTo>
                    <a:pt x="591" y="303"/>
                  </a:lnTo>
                  <a:lnTo>
                    <a:pt x="591" y="301"/>
                  </a:lnTo>
                  <a:lnTo>
                    <a:pt x="593" y="301"/>
                  </a:lnTo>
                  <a:lnTo>
                    <a:pt x="594" y="300"/>
                  </a:lnTo>
                  <a:lnTo>
                    <a:pt x="596" y="300"/>
                  </a:lnTo>
                  <a:lnTo>
                    <a:pt x="597" y="298"/>
                  </a:lnTo>
                  <a:lnTo>
                    <a:pt x="599" y="298"/>
                  </a:lnTo>
                  <a:lnTo>
                    <a:pt x="600" y="297"/>
                  </a:lnTo>
                  <a:lnTo>
                    <a:pt x="602" y="297"/>
                  </a:lnTo>
                  <a:lnTo>
                    <a:pt x="603" y="295"/>
                  </a:lnTo>
                  <a:lnTo>
                    <a:pt x="605" y="294"/>
                  </a:lnTo>
                  <a:lnTo>
                    <a:pt x="606" y="294"/>
                  </a:lnTo>
                  <a:lnTo>
                    <a:pt x="608" y="292"/>
                  </a:lnTo>
                  <a:lnTo>
                    <a:pt x="609" y="292"/>
                  </a:lnTo>
                  <a:lnTo>
                    <a:pt x="612" y="291"/>
                  </a:lnTo>
                  <a:lnTo>
                    <a:pt x="614" y="289"/>
                  </a:lnTo>
                  <a:lnTo>
                    <a:pt x="615" y="289"/>
                  </a:lnTo>
                  <a:lnTo>
                    <a:pt x="617" y="288"/>
                  </a:lnTo>
                  <a:lnTo>
                    <a:pt x="620" y="286"/>
                  </a:lnTo>
                  <a:lnTo>
                    <a:pt x="621" y="285"/>
                  </a:lnTo>
                  <a:lnTo>
                    <a:pt x="623" y="285"/>
                  </a:lnTo>
                  <a:lnTo>
                    <a:pt x="626" y="283"/>
                  </a:lnTo>
                  <a:lnTo>
                    <a:pt x="627" y="282"/>
                  </a:lnTo>
                  <a:lnTo>
                    <a:pt x="629" y="282"/>
                  </a:lnTo>
                  <a:lnTo>
                    <a:pt x="630" y="280"/>
                  </a:lnTo>
                  <a:lnTo>
                    <a:pt x="632" y="279"/>
                  </a:lnTo>
                  <a:lnTo>
                    <a:pt x="633" y="279"/>
                  </a:lnTo>
                  <a:lnTo>
                    <a:pt x="635" y="277"/>
                  </a:lnTo>
                  <a:lnTo>
                    <a:pt x="636" y="277"/>
                  </a:lnTo>
                  <a:lnTo>
                    <a:pt x="638" y="276"/>
                  </a:lnTo>
                  <a:lnTo>
                    <a:pt x="639" y="276"/>
                  </a:lnTo>
                  <a:lnTo>
                    <a:pt x="641" y="274"/>
                  </a:lnTo>
                  <a:lnTo>
                    <a:pt x="642" y="273"/>
                  </a:lnTo>
                  <a:lnTo>
                    <a:pt x="644" y="273"/>
                  </a:lnTo>
                  <a:lnTo>
                    <a:pt x="645" y="271"/>
                  </a:lnTo>
                  <a:lnTo>
                    <a:pt x="647" y="271"/>
                  </a:lnTo>
                  <a:lnTo>
                    <a:pt x="647" y="270"/>
                  </a:lnTo>
                  <a:lnTo>
                    <a:pt x="648" y="270"/>
                  </a:lnTo>
                  <a:lnTo>
                    <a:pt x="650" y="270"/>
                  </a:lnTo>
                  <a:lnTo>
                    <a:pt x="650" y="268"/>
                  </a:lnTo>
                  <a:lnTo>
                    <a:pt x="651" y="268"/>
                  </a:lnTo>
                  <a:lnTo>
                    <a:pt x="653" y="267"/>
                  </a:lnTo>
                  <a:lnTo>
                    <a:pt x="654" y="267"/>
                  </a:lnTo>
                  <a:lnTo>
                    <a:pt x="656" y="265"/>
                  </a:lnTo>
                  <a:lnTo>
                    <a:pt x="657" y="264"/>
                  </a:lnTo>
                  <a:lnTo>
                    <a:pt x="659" y="264"/>
                  </a:lnTo>
                  <a:lnTo>
                    <a:pt x="660" y="262"/>
                  </a:lnTo>
                  <a:lnTo>
                    <a:pt x="662" y="261"/>
                  </a:lnTo>
                  <a:lnTo>
                    <a:pt x="663" y="261"/>
                  </a:lnTo>
                  <a:lnTo>
                    <a:pt x="665" y="259"/>
                  </a:lnTo>
                  <a:lnTo>
                    <a:pt x="666" y="258"/>
                  </a:lnTo>
                  <a:lnTo>
                    <a:pt x="668" y="258"/>
                  </a:lnTo>
                  <a:lnTo>
                    <a:pt x="669" y="256"/>
                  </a:lnTo>
                  <a:lnTo>
                    <a:pt x="671" y="255"/>
                  </a:lnTo>
                  <a:lnTo>
                    <a:pt x="672" y="255"/>
                  </a:lnTo>
                  <a:lnTo>
                    <a:pt x="672" y="253"/>
                  </a:lnTo>
                  <a:lnTo>
                    <a:pt x="674" y="253"/>
                  </a:lnTo>
                  <a:lnTo>
                    <a:pt x="675" y="253"/>
                  </a:lnTo>
                  <a:lnTo>
                    <a:pt x="675" y="252"/>
                  </a:lnTo>
                  <a:lnTo>
                    <a:pt x="677" y="252"/>
                  </a:lnTo>
                  <a:lnTo>
                    <a:pt x="677" y="250"/>
                  </a:lnTo>
                  <a:lnTo>
                    <a:pt x="678" y="250"/>
                  </a:lnTo>
                  <a:lnTo>
                    <a:pt x="680" y="249"/>
                  </a:lnTo>
                  <a:lnTo>
                    <a:pt x="681" y="249"/>
                  </a:lnTo>
                  <a:lnTo>
                    <a:pt x="681" y="247"/>
                  </a:lnTo>
                  <a:lnTo>
                    <a:pt x="683" y="247"/>
                  </a:lnTo>
                  <a:lnTo>
                    <a:pt x="684" y="246"/>
                  </a:lnTo>
                  <a:lnTo>
                    <a:pt x="686" y="244"/>
                  </a:lnTo>
                  <a:lnTo>
                    <a:pt x="687" y="244"/>
                  </a:lnTo>
                  <a:lnTo>
                    <a:pt x="689" y="243"/>
                  </a:lnTo>
                  <a:lnTo>
                    <a:pt x="690" y="241"/>
                  </a:lnTo>
                  <a:lnTo>
                    <a:pt x="692" y="240"/>
                  </a:lnTo>
                  <a:lnTo>
                    <a:pt x="693" y="238"/>
                  </a:lnTo>
                  <a:lnTo>
                    <a:pt x="695" y="238"/>
                  </a:lnTo>
                  <a:lnTo>
                    <a:pt x="696" y="237"/>
                  </a:lnTo>
                  <a:lnTo>
                    <a:pt x="696" y="235"/>
                  </a:lnTo>
                  <a:lnTo>
                    <a:pt x="698" y="235"/>
                  </a:lnTo>
                  <a:lnTo>
                    <a:pt x="699" y="234"/>
                  </a:lnTo>
                  <a:lnTo>
                    <a:pt x="701" y="234"/>
                  </a:lnTo>
                  <a:lnTo>
                    <a:pt x="701" y="232"/>
                  </a:lnTo>
                  <a:lnTo>
                    <a:pt x="702" y="232"/>
                  </a:lnTo>
                  <a:lnTo>
                    <a:pt x="702" y="231"/>
                  </a:lnTo>
                  <a:lnTo>
                    <a:pt x="704" y="231"/>
                  </a:lnTo>
                  <a:lnTo>
                    <a:pt x="705" y="229"/>
                  </a:lnTo>
                  <a:lnTo>
                    <a:pt x="707" y="229"/>
                  </a:lnTo>
                  <a:lnTo>
                    <a:pt x="707" y="228"/>
                  </a:lnTo>
                  <a:lnTo>
                    <a:pt x="708" y="228"/>
                  </a:lnTo>
                  <a:lnTo>
                    <a:pt x="708" y="226"/>
                  </a:lnTo>
                  <a:lnTo>
                    <a:pt x="710" y="226"/>
                  </a:lnTo>
                  <a:lnTo>
                    <a:pt x="711" y="225"/>
                  </a:lnTo>
                  <a:lnTo>
                    <a:pt x="713" y="225"/>
                  </a:lnTo>
                  <a:lnTo>
                    <a:pt x="714" y="223"/>
                  </a:lnTo>
                  <a:lnTo>
                    <a:pt x="716" y="222"/>
                  </a:lnTo>
                  <a:lnTo>
                    <a:pt x="717" y="222"/>
                  </a:lnTo>
                  <a:lnTo>
                    <a:pt x="717" y="220"/>
                  </a:lnTo>
                  <a:lnTo>
                    <a:pt x="719" y="220"/>
                  </a:lnTo>
                  <a:lnTo>
                    <a:pt x="720" y="219"/>
                  </a:lnTo>
                  <a:lnTo>
                    <a:pt x="722" y="217"/>
                  </a:lnTo>
                  <a:lnTo>
                    <a:pt x="723" y="217"/>
                  </a:lnTo>
                  <a:lnTo>
                    <a:pt x="725" y="216"/>
                  </a:lnTo>
                  <a:lnTo>
                    <a:pt x="726" y="214"/>
                  </a:lnTo>
                  <a:lnTo>
                    <a:pt x="728" y="214"/>
                  </a:lnTo>
                  <a:lnTo>
                    <a:pt x="729" y="213"/>
                  </a:lnTo>
                  <a:lnTo>
                    <a:pt x="731" y="211"/>
                  </a:lnTo>
                  <a:lnTo>
                    <a:pt x="732" y="211"/>
                  </a:lnTo>
                  <a:lnTo>
                    <a:pt x="732" y="210"/>
                  </a:lnTo>
                  <a:lnTo>
                    <a:pt x="734" y="210"/>
                  </a:lnTo>
                  <a:lnTo>
                    <a:pt x="735" y="208"/>
                  </a:lnTo>
                  <a:lnTo>
                    <a:pt x="737" y="207"/>
                  </a:lnTo>
                  <a:lnTo>
                    <a:pt x="738" y="205"/>
                  </a:lnTo>
                  <a:lnTo>
                    <a:pt x="740" y="204"/>
                  </a:lnTo>
                  <a:lnTo>
                    <a:pt x="741" y="202"/>
                  </a:lnTo>
                  <a:lnTo>
                    <a:pt x="743" y="202"/>
                  </a:lnTo>
                  <a:lnTo>
                    <a:pt x="743" y="201"/>
                  </a:lnTo>
                  <a:lnTo>
                    <a:pt x="744" y="199"/>
                  </a:lnTo>
                  <a:lnTo>
                    <a:pt x="746" y="199"/>
                  </a:lnTo>
                  <a:lnTo>
                    <a:pt x="746" y="198"/>
                  </a:lnTo>
                  <a:lnTo>
                    <a:pt x="747" y="196"/>
                  </a:lnTo>
                  <a:lnTo>
                    <a:pt x="749" y="195"/>
                  </a:lnTo>
                  <a:lnTo>
                    <a:pt x="750" y="193"/>
                  </a:lnTo>
                  <a:lnTo>
                    <a:pt x="752" y="192"/>
                  </a:lnTo>
                  <a:lnTo>
                    <a:pt x="752" y="190"/>
                  </a:lnTo>
                  <a:lnTo>
                    <a:pt x="753" y="189"/>
                  </a:lnTo>
                  <a:lnTo>
                    <a:pt x="755" y="187"/>
                  </a:lnTo>
                  <a:lnTo>
                    <a:pt x="756" y="186"/>
                  </a:lnTo>
                  <a:lnTo>
                    <a:pt x="758" y="186"/>
                  </a:lnTo>
                  <a:lnTo>
                    <a:pt x="759" y="184"/>
                  </a:lnTo>
                  <a:lnTo>
                    <a:pt x="759" y="183"/>
                  </a:lnTo>
                  <a:lnTo>
                    <a:pt x="761" y="181"/>
                  </a:lnTo>
                  <a:lnTo>
                    <a:pt x="762" y="181"/>
                  </a:lnTo>
                  <a:lnTo>
                    <a:pt x="762" y="180"/>
                  </a:lnTo>
                  <a:lnTo>
                    <a:pt x="764" y="178"/>
                  </a:lnTo>
                  <a:lnTo>
                    <a:pt x="765" y="178"/>
                  </a:lnTo>
                  <a:lnTo>
                    <a:pt x="765" y="177"/>
                  </a:lnTo>
                  <a:lnTo>
                    <a:pt x="767" y="175"/>
                  </a:lnTo>
                  <a:lnTo>
                    <a:pt x="768" y="174"/>
                  </a:lnTo>
                  <a:lnTo>
                    <a:pt x="770" y="172"/>
                  </a:lnTo>
                  <a:lnTo>
                    <a:pt x="770" y="171"/>
                  </a:lnTo>
                  <a:lnTo>
                    <a:pt x="771" y="171"/>
                  </a:lnTo>
                  <a:lnTo>
                    <a:pt x="773" y="169"/>
                  </a:lnTo>
                  <a:lnTo>
                    <a:pt x="773" y="168"/>
                  </a:lnTo>
                  <a:lnTo>
                    <a:pt x="774" y="168"/>
                  </a:lnTo>
                  <a:lnTo>
                    <a:pt x="776" y="166"/>
                  </a:lnTo>
                  <a:lnTo>
                    <a:pt x="776" y="165"/>
                  </a:lnTo>
                  <a:lnTo>
                    <a:pt x="777" y="163"/>
                  </a:lnTo>
                  <a:lnTo>
                    <a:pt x="779" y="162"/>
                  </a:lnTo>
                  <a:lnTo>
                    <a:pt x="780" y="160"/>
                  </a:lnTo>
                  <a:lnTo>
                    <a:pt x="782" y="159"/>
                  </a:lnTo>
                  <a:lnTo>
                    <a:pt x="782" y="157"/>
                  </a:lnTo>
                  <a:lnTo>
                    <a:pt x="783" y="156"/>
                  </a:lnTo>
                  <a:lnTo>
                    <a:pt x="786" y="153"/>
                  </a:lnTo>
                  <a:lnTo>
                    <a:pt x="788" y="151"/>
                  </a:lnTo>
                  <a:lnTo>
                    <a:pt x="789" y="150"/>
                  </a:lnTo>
                  <a:lnTo>
                    <a:pt x="791" y="147"/>
                  </a:lnTo>
                  <a:lnTo>
                    <a:pt x="792" y="145"/>
                  </a:lnTo>
                  <a:lnTo>
                    <a:pt x="794" y="144"/>
                  </a:lnTo>
                  <a:lnTo>
                    <a:pt x="795" y="142"/>
                  </a:lnTo>
                  <a:lnTo>
                    <a:pt x="797" y="141"/>
                  </a:lnTo>
                  <a:lnTo>
                    <a:pt x="797" y="139"/>
                  </a:lnTo>
                  <a:lnTo>
                    <a:pt x="798" y="138"/>
                  </a:lnTo>
                  <a:lnTo>
                    <a:pt x="800" y="136"/>
                  </a:lnTo>
                  <a:lnTo>
                    <a:pt x="800" y="135"/>
                  </a:lnTo>
                  <a:lnTo>
                    <a:pt x="801" y="135"/>
                  </a:lnTo>
                  <a:lnTo>
                    <a:pt x="803" y="133"/>
                  </a:lnTo>
                  <a:lnTo>
                    <a:pt x="803" y="132"/>
                  </a:lnTo>
                  <a:lnTo>
                    <a:pt x="804" y="130"/>
                  </a:lnTo>
                  <a:lnTo>
                    <a:pt x="806" y="130"/>
                  </a:lnTo>
                  <a:lnTo>
                    <a:pt x="806" y="129"/>
                  </a:lnTo>
                  <a:lnTo>
                    <a:pt x="807" y="127"/>
                  </a:lnTo>
                  <a:lnTo>
                    <a:pt x="807" y="126"/>
                  </a:lnTo>
                  <a:lnTo>
                    <a:pt x="809" y="124"/>
                  </a:lnTo>
                  <a:lnTo>
                    <a:pt x="810" y="124"/>
                  </a:lnTo>
                  <a:lnTo>
                    <a:pt x="810" y="123"/>
                  </a:lnTo>
                  <a:lnTo>
                    <a:pt x="812" y="121"/>
                  </a:lnTo>
                  <a:lnTo>
                    <a:pt x="812" y="120"/>
                  </a:lnTo>
                  <a:lnTo>
                    <a:pt x="813" y="118"/>
                  </a:lnTo>
                  <a:lnTo>
                    <a:pt x="815" y="117"/>
                  </a:lnTo>
                  <a:lnTo>
                    <a:pt x="816" y="115"/>
                  </a:lnTo>
                  <a:lnTo>
                    <a:pt x="818" y="114"/>
                  </a:lnTo>
                  <a:lnTo>
                    <a:pt x="819" y="111"/>
                  </a:lnTo>
                  <a:lnTo>
                    <a:pt x="819" y="109"/>
                  </a:lnTo>
                  <a:lnTo>
                    <a:pt x="821" y="108"/>
                  </a:lnTo>
                  <a:lnTo>
                    <a:pt x="824" y="105"/>
                  </a:lnTo>
                  <a:lnTo>
                    <a:pt x="825" y="103"/>
                  </a:lnTo>
                  <a:lnTo>
                    <a:pt x="827" y="100"/>
                  </a:lnTo>
                  <a:lnTo>
                    <a:pt x="828" y="99"/>
                  </a:lnTo>
                  <a:lnTo>
                    <a:pt x="830" y="96"/>
                  </a:lnTo>
                  <a:lnTo>
                    <a:pt x="831" y="94"/>
                  </a:lnTo>
                  <a:lnTo>
                    <a:pt x="833" y="93"/>
                  </a:lnTo>
                  <a:lnTo>
                    <a:pt x="834" y="90"/>
                  </a:lnTo>
                  <a:lnTo>
                    <a:pt x="834" y="88"/>
                  </a:lnTo>
                  <a:lnTo>
                    <a:pt x="836" y="87"/>
                  </a:lnTo>
                  <a:lnTo>
                    <a:pt x="837" y="85"/>
                  </a:lnTo>
                  <a:lnTo>
                    <a:pt x="837" y="84"/>
                  </a:lnTo>
                  <a:lnTo>
                    <a:pt x="839" y="82"/>
                  </a:lnTo>
                  <a:lnTo>
                    <a:pt x="840" y="81"/>
                  </a:lnTo>
                  <a:lnTo>
                    <a:pt x="842" y="79"/>
                  </a:lnTo>
                  <a:lnTo>
                    <a:pt x="843" y="78"/>
                  </a:lnTo>
                  <a:lnTo>
                    <a:pt x="843" y="76"/>
                  </a:lnTo>
                  <a:lnTo>
                    <a:pt x="845" y="75"/>
                  </a:lnTo>
                  <a:lnTo>
                    <a:pt x="845" y="73"/>
                  </a:lnTo>
                  <a:lnTo>
                    <a:pt x="846" y="72"/>
                  </a:lnTo>
                  <a:lnTo>
                    <a:pt x="848" y="72"/>
                  </a:lnTo>
                  <a:lnTo>
                    <a:pt x="848" y="70"/>
                  </a:lnTo>
                  <a:lnTo>
                    <a:pt x="849" y="69"/>
                  </a:lnTo>
                  <a:lnTo>
                    <a:pt x="851" y="67"/>
                  </a:lnTo>
                  <a:lnTo>
                    <a:pt x="851" y="66"/>
                  </a:lnTo>
                  <a:lnTo>
                    <a:pt x="852" y="64"/>
                  </a:lnTo>
                  <a:lnTo>
                    <a:pt x="854" y="61"/>
                  </a:lnTo>
                  <a:lnTo>
                    <a:pt x="855" y="60"/>
                  </a:lnTo>
                  <a:lnTo>
                    <a:pt x="857" y="58"/>
                  </a:lnTo>
                  <a:lnTo>
                    <a:pt x="858" y="57"/>
                  </a:lnTo>
                  <a:lnTo>
                    <a:pt x="860" y="54"/>
                  </a:lnTo>
                  <a:lnTo>
                    <a:pt x="861" y="52"/>
                  </a:lnTo>
                  <a:lnTo>
                    <a:pt x="863" y="49"/>
                  </a:lnTo>
                  <a:lnTo>
                    <a:pt x="864" y="46"/>
                  </a:lnTo>
                  <a:lnTo>
                    <a:pt x="867" y="45"/>
                  </a:lnTo>
                  <a:lnTo>
                    <a:pt x="869" y="42"/>
                  </a:lnTo>
                  <a:lnTo>
                    <a:pt x="870" y="40"/>
                  </a:lnTo>
                  <a:lnTo>
                    <a:pt x="872" y="39"/>
                  </a:lnTo>
                  <a:lnTo>
                    <a:pt x="872" y="36"/>
                  </a:lnTo>
                  <a:lnTo>
                    <a:pt x="873" y="34"/>
                  </a:lnTo>
                  <a:lnTo>
                    <a:pt x="875" y="33"/>
                  </a:lnTo>
                  <a:lnTo>
                    <a:pt x="876" y="31"/>
                  </a:lnTo>
                  <a:lnTo>
                    <a:pt x="876" y="30"/>
                  </a:lnTo>
                  <a:lnTo>
                    <a:pt x="878" y="28"/>
                  </a:lnTo>
                  <a:lnTo>
                    <a:pt x="879" y="27"/>
                  </a:lnTo>
                  <a:lnTo>
                    <a:pt x="881" y="25"/>
                  </a:lnTo>
                  <a:lnTo>
                    <a:pt x="881" y="24"/>
                  </a:lnTo>
                  <a:lnTo>
                    <a:pt x="882" y="22"/>
                  </a:lnTo>
                  <a:lnTo>
                    <a:pt x="884" y="21"/>
                  </a:lnTo>
                  <a:lnTo>
                    <a:pt x="884" y="19"/>
                  </a:lnTo>
                  <a:lnTo>
                    <a:pt x="885" y="18"/>
                  </a:lnTo>
                  <a:lnTo>
                    <a:pt x="885" y="16"/>
                  </a:lnTo>
                  <a:lnTo>
                    <a:pt x="887" y="16"/>
                  </a:lnTo>
                  <a:lnTo>
                    <a:pt x="887" y="15"/>
                  </a:lnTo>
                  <a:lnTo>
                    <a:pt x="888" y="13"/>
                  </a:lnTo>
                  <a:lnTo>
                    <a:pt x="888" y="12"/>
                  </a:lnTo>
                  <a:lnTo>
                    <a:pt x="890" y="10"/>
                  </a:lnTo>
                  <a:lnTo>
                    <a:pt x="891" y="9"/>
                  </a:lnTo>
                  <a:lnTo>
                    <a:pt x="891" y="7"/>
                  </a:lnTo>
                  <a:lnTo>
                    <a:pt x="893" y="6"/>
                  </a:lnTo>
                  <a:lnTo>
                    <a:pt x="894" y="4"/>
                  </a:lnTo>
                  <a:lnTo>
                    <a:pt x="894" y="1"/>
                  </a:lnTo>
                  <a:lnTo>
                    <a:pt x="896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22" name="Freeform 89">
              <a:extLst>
                <a:ext uri="{FF2B5EF4-FFF2-40B4-BE49-F238E27FC236}">
                  <a16:creationId xmlns:a16="http://schemas.microsoft.com/office/drawing/2014/main" id="{91779854-518D-0C47-A21F-58A43C511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663" y="4791075"/>
              <a:ext cx="84137" cy="284163"/>
            </a:xfrm>
            <a:custGeom>
              <a:avLst/>
              <a:gdLst>
                <a:gd name="T0" fmla="*/ 2147483646 w 107"/>
                <a:gd name="T1" fmla="*/ 2147483646 h 359"/>
                <a:gd name="T2" fmla="*/ 2147483646 w 107"/>
                <a:gd name="T3" fmla="*/ 2147483646 h 359"/>
                <a:gd name="T4" fmla="*/ 2147483646 w 107"/>
                <a:gd name="T5" fmla="*/ 2147483646 h 359"/>
                <a:gd name="T6" fmla="*/ 2147483646 w 107"/>
                <a:gd name="T7" fmla="*/ 2147483646 h 359"/>
                <a:gd name="T8" fmla="*/ 2147483646 w 107"/>
                <a:gd name="T9" fmla="*/ 2147483646 h 359"/>
                <a:gd name="T10" fmla="*/ 2147483646 w 107"/>
                <a:gd name="T11" fmla="*/ 2147483646 h 359"/>
                <a:gd name="T12" fmla="*/ 2147483646 w 107"/>
                <a:gd name="T13" fmla="*/ 2147483646 h 359"/>
                <a:gd name="T14" fmla="*/ 2147483646 w 107"/>
                <a:gd name="T15" fmla="*/ 2147483646 h 359"/>
                <a:gd name="T16" fmla="*/ 2147483646 w 107"/>
                <a:gd name="T17" fmla="*/ 2147483646 h 359"/>
                <a:gd name="T18" fmla="*/ 2147483646 w 107"/>
                <a:gd name="T19" fmla="*/ 2147483646 h 359"/>
                <a:gd name="T20" fmla="*/ 2147483646 w 107"/>
                <a:gd name="T21" fmla="*/ 2147483646 h 359"/>
                <a:gd name="T22" fmla="*/ 2147483646 w 107"/>
                <a:gd name="T23" fmla="*/ 2147483646 h 359"/>
                <a:gd name="T24" fmla="*/ 2147483646 w 107"/>
                <a:gd name="T25" fmla="*/ 2147483646 h 359"/>
                <a:gd name="T26" fmla="*/ 2147483646 w 107"/>
                <a:gd name="T27" fmla="*/ 2147483646 h 359"/>
                <a:gd name="T28" fmla="*/ 2147483646 w 107"/>
                <a:gd name="T29" fmla="*/ 2147483646 h 359"/>
                <a:gd name="T30" fmla="*/ 2147483646 w 107"/>
                <a:gd name="T31" fmla="*/ 2147483646 h 359"/>
                <a:gd name="T32" fmla="*/ 2147483646 w 107"/>
                <a:gd name="T33" fmla="*/ 2147483646 h 359"/>
                <a:gd name="T34" fmla="*/ 2147483646 w 107"/>
                <a:gd name="T35" fmla="*/ 2147483646 h 359"/>
                <a:gd name="T36" fmla="*/ 2147483646 w 107"/>
                <a:gd name="T37" fmla="*/ 2147483646 h 359"/>
                <a:gd name="T38" fmla="*/ 2147483646 w 107"/>
                <a:gd name="T39" fmla="*/ 2147483646 h 359"/>
                <a:gd name="T40" fmla="*/ 2147483646 w 107"/>
                <a:gd name="T41" fmla="*/ 2147483646 h 359"/>
                <a:gd name="T42" fmla="*/ 2147483646 w 107"/>
                <a:gd name="T43" fmla="*/ 2147483646 h 359"/>
                <a:gd name="T44" fmla="*/ 2147483646 w 107"/>
                <a:gd name="T45" fmla="*/ 2147483646 h 359"/>
                <a:gd name="T46" fmla="*/ 2147483646 w 107"/>
                <a:gd name="T47" fmla="*/ 2147483646 h 359"/>
                <a:gd name="T48" fmla="*/ 2147483646 w 107"/>
                <a:gd name="T49" fmla="*/ 2147483646 h 359"/>
                <a:gd name="T50" fmla="*/ 2147483646 w 107"/>
                <a:gd name="T51" fmla="*/ 2147483646 h 359"/>
                <a:gd name="T52" fmla="*/ 2147483646 w 107"/>
                <a:gd name="T53" fmla="*/ 2147483646 h 359"/>
                <a:gd name="T54" fmla="*/ 2147483646 w 107"/>
                <a:gd name="T55" fmla="*/ 2147483646 h 359"/>
                <a:gd name="T56" fmla="*/ 2147483646 w 107"/>
                <a:gd name="T57" fmla="*/ 2147483646 h 359"/>
                <a:gd name="T58" fmla="*/ 2147483646 w 107"/>
                <a:gd name="T59" fmla="*/ 2147483646 h 359"/>
                <a:gd name="T60" fmla="*/ 2147483646 w 107"/>
                <a:gd name="T61" fmla="*/ 2147483646 h 359"/>
                <a:gd name="T62" fmla="*/ 2147483646 w 107"/>
                <a:gd name="T63" fmla="*/ 2147483646 h 359"/>
                <a:gd name="T64" fmla="*/ 2147483646 w 107"/>
                <a:gd name="T65" fmla="*/ 2147483646 h 359"/>
                <a:gd name="T66" fmla="*/ 2147483646 w 107"/>
                <a:gd name="T67" fmla="*/ 2147483646 h 359"/>
                <a:gd name="T68" fmla="*/ 2147483646 w 107"/>
                <a:gd name="T69" fmla="*/ 2147483646 h 359"/>
                <a:gd name="T70" fmla="*/ 2147483646 w 107"/>
                <a:gd name="T71" fmla="*/ 2147483646 h 359"/>
                <a:gd name="T72" fmla="*/ 2147483646 w 107"/>
                <a:gd name="T73" fmla="*/ 2147483646 h 359"/>
                <a:gd name="T74" fmla="*/ 2147483646 w 107"/>
                <a:gd name="T75" fmla="*/ 2147483646 h 359"/>
                <a:gd name="T76" fmla="*/ 2147483646 w 107"/>
                <a:gd name="T77" fmla="*/ 2147483646 h 359"/>
                <a:gd name="T78" fmla="*/ 2147483646 w 107"/>
                <a:gd name="T79" fmla="*/ 2147483646 h 359"/>
                <a:gd name="T80" fmla="*/ 2147483646 w 107"/>
                <a:gd name="T81" fmla="*/ 2147483646 h 359"/>
                <a:gd name="T82" fmla="*/ 2147483646 w 107"/>
                <a:gd name="T83" fmla="*/ 2147483646 h 359"/>
                <a:gd name="T84" fmla="*/ 2147483646 w 107"/>
                <a:gd name="T85" fmla="*/ 2147483646 h 359"/>
                <a:gd name="T86" fmla="*/ 2147483646 w 107"/>
                <a:gd name="T87" fmla="*/ 2147483646 h 359"/>
                <a:gd name="T88" fmla="*/ 2147483646 w 107"/>
                <a:gd name="T89" fmla="*/ 2147483646 h 359"/>
                <a:gd name="T90" fmla="*/ 2147483646 w 107"/>
                <a:gd name="T91" fmla="*/ 2147483646 h 359"/>
                <a:gd name="T92" fmla="*/ 2147483646 w 107"/>
                <a:gd name="T93" fmla="*/ 2147483646 h 359"/>
                <a:gd name="T94" fmla="*/ 2147483646 w 107"/>
                <a:gd name="T95" fmla="*/ 2147483646 h 359"/>
                <a:gd name="T96" fmla="*/ 2147483646 w 107"/>
                <a:gd name="T97" fmla="*/ 2147483646 h 359"/>
                <a:gd name="T98" fmla="*/ 2147483646 w 107"/>
                <a:gd name="T99" fmla="*/ 2147483646 h 359"/>
                <a:gd name="T100" fmla="*/ 2147483646 w 107"/>
                <a:gd name="T101" fmla="*/ 2147483646 h 359"/>
                <a:gd name="T102" fmla="*/ 2147483646 w 107"/>
                <a:gd name="T103" fmla="*/ 2147483646 h 359"/>
                <a:gd name="T104" fmla="*/ 2147483646 w 107"/>
                <a:gd name="T105" fmla="*/ 2147483646 h 359"/>
                <a:gd name="T106" fmla="*/ 2147483646 w 107"/>
                <a:gd name="T107" fmla="*/ 2147483646 h 359"/>
                <a:gd name="T108" fmla="*/ 2147483646 w 107"/>
                <a:gd name="T109" fmla="*/ 2147483646 h 359"/>
                <a:gd name="T110" fmla="*/ 2147483646 w 107"/>
                <a:gd name="T111" fmla="*/ 2147483646 h 359"/>
                <a:gd name="T112" fmla="*/ 2147483646 w 107"/>
                <a:gd name="T113" fmla="*/ 2147483646 h 35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7" h="359">
                  <a:moveTo>
                    <a:pt x="0" y="0"/>
                  </a:moveTo>
                  <a:lnTo>
                    <a:pt x="3" y="5"/>
                  </a:lnTo>
                  <a:lnTo>
                    <a:pt x="5" y="8"/>
                  </a:lnTo>
                  <a:lnTo>
                    <a:pt x="8" y="11"/>
                  </a:lnTo>
                  <a:lnTo>
                    <a:pt x="9" y="15"/>
                  </a:lnTo>
                  <a:lnTo>
                    <a:pt x="11" y="18"/>
                  </a:lnTo>
                  <a:lnTo>
                    <a:pt x="12" y="21"/>
                  </a:lnTo>
                  <a:lnTo>
                    <a:pt x="14" y="23"/>
                  </a:lnTo>
                  <a:lnTo>
                    <a:pt x="15" y="26"/>
                  </a:lnTo>
                  <a:lnTo>
                    <a:pt x="17" y="29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20" y="35"/>
                  </a:lnTo>
                  <a:lnTo>
                    <a:pt x="21" y="36"/>
                  </a:lnTo>
                  <a:lnTo>
                    <a:pt x="21" y="38"/>
                  </a:lnTo>
                  <a:lnTo>
                    <a:pt x="23" y="39"/>
                  </a:lnTo>
                  <a:lnTo>
                    <a:pt x="23" y="41"/>
                  </a:lnTo>
                  <a:lnTo>
                    <a:pt x="24" y="42"/>
                  </a:lnTo>
                  <a:lnTo>
                    <a:pt x="24" y="44"/>
                  </a:lnTo>
                  <a:lnTo>
                    <a:pt x="26" y="45"/>
                  </a:lnTo>
                  <a:lnTo>
                    <a:pt x="26" y="47"/>
                  </a:lnTo>
                  <a:lnTo>
                    <a:pt x="27" y="48"/>
                  </a:lnTo>
                  <a:lnTo>
                    <a:pt x="27" y="50"/>
                  </a:lnTo>
                  <a:lnTo>
                    <a:pt x="29" y="51"/>
                  </a:lnTo>
                  <a:lnTo>
                    <a:pt x="29" y="53"/>
                  </a:lnTo>
                  <a:lnTo>
                    <a:pt x="29" y="54"/>
                  </a:lnTo>
                  <a:lnTo>
                    <a:pt x="30" y="56"/>
                  </a:lnTo>
                  <a:lnTo>
                    <a:pt x="30" y="57"/>
                  </a:lnTo>
                  <a:lnTo>
                    <a:pt x="32" y="59"/>
                  </a:lnTo>
                  <a:lnTo>
                    <a:pt x="32" y="60"/>
                  </a:lnTo>
                  <a:lnTo>
                    <a:pt x="33" y="62"/>
                  </a:lnTo>
                  <a:lnTo>
                    <a:pt x="33" y="65"/>
                  </a:lnTo>
                  <a:lnTo>
                    <a:pt x="35" y="66"/>
                  </a:lnTo>
                  <a:lnTo>
                    <a:pt x="35" y="68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8" y="74"/>
                  </a:lnTo>
                  <a:lnTo>
                    <a:pt x="38" y="75"/>
                  </a:lnTo>
                  <a:lnTo>
                    <a:pt x="39" y="77"/>
                  </a:lnTo>
                  <a:lnTo>
                    <a:pt x="39" y="78"/>
                  </a:lnTo>
                  <a:lnTo>
                    <a:pt x="41" y="80"/>
                  </a:lnTo>
                  <a:lnTo>
                    <a:pt x="41" y="81"/>
                  </a:lnTo>
                  <a:lnTo>
                    <a:pt x="41" y="83"/>
                  </a:lnTo>
                  <a:lnTo>
                    <a:pt x="42" y="83"/>
                  </a:lnTo>
                  <a:lnTo>
                    <a:pt x="42" y="84"/>
                  </a:lnTo>
                  <a:lnTo>
                    <a:pt x="42" y="86"/>
                  </a:lnTo>
                  <a:lnTo>
                    <a:pt x="44" y="87"/>
                  </a:lnTo>
                  <a:lnTo>
                    <a:pt x="44" y="89"/>
                  </a:lnTo>
                  <a:lnTo>
                    <a:pt x="45" y="90"/>
                  </a:lnTo>
                  <a:lnTo>
                    <a:pt x="45" y="92"/>
                  </a:lnTo>
                  <a:lnTo>
                    <a:pt x="45" y="93"/>
                  </a:lnTo>
                  <a:lnTo>
                    <a:pt x="47" y="95"/>
                  </a:lnTo>
                  <a:lnTo>
                    <a:pt x="47" y="96"/>
                  </a:lnTo>
                  <a:lnTo>
                    <a:pt x="48" y="98"/>
                  </a:lnTo>
                  <a:lnTo>
                    <a:pt x="48" y="99"/>
                  </a:lnTo>
                  <a:lnTo>
                    <a:pt x="48" y="101"/>
                  </a:lnTo>
                  <a:lnTo>
                    <a:pt x="50" y="102"/>
                  </a:lnTo>
                  <a:lnTo>
                    <a:pt x="50" y="105"/>
                  </a:lnTo>
                  <a:lnTo>
                    <a:pt x="51" y="107"/>
                  </a:lnTo>
                  <a:lnTo>
                    <a:pt x="51" y="108"/>
                  </a:lnTo>
                  <a:lnTo>
                    <a:pt x="53" y="111"/>
                  </a:lnTo>
                  <a:lnTo>
                    <a:pt x="53" y="113"/>
                  </a:lnTo>
                  <a:lnTo>
                    <a:pt x="54" y="116"/>
                  </a:lnTo>
                  <a:lnTo>
                    <a:pt x="56" y="119"/>
                  </a:lnTo>
                  <a:lnTo>
                    <a:pt x="56" y="120"/>
                  </a:lnTo>
                  <a:lnTo>
                    <a:pt x="57" y="123"/>
                  </a:lnTo>
                  <a:lnTo>
                    <a:pt x="57" y="125"/>
                  </a:lnTo>
                  <a:lnTo>
                    <a:pt x="59" y="126"/>
                  </a:lnTo>
                  <a:lnTo>
                    <a:pt x="59" y="128"/>
                  </a:lnTo>
                  <a:lnTo>
                    <a:pt x="60" y="131"/>
                  </a:lnTo>
                  <a:lnTo>
                    <a:pt x="60" y="132"/>
                  </a:lnTo>
                  <a:lnTo>
                    <a:pt x="60" y="134"/>
                  </a:lnTo>
                  <a:lnTo>
                    <a:pt x="62" y="135"/>
                  </a:lnTo>
                  <a:lnTo>
                    <a:pt x="62" y="137"/>
                  </a:lnTo>
                  <a:lnTo>
                    <a:pt x="63" y="138"/>
                  </a:lnTo>
                  <a:lnTo>
                    <a:pt x="63" y="140"/>
                  </a:lnTo>
                  <a:lnTo>
                    <a:pt x="63" y="141"/>
                  </a:lnTo>
                  <a:lnTo>
                    <a:pt x="65" y="143"/>
                  </a:lnTo>
                  <a:lnTo>
                    <a:pt x="65" y="144"/>
                  </a:lnTo>
                  <a:lnTo>
                    <a:pt x="65" y="146"/>
                  </a:lnTo>
                  <a:lnTo>
                    <a:pt x="66" y="147"/>
                  </a:lnTo>
                  <a:lnTo>
                    <a:pt x="66" y="149"/>
                  </a:lnTo>
                  <a:lnTo>
                    <a:pt x="68" y="150"/>
                  </a:lnTo>
                  <a:lnTo>
                    <a:pt x="68" y="152"/>
                  </a:lnTo>
                  <a:lnTo>
                    <a:pt x="68" y="153"/>
                  </a:lnTo>
                  <a:lnTo>
                    <a:pt x="68" y="156"/>
                  </a:lnTo>
                  <a:lnTo>
                    <a:pt x="69" y="158"/>
                  </a:lnTo>
                  <a:lnTo>
                    <a:pt x="69" y="159"/>
                  </a:lnTo>
                  <a:lnTo>
                    <a:pt x="71" y="161"/>
                  </a:lnTo>
                  <a:lnTo>
                    <a:pt x="71" y="164"/>
                  </a:lnTo>
                  <a:lnTo>
                    <a:pt x="72" y="165"/>
                  </a:lnTo>
                  <a:lnTo>
                    <a:pt x="72" y="168"/>
                  </a:lnTo>
                  <a:lnTo>
                    <a:pt x="72" y="170"/>
                  </a:lnTo>
                  <a:lnTo>
                    <a:pt x="74" y="173"/>
                  </a:lnTo>
                  <a:lnTo>
                    <a:pt x="74" y="174"/>
                  </a:lnTo>
                  <a:lnTo>
                    <a:pt x="75" y="177"/>
                  </a:lnTo>
                  <a:lnTo>
                    <a:pt x="75" y="179"/>
                  </a:lnTo>
                  <a:lnTo>
                    <a:pt x="77" y="182"/>
                  </a:lnTo>
                  <a:lnTo>
                    <a:pt x="77" y="183"/>
                  </a:lnTo>
                  <a:lnTo>
                    <a:pt x="77" y="185"/>
                  </a:lnTo>
                  <a:lnTo>
                    <a:pt x="78" y="186"/>
                  </a:lnTo>
                  <a:lnTo>
                    <a:pt x="78" y="188"/>
                  </a:lnTo>
                  <a:lnTo>
                    <a:pt x="78" y="189"/>
                  </a:lnTo>
                  <a:lnTo>
                    <a:pt x="80" y="191"/>
                  </a:lnTo>
                  <a:lnTo>
                    <a:pt x="80" y="192"/>
                  </a:lnTo>
                  <a:lnTo>
                    <a:pt x="80" y="194"/>
                  </a:lnTo>
                  <a:lnTo>
                    <a:pt x="81" y="195"/>
                  </a:lnTo>
                  <a:lnTo>
                    <a:pt x="81" y="197"/>
                  </a:lnTo>
                  <a:lnTo>
                    <a:pt x="81" y="198"/>
                  </a:lnTo>
                  <a:lnTo>
                    <a:pt x="83" y="200"/>
                  </a:lnTo>
                  <a:lnTo>
                    <a:pt x="83" y="201"/>
                  </a:lnTo>
                  <a:lnTo>
                    <a:pt x="83" y="203"/>
                  </a:lnTo>
                  <a:lnTo>
                    <a:pt x="83" y="204"/>
                  </a:lnTo>
                  <a:lnTo>
                    <a:pt x="84" y="206"/>
                  </a:lnTo>
                  <a:lnTo>
                    <a:pt x="84" y="207"/>
                  </a:lnTo>
                  <a:lnTo>
                    <a:pt x="84" y="209"/>
                  </a:lnTo>
                  <a:lnTo>
                    <a:pt x="86" y="210"/>
                  </a:lnTo>
                  <a:lnTo>
                    <a:pt x="86" y="212"/>
                  </a:lnTo>
                  <a:lnTo>
                    <a:pt x="86" y="213"/>
                  </a:lnTo>
                  <a:lnTo>
                    <a:pt x="87" y="215"/>
                  </a:lnTo>
                  <a:lnTo>
                    <a:pt x="87" y="218"/>
                  </a:lnTo>
                  <a:lnTo>
                    <a:pt x="89" y="219"/>
                  </a:lnTo>
                  <a:lnTo>
                    <a:pt x="89" y="222"/>
                  </a:lnTo>
                  <a:lnTo>
                    <a:pt x="90" y="224"/>
                  </a:lnTo>
                  <a:lnTo>
                    <a:pt x="90" y="227"/>
                  </a:lnTo>
                  <a:lnTo>
                    <a:pt x="92" y="230"/>
                  </a:lnTo>
                  <a:lnTo>
                    <a:pt x="92" y="231"/>
                  </a:lnTo>
                  <a:lnTo>
                    <a:pt x="93" y="234"/>
                  </a:lnTo>
                  <a:lnTo>
                    <a:pt x="93" y="236"/>
                  </a:lnTo>
                  <a:lnTo>
                    <a:pt x="93" y="237"/>
                  </a:lnTo>
                  <a:lnTo>
                    <a:pt x="95" y="239"/>
                  </a:lnTo>
                  <a:lnTo>
                    <a:pt x="95" y="240"/>
                  </a:lnTo>
                  <a:lnTo>
                    <a:pt x="95" y="242"/>
                  </a:lnTo>
                  <a:lnTo>
                    <a:pt x="96" y="243"/>
                  </a:lnTo>
                  <a:lnTo>
                    <a:pt x="96" y="245"/>
                  </a:lnTo>
                  <a:lnTo>
                    <a:pt x="96" y="246"/>
                  </a:lnTo>
                  <a:lnTo>
                    <a:pt x="96" y="248"/>
                  </a:lnTo>
                  <a:lnTo>
                    <a:pt x="98" y="249"/>
                  </a:lnTo>
                  <a:lnTo>
                    <a:pt x="98" y="251"/>
                  </a:lnTo>
                  <a:lnTo>
                    <a:pt x="98" y="252"/>
                  </a:lnTo>
                  <a:lnTo>
                    <a:pt x="98" y="254"/>
                  </a:lnTo>
                  <a:lnTo>
                    <a:pt x="98" y="255"/>
                  </a:lnTo>
                  <a:lnTo>
                    <a:pt x="98" y="257"/>
                  </a:lnTo>
                  <a:lnTo>
                    <a:pt x="99" y="257"/>
                  </a:lnTo>
                  <a:lnTo>
                    <a:pt x="99" y="258"/>
                  </a:lnTo>
                  <a:lnTo>
                    <a:pt x="99" y="260"/>
                  </a:lnTo>
                  <a:lnTo>
                    <a:pt x="99" y="261"/>
                  </a:lnTo>
                  <a:lnTo>
                    <a:pt x="99" y="263"/>
                  </a:lnTo>
                  <a:lnTo>
                    <a:pt x="99" y="264"/>
                  </a:lnTo>
                  <a:lnTo>
                    <a:pt x="99" y="266"/>
                  </a:lnTo>
                  <a:lnTo>
                    <a:pt x="99" y="267"/>
                  </a:lnTo>
                  <a:lnTo>
                    <a:pt x="99" y="269"/>
                  </a:lnTo>
                  <a:lnTo>
                    <a:pt x="99" y="272"/>
                  </a:lnTo>
                  <a:lnTo>
                    <a:pt x="101" y="273"/>
                  </a:lnTo>
                  <a:lnTo>
                    <a:pt x="101" y="275"/>
                  </a:lnTo>
                  <a:lnTo>
                    <a:pt x="101" y="278"/>
                  </a:lnTo>
                  <a:lnTo>
                    <a:pt x="101" y="279"/>
                  </a:lnTo>
                  <a:lnTo>
                    <a:pt x="101" y="281"/>
                  </a:lnTo>
                  <a:lnTo>
                    <a:pt x="101" y="282"/>
                  </a:lnTo>
                  <a:lnTo>
                    <a:pt x="101" y="285"/>
                  </a:lnTo>
                  <a:lnTo>
                    <a:pt x="101" y="287"/>
                  </a:lnTo>
                  <a:lnTo>
                    <a:pt x="101" y="288"/>
                  </a:lnTo>
                  <a:lnTo>
                    <a:pt x="101" y="290"/>
                  </a:lnTo>
                  <a:lnTo>
                    <a:pt x="102" y="291"/>
                  </a:lnTo>
                  <a:lnTo>
                    <a:pt x="102" y="293"/>
                  </a:lnTo>
                  <a:lnTo>
                    <a:pt x="102" y="294"/>
                  </a:lnTo>
                  <a:lnTo>
                    <a:pt x="102" y="296"/>
                  </a:lnTo>
                  <a:lnTo>
                    <a:pt x="102" y="297"/>
                  </a:lnTo>
                  <a:lnTo>
                    <a:pt x="102" y="299"/>
                  </a:lnTo>
                  <a:lnTo>
                    <a:pt x="102" y="300"/>
                  </a:lnTo>
                  <a:lnTo>
                    <a:pt x="102" y="302"/>
                  </a:lnTo>
                  <a:lnTo>
                    <a:pt x="104" y="303"/>
                  </a:lnTo>
                  <a:lnTo>
                    <a:pt x="104" y="305"/>
                  </a:lnTo>
                  <a:lnTo>
                    <a:pt x="104" y="306"/>
                  </a:lnTo>
                  <a:lnTo>
                    <a:pt x="104" y="308"/>
                  </a:lnTo>
                  <a:lnTo>
                    <a:pt x="104" y="309"/>
                  </a:lnTo>
                  <a:lnTo>
                    <a:pt x="104" y="311"/>
                  </a:lnTo>
                  <a:lnTo>
                    <a:pt x="105" y="311"/>
                  </a:lnTo>
                  <a:lnTo>
                    <a:pt x="105" y="312"/>
                  </a:lnTo>
                  <a:lnTo>
                    <a:pt x="105" y="314"/>
                  </a:lnTo>
                  <a:lnTo>
                    <a:pt x="105" y="315"/>
                  </a:lnTo>
                  <a:lnTo>
                    <a:pt x="105" y="317"/>
                  </a:lnTo>
                  <a:lnTo>
                    <a:pt x="105" y="318"/>
                  </a:lnTo>
                  <a:lnTo>
                    <a:pt x="107" y="320"/>
                  </a:lnTo>
                  <a:lnTo>
                    <a:pt x="107" y="321"/>
                  </a:lnTo>
                  <a:lnTo>
                    <a:pt x="107" y="323"/>
                  </a:lnTo>
                  <a:lnTo>
                    <a:pt x="107" y="324"/>
                  </a:lnTo>
                  <a:lnTo>
                    <a:pt x="107" y="326"/>
                  </a:lnTo>
                  <a:lnTo>
                    <a:pt x="107" y="327"/>
                  </a:lnTo>
                  <a:lnTo>
                    <a:pt x="107" y="329"/>
                  </a:lnTo>
                  <a:lnTo>
                    <a:pt x="107" y="330"/>
                  </a:lnTo>
                  <a:lnTo>
                    <a:pt x="107" y="332"/>
                  </a:lnTo>
                  <a:lnTo>
                    <a:pt x="107" y="333"/>
                  </a:lnTo>
                  <a:lnTo>
                    <a:pt x="107" y="335"/>
                  </a:lnTo>
                  <a:lnTo>
                    <a:pt x="107" y="336"/>
                  </a:lnTo>
                  <a:lnTo>
                    <a:pt x="107" y="338"/>
                  </a:lnTo>
                  <a:lnTo>
                    <a:pt x="107" y="339"/>
                  </a:lnTo>
                  <a:lnTo>
                    <a:pt x="107" y="342"/>
                  </a:lnTo>
                  <a:lnTo>
                    <a:pt x="107" y="344"/>
                  </a:lnTo>
                  <a:lnTo>
                    <a:pt x="107" y="345"/>
                  </a:lnTo>
                  <a:lnTo>
                    <a:pt x="107" y="348"/>
                  </a:lnTo>
                  <a:lnTo>
                    <a:pt x="107" y="350"/>
                  </a:lnTo>
                  <a:lnTo>
                    <a:pt x="107" y="353"/>
                  </a:lnTo>
                  <a:lnTo>
                    <a:pt x="107" y="356"/>
                  </a:lnTo>
                  <a:lnTo>
                    <a:pt x="105" y="359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23" name="Freeform 90">
              <a:extLst>
                <a:ext uri="{FF2B5EF4-FFF2-40B4-BE49-F238E27FC236}">
                  <a16:creationId xmlns:a16="http://schemas.microsoft.com/office/drawing/2014/main" id="{BC4D7090-63D3-6B44-A938-D8D46CBD2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663" y="5075238"/>
              <a:ext cx="84137" cy="282575"/>
            </a:xfrm>
            <a:custGeom>
              <a:avLst/>
              <a:gdLst>
                <a:gd name="T0" fmla="*/ 2147483646 w 107"/>
                <a:gd name="T1" fmla="*/ 2147483646 h 357"/>
                <a:gd name="T2" fmla="*/ 2147483646 w 107"/>
                <a:gd name="T3" fmla="*/ 2147483646 h 357"/>
                <a:gd name="T4" fmla="*/ 2147483646 w 107"/>
                <a:gd name="T5" fmla="*/ 2147483646 h 357"/>
                <a:gd name="T6" fmla="*/ 2147483646 w 107"/>
                <a:gd name="T7" fmla="*/ 2147483646 h 357"/>
                <a:gd name="T8" fmla="*/ 2147483646 w 107"/>
                <a:gd name="T9" fmla="*/ 2147483646 h 357"/>
                <a:gd name="T10" fmla="*/ 2147483646 w 107"/>
                <a:gd name="T11" fmla="*/ 2147483646 h 357"/>
                <a:gd name="T12" fmla="*/ 2147483646 w 107"/>
                <a:gd name="T13" fmla="*/ 2147483646 h 357"/>
                <a:gd name="T14" fmla="*/ 2147483646 w 107"/>
                <a:gd name="T15" fmla="*/ 2147483646 h 357"/>
                <a:gd name="T16" fmla="*/ 2147483646 w 107"/>
                <a:gd name="T17" fmla="*/ 2147483646 h 357"/>
                <a:gd name="T18" fmla="*/ 2147483646 w 107"/>
                <a:gd name="T19" fmla="*/ 2147483646 h 357"/>
                <a:gd name="T20" fmla="*/ 2147483646 w 107"/>
                <a:gd name="T21" fmla="*/ 2147483646 h 357"/>
                <a:gd name="T22" fmla="*/ 2147483646 w 107"/>
                <a:gd name="T23" fmla="*/ 2147483646 h 357"/>
                <a:gd name="T24" fmla="*/ 2147483646 w 107"/>
                <a:gd name="T25" fmla="*/ 2147483646 h 357"/>
                <a:gd name="T26" fmla="*/ 2147483646 w 107"/>
                <a:gd name="T27" fmla="*/ 2147483646 h 357"/>
                <a:gd name="T28" fmla="*/ 2147483646 w 107"/>
                <a:gd name="T29" fmla="*/ 2147483646 h 357"/>
                <a:gd name="T30" fmla="*/ 2147483646 w 107"/>
                <a:gd name="T31" fmla="*/ 2147483646 h 357"/>
                <a:gd name="T32" fmla="*/ 2147483646 w 107"/>
                <a:gd name="T33" fmla="*/ 2147483646 h 357"/>
                <a:gd name="T34" fmla="*/ 2147483646 w 107"/>
                <a:gd name="T35" fmla="*/ 2147483646 h 357"/>
                <a:gd name="T36" fmla="*/ 2147483646 w 107"/>
                <a:gd name="T37" fmla="*/ 2147483646 h 357"/>
                <a:gd name="T38" fmla="*/ 2147483646 w 107"/>
                <a:gd name="T39" fmla="*/ 2147483646 h 357"/>
                <a:gd name="T40" fmla="*/ 2147483646 w 107"/>
                <a:gd name="T41" fmla="*/ 2147483646 h 357"/>
                <a:gd name="T42" fmla="*/ 2147483646 w 107"/>
                <a:gd name="T43" fmla="*/ 2147483646 h 357"/>
                <a:gd name="T44" fmla="*/ 2147483646 w 107"/>
                <a:gd name="T45" fmla="*/ 2147483646 h 357"/>
                <a:gd name="T46" fmla="*/ 2147483646 w 107"/>
                <a:gd name="T47" fmla="*/ 2147483646 h 357"/>
                <a:gd name="T48" fmla="*/ 2147483646 w 107"/>
                <a:gd name="T49" fmla="*/ 2147483646 h 357"/>
                <a:gd name="T50" fmla="*/ 2147483646 w 107"/>
                <a:gd name="T51" fmla="*/ 2147483646 h 357"/>
                <a:gd name="T52" fmla="*/ 2147483646 w 107"/>
                <a:gd name="T53" fmla="*/ 2147483646 h 357"/>
                <a:gd name="T54" fmla="*/ 2147483646 w 107"/>
                <a:gd name="T55" fmla="*/ 2147483646 h 357"/>
                <a:gd name="T56" fmla="*/ 2147483646 w 107"/>
                <a:gd name="T57" fmla="*/ 2147483646 h 357"/>
                <a:gd name="T58" fmla="*/ 2147483646 w 107"/>
                <a:gd name="T59" fmla="*/ 2147483646 h 357"/>
                <a:gd name="T60" fmla="*/ 2147483646 w 107"/>
                <a:gd name="T61" fmla="*/ 2147483646 h 357"/>
                <a:gd name="T62" fmla="*/ 2147483646 w 107"/>
                <a:gd name="T63" fmla="*/ 2147483646 h 357"/>
                <a:gd name="T64" fmla="*/ 2147483646 w 107"/>
                <a:gd name="T65" fmla="*/ 2147483646 h 357"/>
                <a:gd name="T66" fmla="*/ 2147483646 w 107"/>
                <a:gd name="T67" fmla="*/ 2147483646 h 357"/>
                <a:gd name="T68" fmla="*/ 2147483646 w 107"/>
                <a:gd name="T69" fmla="*/ 2147483646 h 357"/>
                <a:gd name="T70" fmla="*/ 2147483646 w 107"/>
                <a:gd name="T71" fmla="*/ 2147483646 h 357"/>
                <a:gd name="T72" fmla="*/ 2147483646 w 107"/>
                <a:gd name="T73" fmla="*/ 2147483646 h 357"/>
                <a:gd name="T74" fmla="*/ 2147483646 w 107"/>
                <a:gd name="T75" fmla="*/ 2147483646 h 357"/>
                <a:gd name="T76" fmla="*/ 2147483646 w 107"/>
                <a:gd name="T77" fmla="*/ 2147483646 h 357"/>
                <a:gd name="T78" fmla="*/ 2147483646 w 107"/>
                <a:gd name="T79" fmla="*/ 2147483646 h 357"/>
                <a:gd name="T80" fmla="*/ 2147483646 w 107"/>
                <a:gd name="T81" fmla="*/ 2147483646 h 357"/>
                <a:gd name="T82" fmla="*/ 2147483646 w 107"/>
                <a:gd name="T83" fmla="*/ 2147483646 h 357"/>
                <a:gd name="T84" fmla="*/ 2147483646 w 107"/>
                <a:gd name="T85" fmla="*/ 2147483646 h 357"/>
                <a:gd name="T86" fmla="*/ 2147483646 w 107"/>
                <a:gd name="T87" fmla="*/ 2147483646 h 357"/>
                <a:gd name="T88" fmla="*/ 2147483646 w 107"/>
                <a:gd name="T89" fmla="*/ 2147483646 h 357"/>
                <a:gd name="T90" fmla="*/ 2147483646 w 107"/>
                <a:gd name="T91" fmla="*/ 2147483646 h 357"/>
                <a:gd name="T92" fmla="*/ 2147483646 w 107"/>
                <a:gd name="T93" fmla="*/ 2147483646 h 357"/>
                <a:gd name="T94" fmla="*/ 2147483646 w 107"/>
                <a:gd name="T95" fmla="*/ 2147483646 h 357"/>
                <a:gd name="T96" fmla="*/ 2147483646 w 107"/>
                <a:gd name="T97" fmla="*/ 2147483646 h 357"/>
                <a:gd name="T98" fmla="*/ 2147483646 w 107"/>
                <a:gd name="T99" fmla="*/ 2147483646 h 357"/>
                <a:gd name="T100" fmla="*/ 2147483646 w 107"/>
                <a:gd name="T101" fmla="*/ 2147483646 h 357"/>
                <a:gd name="T102" fmla="*/ 2147483646 w 107"/>
                <a:gd name="T103" fmla="*/ 2147483646 h 357"/>
                <a:gd name="T104" fmla="*/ 2147483646 w 107"/>
                <a:gd name="T105" fmla="*/ 2147483646 h 357"/>
                <a:gd name="T106" fmla="*/ 2147483646 w 107"/>
                <a:gd name="T107" fmla="*/ 2147483646 h 357"/>
                <a:gd name="T108" fmla="*/ 2147483646 w 107"/>
                <a:gd name="T109" fmla="*/ 2147483646 h 357"/>
                <a:gd name="T110" fmla="*/ 2147483646 w 107"/>
                <a:gd name="T111" fmla="*/ 2147483646 h 357"/>
                <a:gd name="T112" fmla="*/ 2147483646 w 107"/>
                <a:gd name="T113" fmla="*/ 2147483646 h 35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7" h="357">
                  <a:moveTo>
                    <a:pt x="0" y="357"/>
                  </a:moveTo>
                  <a:lnTo>
                    <a:pt x="3" y="354"/>
                  </a:lnTo>
                  <a:lnTo>
                    <a:pt x="5" y="350"/>
                  </a:lnTo>
                  <a:lnTo>
                    <a:pt x="8" y="347"/>
                  </a:lnTo>
                  <a:lnTo>
                    <a:pt x="9" y="344"/>
                  </a:lnTo>
                  <a:lnTo>
                    <a:pt x="11" y="341"/>
                  </a:lnTo>
                  <a:lnTo>
                    <a:pt x="12" y="338"/>
                  </a:lnTo>
                  <a:lnTo>
                    <a:pt x="14" y="335"/>
                  </a:lnTo>
                  <a:lnTo>
                    <a:pt x="15" y="333"/>
                  </a:lnTo>
                  <a:lnTo>
                    <a:pt x="17" y="330"/>
                  </a:lnTo>
                  <a:lnTo>
                    <a:pt x="18" y="329"/>
                  </a:lnTo>
                  <a:lnTo>
                    <a:pt x="18" y="326"/>
                  </a:lnTo>
                  <a:lnTo>
                    <a:pt x="20" y="324"/>
                  </a:lnTo>
                  <a:lnTo>
                    <a:pt x="21" y="323"/>
                  </a:lnTo>
                  <a:lnTo>
                    <a:pt x="21" y="321"/>
                  </a:lnTo>
                  <a:lnTo>
                    <a:pt x="23" y="318"/>
                  </a:lnTo>
                  <a:lnTo>
                    <a:pt x="23" y="317"/>
                  </a:lnTo>
                  <a:lnTo>
                    <a:pt x="24" y="315"/>
                  </a:lnTo>
                  <a:lnTo>
                    <a:pt x="24" y="314"/>
                  </a:lnTo>
                  <a:lnTo>
                    <a:pt x="26" y="312"/>
                  </a:lnTo>
                  <a:lnTo>
                    <a:pt x="27" y="311"/>
                  </a:lnTo>
                  <a:lnTo>
                    <a:pt x="27" y="309"/>
                  </a:lnTo>
                  <a:lnTo>
                    <a:pt x="29" y="308"/>
                  </a:lnTo>
                  <a:lnTo>
                    <a:pt x="29" y="306"/>
                  </a:lnTo>
                  <a:lnTo>
                    <a:pt x="29" y="305"/>
                  </a:lnTo>
                  <a:lnTo>
                    <a:pt x="30" y="303"/>
                  </a:lnTo>
                  <a:lnTo>
                    <a:pt x="30" y="302"/>
                  </a:lnTo>
                  <a:lnTo>
                    <a:pt x="32" y="300"/>
                  </a:lnTo>
                  <a:lnTo>
                    <a:pt x="32" y="299"/>
                  </a:lnTo>
                  <a:lnTo>
                    <a:pt x="33" y="296"/>
                  </a:lnTo>
                  <a:lnTo>
                    <a:pt x="33" y="294"/>
                  </a:lnTo>
                  <a:lnTo>
                    <a:pt x="35" y="293"/>
                  </a:lnTo>
                  <a:lnTo>
                    <a:pt x="35" y="290"/>
                  </a:lnTo>
                  <a:lnTo>
                    <a:pt x="36" y="288"/>
                  </a:lnTo>
                  <a:lnTo>
                    <a:pt x="36" y="287"/>
                  </a:lnTo>
                  <a:lnTo>
                    <a:pt x="38" y="285"/>
                  </a:lnTo>
                  <a:lnTo>
                    <a:pt x="38" y="284"/>
                  </a:lnTo>
                  <a:lnTo>
                    <a:pt x="39" y="282"/>
                  </a:lnTo>
                  <a:lnTo>
                    <a:pt x="39" y="281"/>
                  </a:lnTo>
                  <a:lnTo>
                    <a:pt x="41" y="279"/>
                  </a:lnTo>
                  <a:lnTo>
                    <a:pt x="41" y="278"/>
                  </a:lnTo>
                  <a:lnTo>
                    <a:pt x="41" y="276"/>
                  </a:lnTo>
                  <a:lnTo>
                    <a:pt x="42" y="275"/>
                  </a:lnTo>
                  <a:lnTo>
                    <a:pt x="42" y="273"/>
                  </a:lnTo>
                  <a:lnTo>
                    <a:pt x="44" y="272"/>
                  </a:lnTo>
                  <a:lnTo>
                    <a:pt x="44" y="270"/>
                  </a:lnTo>
                  <a:lnTo>
                    <a:pt x="44" y="269"/>
                  </a:lnTo>
                  <a:lnTo>
                    <a:pt x="45" y="269"/>
                  </a:lnTo>
                  <a:lnTo>
                    <a:pt x="45" y="267"/>
                  </a:lnTo>
                  <a:lnTo>
                    <a:pt x="45" y="266"/>
                  </a:lnTo>
                  <a:lnTo>
                    <a:pt x="45" y="264"/>
                  </a:lnTo>
                  <a:lnTo>
                    <a:pt x="47" y="263"/>
                  </a:lnTo>
                  <a:lnTo>
                    <a:pt x="47" y="261"/>
                  </a:lnTo>
                  <a:lnTo>
                    <a:pt x="48" y="260"/>
                  </a:lnTo>
                  <a:lnTo>
                    <a:pt x="48" y="258"/>
                  </a:lnTo>
                  <a:lnTo>
                    <a:pt x="48" y="257"/>
                  </a:lnTo>
                  <a:lnTo>
                    <a:pt x="50" y="255"/>
                  </a:lnTo>
                  <a:lnTo>
                    <a:pt x="50" y="254"/>
                  </a:lnTo>
                  <a:lnTo>
                    <a:pt x="51" y="252"/>
                  </a:lnTo>
                  <a:lnTo>
                    <a:pt x="51" y="249"/>
                  </a:lnTo>
                  <a:lnTo>
                    <a:pt x="53" y="248"/>
                  </a:lnTo>
                  <a:lnTo>
                    <a:pt x="53" y="245"/>
                  </a:lnTo>
                  <a:lnTo>
                    <a:pt x="54" y="242"/>
                  </a:lnTo>
                  <a:lnTo>
                    <a:pt x="56" y="240"/>
                  </a:lnTo>
                  <a:lnTo>
                    <a:pt x="56" y="237"/>
                  </a:lnTo>
                  <a:lnTo>
                    <a:pt x="57" y="236"/>
                  </a:lnTo>
                  <a:lnTo>
                    <a:pt x="57" y="233"/>
                  </a:lnTo>
                  <a:lnTo>
                    <a:pt x="59" y="231"/>
                  </a:lnTo>
                  <a:lnTo>
                    <a:pt x="59" y="230"/>
                  </a:lnTo>
                  <a:lnTo>
                    <a:pt x="60" y="228"/>
                  </a:lnTo>
                  <a:lnTo>
                    <a:pt x="60" y="227"/>
                  </a:lnTo>
                  <a:lnTo>
                    <a:pt x="60" y="225"/>
                  </a:lnTo>
                  <a:lnTo>
                    <a:pt x="62" y="224"/>
                  </a:lnTo>
                  <a:lnTo>
                    <a:pt x="62" y="222"/>
                  </a:lnTo>
                  <a:lnTo>
                    <a:pt x="63" y="221"/>
                  </a:lnTo>
                  <a:lnTo>
                    <a:pt x="63" y="219"/>
                  </a:lnTo>
                  <a:lnTo>
                    <a:pt x="63" y="218"/>
                  </a:lnTo>
                  <a:lnTo>
                    <a:pt x="63" y="216"/>
                  </a:lnTo>
                  <a:lnTo>
                    <a:pt x="65" y="215"/>
                  </a:lnTo>
                  <a:lnTo>
                    <a:pt x="65" y="213"/>
                  </a:lnTo>
                  <a:lnTo>
                    <a:pt x="66" y="212"/>
                  </a:lnTo>
                  <a:lnTo>
                    <a:pt x="66" y="210"/>
                  </a:lnTo>
                  <a:lnTo>
                    <a:pt x="66" y="209"/>
                  </a:lnTo>
                  <a:lnTo>
                    <a:pt x="68" y="207"/>
                  </a:lnTo>
                  <a:lnTo>
                    <a:pt x="68" y="206"/>
                  </a:lnTo>
                  <a:lnTo>
                    <a:pt x="68" y="204"/>
                  </a:lnTo>
                  <a:lnTo>
                    <a:pt x="68" y="203"/>
                  </a:lnTo>
                  <a:lnTo>
                    <a:pt x="69" y="201"/>
                  </a:lnTo>
                  <a:lnTo>
                    <a:pt x="69" y="200"/>
                  </a:lnTo>
                  <a:lnTo>
                    <a:pt x="71" y="197"/>
                  </a:lnTo>
                  <a:lnTo>
                    <a:pt x="71" y="195"/>
                  </a:lnTo>
                  <a:lnTo>
                    <a:pt x="72" y="192"/>
                  </a:lnTo>
                  <a:lnTo>
                    <a:pt x="72" y="191"/>
                  </a:lnTo>
                  <a:lnTo>
                    <a:pt x="72" y="188"/>
                  </a:lnTo>
                  <a:lnTo>
                    <a:pt x="74" y="186"/>
                  </a:lnTo>
                  <a:lnTo>
                    <a:pt x="74" y="183"/>
                  </a:lnTo>
                  <a:lnTo>
                    <a:pt x="75" y="182"/>
                  </a:lnTo>
                  <a:lnTo>
                    <a:pt x="75" y="179"/>
                  </a:lnTo>
                  <a:lnTo>
                    <a:pt x="77" y="177"/>
                  </a:lnTo>
                  <a:lnTo>
                    <a:pt x="77" y="176"/>
                  </a:lnTo>
                  <a:lnTo>
                    <a:pt x="77" y="174"/>
                  </a:lnTo>
                  <a:lnTo>
                    <a:pt x="78" y="171"/>
                  </a:lnTo>
                  <a:lnTo>
                    <a:pt x="78" y="170"/>
                  </a:lnTo>
                  <a:lnTo>
                    <a:pt x="78" y="168"/>
                  </a:lnTo>
                  <a:lnTo>
                    <a:pt x="80" y="167"/>
                  </a:lnTo>
                  <a:lnTo>
                    <a:pt x="80" y="165"/>
                  </a:lnTo>
                  <a:lnTo>
                    <a:pt x="81" y="164"/>
                  </a:lnTo>
                  <a:lnTo>
                    <a:pt x="81" y="162"/>
                  </a:lnTo>
                  <a:lnTo>
                    <a:pt x="81" y="161"/>
                  </a:lnTo>
                  <a:lnTo>
                    <a:pt x="81" y="159"/>
                  </a:lnTo>
                  <a:lnTo>
                    <a:pt x="83" y="158"/>
                  </a:lnTo>
                  <a:lnTo>
                    <a:pt x="83" y="156"/>
                  </a:lnTo>
                  <a:lnTo>
                    <a:pt x="83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4" y="150"/>
                  </a:lnTo>
                  <a:lnTo>
                    <a:pt x="86" y="149"/>
                  </a:lnTo>
                  <a:lnTo>
                    <a:pt x="86" y="146"/>
                  </a:lnTo>
                  <a:lnTo>
                    <a:pt x="86" y="144"/>
                  </a:lnTo>
                  <a:lnTo>
                    <a:pt x="87" y="143"/>
                  </a:lnTo>
                  <a:lnTo>
                    <a:pt x="87" y="141"/>
                  </a:lnTo>
                  <a:lnTo>
                    <a:pt x="89" y="138"/>
                  </a:lnTo>
                  <a:lnTo>
                    <a:pt x="89" y="137"/>
                  </a:lnTo>
                  <a:lnTo>
                    <a:pt x="90" y="134"/>
                  </a:lnTo>
                  <a:lnTo>
                    <a:pt x="90" y="131"/>
                  </a:lnTo>
                  <a:lnTo>
                    <a:pt x="92" y="129"/>
                  </a:lnTo>
                  <a:lnTo>
                    <a:pt x="92" y="126"/>
                  </a:lnTo>
                  <a:lnTo>
                    <a:pt x="93" y="125"/>
                  </a:lnTo>
                  <a:lnTo>
                    <a:pt x="93" y="123"/>
                  </a:lnTo>
                  <a:lnTo>
                    <a:pt x="93" y="120"/>
                  </a:lnTo>
                  <a:lnTo>
                    <a:pt x="95" y="119"/>
                  </a:lnTo>
                  <a:lnTo>
                    <a:pt x="95" y="117"/>
                  </a:lnTo>
                  <a:lnTo>
                    <a:pt x="95" y="116"/>
                  </a:lnTo>
                  <a:lnTo>
                    <a:pt x="96" y="114"/>
                  </a:lnTo>
                  <a:lnTo>
                    <a:pt x="96" y="113"/>
                  </a:lnTo>
                  <a:lnTo>
                    <a:pt x="96" y="111"/>
                  </a:lnTo>
                  <a:lnTo>
                    <a:pt x="98" y="110"/>
                  </a:lnTo>
                  <a:lnTo>
                    <a:pt x="98" y="108"/>
                  </a:lnTo>
                  <a:lnTo>
                    <a:pt x="98" y="107"/>
                  </a:lnTo>
                  <a:lnTo>
                    <a:pt x="98" y="105"/>
                  </a:lnTo>
                  <a:lnTo>
                    <a:pt x="98" y="104"/>
                  </a:lnTo>
                  <a:lnTo>
                    <a:pt x="98" y="102"/>
                  </a:lnTo>
                  <a:lnTo>
                    <a:pt x="99" y="101"/>
                  </a:lnTo>
                  <a:lnTo>
                    <a:pt x="99" y="99"/>
                  </a:lnTo>
                  <a:lnTo>
                    <a:pt x="99" y="98"/>
                  </a:lnTo>
                  <a:lnTo>
                    <a:pt x="99" y="96"/>
                  </a:lnTo>
                  <a:lnTo>
                    <a:pt x="99" y="95"/>
                  </a:lnTo>
                  <a:lnTo>
                    <a:pt x="99" y="93"/>
                  </a:lnTo>
                  <a:lnTo>
                    <a:pt x="99" y="90"/>
                  </a:lnTo>
                  <a:lnTo>
                    <a:pt x="99" y="89"/>
                  </a:lnTo>
                  <a:lnTo>
                    <a:pt x="99" y="87"/>
                  </a:lnTo>
                  <a:lnTo>
                    <a:pt x="101" y="86"/>
                  </a:lnTo>
                  <a:lnTo>
                    <a:pt x="101" y="83"/>
                  </a:lnTo>
                  <a:lnTo>
                    <a:pt x="101" y="81"/>
                  </a:lnTo>
                  <a:lnTo>
                    <a:pt x="101" y="80"/>
                  </a:lnTo>
                  <a:lnTo>
                    <a:pt x="101" y="77"/>
                  </a:lnTo>
                  <a:lnTo>
                    <a:pt x="101" y="75"/>
                  </a:lnTo>
                  <a:lnTo>
                    <a:pt x="101" y="74"/>
                  </a:lnTo>
                  <a:lnTo>
                    <a:pt x="101" y="72"/>
                  </a:lnTo>
                  <a:lnTo>
                    <a:pt x="101" y="71"/>
                  </a:lnTo>
                  <a:lnTo>
                    <a:pt x="101" y="69"/>
                  </a:lnTo>
                  <a:lnTo>
                    <a:pt x="101" y="68"/>
                  </a:lnTo>
                  <a:lnTo>
                    <a:pt x="102" y="66"/>
                  </a:lnTo>
                  <a:lnTo>
                    <a:pt x="102" y="65"/>
                  </a:lnTo>
                  <a:lnTo>
                    <a:pt x="102" y="63"/>
                  </a:lnTo>
                  <a:lnTo>
                    <a:pt x="102" y="62"/>
                  </a:lnTo>
                  <a:lnTo>
                    <a:pt x="102" y="60"/>
                  </a:lnTo>
                  <a:lnTo>
                    <a:pt x="102" y="59"/>
                  </a:lnTo>
                  <a:lnTo>
                    <a:pt x="102" y="57"/>
                  </a:lnTo>
                  <a:lnTo>
                    <a:pt x="102" y="56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4" y="53"/>
                  </a:lnTo>
                  <a:lnTo>
                    <a:pt x="104" y="51"/>
                  </a:lnTo>
                  <a:lnTo>
                    <a:pt x="104" y="50"/>
                  </a:lnTo>
                  <a:lnTo>
                    <a:pt x="104" y="48"/>
                  </a:lnTo>
                  <a:lnTo>
                    <a:pt x="105" y="47"/>
                  </a:lnTo>
                  <a:lnTo>
                    <a:pt x="105" y="45"/>
                  </a:lnTo>
                  <a:lnTo>
                    <a:pt x="105" y="44"/>
                  </a:lnTo>
                  <a:lnTo>
                    <a:pt x="105" y="42"/>
                  </a:lnTo>
                  <a:lnTo>
                    <a:pt x="105" y="41"/>
                  </a:lnTo>
                  <a:lnTo>
                    <a:pt x="105" y="39"/>
                  </a:lnTo>
                  <a:lnTo>
                    <a:pt x="107" y="39"/>
                  </a:lnTo>
                  <a:lnTo>
                    <a:pt x="107" y="38"/>
                  </a:lnTo>
                  <a:lnTo>
                    <a:pt x="107" y="36"/>
                  </a:lnTo>
                  <a:lnTo>
                    <a:pt x="107" y="35"/>
                  </a:lnTo>
                  <a:lnTo>
                    <a:pt x="107" y="33"/>
                  </a:lnTo>
                  <a:lnTo>
                    <a:pt x="107" y="32"/>
                  </a:lnTo>
                  <a:lnTo>
                    <a:pt x="107" y="30"/>
                  </a:lnTo>
                  <a:lnTo>
                    <a:pt x="107" y="29"/>
                  </a:lnTo>
                  <a:lnTo>
                    <a:pt x="107" y="27"/>
                  </a:lnTo>
                  <a:lnTo>
                    <a:pt x="107" y="26"/>
                  </a:lnTo>
                  <a:lnTo>
                    <a:pt x="107" y="24"/>
                  </a:lnTo>
                  <a:lnTo>
                    <a:pt x="107" y="23"/>
                  </a:lnTo>
                  <a:lnTo>
                    <a:pt x="107" y="21"/>
                  </a:lnTo>
                  <a:lnTo>
                    <a:pt x="107" y="20"/>
                  </a:lnTo>
                  <a:lnTo>
                    <a:pt x="107" y="18"/>
                  </a:lnTo>
                  <a:lnTo>
                    <a:pt x="107" y="17"/>
                  </a:lnTo>
                  <a:lnTo>
                    <a:pt x="107" y="15"/>
                  </a:lnTo>
                  <a:lnTo>
                    <a:pt x="107" y="12"/>
                  </a:lnTo>
                  <a:lnTo>
                    <a:pt x="107" y="11"/>
                  </a:lnTo>
                  <a:lnTo>
                    <a:pt x="107" y="8"/>
                  </a:lnTo>
                  <a:lnTo>
                    <a:pt x="107" y="5"/>
                  </a:lnTo>
                  <a:lnTo>
                    <a:pt x="107" y="3"/>
                  </a:lnTo>
                  <a:lnTo>
                    <a:pt x="105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24" name="Freeform 91">
              <a:extLst>
                <a:ext uri="{FF2B5EF4-FFF2-40B4-BE49-F238E27FC236}">
                  <a16:creationId xmlns:a16="http://schemas.microsoft.com/office/drawing/2014/main" id="{72F82784-B8E3-5D4D-9E95-97800F490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725" y="5029200"/>
              <a:ext cx="95250" cy="95250"/>
            </a:xfrm>
            <a:custGeom>
              <a:avLst/>
              <a:gdLst>
                <a:gd name="T0" fmla="*/ 2147483646 w 120"/>
                <a:gd name="T1" fmla="*/ 0 h 120"/>
                <a:gd name="T2" fmla="*/ 2147483646 w 120"/>
                <a:gd name="T3" fmla="*/ 2147483646 h 120"/>
                <a:gd name="T4" fmla="*/ 2147483646 w 120"/>
                <a:gd name="T5" fmla="*/ 2147483646 h 120"/>
                <a:gd name="T6" fmla="*/ 2147483646 w 120"/>
                <a:gd name="T7" fmla="*/ 2147483646 h 120"/>
                <a:gd name="T8" fmla="*/ 2147483646 w 120"/>
                <a:gd name="T9" fmla="*/ 2147483646 h 120"/>
                <a:gd name="T10" fmla="*/ 2147483646 w 120"/>
                <a:gd name="T11" fmla="*/ 2147483646 h 120"/>
                <a:gd name="T12" fmla="*/ 2147483646 w 120"/>
                <a:gd name="T13" fmla="*/ 2147483646 h 120"/>
                <a:gd name="T14" fmla="*/ 2147483646 w 120"/>
                <a:gd name="T15" fmla="*/ 2147483646 h 120"/>
                <a:gd name="T16" fmla="*/ 2147483646 w 120"/>
                <a:gd name="T17" fmla="*/ 2147483646 h 120"/>
                <a:gd name="T18" fmla="*/ 2147483646 w 120"/>
                <a:gd name="T19" fmla="*/ 2147483646 h 120"/>
                <a:gd name="T20" fmla="*/ 2147483646 w 120"/>
                <a:gd name="T21" fmla="*/ 2147483646 h 120"/>
                <a:gd name="T22" fmla="*/ 2147483646 w 120"/>
                <a:gd name="T23" fmla="*/ 2147483646 h 120"/>
                <a:gd name="T24" fmla="*/ 2147483646 w 120"/>
                <a:gd name="T25" fmla="*/ 2147483646 h 120"/>
                <a:gd name="T26" fmla="*/ 2147483646 w 120"/>
                <a:gd name="T27" fmla="*/ 2147483646 h 120"/>
                <a:gd name="T28" fmla="*/ 2147483646 w 120"/>
                <a:gd name="T29" fmla="*/ 2147483646 h 120"/>
                <a:gd name="T30" fmla="*/ 2147483646 w 120"/>
                <a:gd name="T31" fmla="*/ 2147483646 h 120"/>
                <a:gd name="T32" fmla="*/ 2147483646 w 120"/>
                <a:gd name="T33" fmla="*/ 2147483646 h 120"/>
                <a:gd name="T34" fmla="*/ 2147483646 w 120"/>
                <a:gd name="T35" fmla="*/ 2147483646 h 120"/>
                <a:gd name="T36" fmla="*/ 2147483646 w 120"/>
                <a:gd name="T37" fmla="*/ 2147483646 h 120"/>
                <a:gd name="T38" fmla="*/ 2147483646 w 120"/>
                <a:gd name="T39" fmla="*/ 2147483646 h 120"/>
                <a:gd name="T40" fmla="*/ 2147483646 w 120"/>
                <a:gd name="T41" fmla="*/ 2147483646 h 120"/>
                <a:gd name="T42" fmla="*/ 2147483646 w 120"/>
                <a:gd name="T43" fmla="*/ 2147483646 h 120"/>
                <a:gd name="T44" fmla="*/ 2147483646 w 120"/>
                <a:gd name="T45" fmla="*/ 2147483646 h 120"/>
                <a:gd name="T46" fmla="*/ 2147483646 w 120"/>
                <a:gd name="T47" fmla="*/ 2147483646 h 120"/>
                <a:gd name="T48" fmla="*/ 2147483646 w 120"/>
                <a:gd name="T49" fmla="*/ 2147483646 h 120"/>
                <a:gd name="T50" fmla="*/ 2147483646 w 120"/>
                <a:gd name="T51" fmla="*/ 2147483646 h 120"/>
                <a:gd name="T52" fmla="*/ 2147483646 w 120"/>
                <a:gd name="T53" fmla="*/ 2147483646 h 120"/>
                <a:gd name="T54" fmla="*/ 2147483646 w 120"/>
                <a:gd name="T55" fmla="*/ 2147483646 h 120"/>
                <a:gd name="T56" fmla="*/ 2147483646 w 120"/>
                <a:gd name="T57" fmla="*/ 2147483646 h 120"/>
                <a:gd name="T58" fmla="*/ 2147483646 w 120"/>
                <a:gd name="T59" fmla="*/ 2147483646 h 120"/>
                <a:gd name="T60" fmla="*/ 2147483646 w 120"/>
                <a:gd name="T61" fmla="*/ 2147483646 h 120"/>
                <a:gd name="T62" fmla="*/ 2147483646 w 120"/>
                <a:gd name="T63" fmla="*/ 2147483646 h 120"/>
                <a:gd name="T64" fmla="*/ 2147483646 w 120"/>
                <a:gd name="T65" fmla="*/ 2147483646 h 120"/>
                <a:gd name="T66" fmla="*/ 2147483646 w 120"/>
                <a:gd name="T67" fmla="*/ 2147483646 h 120"/>
                <a:gd name="T68" fmla="*/ 2147483646 w 120"/>
                <a:gd name="T69" fmla="*/ 2147483646 h 120"/>
                <a:gd name="T70" fmla="*/ 2147483646 w 120"/>
                <a:gd name="T71" fmla="*/ 2147483646 h 120"/>
                <a:gd name="T72" fmla="*/ 2147483646 w 120"/>
                <a:gd name="T73" fmla="*/ 2147483646 h 120"/>
                <a:gd name="T74" fmla="*/ 2147483646 w 120"/>
                <a:gd name="T75" fmla="*/ 2147483646 h 120"/>
                <a:gd name="T76" fmla="*/ 2147483646 w 120"/>
                <a:gd name="T77" fmla="*/ 2147483646 h 120"/>
                <a:gd name="T78" fmla="*/ 2147483646 w 120"/>
                <a:gd name="T79" fmla="*/ 2147483646 h 120"/>
                <a:gd name="T80" fmla="*/ 2147483646 w 120"/>
                <a:gd name="T81" fmla="*/ 2147483646 h 120"/>
                <a:gd name="T82" fmla="*/ 2147483646 w 120"/>
                <a:gd name="T83" fmla="*/ 2147483646 h 120"/>
                <a:gd name="T84" fmla="*/ 2147483646 w 120"/>
                <a:gd name="T85" fmla="*/ 2147483646 h 120"/>
                <a:gd name="T86" fmla="*/ 2147483646 w 120"/>
                <a:gd name="T87" fmla="*/ 0 h 120"/>
                <a:gd name="T88" fmla="*/ 2147483646 w 120"/>
                <a:gd name="T89" fmla="*/ 2147483646 h 12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20" h="120">
                  <a:moveTo>
                    <a:pt x="60" y="60"/>
                  </a:moveTo>
                  <a:lnTo>
                    <a:pt x="60" y="0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8" y="2"/>
                  </a:lnTo>
                  <a:lnTo>
                    <a:pt x="45" y="2"/>
                  </a:lnTo>
                  <a:lnTo>
                    <a:pt x="43" y="3"/>
                  </a:lnTo>
                  <a:lnTo>
                    <a:pt x="40" y="3"/>
                  </a:lnTo>
                  <a:lnTo>
                    <a:pt x="37" y="5"/>
                  </a:lnTo>
                  <a:lnTo>
                    <a:pt x="34" y="6"/>
                  </a:lnTo>
                  <a:lnTo>
                    <a:pt x="31" y="8"/>
                  </a:lnTo>
                  <a:lnTo>
                    <a:pt x="30" y="9"/>
                  </a:lnTo>
                  <a:lnTo>
                    <a:pt x="27" y="11"/>
                  </a:lnTo>
                  <a:lnTo>
                    <a:pt x="25" y="12"/>
                  </a:lnTo>
                  <a:lnTo>
                    <a:pt x="22" y="14"/>
                  </a:lnTo>
                  <a:lnTo>
                    <a:pt x="21" y="15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5" y="21"/>
                  </a:lnTo>
                  <a:lnTo>
                    <a:pt x="12" y="24"/>
                  </a:lnTo>
                  <a:lnTo>
                    <a:pt x="10" y="27"/>
                  </a:lnTo>
                  <a:lnTo>
                    <a:pt x="9" y="29"/>
                  </a:lnTo>
                  <a:lnTo>
                    <a:pt x="7" y="32"/>
                  </a:lnTo>
                  <a:lnTo>
                    <a:pt x="6" y="35"/>
                  </a:lnTo>
                  <a:lnTo>
                    <a:pt x="6" y="36"/>
                  </a:lnTo>
                  <a:lnTo>
                    <a:pt x="4" y="39"/>
                  </a:lnTo>
                  <a:lnTo>
                    <a:pt x="3" y="42"/>
                  </a:lnTo>
                  <a:lnTo>
                    <a:pt x="3" y="45"/>
                  </a:lnTo>
                  <a:lnTo>
                    <a:pt x="1" y="48"/>
                  </a:lnTo>
                  <a:lnTo>
                    <a:pt x="1" y="51"/>
                  </a:lnTo>
                  <a:lnTo>
                    <a:pt x="1" y="54"/>
                  </a:lnTo>
                  <a:lnTo>
                    <a:pt x="1" y="57"/>
                  </a:lnTo>
                  <a:lnTo>
                    <a:pt x="0" y="60"/>
                  </a:lnTo>
                  <a:lnTo>
                    <a:pt x="1" y="63"/>
                  </a:lnTo>
                  <a:lnTo>
                    <a:pt x="1" y="66"/>
                  </a:lnTo>
                  <a:lnTo>
                    <a:pt x="1" y="69"/>
                  </a:lnTo>
                  <a:lnTo>
                    <a:pt x="1" y="72"/>
                  </a:lnTo>
                  <a:lnTo>
                    <a:pt x="3" y="75"/>
                  </a:lnTo>
                  <a:lnTo>
                    <a:pt x="3" y="78"/>
                  </a:lnTo>
                  <a:lnTo>
                    <a:pt x="4" y="81"/>
                  </a:lnTo>
                  <a:lnTo>
                    <a:pt x="6" y="83"/>
                  </a:lnTo>
                  <a:lnTo>
                    <a:pt x="6" y="86"/>
                  </a:lnTo>
                  <a:lnTo>
                    <a:pt x="7" y="89"/>
                  </a:lnTo>
                  <a:lnTo>
                    <a:pt x="9" y="92"/>
                  </a:lnTo>
                  <a:lnTo>
                    <a:pt x="10" y="93"/>
                  </a:lnTo>
                  <a:lnTo>
                    <a:pt x="12" y="96"/>
                  </a:lnTo>
                  <a:lnTo>
                    <a:pt x="15" y="98"/>
                  </a:lnTo>
                  <a:lnTo>
                    <a:pt x="16" y="101"/>
                  </a:lnTo>
                  <a:lnTo>
                    <a:pt x="18" y="102"/>
                  </a:lnTo>
                  <a:lnTo>
                    <a:pt x="21" y="105"/>
                  </a:lnTo>
                  <a:lnTo>
                    <a:pt x="22" y="107"/>
                  </a:lnTo>
                  <a:lnTo>
                    <a:pt x="25" y="108"/>
                  </a:lnTo>
                  <a:lnTo>
                    <a:pt x="27" y="110"/>
                  </a:lnTo>
                  <a:lnTo>
                    <a:pt x="30" y="111"/>
                  </a:lnTo>
                  <a:lnTo>
                    <a:pt x="31" y="113"/>
                  </a:lnTo>
                  <a:lnTo>
                    <a:pt x="34" y="114"/>
                  </a:lnTo>
                  <a:lnTo>
                    <a:pt x="37" y="116"/>
                  </a:lnTo>
                  <a:lnTo>
                    <a:pt x="40" y="116"/>
                  </a:lnTo>
                  <a:lnTo>
                    <a:pt x="43" y="117"/>
                  </a:lnTo>
                  <a:lnTo>
                    <a:pt x="45" y="119"/>
                  </a:lnTo>
                  <a:lnTo>
                    <a:pt x="48" y="119"/>
                  </a:lnTo>
                  <a:lnTo>
                    <a:pt x="51" y="119"/>
                  </a:lnTo>
                  <a:lnTo>
                    <a:pt x="54" y="120"/>
                  </a:lnTo>
                  <a:lnTo>
                    <a:pt x="57" y="120"/>
                  </a:lnTo>
                  <a:lnTo>
                    <a:pt x="60" y="120"/>
                  </a:lnTo>
                  <a:lnTo>
                    <a:pt x="64" y="120"/>
                  </a:lnTo>
                  <a:lnTo>
                    <a:pt x="67" y="120"/>
                  </a:lnTo>
                  <a:lnTo>
                    <a:pt x="70" y="119"/>
                  </a:lnTo>
                  <a:lnTo>
                    <a:pt x="73" y="119"/>
                  </a:lnTo>
                  <a:lnTo>
                    <a:pt x="75" y="119"/>
                  </a:lnTo>
                  <a:lnTo>
                    <a:pt x="78" y="117"/>
                  </a:lnTo>
                  <a:lnTo>
                    <a:pt x="81" y="116"/>
                  </a:lnTo>
                  <a:lnTo>
                    <a:pt x="84" y="116"/>
                  </a:lnTo>
                  <a:lnTo>
                    <a:pt x="87" y="114"/>
                  </a:lnTo>
                  <a:lnTo>
                    <a:pt x="90" y="113"/>
                  </a:lnTo>
                  <a:lnTo>
                    <a:pt x="91" y="111"/>
                  </a:lnTo>
                  <a:lnTo>
                    <a:pt x="94" y="110"/>
                  </a:lnTo>
                  <a:lnTo>
                    <a:pt x="96" y="108"/>
                  </a:lnTo>
                  <a:lnTo>
                    <a:pt x="99" y="107"/>
                  </a:lnTo>
                  <a:lnTo>
                    <a:pt x="100" y="105"/>
                  </a:lnTo>
                  <a:lnTo>
                    <a:pt x="103" y="102"/>
                  </a:lnTo>
                  <a:lnTo>
                    <a:pt x="105" y="101"/>
                  </a:lnTo>
                  <a:lnTo>
                    <a:pt x="106" y="98"/>
                  </a:lnTo>
                  <a:lnTo>
                    <a:pt x="109" y="96"/>
                  </a:lnTo>
                  <a:lnTo>
                    <a:pt x="111" y="93"/>
                  </a:lnTo>
                  <a:lnTo>
                    <a:pt x="112" y="92"/>
                  </a:lnTo>
                  <a:lnTo>
                    <a:pt x="114" y="89"/>
                  </a:lnTo>
                  <a:lnTo>
                    <a:pt x="115" y="86"/>
                  </a:lnTo>
                  <a:lnTo>
                    <a:pt x="115" y="83"/>
                  </a:lnTo>
                  <a:lnTo>
                    <a:pt x="117" y="81"/>
                  </a:lnTo>
                  <a:lnTo>
                    <a:pt x="118" y="78"/>
                  </a:lnTo>
                  <a:lnTo>
                    <a:pt x="118" y="75"/>
                  </a:lnTo>
                  <a:lnTo>
                    <a:pt x="120" y="72"/>
                  </a:lnTo>
                  <a:lnTo>
                    <a:pt x="120" y="69"/>
                  </a:lnTo>
                  <a:lnTo>
                    <a:pt x="120" y="66"/>
                  </a:lnTo>
                  <a:lnTo>
                    <a:pt x="120" y="63"/>
                  </a:lnTo>
                  <a:lnTo>
                    <a:pt x="120" y="60"/>
                  </a:lnTo>
                  <a:lnTo>
                    <a:pt x="120" y="57"/>
                  </a:lnTo>
                  <a:lnTo>
                    <a:pt x="120" y="54"/>
                  </a:lnTo>
                  <a:lnTo>
                    <a:pt x="120" y="51"/>
                  </a:lnTo>
                  <a:lnTo>
                    <a:pt x="120" y="48"/>
                  </a:lnTo>
                  <a:lnTo>
                    <a:pt x="118" y="45"/>
                  </a:lnTo>
                  <a:lnTo>
                    <a:pt x="118" y="42"/>
                  </a:lnTo>
                  <a:lnTo>
                    <a:pt x="117" y="39"/>
                  </a:lnTo>
                  <a:lnTo>
                    <a:pt x="115" y="36"/>
                  </a:lnTo>
                  <a:lnTo>
                    <a:pt x="115" y="35"/>
                  </a:lnTo>
                  <a:lnTo>
                    <a:pt x="114" y="32"/>
                  </a:lnTo>
                  <a:lnTo>
                    <a:pt x="112" y="29"/>
                  </a:lnTo>
                  <a:lnTo>
                    <a:pt x="111" y="27"/>
                  </a:lnTo>
                  <a:lnTo>
                    <a:pt x="109" y="24"/>
                  </a:lnTo>
                  <a:lnTo>
                    <a:pt x="106" y="21"/>
                  </a:lnTo>
                  <a:lnTo>
                    <a:pt x="105" y="20"/>
                  </a:lnTo>
                  <a:lnTo>
                    <a:pt x="103" y="18"/>
                  </a:lnTo>
                  <a:lnTo>
                    <a:pt x="100" y="15"/>
                  </a:lnTo>
                  <a:lnTo>
                    <a:pt x="99" y="14"/>
                  </a:lnTo>
                  <a:lnTo>
                    <a:pt x="96" y="12"/>
                  </a:lnTo>
                  <a:lnTo>
                    <a:pt x="94" y="11"/>
                  </a:lnTo>
                  <a:lnTo>
                    <a:pt x="91" y="9"/>
                  </a:lnTo>
                  <a:lnTo>
                    <a:pt x="90" y="8"/>
                  </a:lnTo>
                  <a:lnTo>
                    <a:pt x="87" y="6"/>
                  </a:lnTo>
                  <a:lnTo>
                    <a:pt x="84" y="5"/>
                  </a:lnTo>
                  <a:lnTo>
                    <a:pt x="81" y="3"/>
                  </a:lnTo>
                  <a:lnTo>
                    <a:pt x="78" y="3"/>
                  </a:lnTo>
                  <a:lnTo>
                    <a:pt x="75" y="2"/>
                  </a:lnTo>
                  <a:lnTo>
                    <a:pt x="73" y="2"/>
                  </a:lnTo>
                  <a:lnTo>
                    <a:pt x="70" y="0"/>
                  </a:lnTo>
                  <a:lnTo>
                    <a:pt x="67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25" name="Freeform 92">
              <a:extLst>
                <a:ext uri="{FF2B5EF4-FFF2-40B4-BE49-F238E27FC236}">
                  <a16:creationId xmlns:a16="http://schemas.microsoft.com/office/drawing/2014/main" id="{6E9FB18A-995F-C84C-84C6-167236B9D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3325" y="5026025"/>
              <a:ext cx="107950" cy="107950"/>
            </a:xfrm>
            <a:custGeom>
              <a:avLst/>
              <a:gdLst>
                <a:gd name="T0" fmla="*/ 2147483646 w 136"/>
                <a:gd name="T1" fmla="*/ 0 h 136"/>
                <a:gd name="T2" fmla="*/ 2147483646 w 136"/>
                <a:gd name="T3" fmla="*/ 2147483646 h 136"/>
                <a:gd name="T4" fmla="*/ 2147483646 w 136"/>
                <a:gd name="T5" fmla="*/ 2147483646 h 136"/>
                <a:gd name="T6" fmla="*/ 2147483646 w 136"/>
                <a:gd name="T7" fmla="*/ 2147483646 h 136"/>
                <a:gd name="T8" fmla="*/ 2147483646 w 136"/>
                <a:gd name="T9" fmla="*/ 2147483646 h 136"/>
                <a:gd name="T10" fmla="*/ 2147483646 w 136"/>
                <a:gd name="T11" fmla="*/ 2147483646 h 136"/>
                <a:gd name="T12" fmla="*/ 2147483646 w 136"/>
                <a:gd name="T13" fmla="*/ 2147483646 h 136"/>
                <a:gd name="T14" fmla="*/ 2147483646 w 136"/>
                <a:gd name="T15" fmla="*/ 2147483646 h 136"/>
                <a:gd name="T16" fmla="*/ 2147483646 w 136"/>
                <a:gd name="T17" fmla="*/ 2147483646 h 136"/>
                <a:gd name="T18" fmla="*/ 0 w 136"/>
                <a:gd name="T19" fmla="*/ 2147483646 h 136"/>
                <a:gd name="T20" fmla="*/ 0 w 136"/>
                <a:gd name="T21" fmla="*/ 2147483646 h 136"/>
                <a:gd name="T22" fmla="*/ 0 w 136"/>
                <a:gd name="T23" fmla="*/ 2147483646 h 136"/>
                <a:gd name="T24" fmla="*/ 2147483646 w 136"/>
                <a:gd name="T25" fmla="*/ 2147483646 h 136"/>
                <a:gd name="T26" fmla="*/ 2147483646 w 136"/>
                <a:gd name="T27" fmla="*/ 2147483646 h 136"/>
                <a:gd name="T28" fmla="*/ 2147483646 w 136"/>
                <a:gd name="T29" fmla="*/ 2147483646 h 136"/>
                <a:gd name="T30" fmla="*/ 2147483646 w 136"/>
                <a:gd name="T31" fmla="*/ 2147483646 h 136"/>
                <a:gd name="T32" fmla="*/ 2147483646 w 136"/>
                <a:gd name="T33" fmla="*/ 2147483646 h 136"/>
                <a:gd name="T34" fmla="*/ 2147483646 w 136"/>
                <a:gd name="T35" fmla="*/ 2147483646 h 136"/>
                <a:gd name="T36" fmla="*/ 2147483646 w 136"/>
                <a:gd name="T37" fmla="*/ 2147483646 h 136"/>
                <a:gd name="T38" fmla="*/ 2147483646 w 136"/>
                <a:gd name="T39" fmla="*/ 2147483646 h 136"/>
                <a:gd name="T40" fmla="*/ 2147483646 w 136"/>
                <a:gd name="T41" fmla="*/ 2147483646 h 136"/>
                <a:gd name="T42" fmla="*/ 2147483646 w 136"/>
                <a:gd name="T43" fmla="*/ 2147483646 h 136"/>
                <a:gd name="T44" fmla="*/ 2147483646 w 136"/>
                <a:gd name="T45" fmla="*/ 2147483646 h 136"/>
                <a:gd name="T46" fmla="*/ 2147483646 w 136"/>
                <a:gd name="T47" fmla="*/ 2147483646 h 136"/>
                <a:gd name="T48" fmla="*/ 2147483646 w 136"/>
                <a:gd name="T49" fmla="*/ 2147483646 h 136"/>
                <a:gd name="T50" fmla="*/ 2147483646 w 136"/>
                <a:gd name="T51" fmla="*/ 2147483646 h 136"/>
                <a:gd name="T52" fmla="*/ 2147483646 w 136"/>
                <a:gd name="T53" fmla="*/ 2147483646 h 136"/>
                <a:gd name="T54" fmla="*/ 2147483646 w 136"/>
                <a:gd name="T55" fmla="*/ 2147483646 h 136"/>
                <a:gd name="T56" fmla="*/ 2147483646 w 136"/>
                <a:gd name="T57" fmla="*/ 2147483646 h 136"/>
                <a:gd name="T58" fmla="*/ 2147483646 w 136"/>
                <a:gd name="T59" fmla="*/ 2147483646 h 136"/>
                <a:gd name="T60" fmla="*/ 2147483646 w 136"/>
                <a:gd name="T61" fmla="*/ 2147483646 h 136"/>
                <a:gd name="T62" fmla="*/ 2147483646 w 136"/>
                <a:gd name="T63" fmla="*/ 2147483646 h 136"/>
                <a:gd name="T64" fmla="*/ 2147483646 w 136"/>
                <a:gd name="T65" fmla="*/ 2147483646 h 136"/>
                <a:gd name="T66" fmla="*/ 2147483646 w 136"/>
                <a:gd name="T67" fmla="*/ 2147483646 h 136"/>
                <a:gd name="T68" fmla="*/ 2147483646 w 136"/>
                <a:gd name="T69" fmla="*/ 2147483646 h 136"/>
                <a:gd name="T70" fmla="*/ 2147483646 w 136"/>
                <a:gd name="T71" fmla="*/ 2147483646 h 136"/>
                <a:gd name="T72" fmla="*/ 2147483646 w 136"/>
                <a:gd name="T73" fmla="*/ 2147483646 h 136"/>
                <a:gd name="T74" fmla="*/ 2147483646 w 136"/>
                <a:gd name="T75" fmla="*/ 2147483646 h 136"/>
                <a:gd name="T76" fmla="*/ 2147483646 w 136"/>
                <a:gd name="T77" fmla="*/ 2147483646 h 136"/>
                <a:gd name="T78" fmla="*/ 2147483646 w 136"/>
                <a:gd name="T79" fmla="*/ 2147483646 h 136"/>
                <a:gd name="T80" fmla="*/ 2147483646 w 136"/>
                <a:gd name="T81" fmla="*/ 2147483646 h 136"/>
                <a:gd name="T82" fmla="*/ 2147483646 w 136"/>
                <a:gd name="T83" fmla="*/ 2147483646 h 136"/>
                <a:gd name="T84" fmla="*/ 2147483646 w 136"/>
                <a:gd name="T85" fmla="*/ 2147483646 h 136"/>
                <a:gd name="T86" fmla="*/ 2147483646 w 136"/>
                <a:gd name="T87" fmla="*/ 0 h 1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6" h="136">
                  <a:moveTo>
                    <a:pt x="67" y="0"/>
                  </a:moveTo>
                  <a:lnTo>
                    <a:pt x="64" y="0"/>
                  </a:lnTo>
                  <a:lnTo>
                    <a:pt x="61" y="0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1" y="3"/>
                  </a:lnTo>
                  <a:lnTo>
                    <a:pt x="48" y="3"/>
                  </a:lnTo>
                  <a:lnTo>
                    <a:pt x="45" y="4"/>
                  </a:lnTo>
                  <a:lnTo>
                    <a:pt x="42" y="6"/>
                  </a:lnTo>
                  <a:lnTo>
                    <a:pt x="39" y="7"/>
                  </a:lnTo>
                  <a:lnTo>
                    <a:pt x="36" y="9"/>
                  </a:lnTo>
                  <a:lnTo>
                    <a:pt x="33" y="10"/>
                  </a:lnTo>
                  <a:lnTo>
                    <a:pt x="30" y="12"/>
                  </a:lnTo>
                  <a:lnTo>
                    <a:pt x="27" y="13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19" y="19"/>
                  </a:lnTo>
                  <a:lnTo>
                    <a:pt x="18" y="22"/>
                  </a:lnTo>
                  <a:lnTo>
                    <a:pt x="15" y="25"/>
                  </a:lnTo>
                  <a:lnTo>
                    <a:pt x="13" y="27"/>
                  </a:lnTo>
                  <a:lnTo>
                    <a:pt x="12" y="30"/>
                  </a:lnTo>
                  <a:lnTo>
                    <a:pt x="9" y="33"/>
                  </a:lnTo>
                  <a:lnTo>
                    <a:pt x="7" y="36"/>
                  </a:lnTo>
                  <a:lnTo>
                    <a:pt x="6" y="39"/>
                  </a:lnTo>
                  <a:lnTo>
                    <a:pt x="4" y="42"/>
                  </a:lnTo>
                  <a:lnTo>
                    <a:pt x="4" y="45"/>
                  </a:lnTo>
                  <a:lnTo>
                    <a:pt x="3" y="48"/>
                  </a:lnTo>
                  <a:lnTo>
                    <a:pt x="1" y="51"/>
                  </a:lnTo>
                  <a:lnTo>
                    <a:pt x="1" y="54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0" y="79"/>
                  </a:lnTo>
                  <a:lnTo>
                    <a:pt x="1" y="82"/>
                  </a:lnTo>
                  <a:lnTo>
                    <a:pt x="1" y="85"/>
                  </a:lnTo>
                  <a:lnTo>
                    <a:pt x="3" y="88"/>
                  </a:lnTo>
                  <a:lnTo>
                    <a:pt x="4" y="91"/>
                  </a:lnTo>
                  <a:lnTo>
                    <a:pt x="4" y="94"/>
                  </a:lnTo>
                  <a:lnTo>
                    <a:pt x="6" y="97"/>
                  </a:lnTo>
                  <a:lnTo>
                    <a:pt x="7" y="100"/>
                  </a:lnTo>
                  <a:lnTo>
                    <a:pt x="9" y="103"/>
                  </a:lnTo>
                  <a:lnTo>
                    <a:pt x="12" y="106"/>
                  </a:lnTo>
                  <a:lnTo>
                    <a:pt x="13" y="109"/>
                  </a:lnTo>
                  <a:lnTo>
                    <a:pt x="15" y="111"/>
                  </a:lnTo>
                  <a:lnTo>
                    <a:pt x="18" y="114"/>
                  </a:lnTo>
                  <a:lnTo>
                    <a:pt x="19" y="117"/>
                  </a:lnTo>
                  <a:lnTo>
                    <a:pt x="22" y="118"/>
                  </a:lnTo>
                  <a:lnTo>
                    <a:pt x="24" y="121"/>
                  </a:lnTo>
                  <a:lnTo>
                    <a:pt x="27" y="123"/>
                  </a:lnTo>
                  <a:lnTo>
                    <a:pt x="30" y="124"/>
                  </a:lnTo>
                  <a:lnTo>
                    <a:pt x="33" y="126"/>
                  </a:lnTo>
                  <a:lnTo>
                    <a:pt x="36" y="129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5" y="132"/>
                  </a:lnTo>
                  <a:lnTo>
                    <a:pt x="48" y="133"/>
                  </a:lnTo>
                  <a:lnTo>
                    <a:pt x="51" y="135"/>
                  </a:lnTo>
                  <a:lnTo>
                    <a:pt x="54" y="135"/>
                  </a:lnTo>
                  <a:lnTo>
                    <a:pt x="57" y="135"/>
                  </a:lnTo>
                  <a:lnTo>
                    <a:pt x="61" y="136"/>
                  </a:lnTo>
                  <a:lnTo>
                    <a:pt x="64" y="136"/>
                  </a:lnTo>
                  <a:lnTo>
                    <a:pt x="67" y="136"/>
                  </a:lnTo>
                  <a:lnTo>
                    <a:pt x="72" y="136"/>
                  </a:lnTo>
                  <a:lnTo>
                    <a:pt x="75" y="136"/>
                  </a:lnTo>
                  <a:lnTo>
                    <a:pt x="78" y="135"/>
                  </a:lnTo>
                  <a:lnTo>
                    <a:pt x="81" y="135"/>
                  </a:lnTo>
                  <a:lnTo>
                    <a:pt x="85" y="135"/>
                  </a:lnTo>
                  <a:lnTo>
                    <a:pt x="88" y="133"/>
                  </a:lnTo>
                  <a:lnTo>
                    <a:pt x="91" y="132"/>
                  </a:lnTo>
                  <a:lnTo>
                    <a:pt x="94" y="130"/>
                  </a:lnTo>
                  <a:lnTo>
                    <a:pt x="97" y="130"/>
                  </a:lnTo>
                  <a:lnTo>
                    <a:pt x="100" y="129"/>
                  </a:lnTo>
                  <a:lnTo>
                    <a:pt x="103" y="126"/>
                  </a:lnTo>
                  <a:lnTo>
                    <a:pt x="106" y="124"/>
                  </a:lnTo>
                  <a:lnTo>
                    <a:pt x="108" y="123"/>
                  </a:lnTo>
                  <a:lnTo>
                    <a:pt x="111" y="121"/>
                  </a:lnTo>
                  <a:lnTo>
                    <a:pt x="114" y="118"/>
                  </a:lnTo>
                  <a:lnTo>
                    <a:pt x="115" y="117"/>
                  </a:lnTo>
                  <a:lnTo>
                    <a:pt x="118" y="114"/>
                  </a:lnTo>
                  <a:lnTo>
                    <a:pt x="120" y="111"/>
                  </a:lnTo>
                  <a:lnTo>
                    <a:pt x="123" y="109"/>
                  </a:lnTo>
                  <a:lnTo>
                    <a:pt x="124" y="106"/>
                  </a:lnTo>
                  <a:lnTo>
                    <a:pt x="126" y="103"/>
                  </a:lnTo>
                  <a:lnTo>
                    <a:pt x="127" y="100"/>
                  </a:lnTo>
                  <a:lnTo>
                    <a:pt x="129" y="97"/>
                  </a:lnTo>
                  <a:lnTo>
                    <a:pt x="130" y="94"/>
                  </a:lnTo>
                  <a:lnTo>
                    <a:pt x="132" y="91"/>
                  </a:lnTo>
                  <a:lnTo>
                    <a:pt x="133" y="88"/>
                  </a:lnTo>
                  <a:lnTo>
                    <a:pt x="133" y="85"/>
                  </a:lnTo>
                  <a:lnTo>
                    <a:pt x="135" y="82"/>
                  </a:lnTo>
                  <a:lnTo>
                    <a:pt x="135" y="79"/>
                  </a:lnTo>
                  <a:lnTo>
                    <a:pt x="135" y="75"/>
                  </a:lnTo>
                  <a:lnTo>
                    <a:pt x="136" y="72"/>
                  </a:lnTo>
                  <a:lnTo>
                    <a:pt x="136" y="69"/>
                  </a:lnTo>
                  <a:lnTo>
                    <a:pt x="136" y="64"/>
                  </a:lnTo>
                  <a:lnTo>
                    <a:pt x="135" y="61"/>
                  </a:lnTo>
                  <a:lnTo>
                    <a:pt x="135" y="58"/>
                  </a:lnTo>
                  <a:lnTo>
                    <a:pt x="135" y="54"/>
                  </a:lnTo>
                  <a:lnTo>
                    <a:pt x="133" y="51"/>
                  </a:lnTo>
                  <a:lnTo>
                    <a:pt x="133" y="48"/>
                  </a:lnTo>
                  <a:lnTo>
                    <a:pt x="132" y="45"/>
                  </a:lnTo>
                  <a:lnTo>
                    <a:pt x="130" y="42"/>
                  </a:lnTo>
                  <a:lnTo>
                    <a:pt x="129" y="39"/>
                  </a:lnTo>
                  <a:lnTo>
                    <a:pt x="127" y="36"/>
                  </a:lnTo>
                  <a:lnTo>
                    <a:pt x="126" y="33"/>
                  </a:lnTo>
                  <a:lnTo>
                    <a:pt x="124" y="30"/>
                  </a:lnTo>
                  <a:lnTo>
                    <a:pt x="123" y="27"/>
                  </a:lnTo>
                  <a:lnTo>
                    <a:pt x="120" y="25"/>
                  </a:lnTo>
                  <a:lnTo>
                    <a:pt x="118" y="22"/>
                  </a:lnTo>
                  <a:lnTo>
                    <a:pt x="115" y="19"/>
                  </a:lnTo>
                  <a:lnTo>
                    <a:pt x="114" y="18"/>
                  </a:lnTo>
                  <a:lnTo>
                    <a:pt x="111" y="16"/>
                  </a:lnTo>
                  <a:lnTo>
                    <a:pt x="108" y="13"/>
                  </a:lnTo>
                  <a:lnTo>
                    <a:pt x="106" y="12"/>
                  </a:lnTo>
                  <a:lnTo>
                    <a:pt x="103" y="10"/>
                  </a:lnTo>
                  <a:lnTo>
                    <a:pt x="100" y="9"/>
                  </a:lnTo>
                  <a:lnTo>
                    <a:pt x="97" y="7"/>
                  </a:lnTo>
                  <a:lnTo>
                    <a:pt x="94" y="6"/>
                  </a:lnTo>
                  <a:lnTo>
                    <a:pt x="91" y="4"/>
                  </a:lnTo>
                  <a:lnTo>
                    <a:pt x="88" y="3"/>
                  </a:lnTo>
                  <a:lnTo>
                    <a:pt x="85" y="3"/>
                  </a:lnTo>
                  <a:lnTo>
                    <a:pt x="81" y="1"/>
                  </a:lnTo>
                  <a:lnTo>
                    <a:pt x="78" y="1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7" y="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26" name="Line 93">
              <a:extLst>
                <a:ext uri="{FF2B5EF4-FFF2-40B4-BE49-F238E27FC236}">
                  <a16:creationId xmlns:a16="http://schemas.microsoft.com/office/drawing/2014/main" id="{0955E917-F48D-7C46-A890-ECC0831626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20975" y="4910138"/>
              <a:ext cx="1588" cy="33337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27" name="Line 94">
              <a:extLst>
                <a:ext uri="{FF2B5EF4-FFF2-40B4-BE49-F238E27FC236}">
                  <a16:creationId xmlns:a16="http://schemas.microsoft.com/office/drawing/2014/main" id="{3316B8A1-C942-8945-9662-323FB13848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3788" y="5076825"/>
              <a:ext cx="357187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28" name="Freeform 95">
              <a:extLst>
                <a:ext uri="{FF2B5EF4-FFF2-40B4-BE49-F238E27FC236}">
                  <a16:creationId xmlns:a16="http://schemas.microsoft.com/office/drawing/2014/main" id="{802E25C1-143C-DE4E-8D5D-54686D60B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350" y="1433513"/>
              <a:ext cx="47625" cy="47625"/>
            </a:xfrm>
            <a:custGeom>
              <a:avLst/>
              <a:gdLst>
                <a:gd name="T0" fmla="*/ 2147483646 w 60"/>
                <a:gd name="T1" fmla="*/ 0 h 60"/>
                <a:gd name="T2" fmla="*/ 2147483646 w 60"/>
                <a:gd name="T3" fmla="*/ 0 h 60"/>
                <a:gd name="T4" fmla="*/ 2147483646 w 60"/>
                <a:gd name="T5" fmla="*/ 2147483646 h 60"/>
                <a:gd name="T6" fmla="*/ 2147483646 w 60"/>
                <a:gd name="T7" fmla="*/ 2147483646 h 60"/>
                <a:gd name="T8" fmla="*/ 2147483646 w 60"/>
                <a:gd name="T9" fmla="*/ 2147483646 h 60"/>
                <a:gd name="T10" fmla="*/ 2147483646 w 60"/>
                <a:gd name="T11" fmla="*/ 2147483646 h 60"/>
                <a:gd name="T12" fmla="*/ 2147483646 w 60"/>
                <a:gd name="T13" fmla="*/ 2147483646 h 60"/>
                <a:gd name="T14" fmla="*/ 2147483646 w 60"/>
                <a:gd name="T15" fmla="*/ 2147483646 h 60"/>
                <a:gd name="T16" fmla="*/ 2147483646 w 60"/>
                <a:gd name="T17" fmla="*/ 2147483646 h 60"/>
                <a:gd name="T18" fmla="*/ 2147483646 w 60"/>
                <a:gd name="T19" fmla="*/ 2147483646 h 60"/>
                <a:gd name="T20" fmla="*/ 2147483646 w 60"/>
                <a:gd name="T21" fmla="*/ 2147483646 h 60"/>
                <a:gd name="T22" fmla="*/ 2147483646 w 60"/>
                <a:gd name="T23" fmla="*/ 2147483646 h 60"/>
                <a:gd name="T24" fmla="*/ 2147483646 w 60"/>
                <a:gd name="T25" fmla="*/ 2147483646 h 60"/>
                <a:gd name="T26" fmla="*/ 2147483646 w 60"/>
                <a:gd name="T27" fmla="*/ 2147483646 h 60"/>
                <a:gd name="T28" fmla="*/ 2147483646 w 60"/>
                <a:gd name="T29" fmla="*/ 2147483646 h 60"/>
                <a:gd name="T30" fmla="*/ 2147483646 w 60"/>
                <a:gd name="T31" fmla="*/ 2147483646 h 60"/>
                <a:gd name="T32" fmla="*/ 2147483646 w 60"/>
                <a:gd name="T33" fmla="*/ 2147483646 h 60"/>
                <a:gd name="T34" fmla="*/ 2147483646 w 60"/>
                <a:gd name="T35" fmla="*/ 2147483646 h 60"/>
                <a:gd name="T36" fmla="*/ 2147483646 w 60"/>
                <a:gd name="T37" fmla="*/ 2147483646 h 60"/>
                <a:gd name="T38" fmla="*/ 2147483646 w 60"/>
                <a:gd name="T39" fmla="*/ 2147483646 h 60"/>
                <a:gd name="T40" fmla="*/ 2147483646 w 60"/>
                <a:gd name="T41" fmla="*/ 2147483646 h 60"/>
                <a:gd name="T42" fmla="*/ 2147483646 w 60"/>
                <a:gd name="T43" fmla="*/ 2147483646 h 60"/>
                <a:gd name="T44" fmla="*/ 2147483646 w 60"/>
                <a:gd name="T45" fmla="*/ 2147483646 h 60"/>
                <a:gd name="T46" fmla="*/ 2147483646 w 60"/>
                <a:gd name="T47" fmla="*/ 2147483646 h 60"/>
                <a:gd name="T48" fmla="*/ 2147483646 w 60"/>
                <a:gd name="T49" fmla="*/ 2147483646 h 60"/>
                <a:gd name="T50" fmla="*/ 2147483646 w 60"/>
                <a:gd name="T51" fmla="*/ 2147483646 h 60"/>
                <a:gd name="T52" fmla="*/ 2147483646 w 60"/>
                <a:gd name="T53" fmla="*/ 2147483646 h 60"/>
                <a:gd name="T54" fmla="*/ 2147483646 w 60"/>
                <a:gd name="T55" fmla="*/ 2147483646 h 60"/>
                <a:gd name="T56" fmla="*/ 2147483646 w 60"/>
                <a:gd name="T57" fmla="*/ 2147483646 h 60"/>
                <a:gd name="T58" fmla="*/ 2147483646 w 60"/>
                <a:gd name="T59" fmla="*/ 2147483646 h 60"/>
                <a:gd name="T60" fmla="*/ 2147483646 w 60"/>
                <a:gd name="T61" fmla="*/ 2147483646 h 60"/>
                <a:gd name="T62" fmla="*/ 2147483646 w 60"/>
                <a:gd name="T63" fmla="*/ 2147483646 h 60"/>
                <a:gd name="T64" fmla="*/ 2147483646 w 60"/>
                <a:gd name="T65" fmla="*/ 2147483646 h 60"/>
                <a:gd name="T66" fmla="*/ 2147483646 w 60"/>
                <a:gd name="T67" fmla="*/ 2147483646 h 60"/>
                <a:gd name="T68" fmla="*/ 2147483646 w 60"/>
                <a:gd name="T69" fmla="*/ 2147483646 h 60"/>
                <a:gd name="T70" fmla="*/ 2147483646 w 60"/>
                <a:gd name="T71" fmla="*/ 2147483646 h 60"/>
                <a:gd name="T72" fmla="*/ 2147483646 w 60"/>
                <a:gd name="T73" fmla="*/ 2147483646 h 60"/>
                <a:gd name="T74" fmla="*/ 2147483646 w 60"/>
                <a:gd name="T75" fmla="*/ 2147483646 h 60"/>
                <a:gd name="T76" fmla="*/ 2147483646 w 60"/>
                <a:gd name="T77" fmla="*/ 2147483646 h 60"/>
                <a:gd name="T78" fmla="*/ 2147483646 w 60"/>
                <a:gd name="T79" fmla="*/ 2147483646 h 60"/>
                <a:gd name="T80" fmla="*/ 2147483646 w 60"/>
                <a:gd name="T81" fmla="*/ 2147483646 h 60"/>
                <a:gd name="T82" fmla="*/ 2147483646 w 60"/>
                <a:gd name="T83" fmla="*/ 2147483646 h 60"/>
                <a:gd name="T84" fmla="*/ 2147483646 w 60"/>
                <a:gd name="T85" fmla="*/ 0 h 60"/>
                <a:gd name="T86" fmla="*/ 2147483646 w 60"/>
                <a:gd name="T87" fmla="*/ 0 h 60"/>
                <a:gd name="T88" fmla="*/ 2147483646 w 60"/>
                <a:gd name="T89" fmla="*/ 2147483646 h 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0" h="60">
                  <a:moveTo>
                    <a:pt x="30" y="30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8" y="3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9" y="9"/>
                  </a:lnTo>
                  <a:lnTo>
                    <a:pt x="7" y="11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5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20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0" y="30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4" y="44"/>
                  </a:lnTo>
                  <a:lnTo>
                    <a:pt x="4" y="45"/>
                  </a:lnTo>
                  <a:lnTo>
                    <a:pt x="6" y="47"/>
                  </a:lnTo>
                  <a:lnTo>
                    <a:pt x="6" y="48"/>
                  </a:lnTo>
                  <a:lnTo>
                    <a:pt x="7" y="50"/>
                  </a:lnTo>
                  <a:lnTo>
                    <a:pt x="9" y="50"/>
                  </a:lnTo>
                  <a:lnTo>
                    <a:pt x="9" y="51"/>
                  </a:lnTo>
                  <a:lnTo>
                    <a:pt x="10" y="53"/>
                  </a:lnTo>
                  <a:lnTo>
                    <a:pt x="12" y="53"/>
                  </a:lnTo>
                  <a:lnTo>
                    <a:pt x="13" y="54"/>
                  </a:lnTo>
                  <a:lnTo>
                    <a:pt x="15" y="56"/>
                  </a:lnTo>
                  <a:lnTo>
                    <a:pt x="16" y="56"/>
                  </a:lnTo>
                  <a:lnTo>
                    <a:pt x="18" y="57"/>
                  </a:lnTo>
                  <a:lnTo>
                    <a:pt x="19" y="57"/>
                  </a:lnTo>
                  <a:lnTo>
                    <a:pt x="21" y="59"/>
                  </a:lnTo>
                  <a:lnTo>
                    <a:pt x="22" y="59"/>
                  </a:lnTo>
                  <a:lnTo>
                    <a:pt x="24" y="59"/>
                  </a:lnTo>
                  <a:lnTo>
                    <a:pt x="25" y="60"/>
                  </a:lnTo>
                  <a:lnTo>
                    <a:pt x="27" y="60"/>
                  </a:lnTo>
                  <a:lnTo>
                    <a:pt x="28" y="60"/>
                  </a:lnTo>
                  <a:lnTo>
                    <a:pt x="30" y="60"/>
                  </a:lnTo>
                  <a:lnTo>
                    <a:pt x="33" y="60"/>
                  </a:lnTo>
                  <a:lnTo>
                    <a:pt x="34" y="60"/>
                  </a:lnTo>
                  <a:lnTo>
                    <a:pt x="36" y="60"/>
                  </a:lnTo>
                  <a:lnTo>
                    <a:pt x="37" y="59"/>
                  </a:lnTo>
                  <a:lnTo>
                    <a:pt x="39" y="59"/>
                  </a:lnTo>
                  <a:lnTo>
                    <a:pt x="40" y="59"/>
                  </a:lnTo>
                  <a:lnTo>
                    <a:pt x="42" y="57"/>
                  </a:lnTo>
                  <a:lnTo>
                    <a:pt x="43" y="57"/>
                  </a:lnTo>
                  <a:lnTo>
                    <a:pt x="45" y="56"/>
                  </a:lnTo>
                  <a:lnTo>
                    <a:pt x="46" y="56"/>
                  </a:lnTo>
                  <a:lnTo>
                    <a:pt x="48" y="54"/>
                  </a:lnTo>
                  <a:lnTo>
                    <a:pt x="49" y="53"/>
                  </a:lnTo>
                  <a:lnTo>
                    <a:pt x="51" y="53"/>
                  </a:lnTo>
                  <a:lnTo>
                    <a:pt x="52" y="51"/>
                  </a:lnTo>
                  <a:lnTo>
                    <a:pt x="52" y="50"/>
                  </a:lnTo>
                  <a:lnTo>
                    <a:pt x="54" y="50"/>
                  </a:lnTo>
                  <a:lnTo>
                    <a:pt x="55" y="48"/>
                  </a:lnTo>
                  <a:lnTo>
                    <a:pt x="55" y="47"/>
                  </a:lnTo>
                  <a:lnTo>
                    <a:pt x="57" y="45"/>
                  </a:lnTo>
                  <a:lnTo>
                    <a:pt x="57" y="44"/>
                  </a:lnTo>
                  <a:lnTo>
                    <a:pt x="58" y="44"/>
                  </a:lnTo>
                  <a:lnTo>
                    <a:pt x="58" y="42"/>
                  </a:lnTo>
                  <a:lnTo>
                    <a:pt x="58" y="41"/>
                  </a:lnTo>
                  <a:lnTo>
                    <a:pt x="60" y="39"/>
                  </a:lnTo>
                  <a:lnTo>
                    <a:pt x="60" y="38"/>
                  </a:lnTo>
                  <a:lnTo>
                    <a:pt x="60" y="36"/>
                  </a:lnTo>
                  <a:lnTo>
                    <a:pt x="60" y="35"/>
                  </a:lnTo>
                  <a:lnTo>
                    <a:pt x="60" y="33"/>
                  </a:lnTo>
                  <a:lnTo>
                    <a:pt x="60" y="32"/>
                  </a:lnTo>
                  <a:lnTo>
                    <a:pt x="60" y="30"/>
                  </a:lnTo>
                  <a:lnTo>
                    <a:pt x="60" y="29"/>
                  </a:lnTo>
                  <a:lnTo>
                    <a:pt x="60" y="27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60" y="23"/>
                  </a:lnTo>
                  <a:lnTo>
                    <a:pt x="60" y="21"/>
                  </a:lnTo>
                  <a:lnTo>
                    <a:pt x="58" y="20"/>
                  </a:lnTo>
                  <a:lnTo>
                    <a:pt x="58" y="18"/>
                  </a:lnTo>
                  <a:lnTo>
                    <a:pt x="58" y="17"/>
                  </a:lnTo>
                  <a:lnTo>
                    <a:pt x="57" y="15"/>
                  </a:lnTo>
                  <a:lnTo>
                    <a:pt x="55" y="14"/>
                  </a:lnTo>
                  <a:lnTo>
                    <a:pt x="55" y="12"/>
                  </a:lnTo>
                  <a:lnTo>
                    <a:pt x="54" y="11"/>
                  </a:lnTo>
                  <a:lnTo>
                    <a:pt x="52" y="9"/>
                  </a:lnTo>
                  <a:lnTo>
                    <a:pt x="51" y="8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8" y="5"/>
                  </a:lnTo>
                  <a:lnTo>
                    <a:pt x="46" y="5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29" name="Freeform 96">
              <a:extLst>
                <a:ext uri="{FF2B5EF4-FFF2-40B4-BE49-F238E27FC236}">
                  <a16:creationId xmlns:a16="http://schemas.microsoft.com/office/drawing/2014/main" id="{361FDCE4-130D-AC48-841C-A39FD4AD6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463" y="1419225"/>
              <a:ext cx="55562" cy="55563"/>
            </a:xfrm>
            <a:custGeom>
              <a:avLst/>
              <a:gdLst>
                <a:gd name="T0" fmla="*/ 2147483646 w 69"/>
                <a:gd name="T1" fmla="*/ 2147483646 h 69"/>
                <a:gd name="T2" fmla="*/ 2147483646 w 69"/>
                <a:gd name="T3" fmla="*/ 2147483646 h 69"/>
                <a:gd name="T4" fmla="*/ 2147483646 w 69"/>
                <a:gd name="T5" fmla="*/ 2147483646 h 69"/>
                <a:gd name="T6" fmla="*/ 2147483646 w 69"/>
                <a:gd name="T7" fmla="*/ 2147483646 h 69"/>
                <a:gd name="T8" fmla="*/ 2147483646 w 69"/>
                <a:gd name="T9" fmla="*/ 2147483646 h 69"/>
                <a:gd name="T10" fmla="*/ 2147483646 w 69"/>
                <a:gd name="T11" fmla="*/ 2147483646 h 69"/>
                <a:gd name="T12" fmla="*/ 2147483646 w 69"/>
                <a:gd name="T13" fmla="*/ 2147483646 h 69"/>
                <a:gd name="T14" fmla="*/ 2147483646 w 69"/>
                <a:gd name="T15" fmla="*/ 2147483646 h 69"/>
                <a:gd name="T16" fmla="*/ 2147483646 w 69"/>
                <a:gd name="T17" fmla="*/ 2147483646 h 69"/>
                <a:gd name="T18" fmla="*/ 0 w 69"/>
                <a:gd name="T19" fmla="*/ 2147483646 h 69"/>
                <a:gd name="T20" fmla="*/ 0 w 69"/>
                <a:gd name="T21" fmla="*/ 2147483646 h 69"/>
                <a:gd name="T22" fmla="*/ 0 w 69"/>
                <a:gd name="T23" fmla="*/ 2147483646 h 69"/>
                <a:gd name="T24" fmla="*/ 2147483646 w 69"/>
                <a:gd name="T25" fmla="*/ 2147483646 h 69"/>
                <a:gd name="T26" fmla="*/ 2147483646 w 69"/>
                <a:gd name="T27" fmla="*/ 2147483646 h 69"/>
                <a:gd name="T28" fmla="*/ 2147483646 w 69"/>
                <a:gd name="T29" fmla="*/ 2147483646 h 69"/>
                <a:gd name="T30" fmla="*/ 2147483646 w 69"/>
                <a:gd name="T31" fmla="*/ 2147483646 h 69"/>
                <a:gd name="T32" fmla="*/ 2147483646 w 69"/>
                <a:gd name="T33" fmla="*/ 2147483646 h 69"/>
                <a:gd name="T34" fmla="*/ 2147483646 w 69"/>
                <a:gd name="T35" fmla="*/ 2147483646 h 69"/>
                <a:gd name="T36" fmla="*/ 2147483646 w 69"/>
                <a:gd name="T37" fmla="*/ 2147483646 h 69"/>
                <a:gd name="T38" fmla="*/ 2147483646 w 69"/>
                <a:gd name="T39" fmla="*/ 2147483646 h 69"/>
                <a:gd name="T40" fmla="*/ 2147483646 w 69"/>
                <a:gd name="T41" fmla="*/ 2147483646 h 69"/>
                <a:gd name="T42" fmla="*/ 2147483646 w 69"/>
                <a:gd name="T43" fmla="*/ 2147483646 h 69"/>
                <a:gd name="T44" fmla="*/ 2147483646 w 69"/>
                <a:gd name="T45" fmla="*/ 2147483646 h 69"/>
                <a:gd name="T46" fmla="*/ 2147483646 w 69"/>
                <a:gd name="T47" fmla="*/ 2147483646 h 69"/>
                <a:gd name="T48" fmla="*/ 2147483646 w 69"/>
                <a:gd name="T49" fmla="*/ 2147483646 h 69"/>
                <a:gd name="T50" fmla="*/ 2147483646 w 69"/>
                <a:gd name="T51" fmla="*/ 2147483646 h 69"/>
                <a:gd name="T52" fmla="*/ 2147483646 w 69"/>
                <a:gd name="T53" fmla="*/ 2147483646 h 69"/>
                <a:gd name="T54" fmla="*/ 2147483646 w 69"/>
                <a:gd name="T55" fmla="*/ 2147483646 h 69"/>
                <a:gd name="T56" fmla="*/ 2147483646 w 69"/>
                <a:gd name="T57" fmla="*/ 2147483646 h 69"/>
                <a:gd name="T58" fmla="*/ 2147483646 w 69"/>
                <a:gd name="T59" fmla="*/ 2147483646 h 69"/>
                <a:gd name="T60" fmla="*/ 2147483646 w 69"/>
                <a:gd name="T61" fmla="*/ 2147483646 h 69"/>
                <a:gd name="T62" fmla="*/ 2147483646 w 69"/>
                <a:gd name="T63" fmla="*/ 2147483646 h 69"/>
                <a:gd name="T64" fmla="*/ 2147483646 w 69"/>
                <a:gd name="T65" fmla="*/ 2147483646 h 69"/>
                <a:gd name="T66" fmla="*/ 2147483646 w 69"/>
                <a:gd name="T67" fmla="*/ 2147483646 h 69"/>
                <a:gd name="T68" fmla="*/ 2147483646 w 69"/>
                <a:gd name="T69" fmla="*/ 2147483646 h 69"/>
                <a:gd name="T70" fmla="*/ 2147483646 w 69"/>
                <a:gd name="T71" fmla="*/ 2147483646 h 69"/>
                <a:gd name="T72" fmla="*/ 2147483646 w 69"/>
                <a:gd name="T73" fmla="*/ 2147483646 h 69"/>
                <a:gd name="T74" fmla="*/ 2147483646 w 69"/>
                <a:gd name="T75" fmla="*/ 2147483646 h 69"/>
                <a:gd name="T76" fmla="*/ 2147483646 w 69"/>
                <a:gd name="T77" fmla="*/ 2147483646 h 69"/>
                <a:gd name="T78" fmla="*/ 2147483646 w 69"/>
                <a:gd name="T79" fmla="*/ 2147483646 h 69"/>
                <a:gd name="T80" fmla="*/ 2147483646 w 69"/>
                <a:gd name="T81" fmla="*/ 2147483646 h 69"/>
                <a:gd name="T82" fmla="*/ 2147483646 w 69"/>
                <a:gd name="T83" fmla="*/ 2147483646 h 69"/>
                <a:gd name="T84" fmla="*/ 2147483646 w 69"/>
                <a:gd name="T85" fmla="*/ 2147483646 h 69"/>
                <a:gd name="T86" fmla="*/ 2147483646 w 69"/>
                <a:gd name="T87" fmla="*/ 0 h 6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lnTo>
                    <a:pt x="33" y="0"/>
                  </a:lnTo>
                  <a:lnTo>
                    <a:pt x="32" y="2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4" y="8"/>
                  </a:lnTo>
                  <a:lnTo>
                    <a:pt x="12" y="9"/>
                  </a:lnTo>
                  <a:lnTo>
                    <a:pt x="11" y="11"/>
                  </a:lnTo>
                  <a:lnTo>
                    <a:pt x="9" y="12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2" y="23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2" y="45"/>
                  </a:lnTo>
                  <a:lnTo>
                    <a:pt x="2" y="47"/>
                  </a:lnTo>
                  <a:lnTo>
                    <a:pt x="3" y="48"/>
                  </a:lnTo>
                  <a:lnTo>
                    <a:pt x="3" y="50"/>
                  </a:lnTo>
                  <a:lnTo>
                    <a:pt x="5" y="51"/>
                  </a:lnTo>
                  <a:lnTo>
                    <a:pt x="5" y="53"/>
                  </a:lnTo>
                  <a:lnTo>
                    <a:pt x="6" y="54"/>
                  </a:lnTo>
                  <a:lnTo>
                    <a:pt x="8" y="56"/>
                  </a:lnTo>
                  <a:lnTo>
                    <a:pt x="8" y="57"/>
                  </a:lnTo>
                  <a:lnTo>
                    <a:pt x="9" y="59"/>
                  </a:lnTo>
                  <a:lnTo>
                    <a:pt x="11" y="60"/>
                  </a:lnTo>
                  <a:lnTo>
                    <a:pt x="12" y="60"/>
                  </a:lnTo>
                  <a:lnTo>
                    <a:pt x="12" y="62"/>
                  </a:lnTo>
                  <a:lnTo>
                    <a:pt x="14" y="63"/>
                  </a:lnTo>
                  <a:lnTo>
                    <a:pt x="15" y="63"/>
                  </a:lnTo>
                  <a:lnTo>
                    <a:pt x="17" y="65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1" y="68"/>
                  </a:lnTo>
                  <a:lnTo>
                    <a:pt x="23" y="68"/>
                  </a:lnTo>
                  <a:lnTo>
                    <a:pt x="24" y="68"/>
                  </a:lnTo>
                  <a:lnTo>
                    <a:pt x="26" y="69"/>
                  </a:lnTo>
                  <a:lnTo>
                    <a:pt x="27" y="69"/>
                  </a:lnTo>
                  <a:lnTo>
                    <a:pt x="29" y="69"/>
                  </a:lnTo>
                  <a:lnTo>
                    <a:pt x="32" y="69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6" y="69"/>
                  </a:lnTo>
                  <a:lnTo>
                    <a:pt x="38" y="69"/>
                  </a:lnTo>
                  <a:lnTo>
                    <a:pt x="39" y="69"/>
                  </a:lnTo>
                  <a:lnTo>
                    <a:pt x="42" y="69"/>
                  </a:lnTo>
                  <a:lnTo>
                    <a:pt x="44" y="69"/>
                  </a:lnTo>
                  <a:lnTo>
                    <a:pt x="45" y="68"/>
                  </a:lnTo>
                  <a:lnTo>
                    <a:pt x="47" y="68"/>
                  </a:lnTo>
                  <a:lnTo>
                    <a:pt x="48" y="68"/>
                  </a:lnTo>
                  <a:lnTo>
                    <a:pt x="50" y="66"/>
                  </a:lnTo>
                  <a:lnTo>
                    <a:pt x="51" y="66"/>
                  </a:lnTo>
                  <a:lnTo>
                    <a:pt x="53" y="65"/>
                  </a:lnTo>
                  <a:lnTo>
                    <a:pt x="54" y="63"/>
                  </a:lnTo>
                  <a:lnTo>
                    <a:pt x="56" y="63"/>
                  </a:lnTo>
                  <a:lnTo>
                    <a:pt x="57" y="62"/>
                  </a:lnTo>
                  <a:lnTo>
                    <a:pt x="57" y="60"/>
                  </a:lnTo>
                  <a:lnTo>
                    <a:pt x="59" y="60"/>
                  </a:lnTo>
                  <a:lnTo>
                    <a:pt x="60" y="59"/>
                  </a:lnTo>
                  <a:lnTo>
                    <a:pt x="62" y="57"/>
                  </a:lnTo>
                  <a:lnTo>
                    <a:pt x="62" y="56"/>
                  </a:lnTo>
                  <a:lnTo>
                    <a:pt x="63" y="54"/>
                  </a:lnTo>
                  <a:lnTo>
                    <a:pt x="65" y="53"/>
                  </a:lnTo>
                  <a:lnTo>
                    <a:pt x="65" y="51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8" y="47"/>
                  </a:lnTo>
                  <a:lnTo>
                    <a:pt x="68" y="45"/>
                  </a:lnTo>
                  <a:lnTo>
                    <a:pt x="68" y="44"/>
                  </a:lnTo>
                  <a:lnTo>
                    <a:pt x="69" y="42"/>
                  </a:lnTo>
                  <a:lnTo>
                    <a:pt x="69" y="41"/>
                  </a:lnTo>
                  <a:lnTo>
                    <a:pt x="69" y="39"/>
                  </a:lnTo>
                  <a:lnTo>
                    <a:pt x="69" y="38"/>
                  </a:lnTo>
                  <a:lnTo>
                    <a:pt x="69" y="35"/>
                  </a:lnTo>
                  <a:lnTo>
                    <a:pt x="69" y="33"/>
                  </a:lnTo>
                  <a:lnTo>
                    <a:pt x="69" y="32"/>
                  </a:lnTo>
                  <a:lnTo>
                    <a:pt x="69" y="30"/>
                  </a:lnTo>
                  <a:lnTo>
                    <a:pt x="69" y="29"/>
                  </a:lnTo>
                  <a:lnTo>
                    <a:pt x="68" y="27"/>
                  </a:lnTo>
                  <a:lnTo>
                    <a:pt x="68" y="26"/>
                  </a:lnTo>
                  <a:lnTo>
                    <a:pt x="68" y="23"/>
                  </a:lnTo>
                  <a:lnTo>
                    <a:pt x="66" y="21"/>
                  </a:lnTo>
                  <a:lnTo>
                    <a:pt x="66" y="20"/>
                  </a:lnTo>
                  <a:lnTo>
                    <a:pt x="65" y="18"/>
                  </a:lnTo>
                  <a:lnTo>
                    <a:pt x="65" y="17"/>
                  </a:lnTo>
                  <a:lnTo>
                    <a:pt x="63" y="17"/>
                  </a:lnTo>
                  <a:lnTo>
                    <a:pt x="62" y="15"/>
                  </a:lnTo>
                  <a:lnTo>
                    <a:pt x="62" y="14"/>
                  </a:lnTo>
                  <a:lnTo>
                    <a:pt x="60" y="12"/>
                  </a:lnTo>
                  <a:lnTo>
                    <a:pt x="59" y="11"/>
                  </a:lnTo>
                  <a:lnTo>
                    <a:pt x="57" y="9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53" y="6"/>
                  </a:lnTo>
                  <a:lnTo>
                    <a:pt x="51" y="5"/>
                  </a:lnTo>
                  <a:lnTo>
                    <a:pt x="50" y="5"/>
                  </a:lnTo>
                  <a:lnTo>
                    <a:pt x="48" y="3"/>
                  </a:lnTo>
                  <a:lnTo>
                    <a:pt x="47" y="3"/>
                  </a:lnTo>
                  <a:lnTo>
                    <a:pt x="45" y="2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39" y="2"/>
                  </a:lnTo>
                  <a:lnTo>
                    <a:pt x="38" y="2"/>
                  </a:lnTo>
                  <a:lnTo>
                    <a:pt x="36" y="0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30" name="Freeform 97">
              <a:extLst>
                <a:ext uri="{FF2B5EF4-FFF2-40B4-BE49-F238E27FC236}">
                  <a16:creationId xmlns:a16="http://schemas.microsoft.com/office/drawing/2014/main" id="{04E8D023-F9EA-8A41-8D1C-7CA94430B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163" y="5053013"/>
              <a:ext cx="47625" cy="47625"/>
            </a:xfrm>
            <a:custGeom>
              <a:avLst/>
              <a:gdLst>
                <a:gd name="T0" fmla="*/ 2147483646 w 60"/>
                <a:gd name="T1" fmla="*/ 0 h 60"/>
                <a:gd name="T2" fmla="*/ 2147483646 w 60"/>
                <a:gd name="T3" fmla="*/ 0 h 60"/>
                <a:gd name="T4" fmla="*/ 2147483646 w 60"/>
                <a:gd name="T5" fmla="*/ 2147483646 h 60"/>
                <a:gd name="T6" fmla="*/ 2147483646 w 60"/>
                <a:gd name="T7" fmla="*/ 2147483646 h 60"/>
                <a:gd name="T8" fmla="*/ 2147483646 w 60"/>
                <a:gd name="T9" fmla="*/ 2147483646 h 60"/>
                <a:gd name="T10" fmla="*/ 2147483646 w 60"/>
                <a:gd name="T11" fmla="*/ 2147483646 h 60"/>
                <a:gd name="T12" fmla="*/ 2147483646 w 60"/>
                <a:gd name="T13" fmla="*/ 2147483646 h 60"/>
                <a:gd name="T14" fmla="*/ 2147483646 w 60"/>
                <a:gd name="T15" fmla="*/ 2147483646 h 60"/>
                <a:gd name="T16" fmla="*/ 2147483646 w 60"/>
                <a:gd name="T17" fmla="*/ 2147483646 h 60"/>
                <a:gd name="T18" fmla="*/ 2147483646 w 60"/>
                <a:gd name="T19" fmla="*/ 2147483646 h 60"/>
                <a:gd name="T20" fmla="*/ 2147483646 w 60"/>
                <a:gd name="T21" fmla="*/ 2147483646 h 60"/>
                <a:gd name="T22" fmla="*/ 2147483646 w 60"/>
                <a:gd name="T23" fmla="*/ 2147483646 h 60"/>
                <a:gd name="T24" fmla="*/ 2147483646 w 60"/>
                <a:gd name="T25" fmla="*/ 2147483646 h 60"/>
                <a:gd name="T26" fmla="*/ 2147483646 w 60"/>
                <a:gd name="T27" fmla="*/ 2147483646 h 60"/>
                <a:gd name="T28" fmla="*/ 2147483646 w 60"/>
                <a:gd name="T29" fmla="*/ 2147483646 h 60"/>
                <a:gd name="T30" fmla="*/ 2147483646 w 60"/>
                <a:gd name="T31" fmla="*/ 2147483646 h 60"/>
                <a:gd name="T32" fmla="*/ 2147483646 w 60"/>
                <a:gd name="T33" fmla="*/ 2147483646 h 60"/>
                <a:gd name="T34" fmla="*/ 2147483646 w 60"/>
                <a:gd name="T35" fmla="*/ 2147483646 h 60"/>
                <a:gd name="T36" fmla="*/ 2147483646 w 60"/>
                <a:gd name="T37" fmla="*/ 2147483646 h 60"/>
                <a:gd name="T38" fmla="*/ 2147483646 w 60"/>
                <a:gd name="T39" fmla="*/ 2147483646 h 60"/>
                <a:gd name="T40" fmla="*/ 2147483646 w 60"/>
                <a:gd name="T41" fmla="*/ 2147483646 h 60"/>
                <a:gd name="T42" fmla="*/ 2147483646 w 60"/>
                <a:gd name="T43" fmla="*/ 2147483646 h 60"/>
                <a:gd name="T44" fmla="*/ 2147483646 w 60"/>
                <a:gd name="T45" fmla="*/ 2147483646 h 60"/>
                <a:gd name="T46" fmla="*/ 2147483646 w 60"/>
                <a:gd name="T47" fmla="*/ 2147483646 h 60"/>
                <a:gd name="T48" fmla="*/ 2147483646 w 60"/>
                <a:gd name="T49" fmla="*/ 2147483646 h 60"/>
                <a:gd name="T50" fmla="*/ 2147483646 w 60"/>
                <a:gd name="T51" fmla="*/ 2147483646 h 60"/>
                <a:gd name="T52" fmla="*/ 2147483646 w 60"/>
                <a:gd name="T53" fmla="*/ 2147483646 h 60"/>
                <a:gd name="T54" fmla="*/ 2147483646 w 60"/>
                <a:gd name="T55" fmla="*/ 2147483646 h 60"/>
                <a:gd name="T56" fmla="*/ 2147483646 w 60"/>
                <a:gd name="T57" fmla="*/ 2147483646 h 60"/>
                <a:gd name="T58" fmla="*/ 2147483646 w 60"/>
                <a:gd name="T59" fmla="*/ 2147483646 h 60"/>
                <a:gd name="T60" fmla="*/ 2147483646 w 60"/>
                <a:gd name="T61" fmla="*/ 2147483646 h 60"/>
                <a:gd name="T62" fmla="*/ 2147483646 w 60"/>
                <a:gd name="T63" fmla="*/ 2147483646 h 60"/>
                <a:gd name="T64" fmla="*/ 2147483646 w 60"/>
                <a:gd name="T65" fmla="*/ 2147483646 h 60"/>
                <a:gd name="T66" fmla="*/ 2147483646 w 60"/>
                <a:gd name="T67" fmla="*/ 2147483646 h 60"/>
                <a:gd name="T68" fmla="*/ 2147483646 w 60"/>
                <a:gd name="T69" fmla="*/ 2147483646 h 60"/>
                <a:gd name="T70" fmla="*/ 2147483646 w 60"/>
                <a:gd name="T71" fmla="*/ 2147483646 h 60"/>
                <a:gd name="T72" fmla="*/ 2147483646 w 60"/>
                <a:gd name="T73" fmla="*/ 2147483646 h 60"/>
                <a:gd name="T74" fmla="*/ 2147483646 w 60"/>
                <a:gd name="T75" fmla="*/ 2147483646 h 60"/>
                <a:gd name="T76" fmla="*/ 2147483646 w 60"/>
                <a:gd name="T77" fmla="*/ 2147483646 h 60"/>
                <a:gd name="T78" fmla="*/ 2147483646 w 60"/>
                <a:gd name="T79" fmla="*/ 2147483646 h 60"/>
                <a:gd name="T80" fmla="*/ 2147483646 w 60"/>
                <a:gd name="T81" fmla="*/ 2147483646 h 60"/>
                <a:gd name="T82" fmla="*/ 2147483646 w 60"/>
                <a:gd name="T83" fmla="*/ 2147483646 h 60"/>
                <a:gd name="T84" fmla="*/ 2147483646 w 60"/>
                <a:gd name="T85" fmla="*/ 0 h 60"/>
                <a:gd name="T86" fmla="*/ 2147483646 w 60"/>
                <a:gd name="T87" fmla="*/ 0 h 60"/>
                <a:gd name="T88" fmla="*/ 2147483646 w 60"/>
                <a:gd name="T89" fmla="*/ 2147483646 h 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0" h="60">
                  <a:moveTo>
                    <a:pt x="30" y="30"/>
                  </a:move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1" y="8"/>
                  </a:lnTo>
                  <a:lnTo>
                    <a:pt x="9" y="9"/>
                  </a:lnTo>
                  <a:lnTo>
                    <a:pt x="8" y="11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5" y="15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20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5" y="44"/>
                  </a:lnTo>
                  <a:lnTo>
                    <a:pt x="5" y="45"/>
                  </a:lnTo>
                  <a:lnTo>
                    <a:pt x="6" y="47"/>
                  </a:lnTo>
                  <a:lnTo>
                    <a:pt x="6" y="48"/>
                  </a:lnTo>
                  <a:lnTo>
                    <a:pt x="8" y="50"/>
                  </a:lnTo>
                  <a:lnTo>
                    <a:pt x="9" y="50"/>
                  </a:lnTo>
                  <a:lnTo>
                    <a:pt x="9" y="51"/>
                  </a:lnTo>
                  <a:lnTo>
                    <a:pt x="11" y="53"/>
                  </a:lnTo>
                  <a:lnTo>
                    <a:pt x="12" y="53"/>
                  </a:lnTo>
                  <a:lnTo>
                    <a:pt x="14" y="54"/>
                  </a:lnTo>
                  <a:lnTo>
                    <a:pt x="15" y="56"/>
                  </a:lnTo>
                  <a:lnTo>
                    <a:pt x="17" y="56"/>
                  </a:lnTo>
                  <a:lnTo>
                    <a:pt x="18" y="57"/>
                  </a:lnTo>
                  <a:lnTo>
                    <a:pt x="20" y="57"/>
                  </a:lnTo>
                  <a:lnTo>
                    <a:pt x="21" y="59"/>
                  </a:lnTo>
                  <a:lnTo>
                    <a:pt x="23" y="59"/>
                  </a:lnTo>
                  <a:lnTo>
                    <a:pt x="24" y="59"/>
                  </a:lnTo>
                  <a:lnTo>
                    <a:pt x="26" y="60"/>
                  </a:lnTo>
                  <a:lnTo>
                    <a:pt x="27" y="60"/>
                  </a:lnTo>
                  <a:lnTo>
                    <a:pt x="29" y="60"/>
                  </a:lnTo>
                  <a:lnTo>
                    <a:pt x="30" y="60"/>
                  </a:lnTo>
                  <a:lnTo>
                    <a:pt x="33" y="60"/>
                  </a:lnTo>
                  <a:lnTo>
                    <a:pt x="35" y="60"/>
                  </a:lnTo>
                  <a:lnTo>
                    <a:pt x="36" y="60"/>
                  </a:lnTo>
                  <a:lnTo>
                    <a:pt x="38" y="59"/>
                  </a:lnTo>
                  <a:lnTo>
                    <a:pt x="39" y="59"/>
                  </a:lnTo>
                  <a:lnTo>
                    <a:pt x="41" y="59"/>
                  </a:lnTo>
                  <a:lnTo>
                    <a:pt x="42" y="57"/>
                  </a:lnTo>
                  <a:lnTo>
                    <a:pt x="44" y="57"/>
                  </a:lnTo>
                  <a:lnTo>
                    <a:pt x="45" y="56"/>
                  </a:lnTo>
                  <a:lnTo>
                    <a:pt x="47" y="56"/>
                  </a:lnTo>
                  <a:lnTo>
                    <a:pt x="48" y="54"/>
                  </a:lnTo>
                  <a:lnTo>
                    <a:pt x="50" y="53"/>
                  </a:lnTo>
                  <a:lnTo>
                    <a:pt x="51" y="53"/>
                  </a:lnTo>
                  <a:lnTo>
                    <a:pt x="53" y="51"/>
                  </a:lnTo>
                  <a:lnTo>
                    <a:pt x="53" y="50"/>
                  </a:lnTo>
                  <a:lnTo>
                    <a:pt x="54" y="50"/>
                  </a:lnTo>
                  <a:lnTo>
                    <a:pt x="56" y="48"/>
                  </a:lnTo>
                  <a:lnTo>
                    <a:pt x="56" y="47"/>
                  </a:lnTo>
                  <a:lnTo>
                    <a:pt x="57" y="45"/>
                  </a:lnTo>
                  <a:lnTo>
                    <a:pt x="57" y="44"/>
                  </a:lnTo>
                  <a:lnTo>
                    <a:pt x="59" y="44"/>
                  </a:lnTo>
                  <a:lnTo>
                    <a:pt x="59" y="42"/>
                  </a:lnTo>
                  <a:lnTo>
                    <a:pt x="59" y="41"/>
                  </a:lnTo>
                  <a:lnTo>
                    <a:pt x="60" y="39"/>
                  </a:lnTo>
                  <a:lnTo>
                    <a:pt x="60" y="38"/>
                  </a:lnTo>
                  <a:lnTo>
                    <a:pt x="60" y="36"/>
                  </a:lnTo>
                  <a:lnTo>
                    <a:pt x="60" y="35"/>
                  </a:lnTo>
                  <a:lnTo>
                    <a:pt x="60" y="33"/>
                  </a:lnTo>
                  <a:lnTo>
                    <a:pt x="60" y="32"/>
                  </a:lnTo>
                  <a:lnTo>
                    <a:pt x="60" y="30"/>
                  </a:lnTo>
                  <a:lnTo>
                    <a:pt x="60" y="29"/>
                  </a:lnTo>
                  <a:lnTo>
                    <a:pt x="60" y="27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60" y="23"/>
                  </a:lnTo>
                  <a:lnTo>
                    <a:pt x="60" y="21"/>
                  </a:lnTo>
                  <a:lnTo>
                    <a:pt x="59" y="20"/>
                  </a:lnTo>
                  <a:lnTo>
                    <a:pt x="59" y="18"/>
                  </a:lnTo>
                  <a:lnTo>
                    <a:pt x="59" y="17"/>
                  </a:lnTo>
                  <a:lnTo>
                    <a:pt x="57" y="15"/>
                  </a:lnTo>
                  <a:lnTo>
                    <a:pt x="56" y="14"/>
                  </a:lnTo>
                  <a:lnTo>
                    <a:pt x="56" y="12"/>
                  </a:lnTo>
                  <a:lnTo>
                    <a:pt x="54" y="11"/>
                  </a:lnTo>
                  <a:lnTo>
                    <a:pt x="53" y="9"/>
                  </a:lnTo>
                  <a:lnTo>
                    <a:pt x="51" y="8"/>
                  </a:lnTo>
                  <a:lnTo>
                    <a:pt x="50" y="6"/>
                  </a:lnTo>
                  <a:lnTo>
                    <a:pt x="48" y="6"/>
                  </a:lnTo>
                  <a:lnTo>
                    <a:pt x="48" y="5"/>
                  </a:lnTo>
                  <a:lnTo>
                    <a:pt x="47" y="5"/>
                  </a:lnTo>
                  <a:lnTo>
                    <a:pt x="45" y="3"/>
                  </a:lnTo>
                  <a:lnTo>
                    <a:pt x="44" y="3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39" y="2"/>
                  </a:lnTo>
                  <a:lnTo>
                    <a:pt x="38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31" name="Freeform 98">
              <a:extLst>
                <a:ext uri="{FF2B5EF4-FFF2-40B4-BE49-F238E27FC236}">
                  <a16:creationId xmlns:a16="http://schemas.microsoft.com/office/drawing/2014/main" id="{66FDCFEC-02DF-EA4E-8527-9546DED15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463" y="5038725"/>
              <a:ext cx="53975" cy="55563"/>
            </a:xfrm>
            <a:custGeom>
              <a:avLst/>
              <a:gdLst>
                <a:gd name="T0" fmla="*/ 2147483646 w 69"/>
                <a:gd name="T1" fmla="*/ 2147483646 h 69"/>
                <a:gd name="T2" fmla="*/ 2147483646 w 69"/>
                <a:gd name="T3" fmla="*/ 2147483646 h 69"/>
                <a:gd name="T4" fmla="*/ 2147483646 w 69"/>
                <a:gd name="T5" fmla="*/ 2147483646 h 69"/>
                <a:gd name="T6" fmla="*/ 2147483646 w 69"/>
                <a:gd name="T7" fmla="*/ 2147483646 h 69"/>
                <a:gd name="T8" fmla="*/ 2147483646 w 69"/>
                <a:gd name="T9" fmla="*/ 2147483646 h 69"/>
                <a:gd name="T10" fmla="*/ 2147483646 w 69"/>
                <a:gd name="T11" fmla="*/ 2147483646 h 69"/>
                <a:gd name="T12" fmla="*/ 2147483646 w 69"/>
                <a:gd name="T13" fmla="*/ 2147483646 h 69"/>
                <a:gd name="T14" fmla="*/ 2147483646 w 69"/>
                <a:gd name="T15" fmla="*/ 2147483646 h 69"/>
                <a:gd name="T16" fmla="*/ 2147483646 w 69"/>
                <a:gd name="T17" fmla="*/ 2147483646 h 69"/>
                <a:gd name="T18" fmla="*/ 0 w 69"/>
                <a:gd name="T19" fmla="*/ 2147483646 h 69"/>
                <a:gd name="T20" fmla="*/ 0 w 69"/>
                <a:gd name="T21" fmla="*/ 2147483646 h 69"/>
                <a:gd name="T22" fmla="*/ 0 w 69"/>
                <a:gd name="T23" fmla="*/ 2147483646 h 69"/>
                <a:gd name="T24" fmla="*/ 2147483646 w 69"/>
                <a:gd name="T25" fmla="*/ 2147483646 h 69"/>
                <a:gd name="T26" fmla="*/ 2147483646 w 69"/>
                <a:gd name="T27" fmla="*/ 2147483646 h 69"/>
                <a:gd name="T28" fmla="*/ 2147483646 w 69"/>
                <a:gd name="T29" fmla="*/ 2147483646 h 69"/>
                <a:gd name="T30" fmla="*/ 2147483646 w 69"/>
                <a:gd name="T31" fmla="*/ 2147483646 h 69"/>
                <a:gd name="T32" fmla="*/ 2147483646 w 69"/>
                <a:gd name="T33" fmla="*/ 2147483646 h 69"/>
                <a:gd name="T34" fmla="*/ 2147483646 w 69"/>
                <a:gd name="T35" fmla="*/ 2147483646 h 69"/>
                <a:gd name="T36" fmla="*/ 2147483646 w 69"/>
                <a:gd name="T37" fmla="*/ 2147483646 h 69"/>
                <a:gd name="T38" fmla="*/ 2147483646 w 69"/>
                <a:gd name="T39" fmla="*/ 2147483646 h 69"/>
                <a:gd name="T40" fmla="*/ 2147483646 w 69"/>
                <a:gd name="T41" fmla="*/ 2147483646 h 69"/>
                <a:gd name="T42" fmla="*/ 2147483646 w 69"/>
                <a:gd name="T43" fmla="*/ 2147483646 h 69"/>
                <a:gd name="T44" fmla="*/ 2147483646 w 69"/>
                <a:gd name="T45" fmla="*/ 2147483646 h 69"/>
                <a:gd name="T46" fmla="*/ 2147483646 w 69"/>
                <a:gd name="T47" fmla="*/ 2147483646 h 69"/>
                <a:gd name="T48" fmla="*/ 2147483646 w 69"/>
                <a:gd name="T49" fmla="*/ 2147483646 h 69"/>
                <a:gd name="T50" fmla="*/ 2147483646 w 69"/>
                <a:gd name="T51" fmla="*/ 2147483646 h 69"/>
                <a:gd name="T52" fmla="*/ 2147483646 w 69"/>
                <a:gd name="T53" fmla="*/ 2147483646 h 69"/>
                <a:gd name="T54" fmla="*/ 2147483646 w 69"/>
                <a:gd name="T55" fmla="*/ 2147483646 h 69"/>
                <a:gd name="T56" fmla="*/ 2147483646 w 69"/>
                <a:gd name="T57" fmla="*/ 2147483646 h 69"/>
                <a:gd name="T58" fmla="*/ 2147483646 w 69"/>
                <a:gd name="T59" fmla="*/ 2147483646 h 69"/>
                <a:gd name="T60" fmla="*/ 2147483646 w 69"/>
                <a:gd name="T61" fmla="*/ 2147483646 h 69"/>
                <a:gd name="T62" fmla="*/ 2147483646 w 69"/>
                <a:gd name="T63" fmla="*/ 2147483646 h 69"/>
                <a:gd name="T64" fmla="*/ 2147483646 w 69"/>
                <a:gd name="T65" fmla="*/ 2147483646 h 69"/>
                <a:gd name="T66" fmla="*/ 2147483646 w 69"/>
                <a:gd name="T67" fmla="*/ 2147483646 h 69"/>
                <a:gd name="T68" fmla="*/ 2147483646 w 69"/>
                <a:gd name="T69" fmla="*/ 2147483646 h 69"/>
                <a:gd name="T70" fmla="*/ 2147483646 w 69"/>
                <a:gd name="T71" fmla="*/ 2147483646 h 69"/>
                <a:gd name="T72" fmla="*/ 2147483646 w 69"/>
                <a:gd name="T73" fmla="*/ 2147483646 h 69"/>
                <a:gd name="T74" fmla="*/ 2147483646 w 69"/>
                <a:gd name="T75" fmla="*/ 2147483646 h 69"/>
                <a:gd name="T76" fmla="*/ 2147483646 w 69"/>
                <a:gd name="T77" fmla="*/ 2147483646 h 69"/>
                <a:gd name="T78" fmla="*/ 2147483646 w 69"/>
                <a:gd name="T79" fmla="*/ 2147483646 h 69"/>
                <a:gd name="T80" fmla="*/ 2147483646 w 69"/>
                <a:gd name="T81" fmla="*/ 2147483646 h 69"/>
                <a:gd name="T82" fmla="*/ 2147483646 w 69"/>
                <a:gd name="T83" fmla="*/ 2147483646 h 69"/>
                <a:gd name="T84" fmla="*/ 2147483646 w 69"/>
                <a:gd name="T85" fmla="*/ 2147483646 h 69"/>
                <a:gd name="T86" fmla="*/ 2147483646 w 69"/>
                <a:gd name="T87" fmla="*/ 0 h 6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9" h="69">
                  <a:moveTo>
                    <a:pt x="34" y="0"/>
                  </a:moveTo>
                  <a:lnTo>
                    <a:pt x="33" y="0"/>
                  </a:lnTo>
                  <a:lnTo>
                    <a:pt x="31" y="2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3" y="8"/>
                  </a:lnTo>
                  <a:lnTo>
                    <a:pt x="12" y="9"/>
                  </a:lnTo>
                  <a:lnTo>
                    <a:pt x="10" y="11"/>
                  </a:lnTo>
                  <a:lnTo>
                    <a:pt x="9" y="12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6" y="17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1" y="23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0" y="42"/>
                  </a:lnTo>
                  <a:lnTo>
                    <a:pt x="1" y="44"/>
                  </a:lnTo>
                  <a:lnTo>
                    <a:pt x="1" y="45"/>
                  </a:lnTo>
                  <a:lnTo>
                    <a:pt x="1" y="47"/>
                  </a:lnTo>
                  <a:lnTo>
                    <a:pt x="3" y="48"/>
                  </a:lnTo>
                  <a:lnTo>
                    <a:pt x="3" y="50"/>
                  </a:lnTo>
                  <a:lnTo>
                    <a:pt x="4" y="51"/>
                  </a:lnTo>
                  <a:lnTo>
                    <a:pt x="4" y="53"/>
                  </a:lnTo>
                  <a:lnTo>
                    <a:pt x="6" y="54"/>
                  </a:lnTo>
                  <a:lnTo>
                    <a:pt x="7" y="56"/>
                  </a:lnTo>
                  <a:lnTo>
                    <a:pt x="7" y="57"/>
                  </a:lnTo>
                  <a:lnTo>
                    <a:pt x="9" y="59"/>
                  </a:lnTo>
                  <a:lnTo>
                    <a:pt x="10" y="60"/>
                  </a:lnTo>
                  <a:lnTo>
                    <a:pt x="12" y="60"/>
                  </a:lnTo>
                  <a:lnTo>
                    <a:pt x="12" y="62"/>
                  </a:lnTo>
                  <a:lnTo>
                    <a:pt x="13" y="63"/>
                  </a:lnTo>
                  <a:lnTo>
                    <a:pt x="15" y="63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8"/>
                  </a:lnTo>
                  <a:lnTo>
                    <a:pt x="22" y="68"/>
                  </a:lnTo>
                  <a:lnTo>
                    <a:pt x="24" y="68"/>
                  </a:lnTo>
                  <a:lnTo>
                    <a:pt x="25" y="69"/>
                  </a:lnTo>
                  <a:lnTo>
                    <a:pt x="27" y="69"/>
                  </a:lnTo>
                  <a:lnTo>
                    <a:pt x="28" y="69"/>
                  </a:lnTo>
                  <a:lnTo>
                    <a:pt x="31" y="69"/>
                  </a:lnTo>
                  <a:lnTo>
                    <a:pt x="33" y="69"/>
                  </a:lnTo>
                  <a:lnTo>
                    <a:pt x="34" y="69"/>
                  </a:lnTo>
                  <a:lnTo>
                    <a:pt x="36" y="69"/>
                  </a:lnTo>
                  <a:lnTo>
                    <a:pt x="37" y="69"/>
                  </a:lnTo>
                  <a:lnTo>
                    <a:pt x="39" y="69"/>
                  </a:lnTo>
                  <a:lnTo>
                    <a:pt x="42" y="69"/>
                  </a:lnTo>
                  <a:lnTo>
                    <a:pt x="43" y="69"/>
                  </a:lnTo>
                  <a:lnTo>
                    <a:pt x="45" y="68"/>
                  </a:lnTo>
                  <a:lnTo>
                    <a:pt x="46" y="68"/>
                  </a:lnTo>
                  <a:lnTo>
                    <a:pt x="48" y="68"/>
                  </a:lnTo>
                  <a:lnTo>
                    <a:pt x="49" y="66"/>
                  </a:lnTo>
                  <a:lnTo>
                    <a:pt x="51" y="66"/>
                  </a:lnTo>
                  <a:lnTo>
                    <a:pt x="52" y="65"/>
                  </a:lnTo>
                  <a:lnTo>
                    <a:pt x="54" y="63"/>
                  </a:lnTo>
                  <a:lnTo>
                    <a:pt x="55" y="63"/>
                  </a:lnTo>
                  <a:lnTo>
                    <a:pt x="57" y="62"/>
                  </a:lnTo>
                  <a:lnTo>
                    <a:pt x="57" y="60"/>
                  </a:lnTo>
                  <a:lnTo>
                    <a:pt x="58" y="60"/>
                  </a:lnTo>
                  <a:lnTo>
                    <a:pt x="60" y="59"/>
                  </a:lnTo>
                  <a:lnTo>
                    <a:pt x="61" y="57"/>
                  </a:lnTo>
                  <a:lnTo>
                    <a:pt x="61" y="56"/>
                  </a:lnTo>
                  <a:lnTo>
                    <a:pt x="63" y="54"/>
                  </a:lnTo>
                  <a:lnTo>
                    <a:pt x="64" y="53"/>
                  </a:lnTo>
                  <a:lnTo>
                    <a:pt x="64" y="51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7" y="47"/>
                  </a:lnTo>
                  <a:lnTo>
                    <a:pt x="67" y="45"/>
                  </a:lnTo>
                  <a:lnTo>
                    <a:pt x="67" y="44"/>
                  </a:lnTo>
                  <a:lnTo>
                    <a:pt x="69" y="42"/>
                  </a:lnTo>
                  <a:lnTo>
                    <a:pt x="69" y="41"/>
                  </a:lnTo>
                  <a:lnTo>
                    <a:pt x="69" y="39"/>
                  </a:lnTo>
                  <a:lnTo>
                    <a:pt x="69" y="38"/>
                  </a:lnTo>
                  <a:lnTo>
                    <a:pt x="69" y="35"/>
                  </a:lnTo>
                  <a:lnTo>
                    <a:pt x="69" y="33"/>
                  </a:lnTo>
                  <a:lnTo>
                    <a:pt x="69" y="32"/>
                  </a:lnTo>
                  <a:lnTo>
                    <a:pt x="69" y="30"/>
                  </a:lnTo>
                  <a:lnTo>
                    <a:pt x="69" y="29"/>
                  </a:lnTo>
                  <a:lnTo>
                    <a:pt x="67" y="27"/>
                  </a:lnTo>
                  <a:lnTo>
                    <a:pt x="67" y="26"/>
                  </a:lnTo>
                  <a:lnTo>
                    <a:pt x="67" y="23"/>
                  </a:lnTo>
                  <a:lnTo>
                    <a:pt x="66" y="21"/>
                  </a:lnTo>
                  <a:lnTo>
                    <a:pt x="66" y="20"/>
                  </a:lnTo>
                  <a:lnTo>
                    <a:pt x="64" y="18"/>
                  </a:lnTo>
                  <a:lnTo>
                    <a:pt x="64" y="17"/>
                  </a:lnTo>
                  <a:lnTo>
                    <a:pt x="63" y="17"/>
                  </a:lnTo>
                  <a:lnTo>
                    <a:pt x="61" y="15"/>
                  </a:lnTo>
                  <a:lnTo>
                    <a:pt x="61" y="14"/>
                  </a:lnTo>
                  <a:lnTo>
                    <a:pt x="60" y="12"/>
                  </a:lnTo>
                  <a:lnTo>
                    <a:pt x="58" y="11"/>
                  </a:lnTo>
                  <a:lnTo>
                    <a:pt x="57" y="9"/>
                  </a:lnTo>
                  <a:lnTo>
                    <a:pt x="55" y="8"/>
                  </a:lnTo>
                  <a:lnTo>
                    <a:pt x="54" y="6"/>
                  </a:lnTo>
                  <a:lnTo>
                    <a:pt x="52" y="6"/>
                  </a:lnTo>
                  <a:lnTo>
                    <a:pt x="51" y="5"/>
                  </a:lnTo>
                  <a:lnTo>
                    <a:pt x="49" y="5"/>
                  </a:lnTo>
                  <a:lnTo>
                    <a:pt x="48" y="3"/>
                  </a:lnTo>
                  <a:lnTo>
                    <a:pt x="46" y="3"/>
                  </a:lnTo>
                  <a:lnTo>
                    <a:pt x="45" y="2"/>
                  </a:lnTo>
                  <a:lnTo>
                    <a:pt x="43" y="2"/>
                  </a:lnTo>
                  <a:lnTo>
                    <a:pt x="42" y="2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6" y="0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32" name="Freeform 99">
              <a:extLst>
                <a:ext uri="{FF2B5EF4-FFF2-40B4-BE49-F238E27FC236}">
                  <a16:creationId xmlns:a16="http://schemas.microsoft.com/office/drawing/2014/main" id="{5ADB2BBE-BA17-384A-9B4D-A409A3DB6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163" y="5053013"/>
              <a:ext cx="47625" cy="47625"/>
            </a:xfrm>
            <a:custGeom>
              <a:avLst/>
              <a:gdLst>
                <a:gd name="T0" fmla="*/ 2147483646 w 60"/>
                <a:gd name="T1" fmla="*/ 0 h 60"/>
                <a:gd name="T2" fmla="*/ 2147483646 w 60"/>
                <a:gd name="T3" fmla="*/ 0 h 60"/>
                <a:gd name="T4" fmla="*/ 2147483646 w 60"/>
                <a:gd name="T5" fmla="*/ 2147483646 h 60"/>
                <a:gd name="T6" fmla="*/ 2147483646 w 60"/>
                <a:gd name="T7" fmla="*/ 2147483646 h 60"/>
                <a:gd name="T8" fmla="*/ 2147483646 w 60"/>
                <a:gd name="T9" fmla="*/ 2147483646 h 60"/>
                <a:gd name="T10" fmla="*/ 2147483646 w 60"/>
                <a:gd name="T11" fmla="*/ 2147483646 h 60"/>
                <a:gd name="T12" fmla="*/ 2147483646 w 60"/>
                <a:gd name="T13" fmla="*/ 2147483646 h 60"/>
                <a:gd name="T14" fmla="*/ 2147483646 w 60"/>
                <a:gd name="T15" fmla="*/ 2147483646 h 60"/>
                <a:gd name="T16" fmla="*/ 2147483646 w 60"/>
                <a:gd name="T17" fmla="*/ 2147483646 h 60"/>
                <a:gd name="T18" fmla="*/ 2147483646 w 60"/>
                <a:gd name="T19" fmla="*/ 2147483646 h 60"/>
                <a:gd name="T20" fmla="*/ 2147483646 w 60"/>
                <a:gd name="T21" fmla="*/ 2147483646 h 60"/>
                <a:gd name="T22" fmla="*/ 2147483646 w 60"/>
                <a:gd name="T23" fmla="*/ 2147483646 h 60"/>
                <a:gd name="T24" fmla="*/ 2147483646 w 60"/>
                <a:gd name="T25" fmla="*/ 2147483646 h 60"/>
                <a:gd name="T26" fmla="*/ 2147483646 w 60"/>
                <a:gd name="T27" fmla="*/ 2147483646 h 60"/>
                <a:gd name="T28" fmla="*/ 2147483646 w 60"/>
                <a:gd name="T29" fmla="*/ 2147483646 h 60"/>
                <a:gd name="T30" fmla="*/ 2147483646 w 60"/>
                <a:gd name="T31" fmla="*/ 2147483646 h 60"/>
                <a:gd name="T32" fmla="*/ 2147483646 w 60"/>
                <a:gd name="T33" fmla="*/ 2147483646 h 60"/>
                <a:gd name="T34" fmla="*/ 2147483646 w 60"/>
                <a:gd name="T35" fmla="*/ 2147483646 h 60"/>
                <a:gd name="T36" fmla="*/ 2147483646 w 60"/>
                <a:gd name="T37" fmla="*/ 2147483646 h 60"/>
                <a:gd name="T38" fmla="*/ 2147483646 w 60"/>
                <a:gd name="T39" fmla="*/ 2147483646 h 60"/>
                <a:gd name="T40" fmla="*/ 2147483646 w 60"/>
                <a:gd name="T41" fmla="*/ 2147483646 h 60"/>
                <a:gd name="T42" fmla="*/ 2147483646 w 60"/>
                <a:gd name="T43" fmla="*/ 2147483646 h 60"/>
                <a:gd name="T44" fmla="*/ 2147483646 w 60"/>
                <a:gd name="T45" fmla="*/ 2147483646 h 60"/>
                <a:gd name="T46" fmla="*/ 2147483646 w 60"/>
                <a:gd name="T47" fmla="*/ 2147483646 h 60"/>
                <a:gd name="T48" fmla="*/ 2147483646 w 60"/>
                <a:gd name="T49" fmla="*/ 2147483646 h 60"/>
                <a:gd name="T50" fmla="*/ 2147483646 w 60"/>
                <a:gd name="T51" fmla="*/ 2147483646 h 60"/>
                <a:gd name="T52" fmla="*/ 2147483646 w 60"/>
                <a:gd name="T53" fmla="*/ 2147483646 h 60"/>
                <a:gd name="T54" fmla="*/ 2147483646 w 60"/>
                <a:gd name="T55" fmla="*/ 2147483646 h 60"/>
                <a:gd name="T56" fmla="*/ 2147483646 w 60"/>
                <a:gd name="T57" fmla="*/ 2147483646 h 60"/>
                <a:gd name="T58" fmla="*/ 2147483646 w 60"/>
                <a:gd name="T59" fmla="*/ 2147483646 h 60"/>
                <a:gd name="T60" fmla="*/ 2147483646 w 60"/>
                <a:gd name="T61" fmla="*/ 2147483646 h 60"/>
                <a:gd name="T62" fmla="*/ 2147483646 w 60"/>
                <a:gd name="T63" fmla="*/ 2147483646 h 60"/>
                <a:gd name="T64" fmla="*/ 2147483646 w 60"/>
                <a:gd name="T65" fmla="*/ 2147483646 h 60"/>
                <a:gd name="T66" fmla="*/ 2147483646 w 60"/>
                <a:gd name="T67" fmla="*/ 2147483646 h 60"/>
                <a:gd name="T68" fmla="*/ 2147483646 w 60"/>
                <a:gd name="T69" fmla="*/ 2147483646 h 60"/>
                <a:gd name="T70" fmla="*/ 2147483646 w 60"/>
                <a:gd name="T71" fmla="*/ 2147483646 h 60"/>
                <a:gd name="T72" fmla="*/ 2147483646 w 60"/>
                <a:gd name="T73" fmla="*/ 2147483646 h 60"/>
                <a:gd name="T74" fmla="*/ 2147483646 w 60"/>
                <a:gd name="T75" fmla="*/ 2147483646 h 60"/>
                <a:gd name="T76" fmla="*/ 2147483646 w 60"/>
                <a:gd name="T77" fmla="*/ 2147483646 h 60"/>
                <a:gd name="T78" fmla="*/ 2147483646 w 60"/>
                <a:gd name="T79" fmla="*/ 2147483646 h 60"/>
                <a:gd name="T80" fmla="*/ 2147483646 w 60"/>
                <a:gd name="T81" fmla="*/ 2147483646 h 60"/>
                <a:gd name="T82" fmla="*/ 2147483646 w 60"/>
                <a:gd name="T83" fmla="*/ 2147483646 h 60"/>
                <a:gd name="T84" fmla="*/ 2147483646 w 60"/>
                <a:gd name="T85" fmla="*/ 0 h 60"/>
                <a:gd name="T86" fmla="*/ 2147483646 w 60"/>
                <a:gd name="T87" fmla="*/ 0 h 60"/>
                <a:gd name="T88" fmla="*/ 2147483646 w 60"/>
                <a:gd name="T89" fmla="*/ 2147483646 h 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0" h="60">
                  <a:moveTo>
                    <a:pt x="30" y="30"/>
                  </a:move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1" y="8"/>
                  </a:lnTo>
                  <a:lnTo>
                    <a:pt x="9" y="9"/>
                  </a:lnTo>
                  <a:lnTo>
                    <a:pt x="8" y="11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5" y="15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20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5" y="44"/>
                  </a:lnTo>
                  <a:lnTo>
                    <a:pt x="5" y="45"/>
                  </a:lnTo>
                  <a:lnTo>
                    <a:pt x="6" y="47"/>
                  </a:lnTo>
                  <a:lnTo>
                    <a:pt x="6" y="48"/>
                  </a:lnTo>
                  <a:lnTo>
                    <a:pt x="8" y="50"/>
                  </a:lnTo>
                  <a:lnTo>
                    <a:pt x="9" y="50"/>
                  </a:lnTo>
                  <a:lnTo>
                    <a:pt x="9" y="51"/>
                  </a:lnTo>
                  <a:lnTo>
                    <a:pt x="11" y="53"/>
                  </a:lnTo>
                  <a:lnTo>
                    <a:pt x="12" y="53"/>
                  </a:lnTo>
                  <a:lnTo>
                    <a:pt x="14" y="54"/>
                  </a:lnTo>
                  <a:lnTo>
                    <a:pt x="15" y="56"/>
                  </a:lnTo>
                  <a:lnTo>
                    <a:pt x="17" y="56"/>
                  </a:lnTo>
                  <a:lnTo>
                    <a:pt x="18" y="57"/>
                  </a:lnTo>
                  <a:lnTo>
                    <a:pt x="20" y="57"/>
                  </a:lnTo>
                  <a:lnTo>
                    <a:pt x="21" y="59"/>
                  </a:lnTo>
                  <a:lnTo>
                    <a:pt x="23" y="59"/>
                  </a:lnTo>
                  <a:lnTo>
                    <a:pt x="24" y="59"/>
                  </a:lnTo>
                  <a:lnTo>
                    <a:pt x="26" y="60"/>
                  </a:lnTo>
                  <a:lnTo>
                    <a:pt x="27" y="60"/>
                  </a:lnTo>
                  <a:lnTo>
                    <a:pt x="29" y="60"/>
                  </a:lnTo>
                  <a:lnTo>
                    <a:pt x="30" y="60"/>
                  </a:lnTo>
                  <a:lnTo>
                    <a:pt x="33" y="60"/>
                  </a:lnTo>
                  <a:lnTo>
                    <a:pt x="35" y="60"/>
                  </a:lnTo>
                  <a:lnTo>
                    <a:pt x="36" y="60"/>
                  </a:lnTo>
                  <a:lnTo>
                    <a:pt x="38" y="59"/>
                  </a:lnTo>
                  <a:lnTo>
                    <a:pt x="39" y="59"/>
                  </a:lnTo>
                  <a:lnTo>
                    <a:pt x="41" y="59"/>
                  </a:lnTo>
                  <a:lnTo>
                    <a:pt x="42" y="57"/>
                  </a:lnTo>
                  <a:lnTo>
                    <a:pt x="44" y="57"/>
                  </a:lnTo>
                  <a:lnTo>
                    <a:pt x="45" y="56"/>
                  </a:lnTo>
                  <a:lnTo>
                    <a:pt x="47" y="56"/>
                  </a:lnTo>
                  <a:lnTo>
                    <a:pt x="48" y="54"/>
                  </a:lnTo>
                  <a:lnTo>
                    <a:pt x="50" y="53"/>
                  </a:lnTo>
                  <a:lnTo>
                    <a:pt x="51" y="53"/>
                  </a:lnTo>
                  <a:lnTo>
                    <a:pt x="53" y="51"/>
                  </a:lnTo>
                  <a:lnTo>
                    <a:pt x="53" y="50"/>
                  </a:lnTo>
                  <a:lnTo>
                    <a:pt x="54" y="50"/>
                  </a:lnTo>
                  <a:lnTo>
                    <a:pt x="56" y="48"/>
                  </a:lnTo>
                  <a:lnTo>
                    <a:pt x="56" y="47"/>
                  </a:lnTo>
                  <a:lnTo>
                    <a:pt x="57" y="45"/>
                  </a:lnTo>
                  <a:lnTo>
                    <a:pt x="57" y="44"/>
                  </a:lnTo>
                  <a:lnTo>
                    <a:pt x="59" y="44"/>
                  </a:lnTo>
                  <a:lnTo>
                    <a:pt x="59" y="42"/>
                  </a:lnTo>
                  <a:lnTo>
                    <a:pt x="59" y="41"/>
                  </a:lnTo>
                  <a:lnTo>
                    <a:pt x="60" y="39"/>
                  </a:lnTo>
                  <a:lnTo>
                    <a:pt x="60" y="38"/>
                  </a:lnTo>
                  <a:lnTo>
                    <a:pt x="60" y="36"/>
                  </a:lnTo>
                  <a:lnTo>
                    <a:pt x="60" y="35"/>
                  </a:lnTo>
                  <a:lnTo>
                    <a:pt x="60" y="33"/>
                  </a:lnTo>
                  <a:lnTo>
                    <a:pt x="60" y="32"/>
                  </a:lnTo>
                  <a:lnTo>
                    <a:pt x="60" y="30"/>
                  </a:lnTo>
                  <a:lnTo>
                    <a:pt x="60" y="29"/>
                  </a:lnTo>
                  <a:lnTo>
                    <a:pt x="60" y="27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60" y="23"/>
                  </a:lnTo>
                  <a:lnTo>
                    <a:pt x="60" y="21"/>
                  </a:lnTo>
                  <a:lnTo>
                    <a:pt x="59" y="20"/>
                  </a:lnTo>
                  <a:lnTo>
                    <a:pt x="59" y="18"/>
                  </a:lnTo>
                  <a:lnTo>
                    <a:pt x="59" y="17"/>
                  </a:lnTo>
                  <a:lnTo>
                    <a:pt x="57" y="15"/>
                  </a:lnTo>
                  <a:lnTo>
                    <a:pt x="56" y="14"/>
                  </a:lnTo>
                  <a:lnTo>
                    <a:pt x="56" y="12"/>
                  </a:lnTo>
                  <a:lnTo>
                    <a:pt x="54" y="11"/>
                  </a:lnTo>
                  <a:lnTo>
                    <a:pt x="53" y="9"/>
                  </a:lnTo>
                  <a:lnTo>
                    <a:pt x="51" y="8"/>
                  </a:lnTo>
                  <a:lnTo>
                    <a:pt x="50" y="6"/>
                  </a:lnTo>
                  <a:lnTo>
                    <a:pt x="48" y="6"/>
                  </a:lnTo>
                  <a:lnTo>
                    <a:pt x="48" y="5"/>
                  </a:lnTo>
                  <a:lnTo>
                    <a:pt x="47" y="5"/>
                  </a:lnTo>
                  <a:lnTo>
                    <a:pt x="45" y="3"/>
                  </a:lnTo>
                  <a:lnTo>
                    <a:pt x="44" y="3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39" y="2"/>
                  </a:lnTo>
                  <a:lnTo>
                    <a:pt x="38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33" name="Freeform 100">
              <a:extLst>
                <a:ext uri="{FF2B5EF4-FFF2-40B4-BE49-F238E27FC236}">
                  <a16:creationId xmlns:a16="http://schemas.microsoft.com/office/drawing/2014/main" id="{BF96B9FD-657E-AF48-8A58-9CDD9570A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463" y="5038725"/>
              <a:ext cx="53975" cy="55563"/>
            </a:xfrm>
            <a:custGeom>
              <a:avLst/>
              <a:gdLst>
                <a:gd name="T0" fmla="*/ 2147483646 w 69"/>
                <a:gd name="T1" fmla="*/ 2147483646 h 69"/>
                <a:gd name="T2" fmla="*/ 2147483646 w 69"/>
                <a:gd name="T3" fmla="*/ 2147483646 h 69"/>
                <a:gd name="T4" fmla="*/ 2147483646 w 69"/>
                <a:gd name="T5" fmla="*/ 2147483646 h 69"/>
                <a:gd name="T6" fmla="*/ 2147483646 w 69"/>
                <a:gd name="T7" fmla="*/ 2147483646 h 69"/>
                <a:gd name="T8" fmla="*/ 2147483646 w 69"/>
                <a:gd name="T9" fmla="*/ 2147483646 h 69"/>
                <a:gd name="T10" fmla="*/ 2147483646 w 69"/>
                <a:gd name="T11" fmla="*/ 2147483646 h 69"/>
                <a:gd name="T12" fmla="*/ 2147483646 w 69"/>
                <a:gd name="T13" fmla="*/ 2147483646 h 69"/>
                <a:gd name="T14" fmla="*/ 2147483646 w 69"/>
                <a:gd name="T15" fmla="*/ 2147483646 h 69"/>
                <a:gd name="T16" fmla="*/ 2147483646 w 69"/>
                <a:gd name="T17" fmla="*/ 2147483646 h 69"/>
                <a:gd name="T18" fmla="*/ 0 w 69"/>
                <a:gd name="T19" fmla="*/ 2147483646 h 69"/>
                <a:gd name="T20" fmla="*/ 0 w 69"/>
                <a:gd name="T21" fmla="*/ 2147483646 h 69"/>
                <a:gd name="T22" fmla="*/ 0 w 69"/>
                <a:gd name="T23" fmla="*/ 2147483646 h 69"/>
                <a:gd name="T24" fmla="*/ 2147483646 w 69"/>
                <a:gd name="T25" fmla="*/ 2147483646 h 69"/>
                <a:gd name="T26" fmla="*/ 2147483646 w 69"/>
                <a:gd name="T27" fmla="*/ 2147483646 h 69"/>
                <a:gd name="T28" fmla="*/ 2147483646 w 69"/>
                <a:gd name="T29" fmla="*/ 2147483646 h 69"/>
                <a:gd name="T30" fmla="*/ 2147483646 w 69"/>
                <a:gd name="T31" fmla="*/ 2147483646 h 69"/>
                <a:gd name="T32" fmla="*/ 2147483646 w 69"/>
                <a:gd name="T33" fmla="*/ 2147483646 h 69"/>
                <a:gd name="T34" fmla="*/ 2147483646 w 69"/>
                <a:gd name="T35" fmla="*/ 2147483646 h 69"/>
                <a:gd name="T36" fmla="*/ 2147483646 w 69"/>
                <a:gd name="T37" fmla="*/ 2147483646 h 69"/>
                <a:gd name="T38" fmla="*/ 2147483646 w 69"/>
                <a:gd name="T39" fmla="*/ 2147483646 h 69"/>
                <a:gd name="T40" fmla="*/ 2147483646 w 69"/>
                <a:gd name="T41" fmla="*/ 2147483646 h 69"/>
                <a:gd name="T42" fmla="*/ 2147483646 w 69"/>
                <a:gd name="T43" fmla="*/ 2147483646 h 69"/>
                <a:gd name="T44" fmla="*/ 2147483646 w 69"/>
                <a:gd name="T45" fmla="*/ 2147483646 h 69"/>
                <a:gd name="T46" fmla="*/ 2147483646 w 69"/>
                <a:gd name="T47" fmla="*/ 2147483646 h 69"/>
                <a:gd name="T48" fmla="*/ 2147483646 w 69"/>
                <a:gd name="T49" fmla="*/ 2147483646 h 69"/>
                <a:gd name="T50" fmla="*/ 2147483646 w 69"/>
                <a:gd name="T51" fmla="*/ 2147483646 h 69"/>
                <a:gd name="T52" fmla="*/ 2147483646 w 69"/>
                <a:gd name="T53" fmla="*/ 2147483646 h 69"/>
                <a:gd name="T54" fmla="*/ 2147483646 w 69"/>
                <a:gd name="T55" fmla="*/ 2147483646 h 69"/>
                <a:gd name="T56" fmla="*/ 2147483646 w 69"/>
                <a:gd name="T57" fmla="*/ 2147483646 h 69"/>
                <a:gd name="T58" fmla="*/ 2147483646 w 69"/>
                <a:gd name="T59" fmla="*/ 2147483646 h 69"/>
                <a:gd name="T60" fmla="*/ 2147483646 w 69"/>
                <a:gd name="T61" fmla="*/ 2147483646 h 69"/>
                <a:gd name="T62" fmla="*/ 2147483646 w 69"/>
                <a:gd name="T63" fmla="*/ 2147483646 h 69"/>
                <a:gd name="T64" fmla="*/ 2147483646 w 69"/>
                <a:gd name="T65" fmla="*/ 2147483646 h 69"/>
                <a:gd name="T66" fmla="*/ 2147483646 w 69"/>
                <a:gd name="T67" fmla="*/ 2147483646 h 69"/>
                <a:gd name="T68" fmla="*/ 2147483646 w 69"/>
                <a:gd name="T69" fmla="*/ 2147483646 h 69"/>
                <a:gd name="T70" fmla="*/ 2147483646 w 69"/>
                <a:gd name="T71" fmla="*/ 2147483646 h 69"/>
                <a:gd name="T72" fmla="*/ 2147483646 w 69"/>
                <a:gd name="T73" fmla="*/ 2147483646 h 69"/>
                <a:gd name="T74" fmla="*/ 2147483646 w 69"/>
                <a:gd name="T75" fmla="*/ 2147483646 h 69"/>
                <a:gd name="T76" fmla="*/ 2147483646 w 69"/>
                <a:gd name="T77" fmla="*/ 2147483646 h 69"/>
                <a:gd name="T78" fmla="*/ 2147483646 w 69"/>
                <a:gd name="T79" fmla="*/ 2147483646 h 69"/>
                <a:gd name="T80" fmla="*/ 2147483646 w 69"/>
                <a:gd name="T81" fmla="*/ 2147483646 h 69"/>
                <a:gd name="T82" fmla="*/ 2147483646 w 69"/>
                <a:gd name="T83" fmla="*/ 2147483646 h 69"/>
                <a:gd name="T84" fmla="*/ 2147483646 w 69"/>
                <a:gd name="T85" fmla="*/ 2147483646 h 69"/>
                <a:gd name="T86" fmla="*/ 2147483646 w 69"/>
                <a:gd name="T87" fmla="*/ 0 h 6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9" h="69">
                  <a:moveTo>
                    <a:pt x="34" y="0"/>
                  </a:moveTo>
                  <a:lnTo>
                    <a:pt x="33" y="0"/>
                  </a:lnTo>
                  <a:lnTo>
                    <a:pt x="31" y="2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3" y="8"/>
                  </a:lnTo>
                  <a:lnTo>
                    <a:pt x="12" y="9"/>
                  </a:lnTo>
                  <a:lnTo>
                    <a:pt x="10" y="11"/>
                  </a:lnTo>
                  <a:lnTo>
                    <a:pt x="9" y="12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6" y="17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1" y="23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0" y="42"/>
                  </a:lnTo>
                  <a:lnTo>
                    <a:pt x="1" y="44"/>
                  </a:lnTo>
                  <a:lnTo>
                    <a:pt x="1" y="45"/>
                  </a:lnTo>
                  <a:lnTo>
                    <a:pt x="1" y="47"/>
                  </a:lnTo>
                  <a:lnTo>
                    <a:pt x="3" y="48"/>
                  </a:lnTo>
                  <a:lnTo>
                    <a:pt x="3" y="50"/>
                  </a:lnTo>
                  <a:lnTo>
                    <a:pt x="4" y="51"/>
                  </a:lnTo>
                  <a:lnTo>
                    <a:pt x="4" y="53"/>
                  </a:lnTo>
                  <a:lnTo>
                    <a:pt x="6" y="54"/>
                  </a:lnTo>
                  <a:lnTo>
                    <a:pt x="7" y="56"/>
                  </a:lnTo>
                  <a:lnTo>
                    <a:pt x="7" y="57"/>
                  </a:lnTo>
                  <a:lnTo>
                    <a:pt x="9" y="59"/>
                  </a:lnTo>
                  <a:lnTo>
                    <a:pt x="10" y="60"/>
                  </a:lnTo>
                  <a:lnTo>
                    <a:pt x="12" y="60"/>
                  </a:lnTo>
                  <a:lnTo>
                    <a:pt x="12" y="62"/>
                  </a:lnTo>
                  <a:lnTo>
                    <a:pt x="13" y="63"/>
                  </a:lnTo>
                  <a:lnTo>
                    <a:pt x="15" y="63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8"/>
                  </a:lnTo>
                  <a:lnTo>
                    <a:pt x="22" y="68"/>
                  </a:lnTo>
                  <a:lnTo>
                    <a:pt x="24" y="68"/>
                  </a:lnTo>
                  <a:lnTo>
                    <a:pt x="25" y="69"/>
                  </a:lnTo>
                  <a:lnTo>
                    <a:pt x="27" y="69"/>
                  </a:lnTo>
                  <a:lnTo>
                    <a:pt x="28" y="69"/>
                  </a:lnTo>
                  <a:lnTo>
                    <a:pt x="31" y="69"/>
                  </a:lnTo>
                  <a:lnTo>
                    <a:pt x="33" y="69"/>
                  </a:lnTo>
                  <a:lnTo>
                    <a:pt x="34" y="69"/>
                  </a:lnTo>
                  <a:lnTo>
                    <a:pt x="36" y="69"/>
                  </a:lnTo>
                  <a:lnTo>
                    <a:pt x="37" y="69"/>
                  </a:lnTo>
                  <a:lnTo>
                    <a:pt x="39" y="69"/>
                  </a:lnTo>
                  <a:lnTo>
                    <a:pt x="42" y="69"/>
                  </a:lnTo>
                  <a:lnTo>
                    <a:pt x="43" y="69"/>
                  </a:lnTo>
                  <a:lnTo>
                    <a:pt x="45" y="68"/>
                  </a:lnTo>
                  <a:lnTo>
                    <a:pt x="46" y="68"/>
                  </a:lnTo>
                  <a:lnTo>
                    <a:pt x="48" y="68"/>
                  </a:lnTo>
                  <a:lnTo>
                    <a:pt x="49" y="66"/>
                  </a:lnTo>
                  <a:lnTo>
                    <a:pt x="51" y="66"/>
                  </a:lnTo>
                  <a:lnTo>
                    <a:pt x="52" y="65"/>
                  </a:lnTo>
                  <a:lnTo>
                    <a:pt x="54" y="63"/>
                  </a:lnTo>
                  <a:lnTo>
                    <a:pt x="55" y="63"/>
                  </a:lnTo>
                  <a:lnTo>
                    <a:pt x="57" y="62"/>
                  </a:lnTo>
                  <a:lnTo>
                    <a:pt x="57" y="60"/>
                  </a:lnTo>
                  <a:lnTo>
                    <a:pt x="58" y="60"/>
                  </a:lnTo>
                  <a:lnTo>
                    <a:pt x="60" y="59"/>
                  </a:lnTo>
                  <a:lnTo>
                    <a:pt x="61" y="57"/>
                  </a:lnTo>
                  <a:lnTo>
                    <a:pt x="61" y="56"/>
                  </a:lnTo>
                  <a:lnTo>
                    <a:pt x="63" y="54"/>
                  </a:lnTo>
                  <a:lnTo>
                    <a:pt x="64" y="53"/>
                  </a:lnTo>
                  <a:lnTo>
                    <a:pt x="64" y="51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7" y="47"/>
                  </a:lnTo>
                  <a:lnTo>
                    <a:pt x="67" y="45"/>
                  </a:lnTo>
                  <a:lnTo>
                    <a:pt x="67" y="44"/>
                  </a:lnTo>
                  <a:lnTo>
                    <a:pt x="69" y="42"/>
                  </a:lnTo>
                  <a:lnTo>
                    <a:pt x="69" y="41"/>
                  </a:lnTo>
                  <a:lnTo>
                    <a:pt x="69" y="39"/>
                  </a:lnTo>
                  <a:lnTo>
                    <a:pt x="69" y="38"/>
                  </a:lnTo>
                  <a:lnTo>
                    <a:pt x="69" y="35"/>
                  </a:lnTo>
                  <a:lnTo>
                    <a:pt x="69" y="33"/>
                  </a:lnTo>
                  <a:lnTo>
                    <a:pt x="69" y="32"/>
                  </a:lnTo>
                  <a:lnTo>
                    <a:pt x="69" y="30"/>
                  </a:lnTo>
                  <a:lnTo>
                    <a:pt x="69" y="29"/>
                  </a:lnTo>
                  <a:lnTo>
                    <a:pt x="67" y="27"/>
                  </a:lnTo>
                  <a:lnTo>
                    <a:pt x="67" y="26"/>
                  </a:lnTo>
                  <a:lnTo>
                    <a:pt x="67" y="23"/>
                  </a:lnTo>
                  <a:lnTo>
                    <a:pt x="66" y="21"/>
                  </a:lnTo>
                  <a:lnTo>
                    <a:pt x="66" y="20"/>
                  </a:lnTo>
                  <a:lnTo>
                    <a:pt x="64" y="18"/>
                  </a:lnTo>
                  <a:lnTo>
                    <a:pt x="64" y="17"/>
                  </a:lnTo>
                  <a:lnTo>
                    <a:pt x="63" y="17"/>
                  </a:lnTo>
                  <a:lnTo>
                    <a:pt x="61" y="15"/>
                  </a:lnTo>
                  <a:lnTo>
                    <a:pt x="61" y="14"/>
                  </a:lnTo>
                  <a:lnTo>
                    <a:pt x="60" y="12"/>
                  </a:lnTo>
                  <a:lnTo>
                    <a:pt x="58" y="11"/>
                  </a:lnTo>
                  <a:lnTo>
                    <a:pt x="57" y="9"/>
                  </a:lnTo>
                  <a:lnTo>
                    <a:pt x="55" y="8"/>
                  </a:lnTo>
                  <a:lnTo>
                    <a:pt x="54" y="6"/>
                  </a:lnTo>
                  <a:lnTo>
                    <a:pt x="52" y="6"/>
                  </a:lnTo>
                  <a:lnTo>
                    <a:pt x="51" y="5"/>
                  </a:lnTo>
                  <a:lnTo>
                    <a:pt x="49" y="5"/>
                  </a:lnTo>
                  <a:lnTo>
                    <a:pt x="48" y="3"/>
                  </a:lnTo>
                  <a:lnTo>
                    <a:pt x="46" y="3"/>
                  </a:lnTo>
                  <a:lnTo>
                    <a:pt x="45" y="2"/>
                  </a:lnTo>
                  <a:lnTo>
                    <a:pt x="43" y="2"/>
                  </a:lnTo>
                  <a:lnTo>
                    <a:pt x="42" y="2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6" y="0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34" name="Rectangle 101">
              <a:extLst>
                <a:ext uri="{FF2B5EF4-FFF2-40B4-BE49-F238E27FC236}">
                  <a16:creationId xmlns:a16="http://schemas.microsoft.com/office/drawing/2014/main" id="{5505F6C7-0618-5E4E-91C7-6F3199AB5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2425" y="1323975"/>
              <a:ext cx="12663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f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3035" name="Rectangle 102">
              <a:extLst>
                <a:ext uri="{FF2B5EF4-FFF2-40B4-BE49-F238E27FC236}">
                  <a16:creationId xmlns:a16="http://schemas.microsoft.com/office/drawing/2014/main" id="{B3BB2B2E-BF88-444B-BF97-CC59A050E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238" y="2693988"/>
              <a:ext cx="233076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>
                  <a:solidFill>
                    <a:srgbClr val="000000"/>
                  </a:solidFill>
                  <a:latin typeface="Helvetica" pitchFamily="2" charset="0"/>
                </a:rPr>
                <a:t>(a) POS implementation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3036" name="Line 103">
              <a:extLst>
                <a:ext uri="{FF2B5EF4-FFF2-40B4-BE49-F238E27FC236}">
                  <a16:creationId xmlns:a16="http://schemas.microsoft.com/office/drawing/2014/main" id="{8C489CC3-3CA2-0943-8D89-A47351E832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9975" y="4386263"/>
              <a:ext cx="1857375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37" name="Freeform 104">
              <a:extLst>
                <a:ext uri="{FF2B5EF4-FFF2-40B4-BE49-F238E27FC236}">
                  <a16:creationId xmlns:a16="http://schemas.microsoft.com/office/drawing/2014/main" id="{D33D0934-D050-BC43-96F4-F7605F42D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3538" y="4386263"/>
              <a:ext cx="47625" cy="47625"/>
            </a:xfrm>
            <a:custGeom>
              <a:avLst/>
              <a:gdLst>
                <a:gd name="T0" fmla="*/ 2147483646 w 60"/>
                <a:gd name="T1" fmla="*/ 0 h 60"/>
                <a:gd name="T2" fmla="*/ 2147483646 w 60"/>
                <a:gd name="T3" fmla="*/ 0 h 60"/>
                <a:gd name="T4" fmla="*/ 2147483646 w 60"/>
                <a:gd name="T5" fmla="*/ 2147483646 h 60"/>
                <a:gd name="T6" fmla="*/ 2147483646 w 60"/>
                <a:gd name="T7" fmla="*/ 2147483646 h 60"/>
                <a:gd name="T8" fmla="*/ 2147483646 w 60"/>
                <a:gd name="T9" fmla="*/ 2147483646 h 60"/>
                <a:gd name="T10" fmla="*/ 2147483646 w 60"/>
                <a:gd name="T11" fmla="*/ 2147483646 h 60"/>
                <a:gd name="T12" fmla="*/ 2147483646 w 60"/>
                <a:gd name="T13" fmla="*/ 2147483646 h 60"/>
                <a:gd name="T14" fmla="*/ 2147483646 w 60"/>
                <a:gd name="T15" fmla="*/ 2147483646 h 60"/>
                <a:gd name="T16" fmla="*/ 2147483646 w 60"/>
                <a:gd name="T17" fmla="*/ 2147483646 h 60"/>
                <a:gd name="T18" fmla="*/ 2147483646 w 60"/>
                <a:gd name="T19" fmla="*/ 2147483646 h 60"/>
                <a:gd name="T20" fmla="*/ 2147483646 w 60"/>
                <a:gd name="T21" fmla="*/ 2147483646 h 60"/>
                <a:gd name="T22" fmla="*/ 2147483646 w 60"/>
                <a:gd name="T23" fmla="*/ 2147483646 h 60"/>
                <a:gd name="T24" fmla="*/ 2147483646 w 60"/>
                <a:gd name="T25" fmla="*/ 2147483646 h 60"/>
                <a:gd name="T26" fmla="*/ 2147483646 w 60"/>
                <a:gd name="T27" fmla="*/ 2147483646 h 60"/>
                <a:gd name="T28" fmla="*/ 2147483646 w 60"/>
                <a:gd name="T29" fmla="*/ 2147483646 h 60"/>
                <a:gd name="T30" fmla="*/ 2147483646 w 60"/>
                <a:gd name="T31" fmla="*/ 2147483646 h 60"/>
                <a:gd name="T32" fmla="*/ 2147483646 w 60"/>
                <a:gd name="T33" fmla="*/ 2147483646 h 60"/>
                <a:gd name="T34" fmla="*/ 2147483646 w 60"/>
                <a:gd name="T35" fmla="*/ 2147483646 h 60"/>
                <a:gd name="T36" fmla="*/ 2147483646 w 60"/>
                <a:gd name="T37" fmla="*/ 2147483646 h 60"/>
                <a:gd name="T38" fmla="*/ 2147483646 w 60"/>
                <a:gd name="T39" fmla="*/ 2147483646 h 60"/>
                <a:gd name="T40" fmla="*/ 2147483646 w 60"/>
                <a:gd name="T41" fmla="*/ 2147483646 h 60"/>
                <a:gd name="T42" fmla="*/ 2147483646 w 60"/>
                <a:gd name="T43" fmla="*/ 2147483646 h 60"/>
                <a:gd name="T44" fmla="*/ 2147483646 w 60"/>
                <a:gd name="T45" fmla="*/ 2147483646 h 60"/>
                <a:gd name="T46" fmla="*/ 2147483646 w 60"/>
                <a:gd name="T47" fmla="*/ 2147483646 h 60"/>
                <a:gd name="T48" fmla="*/ 2147483646 w 60"/>
                <a:gd name="T49" fmla="*/ 2147483646 h 60"/>
                <a:gd name="T50" fmla="*/ 2147483646 w 60"/>
                <a:gd name="T51" fmla="*/ 2147483646 h 60"/>
                <a:gd name="T52" fmla="*/ 2147483646 w 60"/>
                <a:gd name="T53" fmla="*/ 2147483646 h 60"/>
                <a:gd name="T54" fmla="*/ 2147483646 w 60"/>
                <a:gd name="T55" fmla="*/ 2147483646 h 60"/>
                <a:gd name="T56" fmla="*/ 2147483646 w 60"/>
                <a:gd name="T57" fmla="*/ 2147483646 h 60"/>
                <a:gd name="T58" fmla="*/ 2147483646 w 60"/>
                <a:gd name="T59" fmla="*/ 2147483646 h 60"/>
                <a:gd name="T60" fmla="*/ 2147483646 w 60"/>
                <a:gd name="T61" fmla="*/ 2147483646 h 60"/>
                <a:gd name="T62" fmla="*/ 2147483646 w 60"/>
                <a:gd name="T63" fmla="*/ 2147483646 h 60"/>
                <a:gd name="T64" fmla="*/ 2147483646 w 60"/>
                <a:gd name="T65" fmla="*/ 2147483646 h 60"/>
                <a:gd name="T66" fmla="*/ 2147483646 w 60"/>
                <a:gd name="T67" fmla="*/ 2147483646 h 60"/>
                <a:gd name="T68" fmla="*/ 2147483646 w 60"/>
                <a:gd name="T69" fmla="*/ 2147483646 h 60"/>
                <a:gd name="T70" fmla="*/ 2147483646 w 60"/>
                <a:gd name="T71" fmla="*/ 2147483646 h 60"/>
                <a:gd name="T72" fmla="*/ 2147483646 w 60"/>
                <a:gd name="T73" fmla="*/ 2147483646 h 60"/>
                <a:gd name="T74" fmla="*/ 2147483646 w 60"/>
                <a:gd name="T75" fmla="*/ 2147483646 h 60"/>
                <a:gd name="T76" fmla="*/ 2147483646 w 60"/>
                <a:gd name="T77" fmla="*/ 2147483646 h 60"/>
                <a:gd name="T78" fmla="*/ 2147483646 w 60"/>
                <a:gd name="T79" fmla="*/ 2147483646 h 60"/>
                <a:gd name="T80" fmla="*/ 2147483646 w 60"/>
                <a:gd name="T81" fmla="*/ 2147483646 h 60"/>
                <a:gd name="T82" fmla="*/ 2147483646 w 60"/>
                <a:gd name="T83" fmla="*/ 2147483646 h 60"/>
                <a:gd name="T84" fmla="*/ 2147483646 w 60"/>
                <a:gd name="T85" fmla="*/ 0 h 60"/>
                <a:gd name="T86" fmla="*/ 2147483646 w 60"/>
                <a:gd name="T87" fmla="*/ 0 h 60"/>
                <a:gd name="T88" fmla="*/ 2147483646 w 60"/>
                <a:gd name="T89" fmla="*/ 2147483646 h 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0" h="60">
                  <a:moveTo>
                    <a:pt x="30" y="30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8" y="3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9" y="9"/>
                  </a:lnTo>
                  <a:lnTo>
                    <a:pt x="7" y="11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5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20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0" y="30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4" y="44"/>
                  </a:lnTo>
                  <a:lnTo>
                    <a:pt x="4" y="45"/>
                  </a:lnTo>
                  <a:lnTo>
                    <a:pt x="6" y="47"/>
                  </a:lnTo>
                  <a:lnTo>
                    <a:pt x="6" y="48"/>
                  </a:lnTo>
                  <a:lnTo>
                    <a:pt x="7" y="50"/>
                  </a:lnTo>
                  <a:lnTo>
                    <a:pt x="9" y="50"/>
                  </a:lnTo>
                  <a:lnTo>
                    <a:pt x="9" y="51"/>
                  </a:lnTo>
                  <a:lnTo>
                    <a:pt x="10" y="53"/>
                  </a:lnTo>
                  <a:lnTo>
                    <a:pt x="12" y="53"/>
                  </a:lnTo>
                  <a:lnTo>
                    <a:pt x="13" y="54"/>
                  </a:lnTo>
                  <a:lnTo>
                    <a:pt x="15" y="56"/>
                  </a:lnTo>
                  <a:lnTo>
                    <a:pt x="16" y="56"/>
                  </a:lnTo>
                  <a:lnTo>
                    <a:pt x="18" y="57"/>
                  </a:lnTo>
                  <a:lnTo>
                    <a:pt x="19" y="57"/>
                  </a:lnTo>
                  <a:lnTo>
                    <a:pt x="21" y="59"/>
                  </a:lnTo>
                  <a:lnTo>
                    <a:pt x="22" y="59"/>
                  </a:lnTo>
                  <a:lnTo>
                    <a:pt x="24" y="59"/>
                  </a:lnTo>
                  <a:lnTo>
                    <a:pt x="25" y="60"/>
                  </a:lnTo>
                  <a:lnTo>
                    <a:pt x="27" y="60"/>
                  </a:lnTo>
                  <a:lnTo>
                    <a:pt x="28" y="60"/>
                  </a:lnTo>
                  <a:lnTo>
                    <a:pt x="30" y="60"/>
                  </a:lnTo>
                  <a:lnTo>
                    <a:pt x="33" y="60"/>
                  </a:lnTo>
                  <a:lnTo>
                    <a:pt x="34" y="60"/>
                  </a:lnTo>
                  <a:lnTo>
                    <a:pt x="36" y="60"/>
                  </a:lnTo>
                  <a:lnTo>
                    <a:pt x="37" y="59"/>
                  </a:lnTo>
                  <a:lnTo>
                    <a:pt x="39" y="59"/>
                  </a:lnTo>
                  <a:lnTo>
                    <a:pt x="40" y="59"/>
                  </a:lnTo>
                  <a:lnTo>
                    <a:pt x="42" y="57"/>
                  </a:lnTo>
                  <a:lnTo>
                    <a:pt x="43" y="57"/>
                  </a:lnTo>
                  <a:lnTo>
                    <a:pt x="45" y="56"/>
                  </a:lnTo>
                  <a:lnTo>
                    <a:pt x="46" y="56"/>
                  </a:lnTo>
                  <a:lnTo>
                    <a:pt x="48" y="54"/>
                  </a:lnTo>
                  <a:lnTo>
                    <a:pt x="49" y="53"/>
                  </a:lnTo>
                  <a:lnTo>
                    <a:pt x="51" y="53"/>
                  </a:lnTo>
                  <a:lnTo>
                    <a:pt x="52" y="51"/>
                  </a:lnTo>
                  <a:lnTo>
                    <a:pt x="52" y="50"/>
                  </a:lnTo>
                  <a:lnTo>
                    <a:pt x="54" y="50"/>
                  </a:lnTo>
                  <a:lnTo>
                    <a:pt x="55" y="48"/>
                  </a:lnTo>
                  <a:lnTo>
                    <a:pt x="55" y="47"/>
                  </a:lnTo>
                  <a:lnTo>
                    <a:pt x="57" y="45"/>
                  </a:lnTo>
                  <a:lnTo>
                    <a:pt x="57" y="44"/>
                  </a:lnTo>
                  <a:lnTo>
                    <a:pt x="58" y="44"/>
                  </a:lnTo>
                  <a:lnTo>
                    <a:pt x="58" y="42"/>
                  </a:lnTo>
                  <a:lnTo>
                    <a:pt x="58" y="41"/>
                  </a:lnTo>
                  <a:lnTo>
                    <a:pt x="60" y="39"/>
                  </a:lnTo>
                  <a:lnTo>
                    <a:pt x="60" y="38"/>
                  </a:lnTo>
                  <a:lnTo>
                    <a:pt x="60" y="36"/>
                  </a:lnTo>
                  <a:lnTo>
                    <a:pt x="60" y="35"/>
                  </a:lnTo>
                  <a:lnTo>
                    <a:pt x="60" y="33"/>
                  </a:lnTo>
                  <a:lnTo>
                    <a:pt x="60" y="32"/>
                  </a:lnTo>
                  <a:lnTo>
                    <a:pt x="60" y="30"/>
                  </a:lnTo>
                  <a:lnTo>
                    <a:pt x="60" y="29"/>
                  </a:lnTo>
                  <a:lnTo>
                    <a:pt x="60" y="27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60" y="23"/>
                  </a:lnTo>
                  <a:lnTo>
                    <a:pt x="60" y="21"/>
                  </a:lnTo>
                  <a:lnTo>
                    <a:pt x="58" y="20"/>
                  </a:lnTo>
                  <a:lnTo>
                    <a:pt x="58" y="18"/>
                  </a:lnTo>
                  <a:lnTo>
                    <a:pt x="58" y="17"/>
                  </a:lnTo>
                  <a:lnTo>
                    <a:pt x="57" y="15"/>
                  </a:lnTo>
                  <a:lnTo>
                    <a:pt x="55" y="14"/>
                  </a:lnTo>
                  <a:lnTo>
                    <a:pt x="55" y="12"/>
                  </a:lnTo>
                  <a:lnTo>
                    <a:pt x="54" y="11"/>
                  </a:lnTo>
                  <a:lnTo>
                    <a:pt x="52" y="9"/>
                  </a:lnTo>
                  <a:lnTo>
                    <a:pt x="51" y="8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8" y="5"/>
                  </a:lnTo>
                  <a:lnTo>
                    <a:pt x="46" y="5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38" name="Freeform 105">
              <a:extLst>
                <a:ext uri="{FF2B5EF4-FFF2-40B4-BE49-F238E27FC236}">
                  <a16:creationId xmlns:a16="http://schemas.microsoft.com/office/drawing/2014/main" id="{5B62DB40-2C6B-FA45-A45E-D358DC7F6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125" y="4357688"/>
              <a:ext cx="55563" cy="55562"/>
            </a:xfrm>
            <a:custGeom>
              <a:avLst/>
              <a:gdLst>
                <a:gd name="T0" fmla="*/ 2147483646 w 69"/>
                <a:gd name="T1" fmla="*/ 2147483646 h 69"/>
                <a:gd name="T2" fmla="*/ 2147483646 w 69"/>
                <a:gd name="T3" fmla="*/ 2147483646 h 69"/>
                <a:gd name="T4" fmla="*/ 2147483646 w 69"/>
                <a:gd name="T5" fmla="*/ 2147483646 h 69"/>
                <a:gd name="T6" fmla="*/ 2147483646 w 69"/>
                <a:gd name="T7" fmla="*/ 2147483646 h 69"/>
                <a:gd name="T8" fmla="*/ 2147483646 w 69"/>
                <a:gd name="T9" fmla="*/ 2147483646 h 69"/>
                <a:gd name="T10" fmla="*/ 2147483646 w 69"/>
                <a:gd name="T11" fmla="*/ 2147483646 h 69"/>
                <a:gd name="T12" fmla="*/ 2147483646 w 69"/>
                <a:gd name="T13" fmla="*/ 2147483646 h 69"/>
                <a:gd name="T14" fmla="*/ 2147483646 w 69"/>
                <a:gd name="T15" fmla="*/ 2147483646 h 69"/>
                <a:gd name="T16" fmla="*/ 2147483646 w 69"/>
                <a:gd name="T17" fmla="*/ 2147483646 h 69"/>
                <a:gd name="T18" fmla="*/ 0 w 69"/>
                <a:gd name="T19" fmla="*/ 2147483646 h 69"/>
                <a:gd name="T20" fmla="*/ 0 w 69"/>
                <a:gd name="T21" fmla="*/ 2147483646 h 69"/>
                <a:gd name="T22" fmla="*/ 0 w 69"/>
                <a:gd name="T23" fmla="*/ 2147483646 h 69"/>
                <a:gd name="T24" fmla="*/ 2147483646 w 69"/>
                <a:gd name="T25" fmla="*/ 2147483646 h 69"/>
                <a:gd name="T26" fmla="*/ 2147483646 w 69"/>
                <a:gd name="T27" fmla="*/ 2147483646 h 69"/>
                <a:gd name="T28" fmla="*/ 2147483646 w 69"/>
                <a:gd name="T29" fmla="*/ 2147483646 h 69"/>
                <a:gd name="T30" fmla="*/ 2147483646 w 69"/>
                <a:gd name="T31" fmla="*/ 2147483646 h 69"/>
                <a:gd name="T32" fmla="*/ 2147483646 w 69"/>
                <a:gd name="T33" fmla="*/ 2147483646 h 69"/>
                <a:gd name="T34" fmla="*/ 2147483646 w 69"/>
                <a:gd name="T35" fmla="*/ 2147483646 h 69"/>
                <a:gd name="T36" fmla="*/ 2147483646 w 69"/>
                <a:gd name="T37" fmla="*/ 2147483646 h 69"/>
                <a:gd name="T38" fmla="*/ 2147483646 w 69"/>
                <a:gd name="T39" fmla="*/ 2147483646 h 69"/>
                <a:gd name="T40" fmla="*/ 2147483646 w 69"/>
                <a:gd name="T41" fmla="*/ 2147483646 h 69"/>
                <a:gd name="T42" fmla="*/ 2147483646 w 69"/>
                <a:gd name="T43" fmla="*/ 2147483646 h 69"/>
                <a:gd name="T44" fmla="*/ 2147483646 w 69"/>
                <a:gd name="T45" fmla="*/ 2147483646 h 69"/>
                <a:gd name="T46" fmla="*/ 2147483646 w 69"/>
                <a:gd name="T47" fmla="*/ 2147483646 h 69"/>
                <a:gd name="T48" fmla="*/ 2147483646 w 69"/>
                <a:gd name="T49" fmla="*/ 2147483646 h 69"/>
                <a:gd name="T50" fmla="*/ 2147483646 w 69"/>
                <a:gd name="T51" fmla="*/ 2147483646 h 69"/>
                <a:gd name="T52" fmla="*/ 2147483646 w 69"/>
                <a:gd name="T53" fmla="*/ 2147483646 h 69"/>
                <a:gd name="T54" fmla="*/ 2147483646 w 69"/>
                <a:gd name="T55" fmla="*/ 2147483646 h 69"/>
                <a:gd name="T56" fmla="*/ 2147483646 w 69"/>
                <a:gd name="T57" fmla="*/ 2147483646 h 69"/>
                <a:gd name="T58" fmla="*/ 2147483646 w 69"/>
                <a:gd name="T59" fmla="*/ 2147483646 h 69"/>
                <a:gd name="T60" fmla="*/ 2147483646 w 69"/>
                <a:gd name="T61" fmla="*/ 2147483646 h 69"/>
                <a:gd name="T62" fmla="*/ 2147483646 w 69"/>
                <a:gd name="T63" fmla="*/ 2147483646 h 69"/>
                <a:gd name="T64" fmla="*/ 2147483646 w 69"/>
                <a:gd name="T65" fmla="*/ 2147483646 h 69"/>
                <a:gd name="T66" fmla="*/ 2147483646 w 69"/>
                <a:gd name="T67" fmla="*/ 2147483646 h 69"/>
                <a:gd name="T68" fmla="*/ 2147483646 w 69"/>
                <a:gd name="T69" fmla="*/ 2147483646 h 69"/>
                <a:gd name="T70" fmla="*/ 2147483646 w 69"/>
                <a:gd name="T71" fmla="*/ 2147483646 h 69"/>
                <a:gd name="T72" fmla="*/ 2147483646 w 69"/>
                <a:gd name="T73" fmla="*/ 2147483646 h 69"/>
                <a:gd name="T74" fmla="*/ 2147483646 w 69"/>
                <a:gd name="T75" fmla="*/ 2147483646 h 69"/>
                <a:gd name="T76" fmla="*/ 2147483646 w 69"/>
                <a:gd name="T77" fmla="*/ 2147483646 h 69"/>
                <a:gd name="T78" fmla="*/ 2147483646 w 69"/>
                <a:gd name="T79" fmla="*/ 2147483646 h 69"/>
                <a:gd name="T80" fmla="*/ 2147483646 w 69"/>
                <a:gd name="T81" fmla="*/ 2147483646 h 69"/>
                <a:gd name="T82" fmla="*/ 2147483646 w 69"/>
                <a:gd name="T83" fmla="*/ 2147483646 h 69"/>
                <a:gd name="T84" fmla="*/ 2147483646 w 69"/>
                <a:gd name="T85" fmla="*/ 2147483646 h 69"/>
                <a:gd name="T86" fmla="*/ 2147483646 w 69"/>
                <a:gd name="T87" fmla="*/ 0 h 6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lnTo>
                    <a:pt x="33" y="0"/>
                  </a:lnTo>
                  <a:lnTo>
                    <a:pt x="32" y="2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4" y="8"/>
                  </a:lnTo>
                  <a:lnTo>
                    <a:pt x="12" y="9"/>
                  </a:lnTo>
                  <a:lnTo>
                    <a:pt x="11" y="11"/>
                  </a:lnTo>
                  <a:lnTo>
                    <a:pt x="9" y="12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2" y="23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2" y="45"/>
                  </a:lnTo>
                  <a:lnTo>
                    <a:pt x="2" y="47"/>
                  </a:lnTo>
                  <a:lnTo>
                    <a:pt x="3" y="48"/>
                  </a:lnTo>
                  <a:lnTo>
                    <a:pt x="3" y="50"/>
                  </a:lnTo>
                  <a:lnTo>
                    <a:pt x="5" y="51"/>
                  </a:lnTo>
                  <a:lnTo>
                    <a:pt x="5" y="53"/>
                  </a:lnTo>
                  <a:lnTo>
                    <a:pt x="6" y="54"/>
                  </a:lnTo>
                  <a:lnTo>
                    <a:pt x="8" y="56"/>
                  </a:lnTo>
                  <a:lnTo>
                    <a:pt x="8" y="57"/>
                  </a:lnTo>
                  <a:lnTo>
                    <a:pt x="9" y="59"/>
                  </a:lnTo>
                  <a:lnTo>
                    <a:pt x="11" y="60"/>
                  </a:lnTo>
                  <a:lnTo>
                    <a:pt x="12" y="60"/>
                  </a:lnTo>
                  <a:lnTo>
                    <a:pt x="12" y="62"/>
                  </a:lnTo>
                  <a:lnTo>
                    <a:pt x="14" y="63"/>
                  </a:lnTo>
                  <a:lnTo>
                    <a:pt x="15" y="63"/>
                  </a:lnTo>
                  <a:lnTo>
                    <a:pt x="17" y="65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1" y="68"/>
                  </a:lnTo>
                  <a:lnTo>
                    <a:pt x="23" y="68"/>
                  </a:lnTo>
                  <a:lnTo>
                    <a:pt x="24" y="68"/>
                  </a:lnTo>
                  <a:lnTo>
                    <a:pt x="26" y="69"/>
                  </a:lnTo>
                  <a:lnTo>
                    <a:pt x="27" y="69"/>
                  </a:lnTo>
                  <a:lnTo>
                    <a:pt x="29" y="69"/>
                  </a:lnTo>
                  <a:lnTo>
                    <a:pt x="32" y="69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6" y="69"/>
                  </a:lnTo>
                  <a:lnTo>
                    <a:pt x="38" y="69"/>
                  </a:lnTo>
                  <a:lnTo>
                    <a:pt x="39" y="69"/>
                  </a:lnTo>
                  <a:lnTo>
                    <a:pt x="42" y="69"/>
                  </a:lnTo>
                  <a:lnTo>
                    <a:pt x="44" y="69"/>
                  </a:lnTo>
                  <a:lnTo>
                    <a:pt x="45" y="68"/>
                  </a:lnTo>
                  <a:lnTo>
                    <a:pt x="47" y="68"/>
                  </a:lnTo>
                  <a:lnTo>
                    <a:pt x="48" y="68"/>
                  </a:lnTo>
                  <a:lnTo>
                    <a:pt x="50" y="66"/>
                  </a:lnTo>
                  <a:lnTo>
                    <a:pt x="51" y="66"/>
                  </a:lnTo>
                  <a:lnTo>
                    <a:pt x="53" y="65"/>
                  </a:lnTo>
                  <a:lnTo>
                    <a:pt x="54" y="63"/>
                  </a:lnTo>
                  <a:lnTo>
                    <a:pt x="56" y="63"/>
                  </a:lnTo>
                  <a:lnTo>
                    <a:pt x="57" y="62"/>
                  </a:lnTo>
                  <a:lnTo>
                    <a:pt x="57" y="60"/>
                  </a:lnTo>
                  <a:lnTo>
                    <a:pt x="59" y="60"/>
                  </a:lnTo>
                  <a:lnTo>
                    <a:pt x="60" y="59"/>
                  </a:lnTo>
                  <a:lnTo>
                    <a:pt x="62" y="57"/>
                  </a:lnTo>
                  <a:lnTo>
                    <a:pt x="62" y="56"/>
                  </a:lnTo>
                  <a:lnTo>
                    <a:pt x="63" y="54"/>
                  </a:lnTo>
                  <a:lnTo>
                    <a:pt x="65" y="53"/>
                  </a:lnTo>
                  <a:lnTo>
                    <a:pt x="65" y="51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8" y="47"/>
                  </a:lnTo>
                  <a:lnTo>
                    <a:pt x="68" y="45"/>
                  </a:lnTo>
                  <a:lnTo>
                    <a:pt x="68" y="44"/>
                  </a:lnTo>
                  <a:lnTo>
                    <a:pt x="69" y="42"/>
                  </a:lnTo>
                  <a:lnTo>
                    <a:pt x="69" y="41"/>
                  </a:lnTo>
                  <a:lnTo>
                    <a:pt x="69" y="39"/>
                  </a:lnTo>
                  <a:lnTo>
                    <a:pt x="69" y="38"/>
                  </a:lnTo>
                  <a:lnTo>
                    <a:pt x="69" y="35"/>
                  </a:lnTo>
                  <a:lnTo>
                    <a:pt x="69" y="33"/>
                  </a:lnTo>
                  <a:lnTo>
                    <a:pt x="69" y="32"/>
                  </a:lnTo>
                  <a:lnTo>
                    <a:pt x="69" y="30"/>
                  </a:lnTo>
                  <a:lnTo>
                    <a:pt x="69" y="29"/>
                  </a:lnTo>
                  <a:lnTo>
                    <a:pt x="68" y="27"/>
                  </a:lnTo>
                  <a:lnTo>
                    <a:pt x="68" y="26"/>
                  </a:lnTo>
                  <a:lnTo>
                    <a:pt x="68" y="23"/>
                  </a:lnTo>
                  <a:lnTo>
                    <a:pt x="66" y="21"/>
                  </a:lnTo>
                  <a:lnTo>
                    <a:pt x="66" y="20"/>
                  </a:lnTo>
                  <a:lnTo>
                    <a:pt x="65" y="18"/>
                  </a:lnTo>
                  <a:lnTo>
                    <a:pt x="65" y="17"/>
                  </a:lnTo>
                  <a:lnTo>
                    <a:pt x="63" y="17"/>
                  </a:lnTo>
                  <a:lnTo>
                    <a:pt x="62" y="15"/>
                  </a:lnTo>
                  <a:lnTo>
                    <a:pt x="62" y="14"/>
                  </a:lnTo>
                  <a:lnTo>
                    <a:pt x="60" y="12"/>
                  </a:lnTo>
                  <a:lnTo>
                    <a:pt x="59" y="11"/>
                  </a:lnTo>
                  <a:lnTo>
                    <a:pt x="57" y="9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53" y="6"/>
                  </a:lnTo>
                  <a:lnTo>
                    <a:pt x="51" y="5"/>
                  </a:lnTo>
                  <a:lnTo>
                    <a:pt x="50" y="5"/>
                  </a:lnTo>
                  <a:lnTo>
                    <a:pt x="48" y="3"/>
                  </a:lnTo>
                  <a:lnTo>
                    <a:pt x="47" y="3"/>
                  </a:lnTo>
                  <a:lnTo>
                    <a:pt x="45" y="2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39" y="2"/>
                  </a:lnTo>
                  <a:lnTo>
                    <a:pt x="38" y="2"/>
                  </a:lnTo>
                  <a:lnTo>
                    <a:pt x="36" y="0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39" name="Rectangle 106">
              <a:extLst>
                <a:ext uri="{FF2B5EF4-FFF2-40B4-BE49-F238E27FC236}">
                  <a16:creationId xmlns:a16="http://schemas.microsoft.com/office/drawing/2014/main" id="{519D0B28-2148-E740-AF82-2C2A347A4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3125" y="5708650"/>
              <a:ext cx="235320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>
                  <a:solidFill>
                    <a:srgbClr val="000000"/>
                  </a:solidFill>
                  <a:latin typeface="Helvetica" pitchFamily="2" charset="0"/>
                </a:rPr>
                <a:t>(b) NOR implementation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3040" name="Rectangle 107">
              <a:extLst>
                <a:ext uri="{FF2B5EF4-FFF2-40B4-BE49-F238E27FC236}">
                  <a16:creationId xmlns:a16="http://schemas.microsoft.com/office/drawing/2014/main" id="{2BB5C8F0-2A52-C847-BF26-5FD9D3450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3263" y="4268788"/>
              <a:ext cx="12663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f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3041" name="Rectangle 109">
              <a:extLst>
                <a:ext uri="{FF2B5EF4-FFF2-40B4-BE49-F238E27FC236}">
                  <a16:creationId xmlns:a16="http://schemas.microsoft.com/office/drawing/2014/main" id="{14C989F9-73E0-8A4C-852F-2E31F257EE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7888" y="4902200"/>
              <a:ext cx="25167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 i="1">
                  <a:solidFill>
                    <a:srgbClr val="000000"/>
                  </a:solidFill>
                  <a:latin typeface="Times" pitchFamily="2" charset="0"/>
                </a:rPr>
                <a:t>x</a:t>
              </a:r>
              <a:r>
                <a:rPr lang="en-US" altLang="en-US" sz="1400" b="0" baseline="-25000">
                  <a:solidFill>
                    <a:srgbClr val="000000"/>
                  </a:solidFill>
                  <a:latin typeface="Times" pitchFamily="2" charset="0"/>
                </a:rPr>
                <a:t>3</a:t>
              </a:r>
              <a:r>
                <a:rPr lang="en-US" altLang="en-US" sz="1400" b="0">
                  <a:solidFill>
                    <a:srgbClr val="000000"/>
                  </a:solidFill>
                  <a:latin typeface="Times" pitchFamily="2" charset="0"/>
                </a:rPr>
                <a:t> 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3042" name="Rectangle 110">
              <a:extLst>
                <a:ext uri="{FF2B5EF4-FFF2-40B4-BE49-F238E27FC236}">
                  <a16:creationId xmlns:a16="http://schemas.microsoft.com/office/drawing/2014/main" id="{BE55B709-55EC-3A45-A50E-CC931828F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3125" y="4211638"/>
              <a:ext cx="25167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 i="1">
                  <a:solidFill>
                    <a:srgbClr val="000000"/>
                  </a:solidFill>
                  <a:latin typeface="Times" pitchFamily="2" charset="0"/>
                </a:rPr>
                <a:t>x</a:t>
              </a:r>
              <a:r>
                <a:rPr lang="en-US" altLang="en-US" sz="1400" b="0" baseline="-25000">
                  <a:solidFill>
                    <a:srgbClr val="000000"/>
                  </a:solidFill>
                  <a:latin typeface="Times" pitchFamily="2" charset="0"/>
                </a:rPr>
                <a:t>2</a:t>
              </a:r>
              <a:r>
                <a:rPr lang="en-US" altLang="en-US" sz="1400" b="0">
                  <a:solidFill>
                    <a:srgbClr val="000000"/>
                  </a:solidFill>
                  <a:latin typeface="Times" pitchFamily="2" charset="0"/>
                </a:rPr>
                <a:t> 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3043" name="Rectangle 111">
              <a:extLst>
                <a:ext uri="{FF2B5EF4-FFF2-40B4-BE49-F238E27FC236}">
                  <a16:creationId xmlns:a16="http://schemas.microsoft.com/office/drawing/2014/main" id="{2A6FFC1E-703D-2542-9709-46ED79BA0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8363" y="3535363"/>
              <a:ext cx="25167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 i="1">
                  <a:solidFill>
                    <a:srgbClr val="000000"/>
                  </a:solidFill>
                  <a:latin typeface="Times" pitchFamily="2" charset="0"/>
                </a:rPr>
                <a:t>x</a:t>
              </a:r>
              <a:r>
                <a:rPr lang="en-US" altLang="en-US" sz="1400" b="0" baseline="-25000">
                  <a:solidFill>
                    <a:srgbClr val="000000"/>
                  </a:solidFill>
                  <a:latin typeface="Times" pitchFamily="2" charset="0"/>
                </a:rPr>
                <a:t>1</a:t>
              </a:r>
              <a:r>
                <a:rPr lang="en-US" altLang="en-US" sz="1400" b="0">
                  <a:solidFill>
                    <a:srgbClr val="000000"/>
                  </a:solidFill>
                  <a:latin typeface="Times" pitchFamily="2" charset="0"/>
                </a:rPr>
                <a:t> 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3044" name="Rectangle 112">
              <a:extLst>
                <a:ext uri="{FF2B5EF4-FFF2-40B4-BE49-F238E27FC236}">
                  <a16:creationId xmlns:a16="http://schemas.microsoft.com/office/drawing/2014/main" id="{BBAECDDF-6CEA-1444-8100-01FC23346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1263" y="1963738"/>
              <a:ext cx="2067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 i="1">
                  <a:solidFill>
                    <a:srgbClr val="000000"/>
                  </a:solidFill>
                  <a:latin typeface="Times" pitchFamily="2" charset="0"/>
                </a:rPr>
                <a:t>x</a:t>
              </a:r>
              <a:r>
                <a:rPr lang="en-US" altLang="en-US" sz="1400" b="0" baseline="-25000">
                  <a:solidFill>
                    <a:srgbClr val="000000"/>
                  </a:solidFill>
                  <a:latin typeface="Times" pitchFamily="2" charset="0"/>
                </a:rPr>
                <a:t>3</a:t>
              </a:r>
              <a:r>
                <a:rPr lang="en-US" altLang="en-US" sz="1400" b="0">
                  <a:solidFill>
                    <a:srgbClr val="000000"/>
                  </a:solidFill>
                  <a:latin typeface="Times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3045" name="Rectangle 113">
              <a:extLst>
                <a:ext uri="{FF2B5EF4-FFF2-40B4-BE49-F238E27FC236}">
                  <a16:creationId xmlns:a16="http://schemas.microsoft.com/office/drawing/2014/main" id="{F3794898-309B-FF4C-8D9D-82D317FE4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1282700"/>
              <a:ext cx="25167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 i="1">
                  <a:solidFill>
                    <a:srgbClr val="000000"/>
                  </a:solidFill>
                  <a:latin typeface="Times" pitchFamily="2" charset="0"/>
                </a:rPr>
                <a:t>x</a:t>
              </a:r>
              <a:r>
                <a:rPr lang="en-US" altLang="en-US" sz="1400" b="0" baseline="-25000">
                  <a:solidFill>
                    <a:srgbClr val="000000"/>
                  </a:solidFill>
                  <a:latin typeface="Times" pitchFamily="2" charset="0"/>
                </a:rPr>
                <a:t>2</a:t>
              </a:r>
              <a:r>
                <a:rPr lang="en-US" altLang="en-US" sz="1400" b="0">
                  <a:solidFill>
                    <a:srgbClr val="000000"/>
                  </a:solidFill>
                  <a:latin typeface="Times" pitchFamily="2" charset="0"/>
                </a:rPr>
                <a:t>  </a:t>
              </a:r>
              <a:endParaRPr lang="en-US" altLang="en-US" b="0">
                <a:latin typeface="Times" pitchFamily="2" charset="0"/>
              </a:endParaRPr>
            </a:p>
          </p:txBody>
        </p:sp>
      </p:grpSp>
      <p:sp>
        <p:nvSpPr>
          <p:cNvPr id="82947" name="TextBox 125">
            <a:extLst>
              <a:ext uri="{FF2B5EF4-FFF2-40B4-BE49-F238E27FC236}">
                <a16:creationId xmlns:a16="http://schemas.microsoft.com/office/drawing/2014/main" id="{509FF14C-7825-C34D-A7C0-E07E3127A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6477001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2.29 from the textbook ]</a:t>
            </a:r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>
            <a:extLst>
              <a:ext uri="{FF2B5EF4-FFF2-40B4-BE49-F238E27FC236}">
                <a16:creationId xmlns:a16="http://schemas.microsoft.com/office/drawing/2014/main" id="{26D1F11B-ED5B-AA4A-AA84-E7CCAF6FB3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667000"/>
            <a:ext cx="9144000" cy="685800"/>
          </a:xfrm>
        </p:spPr>
        <p:txBody>
          <a:bodyPr/>
          <a:lstStyle/>
          <a:p>
            <a:r>
              <a:rPr lang="en-US" altLang="en-US"/>
              <a:t>Implementation with Chips</a:t>
            </a:r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>
            <a:extLst>
              <a:ext uri="{FF2B5EF4-FFF2-40B4-BE49-F238E27FC236}">
                <a16:creationId xmlns:a16="http://schemas.microsoft.com/office/drawing/2014/main" id="{13DC59A6-05DE-4F4D-A9C9-2AFD507A9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9325" y="6091238"/>
            <a:ext cx="6496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Figure B.21.   A 7400-series chip.</a:t>
            </a:r>
          </a:p>
        </p:txBody>
      </p:sp>
      <p:sp>
        <p:nvSpPr>
          <p:cNvPr id="84994" name="Rectangle 4">
            <a:extLst>
              <a:ext uri="{FF2B5EF4-FFF2-40B4-BE49-F238E27FC236}">
                <a16:creationId xmlns:a16="http://schemas.microsoft.com/office/drawing/2014/main" id="{31D52B3F-9727-CF49-A744-072AC347C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7838" y="3289301"/>
            <a:ext cx="247650" cy="290513"/>
          </a:xfrm>
          <a:prstGeom prst="rect">
            <a:avLst/>
          </a:prstGeom>
          <a:solidFill>
            <a:srgbClr val="DDDDDD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84995" name="Rectangle 5">
            <a:extLst>
              <a:ext uri="{FF2B5EF4-FFF2-40B4-BE49-F238E27FC236}">
                <a16:creationId xmlns:a16="http://schemas.microsoft.com/office/drawing/2014/main" id="{A1B4C22D-51D2-894D-9D83-27553194A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001" y="3289301"/>
            <a:ext cx="246063" cy="290513"/>
          </a:xfrm>
          <a:prstGeom prst="rect">
            <a:avLst/>
          </a:prstGeom>
          <a:solidFill>
            <a:srgbClr val="DDDDDD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84996" name="Rectangle 6">
            <a:extLst>
              <a:ext uri="{FF2B5EF4-FFF2-40B4-BE49-F238E27FC236}">
                <a16:creationId xmlns:a16="http://schemas.microsoft.com/office/drawing/2014/main" id="{418E1998-2F72-1F46-AC84-D1848CE79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2575" y="3289301"/>
            <a:ext cx="247650" cy="290513"/>
          </a:xfrm>
          <a:prstGeom prst="rect">
            <a:avLst/>
          </a:prstGeom>
          <a:solidFill>
            <a:srgbClr val="DDDDDD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84997" name="Rectangle 7">
            <a:extLst>
              <a:ext uri="{FF2B5EF4-FFF2-40B4-BE49-F238E27FC236}">
                <a16:creationId xmlns:a16="http://schemas.microsoft.com/office/drawing/2014/main" id="{BDB998EC-2D1F-1A46-9328-8C39E9A42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0739" y="3289301"/>
            <a:ext cx="223837" cy="290513"/>
          </a:xfrm>
          <a:prstGeom prst="rect">
            <a:avLst/>
          </a:prstGeom>
          <a:solidFill>
            <a:srgbClr val="DDDDDD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84998" name="Rectangle 8">
            <a:extLst>
              <a:ext uri="{FF2B5EF4-FFF2-40B4-BE49-F238E27FC236}">
                <a16:creationId xmlns:a16="http://schemas.microsoft.com/office/drawing/2014/main" id="{BEB045C2-5C71-EE4F-9E8B-C4C656817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7314" y="3289301"/>
            <a:ext cx="223837" cy="290513"/>
          </a:xfrm>
          <a:prstGeom prst="rect">
            <a:avLst/>
          </a:prstGeom>
          <a:solidFill>
            <a:srgbClr val="DDDDDD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84999" name="Rectangle 9">
            <a:extLst>
              <a:ext uri="{FF2B5EF4-FFF2-40B4-BE49-F238E27FC236}">
                <a16:creationId xmlns:a16="http://schemas.microsoft.com/office/drawing/2014/main" id="{4F14971E-07CC-BB48-8947-CEA421B32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5475" y="3289301"/>
            <a:ext cx="223838" cy="290513"/>
          </a:xfrm>
          <a:prstGeom prst="rect">
            <a:avLst/>
          </a:prstGeom>
          <a:solidFill>
            <a:srgbClr val="DDDDDD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85000" name="Rectangle 10">
            <a:extLst>
              <a:ext uri="{FF2B5EF4-FFF2-40B4-BE49-F238E27FC236}">
                <a16:creationId xmlns:a16="http://schemas.microsoft.com/office/drawing/2014/main" id="{06383965-560C-8B4B-AFE8-12BC9FB1F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1263" y="3289301"/>
            <a:ext cx="246062" cy="290513"/>
          </a:xfrm>
          <a:prstGeom prst="rect">
            <a:avLst/>
          </a:prstGeom>
          <a:solidFill>
            <a:srgbClr val="DDDDDD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85001" name="Rectangle 11">
            <a:extLst>
              <a:ext uri="{FF2B5EF4-FFF2-40B4-BE49-F238E27FC236}">
                <a16:creationId xmlns:a16="http://schemas.microsoft.com/office/drawing/2014/main" id="{7290568C-F2F3-1B49-9A69-456E7A0A2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7838" y="4946650"/>
            <a:ext cx="247650" cy="312738"/>
          </a:xfrm>
          <a:prstGeom prst="rect">
            <a:avLst/>
          </a:prstGeom>
          <a:solidFill>
            <a:srgbClr val="DDDDDD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85002" name="Rectangle 12">
            <a:extLst>
              <a:ext uri="{FF2B5EF4-FFF2-40B4-BE49-F238E27FC236}">
                <a16:creationId xmlns:a16="http://schemas.microsoft.com/office/drawing/2014/main" id="{D5AFE1D3-62E2-ED48-BC49-673234BF5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001" y="4946650"/>
            <a:ext cx="246063" cy="312738"/>
          </a:xfrm>
          <a:prstGeom prst="rect">
            <a:avLst/>
          </a:prstGeom>
          <a:solidFill>
            <a:srgbClr val="DDDDDD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85003" name="Rectangle 13">
            <a:extLst>
              <a:ext uri="{FF2B5EF4-FFF2-40B4-BE49-F238E27FC236}">
                <a16:creationId xmlns:a16="http://schemas.microsoft.com/office/drawing/2014/main" id="{74B9A0BB-135F-B24E-8F3E-9CDF7C2B1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2575" y="4946650"/>
            <a:ext cx="247650" cy="312738"/>
          </a:xfrm>
          <a:prstGeom prst="rect">
            <a:avLst/>
          </a:prstGeom>
          <a:solidFill>
            <a:srgbClr val="DDDDDD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85004" name="Rectangle 14">
            <a:extLst>
              <a:ext uri="{FF2B5EF4-FFF2-40B4-BE49-F238E27FC236}">
                <a16:creationId xmlns:a16="http://schemas.microsoft.com/office/drawing/2014/main" id="{572B37BB-F1A7-DF4B-8A10-23434E930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0739" y="4946650"/>
            <a:ext cx="223837" cy="312738"/>
          </a:xfrm>
          <a:prstGeom prst="rect">
            <a:avLst/>
          </a:prstGeom>
          <a:solidFill>
            <a:srgbClr val="DDDDDD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85005" name="Rectangle 15">
            <a:extLst>
              <a:ext uri="{FF2B5EF4-FFF2-40B4-BE49-F238E27FC236}">
                <a16:creationId xmlns:a16="http://schemas.microsoft.com/office/drawing/2014/main" id="{FBD66E6C-6AED-0B4F-8AE6-4B524B52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7314" y="4946650"/>
            <a:ext cx="223837" cy="312738"/>
          </a:xfrm>
          <a:prstGeom prst="rect">
            <a:avLst/>
          </a:prstGeom>
          <a:solidFill>
            <a:srgbClr val="DDDDDD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85006" name="Rectangle 16">
            <a:extLst>
              <a:ext uri="{FF2B5EF4-FFF2-40B4-BE49-F238E27FC236}">
                <a16:creationId xmlns:a16="http://schemas.microsoft.com/office/drawing/2014/main" id="{2C3F43DF-4480-894D-8517-851D2F897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5475" y="4946650"/>
            <a:ext cx="223838" cy="312738"/>
          </a:xfrm>
          <a:prstGeom prst="rect">
            <a:avLst/>
          </a:prstGeom>
          <a:solidFill>
            <a:srgbClr val="DDDDDD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85007" name="Rectangle 17">
            <a:extLst>
              <a:ext uri="{FF2B5EF4-FFF2-40B4-BE49-F238E27FC236}">
                <a16:creationId xmlns:a16="http://schemas.microsoft.com/office/drawing/2014/main" id="{E47D8249-A53B-9F4B-8D65-E4D96525A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1263" y="4946650"/>
            <a:ext cx="246062" cy="312738"/>
          </a:xfrm>
          <a:prstGeom prst="rect">
            <a:avLst/>
          </a:prstGeom>
          <a:solidFill>
            <a:srgbClr val="DDDDDD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85008" name="Rectangle 18">
            <a:extLst>
              <a:ext uri="{FF2B5EF4-FFF2-40B4-BE49-F238E27FC236}">
                <a16:creationId xmlns:a16="http://schemas.microsoft.com/office/drawing/2014/main" id="{0C8B9E21-1CDA-2047-945F-01350B71B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425" y="3579814"/>
            <a:ext cx="3917950" cy="136683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85009" name="Rectangle 19">
            <a:extLst>
              <a:ext uri="{FF2B5EF4-FFF2-40B4-BE49-F238E27FC236}">
                <a16:creationId xmlns:a16="http://schemas.microsoft.com/office/drawing/2014/main" id="{3B17475C-D429-FC40-B62C-F8D432F6B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1" y="2582864"/>
            <a:ext cx="21431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Helvetica" pitchFamily="2" charset="0"/>
              </a:rPr>
              <a:t>(a) Dual-inline package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5010" name="Line 20">
            <a:extLst>
              <a:ext uri="{FF2B5EF4-FFF2-40B4-BE49-F238E27FC236}">
                <a16:creationId xmlns:a16="http://schemas.microsoft.com/office/drawing/2014/main" id="{A11B9AB5-B24D-4C46-87F5-8F9FDD0B77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72063" y="3938589"/>
            <a:ext cx="1127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1" name="Line 21">
            <a:extLst>
              <a:ext uri="{FF2B5EF4-FFF2-40B4-BE49-F238E27FC236}">
                <a16:creationId xmlns:a16="http://schemas.microsoft.com/office/drawing/2014/main" id="{16D151AD-DE97-774B-8E4A-34C617DE9F2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0551" y="3938589"/>
            <a:ext cx="201613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2" name="Freeform 22">
            <a:extLst>
              <a:ext uri="{FF2B5EF4-FFF2-40B4-BE49-F238E27FC236}">
                <a16:creationId xmlns:a16="http://schemas.microsoft.com/office/drawing/2014/main" id="{5F2F6D84-A4E4-0941-876F-E6C4959595E2}"/>
              </a:ext>
            </a:extLst>
          </p:cNvPr>
          <p:cNvSpPr>
            <a:spLocks/>
          </p:cNvSpPr>
          <p:nvPr/>
        </p:nvSpPr>
        <p:spPr bwMode="auto">
          <a:xfrm>
            <a:off x="4602164" y="3759201"/>
            <a:ext cx="358775" cy="358775"/>
          </a:xfrm>
          <a:custGeom>
            <a:avLst/>
            <a:gdLst>
              <a:gd name="T0" fmla="*/ 2147483646 w 451"/>
              <a:gd name="T1" fmla="*/ 2147483646 h 452"/>
              <a:gd name="T2" fmla="*/ 0 w 451"/>
              <a:gd name="T3" fmla="*/ 2147483646 h 452"/>
              <a:gd name="T4" fmla="*/ 0 w 451"/>
              <a:gd name="T5" fmla="*/ 0 h 452"/>
              <a:gd name="T6" fmla="*/ 2147483646 w 451"/>
              <a:gd name="T7" fmla="*/ 2147483646 h 4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51" h="452">
                <a:moveTo>
                  <a:pt x="451" y="226"/>
                </a:moveTo>
                <a:lnTo>
                  <a:pt x="0" y="452"/>
                </a:lnTo>
                <a:lnTo>
                  <a:pt x="0" y="0"/>
                </a:lnTo>
                <a:lnTo>
                  <a:pt x="451" y="226"/>
                </a:lnTo>
                <a:close/>
              </a:path>
            </a:pathLst>
          </a:custGeom>
          <a:noFill/>
          <a:ln w="28575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3" name="Freeform 24">
            <a:extLst>
              <a:ext uri="{FF2B5EF4-FFF2-40B4-BE49-F238E27FC236}">
                <a16:creationId xmlns:a16="http://schemas.microsoft.com/office/drawing/2014/main" id="{AEEEC8EB-AACF-EF44-A818-5D08D31CB8D4}"/>
              </a:ext>
            </a:extLst>
          </p:cNvPr>
          <p:cNvSpPr>
            <a:spLocks/>
          </p:cNvSpPr>
          <p:nvPr/>
        </p:nvSpPr>
        <p:spPr bwMode="auto">
          <a:xfrm>
            <a:off x="4979988" y="3892550"/>
            <a:ext cx="95250" cy="95250"/>
          </a:xfrm>
          <a:custGeom>
            <a:avLst/>
            <a:gdLst>
              <a:gd name="T0" fmla="*/ 2147483646 w 120"/>
              <a:gd name="T1" fmla="*/ 0 h 120"/>
              <a:gd name="T2" fmla="*/ 2147483646 w 120"/>
              <a:gd name="T3" fmla="*/ 2147483646 h 120"/>
              <a:gd name="T4" fmla="*/ 2147483646 w 120"/>
              <a:gd name="T5" fmla="*/ 2147483646 h 120"/>
              <a:gd name="T6" fmla="*/ 2147483646 w 120"/>
              <a:gd name="T7" fmla="*/ 2147483646 h 120"/>
              <a:gd name="T8" fmla="*/ 2147483646 w 120"/>
              <a:gd name="T9" fmla="*/ 2147483646 h 120"/>
              <a:gd name="T10" fmla="*/ 2147483646 w 120"/>
              <a:gd name="T11" fmla="*/ 2147483646 h 120"/>
              <a:gd name="T12" fmla="*/ 2147483646 w 120"/>
              <a:gd name="T13" fmla="*/ 2147483646 h 120"/>
              <a:gd name="T14" fmla="*/ 2147483646 w 120"/>
              <a:gd name="T15" fmla="*/ 2147483646 h 120"/>
              <a:gd name="T16" fmla="*/ 2147483646 w 120"/>
              <a:gd name="T17" fmla="*/ 2147483646 h 120"/>
              <a:gd name="T18" fmla="*/ 2147483646 w 120"/>
              <a:gd name="T19" fmla="*/ 2147483646 h 120"/>
              <a:gd name="T20" fmla="*/ 0 w 120"/>
              <a:gd name="T21" fmla="*/ 2147483646 h 120"/>
              <a:gd name="T22" fmla="*/ 2147483646 w 120"/>
              <a:gd name="T23" fmla="*/ 2147483646 h 120"/>
              <a:gd name="T24" fmla="*/ 2147483646 w 120"/>
              <a:gd name="T25" fmla="*/ 2147483646 h 120"/>
              <a:gd name="T26" fmla="*/ 2147483646 w 120"/>
              <a:gd name="T27" fmla="*/ 2147483646 h 120"/>
              <a:gd name="T28" fmla="*/ 2147483646 w 120"/>
              <a:gd name="T29" fmla="*/ 2147483646 h 120"/>
              <a:gd name="T30" fmla="*/ 2147483646 w 120"/>
              <a:gd name="T31" fmla="*/ 2147483646 h 120"/>
              <a:gd name="T32" fmla="*/ 2147483646 w 120"/>
              <a:gd name="T33" fmla="*/ 2147483646 h 120"/>
              <a:gd name="T34" fmla="*/ 2147483646 w 120"/>
              <a:gd name="T35" fmla="*/ 2147483646 h 120"/>
              <a:gd name="T36" fmla="*/ 2147483646 w 120"/>
              <a:gd name="T37" fmla="*/ 2147483646 h 120"/>
              <a:gd name="T38" fmla="*/ 2147483646 w 120"/>
              <a:gd name="T39" fmla="*/ 2147483646 h 120"/>
              <a:gd name="T40" fmla="*/ 2147483646 w 120"/>
              <a:gd name="T41" fmla="*/ 2147483646 h 120"/>
              <a:gd name="T42" fmla="*/ 2147483646 w 120"/>
              <a:gd name="T43" fmla="*/ 2147483646 h 120"/>
              <a:gd name="T44" fmla="*/ 2147483646 w 120"/>
              <a:gd name="T45" fmla="*/ 2147483646 h 120"/>
              <a:gd name="T46" fmla="*/ 2147483646 w 120"/>
              <a:gd name="T47" fmla="*/ 2147483646 h 120"/>
              <a:gd name="T48" fmla="*/ 2147483646 w 120"/>
              <a:gd name="T49" fmla="*/ 2147483646 h 120"/>
              <a:gd name="T50" fmla="*/ 2147483646 w 120"/>
              <a:gd name="T51" fmla="*/ 2147483646 h 120"/>
              <a:gd name="T52" fmla="*/ 2147483646 w 120"/>
              <a:gd name="T53" fmla="*/ 2147483646 h 120"/>
              <a:gd name="T54" fmla="*/ 2147483646 w 120"/>
              <a:gd name="T55" fmla="*/ 2147483646 h 120"/>
              <a:gd name="T56" fmla="*/ 2147483646 w 120"/>
              <a:gd name="T57" fmla="*/ 2147483646 h 120"/>
              <a:gd name="T58" fmla="*/ 2147483646 w 120"/>
              <a:gd name="T59" fmla="*/ 2147483646 h 120"/>
              <a:gd name="T60" fmla="*/ 2147483646 w 120"/>
              <a:gd name="T61" fmla="*/ 2147483646 h 120"/>
              <a:gd name="T62" fmla="*/ 2147483646 w 120"/>
              <a:gd name="T63" fmla="*/ 2147483646 h 120"/>
              <a:gd name="T64" fmla="*/ 2147483646 w 120"/>
              <a:gd name="T65" fmla="*/ 2147483646 h 120"/>
              <a:gd name="T66" fmla="*/ 2147483646 w 120"/>
              <a:gd name="T67" fmla="*/ 2147483646 h 120"/>
              <a:gd name="T68" fmla="*/ 2147483646 w 120"/>
              <a:gd name="T69" fmla="*/ 2147483646 h 120"/>
              <a:gd name="T70" fmla="*/ 2147483646 w 120"/>
              <a:gd name="T71" fmla="*/ 2147483646 h 120"/>
              <a:gd name="T72" fmla="*/ 2147483646 w 120"/>
              <a:gd name="T73" fmla="*/ 2147483646 h 120"/>
              <a:gd name="T74" fmla="*/ 2147483646 w 120"/>
              <a:gd name="T75" fmla="*/ 2147483646 h 120"/>
              <a:gd name="T76" fmla="*/ 2147483646 w 120"/>
              <a:gd name="T77" fmla="*/ 2147483646 h 120"/>
              <a:gd name="T78" fmla="*/ 2147483646 w 120"/>
              <a:gd name="T79" fmla="*/ 2147483646 h 120"/>
              <a:gd name="T80" fmla="*/ 2147483646 w 120"/>
              <a:gd name="T81" fmla="*/ 2147483646 h 120"/>
              <a:gd name="T82" fmla="*/ 2147483646 w 120"/>
              <a:gd name="T83" fmla="*/ 2147483646 h 120"/>
              <a:gd name="T84" fmla="*/ 2147483646 w 120"/>
              <a:gd name="T85" fmla="*/ 0 h 120"/>
              <a:gd name="T86" fmla="*/ 2147483646 w 120"/>
              <a:gd name="T87" fmla="*/ 0 h 12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20" h="120">
                <a:moveTo>
                  <a:pt x="61" y="0"/>
                </a:moveTo>
                <a:lnTo>
                  <a:pt x="58" y="0"/>
                </a:lnTo>
                <a:lnTo>
                  <a:pt x="55" y="0"/>
                </a:lnTo>
                <a:lnTo>
                  <a:pt x="51" y="0"/>
                </a:lnTo>
                <a:lnTo>
                  <a:pt x="48" y="2"/>
                </a:lnTo>
                <a:lnTo>
                  <a:pt x="46" y="2"/>
                </a:lnTo>
                <a:lnTo>
                  <a:pt x="43" y="3"/>
                </a:lnTo>
                <a:lnTo>
                  <a:pt x="40" y="3"/>
                </a:lnTo>
                <a:lnTo>
                  <a:pt x="37" y="4"/>
                </a:lnTo>
                <a:lnTo>
                  <a:pt x="34" y="6"/>
                </a:lnTo>
                <a:lnTo>
                  <a:pt x="33" y="7"/>
                </a:lnTo>
                <a:lnTo>
                  <a:pt x="30" y="9"/>
                </a:lnTo>
                <a:lnTo>
                  <a:pt x="27" y="10"/>
                </a:lnTo>
                <a:lnTo>
                  <a:pt x="24" y="11"/>
                </a:lnTo>
                <a:lnTo>
                  <a:pt x="23" y="14"/>
                </a:lnTo>
                <a:lnTo>
                  <a:pt x="20" y="16"/>
                </a:lnTo>
                <a:lnTo>
                  <a:pt x="19" y="17"/>
                </a:lnTo>
                <a:lnTo>
                  <a:pt x="16" y="20"/>
                </a:lnTo>
                <a:lnTo>
                  <a:pt x="15" y="21"/>
                </a:lnTo>
                <a:lnTo>
                  <a:pt x="13" y="24"/>
                </a:lnTo>
                <a:lnTo>
                  <a:pt x="12" y="27"/>
                </a:lnTo>
                <a:lnTo>
                  <a:pt x="9" y="28"/>
                </a:lnTo>
                <a:lnTo>
                  <a:pt x="8" y="31"/>
                </a:lnTo>
                <a:lnTo>
                  <a:pt x="6" y="34"/>
                </a:lnTo>
                <a:lnTo>
                  <a:pt x="6" y="37"/>
                </a:lnTo>
                <a:lnTo>
                  <a:pt x="5" y="40"/>
                </a:lnTo>
                <a:lnTo>
                  <a:pt x="3" y="42"/>
                </a:lnTo>
                <a:lnTo>
                  <a:pt x="3" y="45"/>
                </a:lnTo>
                <a:lnTo>
                  <a:pt x="2" y="48"/>
                </a:lnTo>
                <a:lnTo>
                  <a:pt x="2" y="51"/>
                </a:lnTo>
                <a:lnTo>
                  <a:pt x="2" y="54"/>
                </a:lnTo>
                <a:lnTo>
                  <a:pt x="0" y="57"/>
                </a:lnTo>
                <a:lnTo>
                  <a:pt x="0" y="59"/>
                </a:lnTo>
                <a:lnTo>
                  <a:pt x="0" y="64"/>
                </a:lnTo>
                <a:lnTo>
                  <a:pt x="2" y="66"/>
                </a:lnTo>
                <a:lnTo>
                  <a:pt x="2" y="69"/>
                </a:lnTo>
                <a:lnTo>
                  <a:pt x="2" y="72"/>
                </a:lnTo>
                <a:lnTo>
                  <a:pt x="3" y="75"/>
                </a:lnTo>
                <a:lnTo>
                  <a:pt x="3" y="78"/>
                </a:lnTo>
                <a:lnTo>
                  <a:pt x="5" y="81"/>
                </a:lnTo>
                <a:lnTo>
                  <a:pt x="6" y="83"/>
                </a:lnTo>
                <a:lnTo>
                  <a:pt x="6" y="86"/>
                </a:lnTo>
                <a:lnTo>
                  <a:pt x="8" y="89"/>
                </a:lnTo>
                <a:lnTo>
                  <a:pt x="9" y="90"/>
                </a:lnTo>
                <a:lnTo>
                  <a:pt x="12" y="93"/>
                </a:lnTo>
                <a:lnTo>
                  <a:pt x="13" y="96"/>
                </a:lnTo>
                <a:lnTo>
                  <a:pt x="15" y="97"/>
                </a:lnTo>
                <a:lnTo>
                  <a:pt x="16" y="100"/>
                </a:lnTo>
                <a:lnTo>
                  <a:pt x="19" y="103"/>
                </a:lnTo>
                <a:lnTo>
                  <a:pt x="20" y="104"/>
                </a:lnTo>
                <a:lnTo>
                  <a:pt x="23" y="106"/>
                </a:lnTo>
                <a:lnTo>
                  <a:pt x="24" y="109"/>
                </a:lnTo>
                <a:lnTo>
                  <a:pt x="27" y="110"/>
                </a:lnTo>
                <a:lnTo>
                  <a:pt x="30" y="112"/>
                </a:lnTo>
                <a:lnTo>
                  <a:pt x="33" y="113"/>
                </a:lnTo>
                <a:lnTo>
                  <a:pt x="34" y="114"/>
                </a:lnTo>
                <a:lnTo>
                  <a:pt x="37" y="116"/>
                </a:lnTo>
                <a:lnTo>
                  <a:pt x="40" y="116"/>
                </a:lnTo>
                <a:lnTo>
                  <a:pt x="43" y="117"/>
                </a:lnTo>
                <a:lnTo>
                  <a:pt x="46" y="119"/>
                </a:lnTo>
                <a:lnTo>
                  <a:pt x="48" y="119"/>
                </a:lnTo>
                <a:lnTo>
                  <a:pt x="51" y="120"/>
                </a:lnTo>
                <a:lnTo>
                  <a:pt x="55" y="120"/>
                </a:lnTo>
                <a:lnTo>
                  <a:pt x="58" y="120"/>
                </a:lnTo>
                <a:lnTo>
                  <a:pt x="61" y="120"/>
                </a:lnTo>
                <a:lnTo>
                  <a:pt x="64" y="120"/>
                </a:lnTo>
                <a:lnTo>
                  <a:pt x="67" y="120"/>
                </a:lnTo>
                <a:lnTo>
                  <a:pt x="70" y="120"/>
                </a:lnTo>
                <a:lnTo>
                  <a:pt x="72" y="119"/>
                </a:lnTo>
                <a:lnTo>
                  <a:pt x="77" y="119"/>
                </a:lnTo>
                <a:lnTo>
                  <a:pt x="79" y="117"/>
                </a:lnTo>
                <a:lnTo>
                  <a:pt x="82" y="116"/>
                </a:lnTo>
                <a:lnTo>
                  <a:pt x="84" y="116"/>
                </a:lnTo>
                <a:lnTo>
                  <a:pt x="87" y="114"/>
                </a:lnTo>
                <a:lnTo>
                  <a:pt x="89" y="113"/>
                </a:lnTo>
                <a:lnTo>
                  <a:pt x="92" y="112"/>
                </a:lnTo>
                <a:lnTo>
                  <a:pt x="95" y="110"/>
                </a:lnTo>
                <a:lnTo>
                  <a:pt x="96" y="109"/>
                </a:lnTo>
                <a:lnTo>
                  <a:pt x="99" y="106"/>
                </a:lnTo>
                <a:lnTo>
                  <a:pt x="102" y="104"/>
                </a:lnTo>
                <a:lnTo>
                  <a:pt x="103" y="103"/>
                </a:lnTo>
                <a:lnTo>
                  <a:pt x="105" y="100"/>
                </a:lnTo>
                <a:lnTo>
                  <a:pt x="108" y="97"/>
                </a:lnTo>
                <a:lnTo>
                  <a:pt x="109" y="96"/>
                </a:lnTo>
                <a:lnTo>
                  <a:pt x="110" y="93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6" y="83"/>
                </a:lnTo>
                <a:lnTo>
                  <a:pt x="118" y="81"/>
                </a:lnTo>
                <a:lnTo>
                  <a:pt x="119" y="78"/>
                </a:lnTo>
                <a:lnTo>
                  <a:pt x="119" y="75"/>
                </a:lnTo>
                <a:lnTo>
                  <a:pt x="120" y="72"/>
                </a:lnTo>
                <a:lnTo>
                  <a:pt x="120" y="69"/>
                </a:lnTo>
                <a:lnTo>
                  <a:pt x="120" y="66"/>
                </a:lnTo>
                <a:lnTo>
                  <a:pt x="120" y="64"/>
                </a:lnTo>
                <a:lnTo>
                  <a:pt x="120" y="59"/>
                </a:lnTo>
                <a:lnTo>
                  <a:pt x="120" y="57"/>
                </a:lnTo>
                <a:lnTo>
                  <a:pt x="120" y="54"/>
                </a:lnTo>
                <a:lnTo>
                  <a:pt x="120" y="51"/>
                </a:lnTo>
                <a:lnTo>
                  <a:pt x="120" y="48"/>
                </a:lnTo>
                <a:lnTo>
                  <a:pt x="119" y="45"/>
                </a:lnTo>
                <a:lnTo>
                  <a:pt x="119" y="42"/>
                </a:lnTo>
                <a:lnTo>
                  <a:pt x="118" y="40"/>
                </a:lnTo>
                <a:lnTo>
                  <a:pt x="116" y="37"/>
                </a:lnTo>
                <a:lnTo>
                  <a:pt x="115" y="34"/>
                </a:lnTo>
                <a:lnTo>
                  <a:pt x="113" y="31"/>
                </a:lnTo>
                <a:lnTo>
                  <a:pt x="112" y="28"/>
                </a:lnTo>
                <a:lnTo>
                  <a:pt x="110" y="27"/>
                </a:lnTo>
                <a:lnTo>
                  <a:pt x="109" y="24"/>
                </a:lnTo>
                <a:lnTo>
                  <a:pt x="108" y="21"/>
                </a:lnTo>
                <a:lnTo>
                  <a:pt x="105" y="20"/>
                </a:lnTo>
                <a:lnTo>
                  <a:pt x="103" y="17"/>
                </a:lnTo>
                <a:lnTo>
                  <a:pt x="102" y="16"/>
                </a:lnTo>
                <a:lnTo>
                  <a:pt x="99" y="14"/>
                </a:lnTo>
                <a:lnTo>
                  <a:pt x="96" y="11"/>
                </a:lnTo>
                <a:lnTo>
                  <a:pt x="95" y="10"/>
                </a:lnTo>
                <a:lnTo>
                  <a:pt x="92" y="9"/>
                </a:lnTo>
                <a:lnTo>
                  <a:pt x="89" y="7"/>
                </a:lnTo>
                <a:lnTo>
                  <a:pt x="87" y="6"/>
                </a:lnTo>
                <a:lnTo>
                  <a:pt x="84" y="4"/>
                </a:lnTo>
                <a:lnTo>
                  <a:pt x="82" y="3"/>
                </a:lnTo>
                <a:lnTo>
                  <a:pt x="79" y="3"/>
                </a:lnTo>
                <a:lnTo>
                  <a:pt x="77" y="2"/>
                </a:lnTo>
                <a:lnTo>
                  <a:pt x="72" y="2"/>
                </a:lnTo>
                <a:lnTo>
                  <a:pt x="70" y="0"/>
                </a:lnTo>
                <a:lnTo>
                  <a:pt x="67" y="0"/>
                </a:lnTo>
                <a:lnTo>
                  <a:pt x="64" y="0"/>
                </a:lnTo>
                <a:lnTo>
                  <a:pt x="61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4" name="Rectangle 25">
            <a:extLst>
              <a:ext uri="{FF2B5EF4-FFF2-40B4-BE49-F238E27FC236}">
                <a16:creationId xmlns:a16="http://schemas.microsoft.com/office/drawing/2014/main" id="{FE2AC221-5426-304F-A772-AF39007FA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4989" y="5518151"/>
            <a:ext cx="2295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Helvetica" pitchFamily="2" charset="0"/>
              </a:rPr>
              <a:t>(b) Structure of 7404 chip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5015" name="Rectangle 26">
            <a:extLst>
              <a:ext uri="{FF2B5EF4-FFF2-40B4-BE49-F238E27FC236}">
                <a16:creationId xmlns:a16="http://schemas.microsoft.com/office/drawing/2014/main" id="{AAC486CF-DA6B-4840-A0C4-7B1C3A3A1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3638" y="3633789"/>
            <a:ext cx="19518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V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5016" name="Rectangle 27">
            <a:extLst>
              <a:ext uri="{FF2B5EF4-FFF2-40B4-BE49-F238E27FC236}">
                <a16:creationId xmlns:a16="http://schemas.microsoft.com/office/drawing/2014/main" id="{A705BD84-32A4-D64D-A85F-CDFEA3C11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76" y="3717925"/>
            <a:ext cx="2381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 i="1">
                <a:solidFill>
                  <a:srgbClr val="000000"/>
                </a:solidFill>
                <a:latin typeface="Times-Roman" pitchFamily="2" charset="0"/>
              </a:rPr>
              <a:t>DD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5017" name="Line 28">
            <a:extLst>
              <a:ext uri="{FF2B5EF4-FFF2-40B4-BE49-F238E27FC236}">
                <a16:creationId xmlns:a16="http://schemas.microsoft.com/office/drawing/2014/main" id="{3C0D5CC8-B7EF-5C4B-99FB-87A8660E04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46801" y="3938589"/>
            <a:ext cx="112713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8" name="Line 29">
            <a:extLst>
              <a:ext uri="{FF2B5EF4-FFF2-40B4-BE49-F238E27FC236}">
                <a16:creationId xmlns:a16="http://schemas.microsoft.com/office/drawing/2014/main" id="{DCE542CA-2F53-0C46-BB37-80649A7F761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5288" y="3938589"/>
            <a:ext cx="20161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9" name="Freeform 30">
            <a:extLst>
              <a:ext uri="{FF2B5EF4-FFF2-40B4-BE49-F238E27FC236}">
                <a16:creationId xmlns:a16="http://schemas.microsoft.com/office/drawing/2014/main" id="{48723C25-1815-304C-AD0F-DC5D94C6A8E0}"/>
              </a:ext>
            </a:extLst>
          </p:cNvPr>
          <p:cNvSpPr>
            <a:spLocks/>
          </p:cNvSpPr>
          <p:nvPr/>
        </p:nvSpPr>
        <p:spPr bwMode="auto">
          <a:xfrm>
            <a:off x="5676901" y="3759201"/>
            <a:ext cx="334963" cy="358775"/>
          </a:xfrm>
          <a:custGeom>
            <a:avLst/>
            <a:gdLst>
              <a:gd name="T0" fmla="*/ 2147483646 w 423"/>
              <a:gd name="T1" fmla="*/ 2147483646 h 452"/>
              <a:gd name="T2" fmla="*/ 0 w 423"/>
              <a:gd name="T3" fmla="*/ 2147483646 h 452"/>
              <a:gd name="T4" fmla="*/ 0 w 423"/>
              <a:gd name="T5" fmla="*/ 0 h 452"/>
              <a:gd name="T6" fmla="*/ 2147483646 w 423"/>
              <a:gd name="T7" fmla="*/ 2147483646 h 4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23" h="452">
                <a:moveTo>
                  <a:pt x="423" y="226"/>
                </a:moveTo>
                <a:lnTo>
                  <a:pt x="0" y="452"/>
                </a:lnTo>
                <a:lnTo>
                  <a:pt x="0" y="0"/>
                </a:lnTo>
                <a:lnTo>
                  <a:pt x="423" y="226"/>
                </a:lnTo>
                <a:close/>
              </a:path>
            </a:pathLst>
          </a:custGeom>
          <a:noFill/>
          <a:ln w="28575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0" name="Freeform 32">
            <a:extLst>
              <a:ext uri="{FF2B5EF4-FFF2-40B4-BE49-F238E27FC236}">
                <a16:creationId xmlns:a16="http://schemas.microsoft.com/office/drawing/2014/main" id="{9ADF9053-F741-9D4A-AED9-56EADA60B4CF}"/>
              </a:ext>
            </a:extLst>
          </p:cNvPr>
          <p:cNvSpPr>
            <a:spLocks/>
          </p:cNvSpPr>
          <p:nvPr/>
        </p:nvSpPr>
        <p:spPr bwMode="auto">
          <a:xfrm>
            <a:off x="6032500" y="3892550"/>
            <a:ext cx="95250" cy="95250"/>
          </a:xfrm>
          <a:custGeom>
            <a:avLst/>
            <a:gdLst>
              <a:gd name="T0" fmla="*/ 2147483646 w 120"/>
              <a:gd name="T1" fmla="*/ 0 h 120"/>
              <a:gd name="T2" fmla="*/ 2147483646 w 120"/>
              <a:gd name="T3" fmla="*/ 2147483646 h 120"/>
              <a:gd name="T4" fmla="*/ 2147483646 w 120"/>
              <a:gd name="T5" fmla="*/ 2147483646 h 120"/>
              <a:gd name="T6" fmla="*/ 2147483646 w 120"/>
              <a:gd name="T7" fmla="*/ 2147483646 h 120"/>
              <a:gd name="T8" fmla="*/ 2147483646 w 120"/>
              <a:gd name="T9" fmla="*/ 2147483646 h 120"/>
              <a:gd name="T10" fmla="*/ 2147483646 w 120"/>
              <a:gd name="T11" fmla="*/ 2147483646 h 120"/>
              <a:gd name="T12" fmla="*/ 2147483646 w 120"/>
              <a:gd name="T13" fmla="*/ 2147483646 h 120"/>
              <a:gd name="T14" fmla="*/ 2147483646 w 120"/>
              <a:gd name="T15" fmla="*/ 2147483646 h 120"/>
              <a:gd name="T16" fmla="*/ 2147483646 w 120"/>
              <a:gd name="T17" fmla="*/ 2147483646 h 120"/>
              <a:gd name="T18" fmla="*/ 2147483646 w 120"/>
              <a:gd name="T19" fmla="*/ 2147483646 h 120"/>
              <a:gd name="T20" fmla="*/ 0 w 120"/>
              <a:gd name="T21" fmla="*/ 2147483646 h 120"/>
              <a:gd name="T22" fmla="*/ 2147483646 w 120"/>
              <a:gd name="T23" fmla="*/ 2147483646 h 120"/>
              <a:gd name="T24" fmla="*/ 2147483646 w 120"/>
              <a:gd name="T25" fmla="*/ 2147483646 h 120"/>
              <a:gd name="T26" fmla="*/ 2147483646 w 120"/>
              <a:gd name="T27" fmla="*/ 2147483646 h 120"/>
              <a:gd name="T28" fmla="*/ 2147483646 w 120"/>
              <a:gd name="T29" fmla="*/ 2147483646 h 120"/>
              <a:gd name="T30" fmla="*/ 2147483646 w 120"/>
              <a:gd name="T31" fmla="*/ 2147483646 h 120"/>
              <a:gd name="T32" fmla="*/ 2147483646 w 120"/>
              <a:gd name="T33" fmla="*/ 2147483646 h 120"/>
              <a:gd name="T34" fmla="*/ 2147483646 w 120"/>
              <a:gd name="T35" fmla="*/ 2147483646 h 120"/>
              <a:gd name="T36" fmla="*/ 2147483646 w 120"/>
              <a:gd name="T37" fmla="*/ 2147483646 h 120"/>
              <a:gd name="T38" fmla="*/ 2147483646 w 120"/>
              <a:gd name="T39" fmla="*/ 2147483646 h 120"/>
              <a:gd name="T40" fmla="*/ 2147483646 w 120"/>
              <a:gd name="T41" fmla="*/ 2147483646 h 120"/>
              <a:gd name="T42" fmla="*/ 2147483646 w 120"/>
              <a:gd name="T43" fmla="*/ 2147483646 h 120"/>
              <a:gd name="T44" fmla="*/ 2147483646 w 120"/>
              <a:gd name="T45" fmla="*/ 2147483646 h 120"/>
              <a:gd name="T46" fmla="*/ 2147483646 w 120"/>
              <a:gd name="T47" fmla="*/ 2147483646 h 120"/>
              <a:gd name="T48" fmla="*/ 2147483646 w 120"/>
              <a:gd name="T49" fmla="*/ 2147483646 h 120"/>
              <a:gd name="T50" fmla="*/ 2147483646 w 120"/>
              <a:gd name="T51" fmla="*/ 2147483646 h 120"/>
              <a:gd name="T52" fmla="*/ 2147483646 w 120"/>
              <a:gd name="T53" fmla="*/ 2147483646 h 120"/>
              <a:gd name="T54" fmla="*/ 2147483646 w 120"/>
              <a:gd name="T55" fmla="*/ 2147483646 h 120"/>
              <a:gd name="T56" fmla="*/ 2147483646 w 120"/>
              <a:gd name="T57" fmla="*/ 2147483646 h 120"/>
              <a:gd name="T58" fmla="*/ 2147483646 w 120"/>
              <a:gd name="T59" fmla="*/ 2147483646 h 120"/>
              <a:gd name="T60" fmla="*/ 2147483646 w 120"/>
              <a:gd name="T61" fmla="*/ 2147483646 h 120"/>
              <a:gd name="T62" fmla="*/ 2147483646 w 120"/>
              <a:gd name="T63" fmla="*/ 2147483646 h 120"/>
              <a:gd name="T64" fmla="*/ 2147483646 w 120"/>
              <a:gd name="T65" fmla="*/ 2147483646 h 120"/>
              <a:gd name="T66" fmla="*/ 2147483646 w 120"/>
              <a:gd name="T67" fmla="*/ 2147483646 h 120"/>
              <a:gd name="T68" fmla="*/ 2147483646 w 120"/>
              <a:gd name="T69" fmla="*/ 2147483646 h 120"/>
              <a:gd name="T70" fmla="*/ 2147483646 w 120"/>
              <a:gd name="T71" fmla="*/ 2147483646 h 120"/>
              <a:gd name="T72" fmla="*/ 2147483646 w 120"/>
              <a:gd name="T73" fmla="*/ 2147483646 h 120"/>
              <a:gd name="T74" fmla="*/ 2147483646 w 120"/>
              <a:gd name="T75" fmla="*/ 2147483646 h 120"/>
              <a:gd name="T76" fmla="*/ 2147483646 w 120"/>
              <a:gd name="T77" fmla="*/ 2147483646 h 120"/>
              <a:gd name="T78" fmla="*/ 2147483646 w 120"/>
              <a:gd name="T79" fmla="*/ 2147483646 h 120"/>
              <a:gd name="T80" fmla="*/ 2147483646 w 120"/>
              <a:gd name="T81" fmla="*/ 2147483646 h 120"/>
              <a:gd name="T82" fmla="*/ 2147483646 w 120"/>
              <a:gd name="T83" fmla="*/ 2147483646 h 120"/>
              <a:gd name="T84" fmla="*/ 2147483646 w 120"/>
              <a:gd name="T85" fmla="*/ 0 h 120"/>
              <a:gd name="T86" fmla="*/ 2147483646 w 120"/>
              <a:gd name="T87" fmla="*/ 0 h 12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20" h="120">
                <a:moveTo>
                  <a:pt x="61" y="0"/>
                </a:moveTo>
                <a:lnTo>
                  <a:pt x="58" y="0"/>
                </a:lnTo>
                <a:lnTo>
                  <a:pt x="55" y="0"/>
                </a:lnTo>
                <a:lnTo>
                  <a:pt x="51" y="0"/>
                </a:lnTo>
                <a:lnTo>
                  <a:pt x="48" y="2"/>
                </a:lnTo>
                <a:lnTo>
                  <a:pt x="45" y="2"/>
                </a:lnTo>
                <a:lnTo>
                  <a:pt x="42" y="3"/>
                </a:lnTo>
                <a:lnTo>
                  <a:pt x="40" y="3"/>
                </a:lnTo>
                <a:lnTo>
                  <a:pt x="37" y="4"/>
                </a:lnTo>
                <a:lnTo>
                  <a:pt x="34" y="6"/>
                </a:lnTo>
                <a:lnTo>
                  <a:pt x="33" y="7"/>
                </a:lnTo>
                <a:lnTo>
                  <a:pt x="30" y="9"/>
                </a:lnTo>
                <a:lnTo>
                  <a:pt x="27" y="10"/>
                </a:lnTo>
                <a:lnTo>
                  <a:pt x="24" y="11"/>
                </a:lnTo>
                <a:lnTo>
                  <a:pt x="23" y="14"/>
                </a:lnTo>
                <a:lnTo>
                  <a:pt x="20" y="16"/>
                </a:lnTo>
                <a:lnTo>
                  <a:pt x="18" y="17"/>
                </a:lnTo>
                <a:lnTo>
                  <a:pt x="16" y="20"/>
                </a:lnTo>
                <a:lnTo>
                  <a:pt x="14" y="21"/>
                </a:lnTo>
                <a:lnTo>
                  <a:pt x="13" y="24"/>
                </a:lnTo>
                <a:lnTo>
                  <a:pt x="11" y="27"/>
                </a:lnTo>
                <a:lnTo>
                  <a:pt x="9" y="28"/>
                </a:lnTo>
                <a:lnTo>
                  <a:pt x="7" y="31"/>
                </a:lnTo>
                <a:lnTo>
                  <a:pt x="6" y="34"/>
                </a:lnTo>
                <a:lnTo>
                  <a:pt x="6" y="37"/>
                </a:lnTo>
                <a:lnTo>
                  <a:pt x="4" y="40"/>
                </a:lnTo>
                <a:lnTo>
                  <a:pt x="3" y="42"/>
                </a:lnTo>
                <a:lnTo>
                  <a:pt x="3" y="45"/>
                </a:lnTo>
                <a:lnTo>
                  <a:pt x="2" y="48"/>
                </a:lnTo>
                <a:lnTo>
                  <a:pt x="2" y="51"/>
                </a:lnTo>
                <a:lnTo>
                  <a:pt x="2" y="54"/>
                </a:lnTo>
                <a:lnTo>
                  <a:pt x="0" y="57"/>
                </a:lnTo>
                <a:lnTo>
                  <a:pt x="0" y="59"/>
                </a:lnTo>
                <a:lnTo>
                  <a:pt x="0" y="64"/>
                </a:lnTo>
                <a:lnTo>
                  <a:pt x="2" y="66"/>
                </a:lnTo>
                <a:lnTo>
                  <a:pt x="2" y="69"/>
                </a:lnTo>
                <a:lnTo>
                  <a:pt x="2" y="72"/>
                </a:lnTo>
                <a:lnTo>
                  <a:pt x="3" y="75"/>
                </a:lnTo>
                <a:lnTo>
                  <a:pt x="3" y="78"/>
                </a:lnTo>
                <a:lnTo>
                  <a:pt x="4" y="81"/>
                </a:lnTo>
                <a:lnTo>
                  <a:pt x="6" y="83"/>
                </a:lnTo>
                <a:lnTo>
                  <a:pt x="6" y="86"/>
                </a:lnTo>
                <a:lnTo>
                  <a:pt x="7" y="89"/>
                </a:lnTo>
                <a:lnTo>
                  <a:pt x="9" y="90"/>
                </a:lnTo>
                <a:lnTo>
                  <a:pt x="11" y="93"/>
                </a:lnTo>
                <a:lnTo>
                  <a:pt x="13" y="96"/>
                </a:lnTo>
                <a:lnTo>
                  <a:pt x="14" y="97"/>
                </a:lnTo>
                <a:lnTo>
                  <a:pt x="16" y="100"/>
                </a:lnTo>
                <a:lnTo>
                  <a:pt x="18" y="103"/>
                </a:lnTo>
                <a:lnTo>
                  <a:pt x="20" y="104"/>
                </a:lnTo>
                <a:lnTo>
                  <a:pt x="23" y="106"/>
                </a:lnTo>
                <a:lnTo>
                  <a:pt x="24" y="109"/>
                </a:lnTo>
                <a:lnTo>
                  <a:pt x="27" y="110"/>
                </a:lnTo>
                <a:lnTo>
                  <a:pt x="30" y="112"/>
                </a:lnTo>
                <a:lnTo>
                  <a:pt x="33" y="113"/>
                </a:lnTo>
                <a:lnTo>
                  <a:pt x="34" y="114"/>
                </a:lnTo>
                <a:lnTo>
                  <a:pt x="37" y="116"/>
                </a:lnTo>
                <a:lnTo>
                  <a:pt x="40" y="116"/>
                </a:lnTo>
                <a:lnTo>
                  <a:pt x="42" y="117"/>
                </a:lnTo>
                <a:lnTo>
                  <a:pt x="45" y="119"/>
                </a:lnTo>
                <a:lnTo>
                  <a:pt x="48" y="119"/>
                </a:lnTo>
                <a:lnTo>
                  <a:pt x="51" y="120"/>
                </a:lnTo>
                <a:lnTo>
                  <a:pt x="55" y="120"/>
                </a:lnTo>
                <a:lnTo>
                  <a:pt x="58" y="120"/>
                </a:lnTo>
                <a:lnTo>
                  <a:pt x="61" y="120"/>
                </a:lnTo>
                <a:lnTo>
                  <a:pt x="64" y="120"/>
                </a:lnTo>
                <a:lnTo>
                  <a:pt x="66" y="120"/>
                </a:lnTo>
                <a:lnTo>
                  <a:pt x="69" y="120"/>
                </a:lnTo>
                <a:lnTo>
                  <a:pt x="72" y="119"/>
                </a:lnTo>
                <a:lnTo>
                  <a:pt x="76" y="119"/>
                </a:lnTo>
                <a:lnTo>
                  <a:pt x="79" y="117"/>
                </a:lnTo>
                <a:lnTo>
                  <a:pt x="82" y="116"/>
                </a:lnTo>
                <a:lnTo>
                  <a:pt x="83" y="116"/>
                </a:lnTo>
                <a:lnTo>
                  <a:pt x="86" y="114"/>
                </a:lnTo>
                <a:lnTo>
                  <a:pt x="89" y="113"/>
                </a:lnTo>
                <a:lnTo>
                  <a:pt x="92" y="112"/>
                </a:lnTo>
                <a:lnTo>
                  <a:pt x="95" y="110"/>
                </a:lnTo>
                <a:lnTo>
                  <a:pt x="96" y="109"/>
                </a:lnTo>
                <a:lnTo>
                  <a:pt x="99" y="106"/>
                </a:lnTo>
                <a:lnTo>
                  <a:pt x="102" y="104"/>
                </a:lnTo>
                <a:lnTo>
                  <a:pt x="103" y="103"/>
                </a:lnTo>
                <a:lnTo>
                  <a:pt x="105" y="100"/>
                </a:lnTo>
                <a:lnTo>
                  <a:pt x="107" y="97"/>
                </a:lnTo>
                <a:lnTo>
                  <a:pt x="109" y="96"/>
                </a:lnTo>
                <a:lnTo>
                  <a:pt x="110" y="93"/>
                </a:lnTo>
                <a:lnTo>
                  <a:pt x="112" y="90"/>
                </a:lnTo>
                <a:lnTo>
                  <a:pt x="113" y="89"/>
                </a:lnTo>
                <a:lnTo>
                  <a:pt x="114" y="86"/>
                </a:lnTo>
                <a:lnTo>
                  <a:pt x="116" y="83"/>
                </a:lnTo>
                <a:lnTo>
                  <a:pt x="117" y="81"/>
                </a:lnTo>
                <a:lnTo>
                  <a:pt x="119" y="78"/>
                </a:lnTo>
                <a:lnTo>
                  <a:pt x="119" y="75"/>
                </a:lnTo>
                <a:lnTo>
                  <a:pt x="120" y="72"/>
                </a:lnTo>
                <a:lnTo>
                  <a:pt x="120" y="69"/>
                </a:lnTo>
                <a:lnTo>
                  <a:pt x="120" y="66"/>
                </a:lnTo>
                <a:lnTo>
                  <a:pt x="120" y="64"/>
                </a:lnTo>
                <a:lnTo>
                  <a:pt x="120" y="59"/>
                </a:lnTo>
                <a:lnTo>
                  <a:pt x="120" y="57"/>
                </a:lnTo>
                <a:lnTo>
                  <a:pt x="120" y="54"/>
                </a:lnTo>
                <a:lnTo>
                  <a:pt x="120" y="51"/>
                </a:lnTo>
                <a:lnTo>
                  <a:pt x="120" y="48"/>
                </a:lnTo>
                <a:lnTo>
                  <a:pt x="119" y="45"/>
                </a:lnTo>
                <a:lnTo>
                  <a:pt x="119" y="42"/>
                </a:lnTo>
                <a:lnTo>
                  <a:pt x="117" y="40"/>
                </a:lnTo>
                <a:lnTo>
                  <a:pt x="116" y="37"/>
                </a:lnTo>
                <a:lnTo>
                  <a:pt x="114" y="34"/>
                </a:lnTo>
                <a:lnTo>
                  <a:pt x="113" y="31"/>
                </a:lnTo>
                <a:lnTo>
                  <a:pt x="112" y="28"/>
                </a:lnTo>
                <a:lnTo>
                  <a:pt x="110" y="27"/>
                </a:lnTo>
                <a:lnTo>
                  <a:pt x="109" y="24"/>
                </a:lnTo>
                <a:lnTo>
                  <a:pt x="107" y="21"/>
                </a:lnTo>
                <a:lnTo>
                  <a:pt x="105" y="20"/>
                </a:lnTo>
                <a:lnTo>
                  <a:pt x="103" y="17"/>
                </a:lnTo>
                <a:lnTo>
                  <a:pt x="102" y="16"/>
                </a:lnTo>
                <a:lnTo>
                  <a:pt x="99" y="14"/>
                </a:lnTo>
                <a:lnTo>
                  <a:pt x="96" y="11"/>
                </a:lnTo>
                <a:lnTo>
                  <a:pt x="95" y="10"/>
                </a:lnTo>
                <a:lnTo>
                  <a:pt x="92" y="9"/>
                </a:lnTo>
                <a:lnTo>
                  <a:pt x="89" y="7"/>
                </a:lnTo>
                <a:lnTo>
                  <a:pt x="86" y="6"/>
                </a:lnTo>
                <a:lnTo>
                  <a:pt x="83" y="4"/>
                </a:lnTo>
                <a:lnTo>
                  <a:pt x="82" y="3"/>
                </a:lnTo>
                <a:lnTo>
                  <a:pt x="79" y="3"/>
                </a:lnTo>
                <a:lnTo>
                  <a:pt x="76" y="2"/>
                </a:lnTo>
                <a:lnTo>
                  <a:pt x="72" y="2"/>
                </a:lnTo>
                <a:lnTo>
                  <a:pt x="69" y="0"/>
                </a:lnTo>
                <a:lnTo>
                  <a:pt x="66" y="0"/>
                </a:lnTo>
                <a:lnTo>
                  <a:pt x="64" y="0"/>
                </a:lnTo>
                <a:lnTo>
                  <a:pt x="61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1" name="Line 33">
            <a:extLst>
              <a:ext uri="{FF2B5EF4-FFF2-40B4-BE49-F238E27FC236}">
                <a16:creationId xmlns:a16="http://schemas.microsoft.com/office/drawing/2014/main" id="{8B2F4691-AE04-C046-AAFD-EEE06456D8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21539" y="3938589"/>
            <a:ext cx="11112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2" name="Line 34">
            <a:extLst>
              <a:ext uri="{FF2B5EF4-FFF2-40B4-BE49-F238E27FC236}">
                <a16:creationId xmlns:a16="http://schemas.microsoft.com/office/drawing/2014/main" id="{F85284A0-3204-3D4F-98D1-B79B1B02A01A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0025" y="3938589"/>
            <a:ext cx="17938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3" name="Freeform 35">
            <a:extLst>
              <a:ext uri="{FF2B5EF4-FFF2-40B4-BE49-F238E27FC236}">
                <a16:creationId xmlns:a16="http://schemas.microsoft.com/office/drawing/2014/main" id="{C9B972B1-4085-854A-8B91-EBB2E1AFC092}"/>
              </a:ext>
            </a:extLst>
          </p:cNvPr>
          <p:cNvSpPr>
            <a:spLocks/>
          </p:cNvSpPr>
          <p:nvPr/>
        </p:nvSpPr>
        <p:spPr bwMode="auto">
          <a:xfrm>
            <a:off x="6729414" y="3759201"/>
            <a:ext cx="357187" cy="358775"/>
          </a:xfrm>
          <a:custGeom>
            <a:avLst/>
            <a:gdLst>
              <a:gd name="T0" fmla="*/ 2147483646 w 452"/>
              <a:gd name="T1" fmla="*/ 2147483646 h 452"/>
              <a:gd name="T2" fmla="*/ 0 w 452"/>
              <a:gd name="T3" fmla="*/ 2147483646 h 452"/>
              <a:gd name="T4" fmla="*/ 0 w 452"/>
              <a:gd name="T5" fmla="*/ 0 h 452"/>
              <a:gd name="T6" fmla="*/ 2147483646 w 452"/>
              <a:gd name="T7" fmla="*/ 2147483646 h 4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52" h="452">
                <a:moveTo>
                  <a:pt x="452" y="226"/>
                </a:moveTo>
                <a:lnTo>
                  <a:pt x="0" y="452"/>
                </a:lnTo>
                <a:lnTo>
                  <a:pt x="0" y="0"/>
                </a:lnTo>
                <a:lnTo>
                  <a:pt x="452" y="226"/>
                </a:lnTo>
                <a:close/>
              </a:path>
            </a:pathLst>
          </a:custGeom>
          <a:noFill/>
          <a:ln w="28575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4" name="Freeform 37">
            <a:extLst>
              <a:ext uri="{FF2B5EF4-FFF2-40B4-BE49-F238E27FC236}">
                <a16:creationId xmlns:a16="http://schemas.microsoft.com/office/drawing/2014/main" id="{51B2297F-E599-604E-8F48-FFAF25BC7449}"/>
              </a:ext>
            </a:extLst>
          </p:cNvPr>
          <p:cNvSpPr>
            <a:spLocks/>
          </p:cNvSpPr>
          <p:nvPr/>
        </p:nvSpPr>
        <p:spPr bwMode="auto">
          <a:xfrm>
            <a:off x="7107238" y="3892550"/>
            <a:ext cx="95250" cy="95250"/>
          </a:xfrm>
          <a:custGeom>
            <a:avLst/>
            <a:gdLst>
              <a:gd name="T0" fmla="*/ 2147483646 w 120"/>
              <a:gd name="T1" fmla="*/ 0 h 120"/>
              <a:gd name="T2" fmla="*/ 2147483646 w 120"/>
              <a:gd name="T3" fmla="*/ 2147483646 h 120"/>
              <a:gd name="T4" fmla="*/ 2147483646 w 120"/>
              <a:gd name="T5" fmla="*/ 2147483646 h 120"/>
              <a:gd name="T6" fmla="*/ 2147483646 w 120"/>
              <a:gd name="T7" fmla="*/ 2147483646 h 120"/>
              <a:gd name="T8" fmla="*/ 2147483646 w 120"/>
              <a:gd name="T9" fmla="*/ 2147483646 h 120"/>
              <a:gd name="T10" fmla="*/ 2147483646 w 120"/>
              <a:gd name="T11" fmla="*/ 2147483646 h 120"/>
              <a:gd name="T12" fmla="*/ 2147483646 w 120"/>
              <a:gd name="T13" fmla="*/ 2147483646 h 120"/>
              <a:gd name="T14" fmla="*/ 2147483646 w 120"/>
              <a:gd name="T15" fmla="*/ 2147483646 h 120"/>
              <a:gd name="T16" fmla="*/ 2147483646 w 120"/>
              <a:gd name="T17" fmla="*/ 2147483646 h 120"/>
              <a:gd name="T18" fmla="*/ 2147483646 w 120"/>
              <a:gd name="T19" fmla="*/ 2147483646 h 120"/>
              <a:gd name="T20" fmla="*/ 0 w 120"/>
              <a:gd name="T21" fmla="*/ 2147483646 h 120"/>
              <a:gd name="T22" fmla="*/ 2147483646 w 120"/>
              <a:gd name="T23" fmla="*/ 2147483646 h 120"/>
              <a:gd name="T24" fmla="*/ 2147483646 w 120"/>
              <a:gd name="T25" fmla="*/ 2147483646 h 120"/>
              <a:gd name="T26" fmla="*/ 2147483646 w 120"/>
              <a:gd name="T27" fmla="*/ 2147483646 h 120"/>
              <a:gd name="T28" fmla="*/ 2147483646 w 120"/>
              <a:gd name="T29" fmla="*/ 2147483646 h 120"/>
              <a:gd name="T30" fmla="*/ 2147483646 w 120"/>
              <a:gd name="T31" fmla="*/ 2147483646 h 120"/>
              <a:gd name="T32" fmla="*/ 2147483646 w 120"/>
              <a:gd name="T33" fmla="*/ 2147483646 h 120"/>
              <a:gd name="T34" fmla="*/ 2147483646 w 120"/>
              <a:gd name="T35" fmla="*/ 2147483646 h 120"/>
              <a:gd name="T36" fmla="*/ 2147483646 w 120"/>
              <a:gd name="T37" fmla="*/ 2147483646 h 120"/>
              <a:gd name="T38" fmla="*/ 2147483646 w 120"/>
              <a:gd name="T39" fmla="*/ 2147483646 h 120"/>
              <a:gd name="T40" fmla="*/ 2147483646 w 120"/>
              <a:gd name="T41" fmla="*/ 2147483646 h 120"/>
              <a:gd name="T42" fmla="*/ 2147483646 w 120"/>
              <a:gd name="T43" fmla="*/ 2147483646 h 120"/>
              <a:gd name="T44" fmla="*/ 2147483646 w 120"/>
              <a:gd name="T45" fmla="*/ 2147483646 h 120"/>
              <a:gd name="T46" fmla="*/ 2147483646 w 120"/>
              <a:gd name="T47" fmla="*/ 2147483646 h 120"/>
              <a:gd name="T48" fmla="*/ 2147483646 w 120"/>
              <a:gd name="T49" fmla="*/ 2147483646 h 120"/>
              <a:gd name="T50" fmla="*/ 2147483646 w 120"/>
              <a:gd name="T51" fmla="*/ 2147483646 h 120"/>
              <a:gd name="T52" fmla="*/ 2147483646 w 120"/>
              <a:gd name="T53" fmla="*/ 2147483646 h 120"/>
              <a:gd name="T54" fmla="*/ 2147483646 w 120"/>
              <a:gd name="T55" fmla="*/ 2147483646 h 120"/>
              <a:gd name="T56" fmla="*/ 2147483646 w 120"/>
              <a:gd name="T57" fmla="*/ 2147483646 h 120"/>
              <a:gd name="T58" fmla="*/ 2147483646 w 120"/>
              <a:gd name="T59" fmla="*/ 2147483646 h 120"/>
              <a:gd name="T60" fmla="*/ 2147483646 w 120"/>
              <a:gd name="T61" fmla="*/ 2147483646 h 120"/>
              <a:gd name="T62" fmla="*/ 2147483646 w 120"/>
              <a:gd name="T63" fmla="*/ 2147483646 h 120"/>
              <a:gd name="T64" fmla="*/ 2147483646 w 120"/>
              <a:gd name="T65" fmla="*/ 2147483646 h 120"/>
              <a:gd name="T66" fmla="*/ 2147483646 w 120"/>
              <a:gd name="T67" fmla="*/ 2147483646 h 120"/>
              <a:gd name="T68" fmla="*/ 2147483646 w 120"/>
              <a:gd name="T69" fmla="*/ 2147483646 h 120"/>
              <a:gd name="T70" fmla="*/ 2147483646 w 120"/>
              <a:gd name="T71" fmla="*/ 2147483646 h 120"/>
              <a:gd name="T72" fmla="*/ 2147483646 w 120"/>
              <a:gd name="T73" fmla="*/ 2147483646 h 120"/>
              <a:gd name="T74" fmla="*/ 2147483646 w 120"/>
              <a:gd name="T75" fmla="*/ 2147483646 h 120"/>
              <a:gd name="T76" fmla="*/ 2147483646 w 120"/>
              <a:gd name="T77" fmla="*/ 2147483646 h 120"/>
              <a:gd name="T78" fmla="*/ 2147483646 w 120"/>
              <a:gd name="T79" fmla="*/ 2147483646 h 120"/>
              <a:gd name="T80" fmla="*/ 2147483646 w 120"/>
              <a:gd name="T81" fmla="*/ 2147483646 h 120"/>
              <a:gd name="T82" fmla="*/ 2147483646 w 120"/>
              <a:gd name="T83" fmla="*/ 2147483646 h 120"/>
              <a:gd name="T84" fmla="*/ 2147483646 w 120"/>
              <a:gd name="T85" fmla="*/ 0 h 120"/>
              <a:gd name="T86" fmla="*/ 2147483646 w 120"/>
              <a:gd name="T87" fmla="*/ 0 h 12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20" h="120">
                <a:moveTo>
                  <a:pt x="61" y="0"/>
                </a:moveTo>
                <a:lnTo>
                  <a:pt x="58" y="0"/>
                </a:lnTo>
                <a:lnTo>
                  <a:pt x="55" y="0"/>
                </a:lnTo>
                <a:lnTo>
                  <a:pt x="51" y="0"/>
                </a:lnTo>
                <a:lnTo>
                  <a:pt x="48" y="2"/>
                </a:lnTo>
                <a:lnTo>
                  <a:pt x="45" y="2"/>
                </a:lnTo>
                <a:lnTo>
                  <a:pt x="42" y="3"/>
                </a:lnTo>
                <a:lnTo>
                  <a:pt x="39" y="3"/>
                </a:lnTo>
                <a:lnTo>
                  <a:pt x="37" y="4"/>
                </a:lnTo>
                <a:lnTo>
                  <a:pt x="34" y="6"/>
                </a:lnTo>
                <a:lnTo>
                  <a:pt x="32" y="7"/>
                </a:lnTo>
                <a:lnTo>
                  <a:pt x="30" y="9"/>
                </a:lnTo>
                <a:lnTo>
                  <a:pt x="27" y="10"/>
                </a:lnTo>
                <a:lnTo>
                  <a:pt x="24" y="11"/>
                </a:lnTo>
                <a:lnTo>
                  <a:pt x="23" y="14"/>
                </a:lnTo>
                <a:lnTo>
                  <a:pt x="20" y="16"/>
                </a:lnTo>
                <a:lnTo>
                  <a:pt x="18" y="17"/>
                </a:lnTo>
                <a:lnTo>
                  <a:pt x="16" y="20"/>
                </a:lnTo>
                <a:lnTo>
                  <a:pt x="14" y="21"/>
                </a:lnTo>
                <a:lnTo>
                  <a:pt x="13" y="24"/>
                </a:lnTo>
                <a:lnTo>
                  <a:pt x="11" y="27"/>
                </a:lnTo>
                <a:lnTo>
                  <a:pt x="8" y="28"/>
                </a:lnTo>
                <a:lnTo>
                  <a:pt x="7" y="31"/>
                </a:lnTo>
                <a:lnTo>
                  <a:pt x="6" y="34"/>
                </a:lnTo>
                <a:lnTo>
                  <a:pt x="6" y="37"/>
                </a:lnTo>
                <a:lnTo>
                  <a:pt x="4" y="40"/>
                </a:lnTo>
                <a:lnTo>
                  <a:pt x="3" y="42"/>
                </a:lnTo>
                <a:lnTo>
                  <a:pt x="3" y="45"/>
                </a:lnTo>
                <a:lnTo>
                  <a:pt x="1" y="48"/>
                </a:lnTo>
                <a:lnTo>
                  <a:pt x="1" y="51"/>
                </a:lnTo>
                <a:lnTo>
                  <a:pt x="1" y="54"/>
                </a:lnTo>
                <a:lnTo>
                  <a:pt x="0" y="57"/>
                </a:lnTo>
                <a:lnTo>
                  <a:pt x="0" y="59"/>
                </a:lnTo>
                <a:lnTo>
                  <a:pt x="0" y="64"/>
                </a:lnTo>
                <a:lnTo>
                  <a:pt x="1" y="66"/>
                </a:lnTo>
                <a:lnTo>
                  <a:pt x="1" y="69"/>
                </a:lnTo>
                <a:lnTo>
                  <a:pt x="1" y="72"/>
                </a:lnTo>
                <a:lnTo>
                  <a:pt x="3" y="75"/>
                </a:lnTo>
                <a:lnTo>
                  <a:pt x="3" y="78"/>
                </a:lnTo>
                <a:lnTo>
                  <a:pt x="4" y="81"/>
                </a:lnTo>
                <a:lnTo>
                  <a:pt x="6" y="83"/>
                </a:lnTo>
                <a:lnTo>
                  <a:pt x="6" y="86"/>
                </a:lnTo>
                <a:lnTo>
                  <a:pt x="7" y="89"/>
                </a:lnTo>
                <a:lnTo>
                  <a:pt x="8" y="90"/>
                </a:lnTo>
                <a:lnTo>
                  <a:pt x="11" y="93"/>
                </a:lnTo>
                <a:lnTo>
                  <a:pt x="13" y="96"/>
                </a:lnTo>
                <a:lnTo>
                  <a:pt x="14" y="97"/>
                </a:lnTo>
                <a:lnTo>
                  <a:pt x="16" y="100"/>
                </a:lnTo>
                <a:lnTo>
                  <a:pt x="18" y="103"/>
                </a:lnTo>
                <a:lnTo>
                  <a:pt x="20" y="104"/>
                </a:lnTo>
                <a:lnTo>
                  <a:pt x="23" y="106"/>
                </a:lnTo>
                <a:lnTo>
                  <a:pt x="24" y="109"/>
                </a:lnTo>
                <a:lnTo>
                  <a:pt x="27" y="110"/>
                </a:lnTo>
                <a:lnTo>
                  <a:pt x="30" y="112"/>
                </a:lnTo>
                <a:lnTo>
                  <a:pt x="32" y="113"/>
                </a:lnTo>
                <a:lnTo>
                  <a:pt x="34" y="114"/>
                </a:lnTo>
                <a:lnTo>
                  <a:pt x="37" y="116"/>
                </a:lnTo>
                <a:lnTo>
                  <a:pt x="39" y="116"/>
                </a:lnTo>
                <a:lnTo>
                  <a:pt x="42" y="117"/>
                </a:lnTo>
                <a:lnTo>
                  <a:pt x="45" y="119"/>
                </a:lnTo>
                <a:lnTo>
                  <a:pt x="48" y="119"/>
                </a:lnTo>
                <a:lnTo>
                  <a:pt x="51" y="120"/>
                </a:lnTo>
                <a:lnTo>
                  <a:pt x="55" y="120"/>
                </a:lnTo>
                <a:lnTo>
                  <a:pt x="58" y="120"/>
                </a:lnTo>
                <a:lnTo>
                  <a:pt x="61" y="120"/>
                </a:lnTo>
                <a:lnTo>
                  <a:pt x="63" y="120"/>
                </a:lnTo>
                <a:lnTo>
                  <a:pt x="66" y="120"/>
                </a:lnTo>
                <a:lnTo>
                  <a:pt x="69" y="120"/>
                </a:lnTo>
                <a:lnTo>
                  <a:pt x="72" y="119"/>
                </a:lnTo>
                <a:lnTo>
                  <a:pt x="76" y="119"/>
                </a:lnTo>
                <a:lnTo>
                  <a:pt x="79" y="117"/>
                </a:lnTo>
                <a:lnTo>
                  <a:pt x="82" y="116"/>
                </a:lnTo>
                <a:lnTo>
                  <a:pt x="83" y="116"/>
                </a:lnTo>
                <a:lnTo>
                  <a:pt x="86" y="114"/>
                </a:lnTo>
                <a:lnTo>
                  <a:pt x="89" y="113"/>
                </a:lnTo>
                <a:lnTo>
                  <a:pt x="92" y="112"/>
                </a:lnTo>
                <a:lnTo>
                  <a:pt x="94" y="110"/>
                </a:lnTo>
                <a:lnTo>
                  <a:pt x="96" y="109"/>
                </a:lnTo>
                <a:lnTo>
                  <a:pt x="99" y="106"/>
                </a:lnTo>
                <a:lnTo>
                  <a:pt x="102" y="104"/>
                </a:lnTo>
                <a:lnTo>
                  <a:pt x="103" y="103"/>
                </a:lnTo>
                <a:lnTo>
                  <a:pt x="104" y="100"/>
                </a:lnTo>
                <a:lnTo>
                  <a:pt x="107" y="97"/>
                </a:lnTo>
                <a:lnTo>
                  <a:pt x="109" y="96"/>
                </a:lnTo>
                <a:lnTo>
                  <a:pt x="110" y="93"/>
                </a:lnTo>
                <a:lnTo>
                  <a:pt x="111" y="90"/>
                </a:lnTo>
                <a:lnTo>
                  <a:pt x="113" y="89"/>
                </a:lnTo>
                <a:lnTo>
                  <a:pt x="114" y="86"/>
                </a:lnTo>
                <a:lnTo>
                  <a:pt x="116" y="83"/>
                </a:lnTo>
                <a:lnTo>
                  <a:pt x="117" y="81"/>
                </a:lnTo>
                <a:lnTo>
                  <a:pt x="118" y="78"/>
                </a:lnTo>
                <a:lnTo>
                  <a:pt x="118" y="75"/>
                </a:lnTo>
                <a:lnTo>
                  <a:pt x="120" y="72"/>
                </a:lnTo>
                <a:lnTo>
                  <a:pt x="120" y="69"/>
                </a:lnTo>
                <a:lnTo>
                  <a:pt x="120" y="66"/>
                </a:lnTo>
                <a:lnTo>
                  <a:pt x="120" y="64"/>
                </a:lnTo>
                <a:lnTo>
                  <a:pt x="120" y="59"/>
                </a:lnTo>
                <a:lnTo>
                  <a:pt x="120" y="57"/>
                </a:lnTo>
                <a:lnTo>
                  <a:pt x="120" y="54"/>
                </a:lnTo>
                <a:lnTo>
                  <a:pt x="120" y="51"/>
                </a:lnTo>
                <a:lnTo>
                  <a:pt x="120" y="48"/>
                </a:lnTo>
                <a:lnTo>
                  <a:pt x="118" y="45"/>
                </a:lnTo>
                <a:lnTo>
                  <a:pt x="118" y="42"/>
                </a:lnTo>
                <a:lnTo>
                  <a:pt x="117" y="40"/>
                </a:lnTo>
                <a:lnTo>
                  <a:pt x="116" y="37"/>
                </a:lnTo>
                <a:lnTo>
                  <a:pt x="114" y="34"/>
                </a:lnTo>
                <a:lnTo>
                  <a:pt x="113" y="31"/>
                </a:lnTo>
                <a:lnTo>
                  <a:pt x="111" y="28"/>
                </a:lnTo>
                <a:lnTo>
                  <a:pt x="110" y="27"/>
                </a:lnTo>
                <a:lnTo>
                  <a:pt x="109" y="24"/>
                </a:lnTo>
                <a:lnTo>
                  <a:pt x="107" y="21"/>
                </a:lnTo>
                <a:lnTo>
                  <a:pt x="104" y="20"/>
                </a:lnTo>
                <a:lnTo>
                  <a:pt x="103" y="17"/>
                </a:lnTo>
                <a:lnTo>
                  <a:pt x="102" y="16"/>
                </a:lnTo>
                <a:lnTo>
                  <a:pt x="99" y="14"/>
                </a:lnTo>
                <a:lnTo>
                  <a:pt x="96" y="11"/>
                </a:lnTo>
                <a:lnTo>
                  <a:pt x="94" y="10"/>
                </a:lnTo>
                <a:lnTo>
                  <a:pt x="92" y="9"/>
                </a:lnTo>
                <a:lnTo>
                  <a:pt x="89" y="7"/>
                </a:lnTo>
                <a:lnTo>
                  <a:pt x="86" y="6"/>
                </a:lnTo>
                <a:lnTo>
                  <a:pt x="83" y="4"/>
                </a:lnTo>
                <a:lnTo>
                  <a:pt x="82" y="3"/>
                </a:lnTo>
                <a:lnTo>
                  <a:pt x="79" y="3"/>
                </a:lnTo>
                <a:lnTo>
                  <a:pt x="76" y="2"/>
                </a:lnTo>
                <a:lnTo>
                  <a:pt x="72" y="2"/>
                </a:lnTo>
                <a:lnTo>
                  <a:pt x="69" y="0"/>
                </a:lnTo>
                <a:lnTo>
                  <a:pt x="66" y="0"/>
                </a:lnTo>
                <a:lnTo>
                  <a:pt x="63" y="0"/>
                </a:lnTo>
                <a:lnTo>
                  <a:pt x="61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5" name="Line 38">
            <a:extLst>
              <a:ext uri="{FF2B5EF4-FFF2-40B4-BE49-F238E27FC236}">
                <a16:creationId xmlns:a16="http://schemas.microsoft.com/office/drawing/2014/main" id="{04D36030-ED29-6144-A735-3CCD0A6736F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0550" y="3579814"/>
            <a:ext cx="1588" cy="3587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6" name="Line 39">
            <a:extLst>
              <a:ext uri="{FF2B5EF4-FFF2-40B4-BE49-F238E27FC236}">
                <a16:creationId xmlns:a16="http://schemas.microsoft.com/office/drawing/2014/main" id="{3F6EE1A8-7556-0048-A31A-1C717584526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5289" y="3579814"/>
            <a:ext cx="1587" cy="3587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7" name="Freeform 40">
            <a:extLst>
              <a:ext uri="{FF2B5EF4-FFF2-40B4-BE49-F238E27FC236}">
                <a16:creationId xmlns:a16="http://schemas.microsoft.com/office/drawing/2014/main" id="{5CC0E117-97CB-1C43-9612-2A81C6739E94}"/>
              </a:ext>
            </a:extLst>
          </p:cNvPr>
          <p:cNvSpPr>
            <a:spLocks/>
          </p:cNvSpPr>
          <p:nvPr/>
        </p:nvSpPr>
        <p:spPr bwMode="auto">
          <a:xfrm>
            <a:off x="4937125" y="3579814"/>
            <a:ext cx="247650" cy="358775"/>
          </a:xfrm>
          <a:custGeom>
            <a:avLst/>
            <a:gdLst>
              <a:gd name="T0" fmla="*/ 0 w 310"/>
              <a:gd name="T1" fmla="*/ 0 h 451"/>
              <a:gd name="T2" fmla="*/ 0 w 310"/>
              <a:gd name="T3" fmla="*/ 2147483646 h 451"/>
              <a:gd name="T4" fmla="*/ 2147483646 w 310"/>
              <a:gd name="T5" fmla="*/ 2147483646 h 451"/>
              <a:gd name="T6" fmla="*/ 2147483646 w 310"/>
              <a:gd name="T7" fmla="*/ 2147483646 h 4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0" h="451">
                <a:moveTo>
                  <a:pt x="0" y="0"/>
                </a:moveTo>
                <a:lnTo>
                  <a:pt x="0" y="141"/>
                </a:lnTo>
                <a:lnTo>
                  <a:pt x="310" y="141"/>
                </a:lnTo>
                <a:lnTo>
                  <a:pt x="310" y="451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8" name="Freeform 41">
            <a:extLst>
              <a:ext uri="{FF2B5EF4-FFF2-40B4-BE49-F238E27FC236}">
                <a16:creationId xmlns:a16="http://schemas.microsoft.com/office/drawing/2014/main" id="{E1024346-B1AF-FF42-958D-B863CA5396F6}"/>
              </a:ext>
            </a:extLst>
          </p:cNvPr>
          <p:cNvSpPr>
            <a:spLocks/>
          </p:cNvSpPr>
          <p:nvPr/>
        </p:nvSpPr>
        <p:spPr bwMode="auto">
          <a:xfrm>
            <a:off x="6011863" y="3579814"/>
            <a:ext cx="247650" cy="358775"/>
          </a:xfrm>
          <a:custGeom>
            <a:avLst/>
            <a:gdLst>
              <a:gd name="T0" fmla="*/ 0 w 310"/>
              <a:gd name="T1" fmla="*/ 0 h 451"/>
              <a:gd name="T2" fmla="*/ 0 w 310"/>
              <a:gd name="T3" fmla="*/ 2147483646 h 451"/>
              <a:gd name="T4" fmla="*/ 2147483646 w 310"/>
              <a:gd name="T5" fmla="*/ 2147483646 h 451"/>
              <a:gd name="T6" fmla="*/ 2147483646 w 310"/>
              <a:gd name="T7" fmla="*/ 2147483646 h 4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0" h="451">
                <a:moveTo>
                  <a:pt x="0" y="0"/>
                </a:moveTo>
                <a:lnTo>
                  <a:pt x="0" y="141"/>
                </a:lnTo>
                <a:lnTo>
                  <a:pt x="310" y="141"/>
                </a:lnTo>
                <a:lnTo>
                  <a:pt x="310" y="451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9" name="Freeform 42">
            <a:extLst>
              <a:ext uri="{FF2B5EF4-FFF2-40B4-BE49-F238E27FC236}">
                <a16:creationId xmlns:a16="http://schemas.microsoft.com/office/drawing/2014/main" id="{4F8820ED-3F4A-3543-A7E6-CC27602B3838}"/>
              </a:ext>
            </a:extLst>
          </p:cNvPr>
          <p:cNvSpPr>
            <a:spLocks/>
          </p:cNvSpPr>
          <p:nvPr/>
        </p:nvSpPr>
        <p:spPr bwMode="auto">
          <a:xfrm>
            <a:off x="7086601" y="3579814"/>
            <a:ext cx="246063" cy="358775"/>
          </a:xfrm>
          <a:custGeom>
            <a:avLst/>
            <a:gdLst>
              <a:gd name="T0" fmla="*/ 0 w 310"/>
              <a:gd name="T1" fmla="*/ 0 h 451"/>
              <a:gd name="T2" fmla="*/ 0 w 310"/>
              <a:gd name="T3" fmla="*/ 2147483646 h 451"/>
              <a:gd name="T4" fmla="*/ 2147483646 w 310"/>
              <a:gd name="T5" fmla="*/ 2147483646 h 451"/>
              <a:gd name="T6" fmla="*/ 2147483646 w 310"/>
              <a:gd name="T7" fmla="*/ 2147483646 h 4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0" h="451">
                <a:moveTo>
                  <a:pt x="0" y="0"/>
                </a:moveTo>
                <a:lnTo>
                  <a:pt x="0" y="141"/>
                </a:lnTo>
                <a:lnTo>
                  <a:pt x="310" y="141"/>
                </a:lnTo>
                <a:lnTo>
                  <a:pt x="310" y="451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30" name="Line 43">
            <a:extLst>
              <a:ext uri="{FF2B5EF4-FFF2-40B4-BE49-F238E27FC236}">
                <a16:creationId xmlns:a16="http://schemas.microsoft.com/office/drawing/2014/main" id="{0752E0D9-6B08-5B41-A2B1-696D78B95ACF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0025" y="3579814"/>
            <a:ext cx="1588" cy="3587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31" name="Line 44">
            <a:extLst>
              <a:ext uri="{FF2B5EF4-FFF2-40B4-BE49-F238E27FC236}">
                <a16:creationId xmlns:a16="http://schemas.microsoft.com/office/drawing/2014/main" id="{C306D471-AEAC-BB4E-879D-E504DA636C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35489" y="4587875"/>
            <a:ext cx="1111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32" name="Line 45">
            <a:extLst>
              <a:ext uri="{FF2B5EF4-FFF2-40B4-BE49-F238E27FC236}">
                <a16:creationId xmlns:a16="http://schemas.microsoft.com/office/drawing/2014/main" id="{9FD61F28-D783-BE44-84BB-4C1011F125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3976" y="4587875"/>
            <a:ext cx="2000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33" name="Freeform 46">
            <a:extLst>
              <a:ext uri="{FF2B5EF4-FFF2-40B4-BE49-F238E27FC236}">
                <a16:creationId xmlns:a16="http://schemas.microsoft.com/office/drawing/2014/main" id="{ED76D30A-1F19-F842-ACD6-1CD832F2816F}"/>
              </a:ext>
            </a:extLst>
          </p:cNvPr>
          <p:cNvSpPr>
            <a:spLocks/>
          </p:cNvSpPr>
          <p:nvPr/>
        </p:nvSpPr>
        <p:spPr bwMode="auto">
          <a:xfrm>
            <a:off x="4064001" y="4408489"/>
            <a:ext cx="358775" cy="358775"/>
          </a:xfrm>
          <a:custGeom>
            <a:avLst/>
            <a:gdLst>
              <a:gd name="T0" fmla="*/ 2147483646 w 451"/>
              <a:gd name="T1" fmla="*/ 2147483646 h 452"/>
              <a:gd name="T2" fmla="*/ 0 w 451"/>
              <a:gd name="T3" fmla="*/ 2147483646 h 452"/>
              <a:gd name="T4" fmla="*/ 0 w 451"/>
              <a:gd name="T5" fmla="*/ 0 h 452"/>
              <a:gd name="T6" fmla="*/ 2147483646 w 451"/>
              <a:gd name="T7" fmla="*/ 2147483646 h 4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51" h="452">
                <a:moveTo>
                  <a:pt x="451" y="226"/>
                </a:moveTo>
                <a:lnTo>
                  <a:pt x="0" y="452"/>
                </a:lnTo>
                <a:lnTo>
                  <a:pt x="0" y="0"/>
                </a:lnTo>
                <a:lnTo>
                  <a:pt x="451" y="226"/>
                </a:lnTo>
                <a:close/>
              </a:path>
            </a:pathLst>
          </a:custGeom>
          <a:noFill/>
          <a:ln w="28575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34" name="Freeform 48">
            <a:extLst>
              <a:ext uri="{FF2B5EF4-FFF2-40B4-BE49-F238E27FC236}">
                <a16:creationId xmlns:a16="http://schemas.microsoft.com/office/drawing/2014/main" id="{4D05454C-0E04-8545-BCF3-82E11BE98C70}"/>
              </a:ext>
            </a:extLst>
          </p:cNvPr>
          <p:cNvSpPr>
            <a:spLocks/>
          </p:cNvSpPr>
          <p:nvPr/>
        </p:nvSpPr>
        <p:spPr bwMode="auto">
          <a:xfrm>
            <a:off x="4443413" y="4541838"/>
            <a:ext cx="95250" cy="95250"/>
          </a:xfrm>
          <a:custGeom>
            <a:avLst/>
            <a:gdLst>
              <a:gd name="T0" fmla="*/ 2147483646 w 119"/>
              <a:gd name="T1" fmla="*/ 0 h 120"/>
              <a:gd name="T2" fmla="*/ 2147483646 w 119"/>
              <a:gd name="T3" fmla="*/ 2147483646 h 120"/>
              <a:gd name="T4" fmla="*/ 2147483646 w 119"/>
              <a:gd name="T5" fmla="*/ 2147483646 h 120"/>
              <a:gd name="T6" fmla="*/ 2147483646 w 119"/>
              <a:gd name="T7" fmla="*/ 2147483646 h 120"/>
              <a:gd name="T8" fmla="*/ 2147483646 w 119"/>
              <a:gd name="T9" fmla="*/ 2147483646 h 120"/>
              <a:gd name="T10" fmla="*/ 2147483646 w 119"/>
              <a:gd name="T11" fmla="*/ 2147483646 h 120"/>
              <a:gd name="T12" fmla="*/ 2147483646 w 119"/>
              <a:gd name="T13" fmla="*/ 2147483646 h 120"/>
              <a:gd name="T14" fmla="*/ 2147483646 w 119"/>
              <a:gd name="T15" fmla="*/ 2147483646 h 120"/>
              <a:gd name="T16" fmla="*/ 2147483646 w 119"/>
              <a:gd name="T17" fmla="*/ 2147483646 h 120"/>
              <a:gd name="T18" fmla="*/ 2147483646 w 119"/>
              <a:gd name="T19" fmla="*/ 2147483646 h 120"/>
              <a:gd name="T20" fmla="*/ 0 w 119"/>
              <a:gd name="T21" fmla="*/ 2147483646 h 120"/>
              <a:gd name="T22" fmla="*/ 2147483646 w 119"/>
              <a:gd name="T23" fmla="*/ 2147483646 h 120"/>
              <a:gd name="T24" fmla="*/ 2147483646 w 119"/>
              <a:gd name="T25" fmla="*/ 2147483646 h 120"/>
              <a:gd name="T26" fmla="*/ 2147483646 w 119"/>
              <a:gd name="T27" fmla="*/ 2147483646 h 120"/>
              <a:gd name="T28" fmla="*/ 2147483646 w 119"/>
              <a:gd name="T29" fmla="*/ 2147483646 h 120"/>
              <a:gd name="T30" fmla="*/ 2147483646 w 119"/>
              <a:gd name="T31" fmla="*/ 2147483646 h 120"/>
              <a:gd name="T32" fmla="*/ 2147483646 w 119"/>
              <a:gd name="T33" fmla="*/ 2147483646 h 120"/>
              <a:gd name="T34" fmla="*/ 2147483646 w 119"/>
              <a:gd name="T35" fmla="*/ 2147483646 h 120"/>
              <a:gd name="T36" fmla="*/ 2147483646 w 119"/>
              <a:gd name="T37" fmla="*/ 2147483646 h 120"/>
              <a:gd name="T38" fmla="*/ 2147483646 w 119"/>
              <a:gd name="T39" fmla="*/ 2147483646 h 120"/>
              <a:gd name="T40" fmla="*/ 2147483646 w 119"/>
              <a:gd name="T41" fmla="*/ 2147483646 h 120"/>
              <a:gd name="T42" fmla="*/ 2147483646 w 119"/>
              <a:gd name="T43" fmla="*/ 2147483646 h 120"/>
              <a:gd name="T44" fmla="*/ 2147483646 w 119"/>
              <a:gd name="T45" fmla="*/ 2147483646 h 120"/>
              <a:gd name="T46" fmla="*/ 2147483646 w 119"/>
              <a:gd name="T47" fmla="*/ 2147483646 h 120"/>
              <a:gd name="T48" fmla="*/ 2147483646 w 119"/>
              <a:gd name="T49" fmla="*/ 2147483646 h 120"/>
              <a:gd name="T50" fmla="*/ 2147483646 w 119"/>
              <a:gd name="T51" fmla="*/ 2147483646 h 120"/>
              <a:gd name="T52" fmla="*/ 2147483646 w 119"/>
              <a:gd name="T53" fmla="*/ 2147483646 h 120"/>
              <a:gd name="T54" fmla="*/ 2147483646 w 119"/>
              <a:gd name="T55" fmla="*/ 2147483646 h 120"/>
              <a:gd name="T56" fmla="*/ 2147483646 w 119"/>
              <a:gd name="T57" fmla="*/ 2147483646 h 120"/>
              <a:gd name="T58" fmla="*/ 2147483646 w 119"/>
              <a:gd name="T59" fmla="*/ 2147483646 h 120"/>
              <a:gd name="T60" fmla="*/ 2147483646 w 119"/>
              <a:gd name="T61" fmla="*/ 2147483646 h 120"/>
              <a:gd name="T62" fmla="*/ 2147483646 w 119"/>
              <a:gd name="T63" fmla="*/ 2147483646 h 120"/>
              <a:gd name="T64" fmla="*/ 2147483646 w 119"/>
              <a:gd name="T65" fmla="*/ 2147483646 h 120"/>
              <a:gd name="T66" fmla="*/ 2147483646 w 119"/>
              <a:gd name="T67" fmla="*/ 2147483646 h 120"/>
              <a:gd name="T68" fmla="*/ 2147483646 w 119"/>
              <a:gd name="T69" fmla="*/ 2147483646 h 120"/>
              <a:gd name="T70" fmla="*/ 2147483646 w 119"/>
              <a:gd name="T71" fmla="*/ 2147483646 h 120"/>
              <a:gd name="T72" fmla="*/ 2147483646 w 119"/>
              <a:gd name="T73" fmla="*/ 2147483646 h 120"/>
              <a:gd name="T74" fmla="*/ 2147483646 w 119"/>
              <a:gd name="T75" fmla="*/ 2147483646 h 120"/>
              <a:gd name="T76" fmla="*/ 2147483646 w 119"/>
              <a:gd name="T77" fmla="*/ 2147483646 h 120"/>
              <a:gd name="T78" fmla="*/ 2147483646 w 119"/>
              <a:gd name="T79" fmla="*/ 2147483646 h 120"/>
              <a:gd name="T80" fmla="*/ 2147483646 w 119"/>
              <a:gd name="T81" fmla="*/ 2147483646 h 120"/>
              <a:gd name="T82" fmla="*/ 2147483646 w 119"/>
              <a:gd name="T83" fmla="*/ 2147483646 h 120"/>
              <a:gd name="T84" fmla="*/ 2147483646 w 119"/>
              <a:gd name="T85" fmla="*/ 0 h 120"/>
              <a:gd name="T86" fmla="*/ 2147483646 w 119"/>
              <a:gd name="T87" fmla="*/ 0 h 12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9" h="120">
                <a:moveTo>
                  <a:pt x="60" y="0"/>
                </a:moveTo>
                <a:lnTo>
                  <a:pt x="57" y="0"/>
                </a:lnTo>
                <a:lnTo>
                  <a:pt x="55" y="0"/>
                </a:lnTo>
                <a:lnTo>
                  <a:pt x="50" y="0"/>
                </a:lnTo>
                <a:lnTo>
                  <a:pt x="48" y="1"/>
                </a:lnTo>
                <a:lnTo>
                  <a:pt x="45" y="1"/>
                </a:lnTo>
                <a:lnTo>
                  <a:pt x="42" y="3"/>
                </a:lnTo>
                <a:lnTo>
                  <a:pt x="39" y="3"/>
                </a:lnTo>
                <a:lnTo>
                  <a:pt x="36" y="4"/>
                </a:lnTo>
                <a:lnTo>
                  <a:pt x="33" y="6"/>
                </a:lnTo>
                <a:lnTo>
                  <a:pt x="32" y="7"/>
                </a:lnTo>
                <a:lnTo>
                  <a:pt x="29" y="9"/>
                </a:lnTo>
                <a:lnTo>
                  <a:pt x="26" y="10"/>
                </a:lnTo>
                <a:lnTo>
                  <a:pt x="24" y="11"/>
                </a:lnTo>
                <a:lnTo>
                  <a:pt x="22" y="14"/>
                </a:lnTo>
                <a:lnTo>
                  <a:pt x="19" y="16"/>
                </a:lnTo>
                <a:lnTo>
                  <a:pt x="18" y="17"/>
                </a:lnTo>
                <a:lnTo>
                  <a:pt x="15" y="20"/>
                </a:lnTo>
                <a:lnTo>
                  <a:pt x="14" y="21"/>
                </a:lnTo>
                <a:lnTo>
                  <a:pt x="12" y="24"/>
                </a:lnTo>
                <a:lnTo>
                  <a:pt x="11" y="27"/>
                </a:lnTo>
                <a:lnTo>
                  <a:pt x="8" y="28"/>
                </a:lnTo>
                <a:lnTo>
                  <a:pt x="7" y="31"/>
                </a:lnTo>
                <a:lnTo>
                  <a:pt x="5" y="34"/>
                </a:lnTo>
                <a:lnTo>
                  <a:pt x="5" y="37"/>
                </a:lnTo>
                <a:lnTo>
                  <a:pt x="4" y="40"/>
                </a:lnTo>
                <a:lnTo>
                  <a:pt x="2" y="42"/>
                </a:lnTo>
                <a:lnTo>
                  <a:pt x="2" y="45"/>
                </a:lnTo>
                <a:lnTo>
                  <a:pt x="1" y="48"/>
                </a:lnTo>
                <a:lnTo>
                  <a:pt x="1" y="51"/>
                </a:lnTo>
                <a:lnTo>
                  <a:pt x="1" y="54"/>
                </a:lnTo>
                <a:lnTo>
                  <a:pt x="0" y="56"/>
                </a:lnTo>
                <a:lnTo>
                  <a:pt x="0" y="59"/>
                </a:lnTo>
                <a:lnTo>
                  <a:pt x="0" y="64"/>
                </a:lnTo>
                <a:lnTo>
                  <a:pt x="1" y="66"/>
                </a:lnTo>
                <a:lnTo>
                  <a:pt x="1" y="69"/>
                </a:lnTo>
                <a:lnTo>
                  <a:pt x="1" y="72"/>
                </a:lnTo>
                <a:lnTo>
                  <a:pt x="2" y="75"/>
                </a:lnTo>
                <a:lnTo>
                  <a:pt x="2" y="78"/>
                </a:lnTo>
                <a:lnTo>
                  <a:pt x="4" y="80"/>
                </a:lnTo>
                <a:lnTo>
                  <a:pt x="5" y="83"/>
                </a:lnTo>
                <a:lnTo>
                  <a:pt x="5" y="86"/>
                </a:lnTo>
                <a:lnTo>
                  <a:pt x="7" y="89"/>
                </a:lnTo>
                <a:lnTo>
                  <a:pt x="8" y="90"/>
                </a:lnTo>
                <a:lnTo>
                  <a:pt x="11" y="93"/>
                </a:lnTo>
                <a:lnTo>
                  <a:pt x="12" y="96"/>
                </a:lnTo>
                <a:lnTo>
                  <a:pt x="14" y="97"/>
                </a:lnTo>
                <a:lnTo>
                  <a:pt x="15" y="100"/>
                </a:lnTo>
                <a:lnTo>
                  <a:pt x="18" y="103"/>
                </a:lnTo>
                <a:lnTo>
                  <a:pt x="19" y="104"/>
                </a:lnTo>
                <a:lnTo>
                  <a:pt x="22" y="106"/>
                </a:lnTo>
                <a:lnTo>
                  <a:pt x="24" y="109"/>
                </a:lnTo>
                <a:lnTo>
                  <a:pt x="26" y="110"/>
                </a:lnTo>
                <a:lnTo>
                  <a:pt x="29" y="111"/>
                </a:lnTo>
                <a:lnTo>
                  <a:pt x="32" y="113"/>
                </a:lnTo>
                <a:lnTo>
                  <a:pt x="33" y="114"/>
                </a:lnTo>
                <a:lnTo>
                  <a:pt x="36" y="116"/>
                </a:lnTo>
                <a:lnTo>
                  <a:pt x="39" y="116"/>
                </a:lnTo>
                <a:lnTo>
                  <a:pt x="42" y="117"/>
                </a:lnTo>
                <a:lnTo>
                  <a:pt x="45" y="119"/>
                </a:lnTo>
                <a:lnTo>
                  <a:pt x="48" y="119"/>
                </a:lnTo>
                <a:lnTo>
                  <a:pt x="50" y="120"/>
                </a:lnTo>
                <a:lnTo>
                  <a:pt x="55" y="120"/>
                </a:lnTo>
                <a:lnTo>
                  <a:pt x="57" y="120"/>
                </a:lnTo>
                <a:lnTo>
                  <a:pt x="60" y="120"/>
                </a:lnTo>
                <a:lnTo>
                  <a:pt x="63" y="120"/>
                </a:lnTo>
                <a:lnTo>
                  <a:pt x="66" y="120"/>
                </a:lnTo>
                <a:lnTo>
                  <a:pt x="69" y="120"/>
                </a:lnTo>
                <a:lnTo>
                  <a:pt x="71" y="119"/>
                </a:lnTo>
                <a:lnTo>
                  <a:pt x="76" y="119"/>
                </a:lnTo>
                <a:lnTo>
                  <a:pt x="79" y="117"/>
                </a:lnTo>
                <a:lnTo>
                  <a:pt x="81" y="116"/>
                </a:lnTo>
                <a:lnTo>
                  <a:pt x="83" y="116"/>
                </a:lnTo>
                <a:lnTo>
                  <a:pt x="86" y="114"/>
                </a:lnTo>
                <a:lnTo>
                  <a:pt x="88" y="113"/>
                </a:lnTo>
                <a:lnTo>
                  <a:pt x="91" y="111"/>
                </a:lnTo>
                <a:lnTo>
                  <a:pt x="94" y="110"/>
                </a:lnTo>
                <a:lnTo>
                  <a:pt x="95" y="109"/>
                </a:lnTo>
                <a:lnTo>
                  <a:pt x="98" y="106"/>
                </a:lnTo>
                <a:lnTo>
                  <a:pt x="101" y="104"/>
                </a:lnTo>
                <a:lnTo>
                  <a:pt x="103" y="103"/>
                </a:lnTo>
                <a:lnTo>
                  <a:pt x="104" y="100"/>
                </a:lnTo>
                <a:lnTo>
                  <a:pt x="107" y="97"/>
                </a:lnTo>
                <a:lnTo>
                  <a:pt x="108" y="96"/>
                </a:lnTo>
                <a:lnTo>
                  <a:pt x="110" y="93"/>
                </a:lnTo>
                <a:lnTo>
                  <a:pt x="111" y="90"/>
                </a:lnTo>
                <a:lnTo>
                  <a:pt x="112" y="89"/>
                </a:lnTo>
                <a:lnTo>
                  <a:pt x="114" y="86"/>
                </a:lnTo>
                <a:lnTo>
                  <a:pt x="115" y="83"/>
                </a:lnTo>
                <a:lnTo>
                  <a:pt x="117" y="80"/>
                </a:lnTo>
                <a:lnTo>
                  <a:pt x="118" y="78"/>
                </a:lnTo>
                <a:lnTo>
                  <a:pt x="118" y="75"/>
                </a:lnTo>
                <a:lnTo>
                  <a:pt x="119" y="72"/>
                </a:lnTo>
                <a:lnTo>
                  <a:pt x="119" y="69"/>
                </a:lnTo>
                <a:lnTo>
                  <a:pt x="119" y="66"/>
                </a:lnTo>
                <a:lnTo>
                  <a:pt x="119" y="64"/>
                </a:lnTo>
                <a:lnTo>
                  <a:pt x="119" y="59"/>
                </a:lnTo>
                <a:lnTo>
                  <a:pt x="119" y="56"/>
                </a:lnTo>
                <a:lnTo>
                  <a:pt x="119" y="54"/>
                </a:lnTo>
                <a:lnTo>
                  <a:pt x="119" y="51"/>
                </a:lnTo>
                <a:lnTo>
                  <a:pt x="119" y="48"/>
                </a:lnTo>
                <a:lnTo>
                  <a:pt x="118" y="45"/>
                </a:lnTo>
                <a:lnTo>
                  <a:pt x="118" y="42"/>
                </a:lnTo>
                <a:lnTo>
                  <a:pt x="117" y="40"/>
                </a:lnTo>
                <a:lnTo>
                  <a:pt x="115" y="37"/>
                </a:lnTo>
                <a:lnTo>
                  <a:pt x="114" y="34"/>
                </a:lnTo>
                <a:lnTo>
                  <a:pt x="112" y="31"/>
                </a:lnTo>
                <a:lnTo>
                  <a:pt x="111" y="28"/>
                </a:lnTo>
                <a:lnTo>
                  <a:pt x="110" y="27"/>
                </a:lnTo>
                <a:lnTo>
                  <a:pt x="108" y="24"/>
                </a:lnTo>
                <a:lnTo>
                  <a:pt x="107" y="21"/>
                </a:lnTo>
                <a:lnTo>
                  <a:pt x="104" y="20"/>
                </a:lnTo>
                <a:lnTo>
                  <a:pt x="103" y="17"/>
                </a:lnTo>
                <a:lnTo>
                  <a:pt x="101" y="16"/>
                </a:lnTo>
                <a:lnTo>
                  <a:pt x="98" y="14"/>
                </a:lnTo>
                <a:lnTo>
                  <a:pt x="95" y="11"/>
                </a:lnTo>
                <a:lnTo>
                  <a:pt x="94" y="10"/>
                </a:lnTo>
                <a:lnTo>
                  <a:pt x="91" y="9"/>
                </a:lnTo>
                <a:lnTo>
                  <a:pt x="88" y="7"/>
                </a:lnTo>
                <a:lnTo>
                  <a:pt x="86" y="6"/>
                </a:lnTo>
                <a:lnTo>
                  <a:pt x="83" y="4"/>
                </a:lnTo>
                <a:lnTo>
                  <a:pt x="81" y="3"/>
                </a:lnTo>
                <a:lnTo>
                  <a:pt x="79" y="3"/>
                </a:lnTo>
                <a:lnTo>
                  <a:pt x="76" y="1"/>
                </a:lnTo>
                <a:lnTo>
                  <a:pt x="71" y="1"/>
                </a:lnTo>
                <a:lnTo>
                  <a:pt x="69" y="0"/>
                </a:lnTo>
                <a:lnTo>
                  <a:pt x="66" y="0"/>
                </a:lnTo>
                <a:lnTo>
                  <a:pt x="63" y="0"/>
                </a:lnTo>
                <a:lnTo>
                  <a:pt x="60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35" name="Line 49">
            <a:extLst>
              <a:ext uri="{FF2B5EF4-FFF2-40B4-BE49-F238E27FC236}">
                <a16:creationId xmlns:a16="http://schemas.microsoft.com/office/drawing/2014/main" id="{1AB44A4F-44E5-7D4A-9B44-3037F49D7C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10226" y="4587875"/>
            <a:ext cx="1111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36" name="Line 50">
            <a:extLst>
              <a:ext uri="{FF2B5EF4-FFF2-40B4-BE49-F238E27FC236}">
                <a16:creationId xmlns:a16="http://schemas.microsoft.com/office/drawing/2014/main" id="{DDE2F373-C626-F242-83AD-31BE3BA2FCA8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7126" y="4587875"/>
            <a:ext cx="20161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37" name="Freeform 51">
            <a:extLst>
              <a:ext uri="{FF2B5EF4-FFF2-40B4-BE49-F238E27FC236}">
                <a16:creationId xmlns:a16="http://schemas.microsoft.com/office/drawing/2014/main" id="{D39144B9-0EF2-5345-B47B-F93945CDA91F}"/>
              </a:ext>
            </a:extLst>
          </p:cNvPr>
          <p:cNvSpPr>
            <a:spLocks/>
          </p:cNvSpPr>
          <p:nvPr/>
        </p:nvSpPr>
        <p:spPr bwMode="auto">
          <a:xfrm>
            <a:off x="5138739" y="4408489"/>
            <a:ext cx="358775" cy="358775"/>
          </a:xfrm>
          <a:custGeom>
            <a:avLst/>
            <a:gdLst>
              <a:gd name="T0" fmla="*/ 2147483646 w 451"/>
              <a:gd name="T1" fmla="*/ 2147483646 h 452"/>
              <a:gd name="T2" fmla="*/ 0 w 451"/>
              <a:gd name="T3" fmla="*/ 2147483646 h 452"/>
              <a:gd name="T4" fmla="*/ 0 w 451"/>
              <a:gd name="T5" fmla="*/ 0 h 452"/>
              <a:gd name="T6" fmla="*/ 2147483646 w 451"/>
              <a:gd name="T7" fmla="*/ 2147483646 h 4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51" h="452">
                <a:moveTo>
                  <a:pt x="451" y="226"/>
                </a:moveTo>
                <a:lnTo>
                  <a:pt x="0" y="452"/>
                </a:lnTo>
                <a:lnTo>
                  <a:pt x="0" y="0"/>
                </a:lnTo>
                <a:lnTo>
                  <a:pt x="451" y="226"/>
                </a:lnTo>
                <a:close/>
              </a:path>
            </a:pathLst>
          </a:custGeom>
          <a:noFill/>
          <a:ln w="28575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38" name="Freeform 53">
            <a:extLst>
              <a:ext uri="{FF2B5EF4-FFF2-40B4-BE49-F238E27FC236}">
                <a16:creationId xmlns:a16="http://schemas.microsoft.com/office/drawing/2014/main" id="{0EA9FEFF-D245-6342-9968-D5B411C5D7E0}"/>
              </a:ext>
            </a:extLst>
          </p:cNvPr>
          <p:cNvSpPr>
            <a:spLocks/>
          </p:cNvSpPr>
          <p:nvPr/>
        </p:nvSpPr>
        <p:spPr bwMode="auto">
          <a:xfrm>
            <a:off x="5518150" y="4541838"/>
            <a:ext cx="95250" cy="95250"/>
          </a:xfrm>
          <a:custGeom>
            <a:avLst/>
            <a:gdLst>
              <a:gd name="T0" fmla="*/ 2147483646 w 120"/>
              <a:gd name="T1" fmla="*/ 0 h 120"/>
              <a:gd name="T2" fmla="*/ 2147483646 w 120"/>
              <a:gd name="T3" fmla="*/ 2147483646 h 120"/>
              <a:gd name="T4" fmla="*/ 2147483646 w 120"/>
              <a:gd name="T5" fmla="*/ 2147483646 h 120"/>
              <a:gd name="T6" fmla="*/ 2147483646 w 120"/>
              <a:gd name="T7" fmla="*/ 2147483646 h 120"/>
              <a:gd name="T8" fmla="*/ 2147483646 w 120"/>
              <a:gd name="T9" fmla="*/ 2147483646 h 120"/>
              <a:gd name="T10" fmla="*/ 2147483646 w 120"/>
              <a:gd name="T11" fmla="*/ 2147483646 h 120"/>
              <a:gd name="T12" fmla="*/ 2147483646 w 120"/>
              <a:gd name="T13" fmla="*/ 2147483646 h 120"/>
              <a:gd name="T14" fmla="*/ 2147483646 w 120"/>
              <a:gd name="T15" fmla="*/ 2147483646 h 120"/>
              <a:gd name="T16" fmla="*/ 2147483646 w 120"/>
              <a:gd name="T17" fmla="*/ 2147483646 h 120"/>
              <a:gd name="T18" fmla="*/ 2147483646 w 120"/>
              <a:gd name="T19" fmla="*/ 2147483646 h 120"/>
              <a:gd name="T20" fmla="*/ 0 w 120"/>
              <a:gd name="T21" fmla="*/ 2147483646 h 120"/>
              <a:gd name="T22" fmla="*/ 2147483646 w 120"/>
              <a:gd name="T23" fmla="*/ 2147483646 h 120"/>
              <a:gd name="T24" fmla="*/ 2147483646 w 120"/>
              <a:gd name="T25" fmla="*/ 2147483646 h 120"/>
              <a:gd name="T26" fmla="*/ 2147483646 w 120"/>
              <a:gd name="T27" fmla="*/ 2147483646 h 120"/>
              <a:gd name="T28" fmla="*/ 2147483646 w 120"/>
              <a:gd name="T29" fmla="*/ 2147483646 h 120"/>
              <a:gd name="T30" fmla="*/ 2147483646 w 120"/>
              <a:gd name="T31" fmla="*/ 2147483646 h 120"/>
              <a:gd name="T32" fmla="*/ 2147483646 w 120"/>
              <a:gd name="T33" fmla="*/ 2147483646 h 120"/>
              <a:gd name="T34" fmla="*/ 2147483646 w 120"/>
              <a:gd name="T35" fmla="*/ 2147483646 h 120"/>
              <a:gd name="T36" fmla="*/ 2147483646 w 120"/>
              <a:gd name="T37" fmla="*/ 2147483646 h 120"/>
              <a:gd name="T38" fmla="*/ 2147483646 w 120"/>
              <a:gd name="T39" fmla="*/ 2147483646 h 120"/>
              <a:gd name="T40" fmla="*/ 2147483646 w 120"/>
              <a:gd name="T41" fmla="*/ 2147483646 h 120"/>
              <a:gd name="T42" fmla="*/ 2147483646 w 120"/>
              <a:gd name="T43" fmla="*/ 2147483646 h 120"/>
              <a:gd name="T44" fmla="*/ 2147483646 w 120"/>
              <a:gd name="T45" fmla="*/ 2147483646 h 120"/>
              <a:gd name="T46" fmla="*/ 2147483646 w 120"/>
              <a:gd name="T47" fmla="*/ 2147483646 h 120"/>
              <a:gd name="T48" fmla="*/ 2147483646 w 120"/>
              <a:gd name="T49" fmla="*/ 2147483646 h 120"/>
              <a:gd name="T50" fmla="*/ 2147483646 w 120"/>
              <a:gd name="T51" fmla="*/ 2147483646 h 120"/>
              <a:gd name="T52" fmla="*/ 2147483646 w 120"/>
              <a:gd name="T53" fmla="*/ 2147483646 h 120"/>
              <a:gd name="T54" fmla="*/ 2147483646 w 120"/>
              <a:gd name="T55" fmla="*/ 2147483646 h 120"/>
              <a:gd name="T56" fmla="*/ 2147483646 w 120"/>
              <a:gd name="T57" fmla="*/ 2147483646 h 120"/>
              <a:gd name="T58" fmla="*/ 2147483646 w 120"/>
              <a:gd name="T59" fmla="*/ 2147483646 h 120"/>
              <a:gd name="T60" fmla="*/ 2147483646 w 120"/>
              <a:gd name="T61" fmla="*/ 2147483646 h 120"/>
              <a:gd name="T62" fmla="*/ 2147483646 w 120"/>
              <a:gd name="T63" fmla="*/ 2147483646 h 120"/>
              <a:gd name="T64" fmla="*/ 2147483646 w 120"/>
              <a:gd name="T65" fmla="*/ 2147483646 h 120"/>
              <a:gd name="T66" fmla="*/ 2147483646 w 120"/>
              <a:gd name="T67" fmla="*/ 2147483646 h 120"/>
              <a:gd name="T68" fmla="*/ 2147483646 w 120"/>
              <a:gd name="T69" fmla="*/ 2147483646 h 120"/>
              <a:gd name="T70" fmla="*/ 2147483646 w 120"/>
              <a:gd name="T71" fmla="*/ 2147483646 h 120"/>
              <a:gd name="T72" fmla="*/ 2147483646 w 120"/>
              <a:gd name="T73" fmla="*/ 2147483646 h 120"/>
              <a:gd name="T74" fmla="*/ 2147483646 w 120"/>
              <a:gd name="T75" fmla="*/ 2147483646 h 120"/>
              <a:gd name="T76" fmla="*/ 2147483646 w 120"/>
              <a:gd name="T77" fmla="*/ 2147483646 h 120"/>
              <a:gd name="T78" fmla="*/ 2147483646 w 120"/>
              <a:gd name="T79" fmla="*/ 2147483646 h 120"/>
              <a:gd name="T80" fmla="*/ 2147483646 w 120"/>
              <a:gd name="T81" fmla="*/ 2147483646 h 120"/>
              <a:gd name="T82" fmla="*/ 2147483646 w 120"/>
              <a:gd name="T83" fmla="*/ 2147483646 h 120"/>
              <a:gd name="T84" fmla="*/ 2147483646 w 120"/>
              <a:gd name="T85" fmla="*/ 0 h 120"/>
              <a:gd name="T86" fmla="*/ 2147483646 w 120"/>
              <a:gd name="T87" fmla="*/ 0 h 12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20" h="120">
                <a:moveTo>
                  <a:pt x="61" y="0"/>
                </a:moveTo>
                <a:lnTo>
                  <a:pt x="58" y="0"/>
                </a:lnTo>
                <a:lnTo>
                  <a:pt x="55" y="0"/>
                </a:lnTo>
                <a:lnTo>
                  <a:pt x="51" y="0"/>
                </a:lnTo>
                <a:lnTo>
                  <a:pt x="48" y="1"/>
                </a:lnTo>
                <a:lnTo>
                  <a:pt x="46" y="1"/>
                </a:lnTo>
                <a:lnTo>
                  <a:pt x="43" y="3"/>
                </a:lnTo>
                <a:lnTo>
                  <a:pt x="40" y="3"/>
                </a:lnTo>
                <a:lnTo>
                  <a:pt x="37" y="4"/>
                </a:lnTo>
                <a:lnTo>
                  <a:pt x="34" y="6"/>
                </a:lnTo>
                <a:lnTo>
                  <a:pt x="33" y="7"/>
                </a:lnTo>
                <a:lnTo>
                  <a:pt x="30" y="9"/>
                </a:lnTo>
                <a:lnTo>
                  <a:pt x="27" y="10"/>
                </a:lnTo>
                <a:lnTo>
                  <a:pt x="24" y="11"/>
                </a:lnTo>
                <a:lnTo>
                  <a:pt x="23" y="14"/>
                </a:lnTo>
                <a:lnTo>
                  <a:pt x="20" y="16"/>
                </a:lnTo>
                <a:lnTo>
                  <a:pt x="19" y="17"/>
                </a:lnTo>
                <a:lnTo>
                  <a:pt x="16" y="20"/>
                </a:lnTo>
                <a:lnTo>
                  <a:pt x="15" y="21"/>
                </a:lnTo>
                <a:lnTo>
                  <a:pt x="13" y="24"/>
                </a:lnTo>
                <a:lnTo>
                  <a:pt x="12" y="27"/>
                </a:lnTo>
                <a:lnTo>
                  <a:pt x="9" y="28"/>
                </a:lnTo>
                <a:lnTo>
                  <a:pt x="7" y="31"/>
                </a:lnTo>
                <a:lnTo>
                  <a:pt x="6" y="34"/>
                </a:lnTo>
                <a:lnTo>
                  <a:pt x="6" y="37"/>
                </a:lnTo>
                <a:lnTo>
                  <a:pt x="5" y="40"/>
                </a:lnTo>
                <a:lnTo>
                  <a:pt x="3" y="42"/>
                </a:lnTo>
                <a:lnTo>
                  <a:pt x="3" y="45"/>
                </a:lnTo>
                <a:lnTo>
                  <a:pt x="2" y="48"/>
                </a:lnTo>
                <a:lnTo>
                  <a:pt x="2" y="51"/>
                </a:lnTo>
                <a:lnTo>
                  <a:pt x="2" y="54"/>
                </a:lnTo>
                <a:lnTo>
                  <a:pt x="0" y="56"/>
                </a:lnTo>
                <a:lnTo>
                  <a:pt x="0" y="59"/>
                </a:lnTo>
                <a:lnTo>
                  <a:pt x="0" y="64"/>
                </a:lnTo>
                <a:lnTo>
                  <a:pt x="2" y="66"/>
                </a:lnTo>
                <a:lnTo>
                  <a:pt x="2" y="69"/>
                </a:lnTo>
                <a:lnTo>
                  <a:pt x="2" y="72"/>
                </a:lnTo>
                <a:lnTo>
                  <a:pt x="3" y="75"/>
                </a:lnTo>
                <a:lnTo>
                  <a:pt x="3" y="78"/>
                </a:lnTo>
                <a:lnTo>
                  <a:pt x="5" y="80"/>
                </a:lnTo>
                <a:lnTo>
                  <a:pt x="6" y="83"/>
                </a:lnTo>
                <a:lnTo>
                  <a:pt x="6" y="86"/>
                </a:lnTo>
                <a:lnTo>
                  <a:pt x="7" y="89"/>
                </a:lnTo>
                <a:lnTo>
                  <a:pt x="9" y="90"/>
                </a:lnTo>
                <a:lnTo>
                  <a:pt x="12" y="93"/>
                </a:lnTo>
                <a:lnTo>
                  <a:pt x="13" y="96"/>
                </a:lnTo>
                <a:lnTo>
                  <a:pt x="15" y="97"/>
                </a:lnTo>
                <a:lnTo>
                  <a:pt x="16" y="100"/>
                </a:lnTo>
                <a:lnTo>
                  <a:pt x="19" y="103"/>
                </a:lnTo>
                <a:lnTo>
                  <a:pt x="20" y="104"/>
                </a:lnTo>
                <a:lnTo>
                  <a:pt x="23" y="106"/>
                </a:lnTo>
                <a:lnTo>
                  <a:pt x="24" y="109"/>
                </a:lnTo>
                <a:lnTo>
                  <a:pt x="27" y="110"/>
                </a:lnTo>
                <a:lnTo>
                  <a:pt x="30" y="111"/>
                </a:lnTo>
                <a:lnTo>
                  <a:pt x="33" y="113"/>
                </a:lnTo>
                <a:lnTo>
                  <a:pt x="34" y="114"/>
                </a:lnTo>
                <a:lnTo>
                  <a:pt x="37" y="116"/>
                </a:lnTo>
                <a:lnTo>
                  <a:pt x="40" y="116"/>
                </a:lnTo>
                <a:lnTo>
                  <a:pt x="43" y="117"/>
                </a:lnTo>
                <a:lnTo>
                  <a:pt x="46" y="119"/>
                </a:lnTo>
                <a:lnTo>
                  <a:pt x="48" y="119"/>
                </a:lnTo>
                <a:lnTo>
                  <a:pt x="51" y="120"/>
                </a:lnTo>
                <a:lnTo>
                  <a:pt x="55" y="120"/>
                </a:lnTo>
                <a:lnTo>
                  <a:pt x="58" y="120"/>
                </a:lnTo>
                <a:lnTo>
                  <a:pt x="61" y="120"/>
                </a:lnTo>
                <a:lnTo>
                  <a:pt x="64" y="120"/>
                </a:lnTo>
                <a:lnTo>
                  <a:pt x="67" y="120"/>
                </a:lnTo>
                <a:lnTo>
                  <a:pt x="70" y="120"/>
                </a:lnTo>
                <a:lnTo>
                  <a:pt x="72" y="119"/>
                </a:lnTo>
                <a:lnTo>
                  <a:pt x="77" y="119"/>
                </a:lnTo>
                <a:lnTo>
                  <a:pt x="79" y="117"/>
                </a:lnTo>
                <a:lnTo>
                  <a:pt x="82" y="116"/>
                </a:lnTo>
                <a:lnTo>
                  <a:pt x="84" y="116"/>
                </a:lnTo>
                <a:lnTo>
                  <a:pt x="86" y="114"/>
                </a:lnTo>
                <a:lnTo>
                  <a:pt x="89" y="113"/>
                </a:lnTo>
                <a:lnTo>
                  <a:pt x="92" y="111"/>
                </a:lnTo>
                <a:lnTo>
                  <a:pt x="95" y="110"/>
                </a:lnTo>
                <a:lnTo>
                  <a:pt x="96" y="109"/>
                </a:lnTo>
                <a:lnTo>
                  <a:pt x="99" y="106"/>
                </a:lnTo>
                <a:lnTo>
                  <a:pt x="102" y="104"/>
                </a:lnTo>
                <a:lnTo>
                  <a:pt x="103" y="103"/>
                </a:lnTo>
                <a:lnTo>
                  <a:pt x="105" y="100"/>
                </a:lnTo>
                <a:lnTo>
                  <a:pt x="108" y="97"/>
                </a:lnTo>
                <a:lnTo>
                  <a:pt x="109" y="96"/>
                </a:lnTo>
                <a:lnTo>
                  <a:pt x="110" y="93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6" y="83"/>
                </a:lnTo>
                <a:lnTo>
                  <a:pt x="117" y="80"/>
                </a:lnTo>
                <a:lnTo>
                  <a:pt x="119" y="78"/>
                </a:lnTo>
                <a:lnTo>
                  <a:pt x="119" y="75"/>
                </a:lnTo>
                <a:lnTo>
                  <a:pt x="120" y="72"/>
                </a:lnTo>
                <a:lnTo>
                  <a:pt x="120" y="69"/>
                </a:lnTo>
                <a:lnTo>
                  <a:pt x="120" y="66"/>
                </a:lnTo>
                <a:lnTo>
                  <a:pt x="120" y="64"/>
                </a:lnTo>
                <a:lnTo>
                  <a:pt x="120" y="59"/>
                </a:lnTo>
                <a:lnTo>
                  <a:pt x="120" y="56"/>
                </a:lnTo>
                <a:lnTo>
                  <a:pt x="120" y="54"/>
                </a:lnTo>
                <a:lnTo>
                  <a:pt x="120" y="51"/>
                </a:lnTo>
                <a:lnTo>
                  <a:pt x="120" y="48"/>
                </a:lnTo>
                <a:lnTo>
                  <a:pt x="119" y="45"/>
                </a:lnTo>
                <a:lnTo>
                  <a:pt x="119" y="42"/>
                </a:lnTo>
                <a:lnTo>
                  <a:pt x="117" y="40"/>
                </a:lnTo>
                <a:lnTo>
                  <a:pt x="116" y="37"/>
                </a:lnTo>
                <a:lnTo>
                  <a:pt x="115" y="34"/>
                </a:lnTo>
                <a:lnTo>
                  <a:pt x="113" y="31"/>
                </a:lnTo>
                <a:lnTo>
                  <a:pt x="112" y="28"/>
                </a:lnTo>
                <a:lnTo>
                  <a:pt x="110" y="27"/>
                </a:lnTo>
                <a:lnTo>
                  <a:pt x="109" y="24"/>
                </a:lnTo>
                <a:lnTo>
                  <a:pt x="108" y="21"/>
                </a:lnTo>
                <a:lnTo>
                  <a:pt x="105" y="20"/>
                </a:lnTo>
                <a:lnTo>
                  <a:pt x="103" y="17"/>
                </a:lnTo>
                <a:lnTo>
                  <a:pt x="102" y="16"/>
                </a:lnTo>
                <a:lnTo>
                  <a:pt x="99" y="14"/>
                </a:lnTo>
                <a:lnTo>
                  <a:pt x="96" y="11"/>
                </a:lnTo>
                <a:lnTo>
                  <a:pt x="95" y="10"/>
                </a:lnTo>
                <a:lnTo>
                  <a:pt x="92" y="9"/>
                </a:lnTo>
                <a:lnTo>
                  <a:pt x="89" y="7"/>
                </a:lnTo>
                <a:lnTo>
                  <a:pt x="86" y="6"/>
                </a:lnTo>
                <a:lnTo>
                  <a:pt x="84" y="4"/>
                </a:lnTo>
                <a:lnTo>
                  <a:pt x="82" y="3"/>
                </a:lnTo>
                <a:lnTo>
                  <a:pt x="79" y="3"/>
                </a:lnTo>
                <a:lnTo>
                  <a:pt x="77" y="1"/>
                </a:lnTo>
                <a:lnTo>
                  <a:pt x="72" y="1"/>
                </a:lnTo>
                <a:lnTo>
                  <a:pt x="70" y="0"/>
                </a:lnTo>
                <a:lnTo>
                  <a:pt x="67" y="0"/>
                </a:lnTo>
                <a:lnTo>
                  <a:pt x="64" y="0"/>
                </a:lnTo>
                <a:lnTo>
                  <a:pt x="61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39" name="Line 54">
            <a:extLst>
              <a:ext uri="{FF2B5EF4-FFF2-40B4-BE49-F238E27FC236}">
                <a16:creationId xmlns:a16="http://schemas.microsoft.com/office/drawing/2014/main" id="{9D7E5334-24B0-D745-B80F-E1E84A2C60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83376" y="4587875"/>
            <a:ext cx="11271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40" name="Line 55">
            <a:extLst>
              <a:ext uri="{FF2B5EF4-FFF2-40B4-BE49-F238E27FC236}">
                <a16:creationId xmlns:a16="http://schemas.microsoft.com/office/drawing/2014/main" id="{FE49AE2D-2C4D-0E44-A8CE-541A3C6B332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1864" y="4587875"/>
            <a:ext cx="179387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41" name="Freeform 56">
            <a:extLst>
              <a:ext uri="{FF2B5EF4-FFF2-40B4-BE49-F238E27FC236}">
                <a16:creationId xmlns:a16="http://schemas.microsoft.com/office/drawing/2014/main" id="{51460B29-09CF-574C-A51E-E04A46701CFB}"/>
              </a:ext>
            </a:extLst>
          </p:cNvPr>
          <p:cNvSpPr>
            <a:spLocks/>
          </p:cNvSpPr>
          <p:nvPr/>
        </p:nvSpPr>
        <p:spPr bwMode="auto">
          <a:xfrm>
            <a:off x="6191251" y="4408489"/>
            <a:ext cx="358775" cy="358775"/>
          </a:xfrm>
          <a:custGeom>
            <a:avLst/>
            <a:gdLst>
              <a:gd name="T0" fmla="*/ 2147483646 w 452"/>
              <a:gd name="T1" fmla="*/ 2147483646 h 452"/>
              <a:gd name="T2" fmla="*/ 0 w 452"/>
              <a:gd name="T3" fmla="*/ 2147483646 h 452"/>
              <a:gd name="T4" fmla="*/ 0 w 452"/>
              <a:gd name="T5" fmla="*/ 0 h 452"/>
              <a:gd name="T6" fmla="*/ 2147483646 w 452"/>
              <a:gd name="T7" fmla="*/ 2147483646 h 4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52" h="452">
                <a:moveTo>
                  <a:pt x="452" y="226"/>
                </a:moveTo>
                <a:lnTo>
                  <a:pt x="0" y="452"/>
                </a:lnTo>
                <a:lnTo>
                  <a:pt x="0" y="0"/>
                </a:lnTo>
                <a:lnTo>
                  <a:pt x="452" y="226"/>
                </a:lnTo>
                <a:close/>
              </a:path>
            </a:pathLst>
          </a:custGeom>
          <a:noFill/>
          <a:ln w="28575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42" name="Freeform 58">
            <a:extLst>
              <a:ext uri="{FF2B5EF4-FFF2-40B4-BE49-F238E27FC236}">
                <a16:creationId xmlns:a16="http://schemas.microsoft.com/office/drawing/2014/main" id="{D1F54092-2EC5-F043-8D97-FF8EBE8FAB1A}"/>
              </a:ext>
            </a:extLst>
          </p:cNvPr>
          <p:cNvSpPr>
            <a:spLocks/>
          </p:cNvSpPr>
          <p:nvPr/>
        </p:nvSpPr>
        <p:spPr bwMode="auto">
          <a:xfrm>
            <a:off x="6570663" y="4541838"/>
            <a:ext cx="93662" cy="95250"/>
          </a:xfrm>
          <a:custGeom>
            <a:avLst/>
            <a:gdLst>
              <a:gd name="T0" fmla="*/ 2147483646 w 120"/>
              <a:gd name="T1" fmla="*/ 0 h 120"/>
              <a:gd name="T2" fmla="*/ 2147483646 w 120"/>
              <a:gd name="T3" fmla="*/ 2147483646 h 120"/>
              <a:gd name="T4" fmla="*/ 2147483646 w 120"/>
              <a:gd name="T5" fmla="*/ 2147483646 h 120"/>
              <a:gd name="T6" fmla="*/ 2147483646 w 120"/>
              <a:gd name="T7" fmla="*/ 2147483646 h 120"/>
              <a:gd name="T8" fmla="*/ 2147483646 w 120"/>
              <a:gd name="T9" fmla="*/ 2147483646 h 120"/>
              <a:gd name="T10" fmla="*/ 2147483646 w 120"/>
              <a:gd name="T11" fmla="*/ 2147483646 h 120"/>
              <a:gd name="T12" fmla="*/ 2147483646 w 120"/>
              <a:gd name="T13" fmla="*/ 2147483646 h 120"/>
              <a:gd name="T14" fmla="*/ 2147483646 w 120"/>
              <a:gd name="T15" fmla="*/ 2147483646 h 120"/>
              <a:gd name="T16" fmla="*/ 2147483646 w 120"/>
              <a:gd name="T17" fmla="*/ 2147483646 h 120"/>
              <a:gd name="T18" fmla="*/ 2147483646 w 120"/>
              <a:gd name="T19" fmla="*/ 2147483646 h 120"/>
              <a:gd name="T20" fmla="*/ 0 w 120"/>
              <a:gd name="T21" fmla="*/ 2147483646 h 120"/>
              <a:gd name="T22" fmla="*/ 2147483646 w 120"/>
              <a:gd name="T23" fmla="*/ 2147483646 h 120"/>
              <a:gd name="T24" fmla="*/ 2147483646 w 120"/>
              <a:gd name="T25" fmla="*/ 2147483646 h 120"/>
              <a:gd name="T26" fmla="*/ 2147483646 w 120"/>
              <a:gd name="T27" fmla="*/ 2147483646 h 120"/>
              <a:gd name="T28" fmla="*/ 2147483646 w 120"/>
              <a:gd name="T29" fmla="*/ 2147483646 h 120"/>
              <a:gd name="T30" fmla="*/ 2147483646 w 120"/>
              <a:gd name="T31" fmla="*/ 2147483646 h 120"/>
              <a:gd name="T32" fmla="*/ 2147483646 w 120"/>
              <a:gd name="T33" fmla="*/ 2147483646 h 120"/>
              <a:gd name="T34" fmla="*/ 2147483646 w 120"/>
              <a:gd name="T35" fmla="*/ 2147483646 h 120"/>
              <a:gd name="T36" fmla="*/ 2147483646 w 120"/>
              <a:gd name="T37" fmla="*/ 2147483646 h 120"/>
              <a:gd name="T38" fmla="*/ 2147483646 w 120"/>
              <a:gd name="T39" fmla="*/ 2147483646 h 120"/>
              <a:gd name="T40" fmla="*/ 2147483646 w 120"/>
              <a:gd name="T41" fmla="*/ 2147483646 h 120"/>
              <a:gd name="T42" fmla="*/ 2147483646 w 120"/>
              <a:gd name="T43" fmla="*/ 2147483646 h 120"/>
              <a:gd name="T44" fmla="*/ 2147483646 w 120"/>
              <a:gd name="T45" fmla="*/ 2147483646 h 120"/>
              <a:gd name="T46" fmla="*/ 2147483646 w 120"/>
              <a:gd name="T47" fmla="*/ 2147483646 h 120"/>
              <a:gd name="T48" fmla="*/ 2147483646 w 120"/>
              <a:gd name="T49" fmla="*/ 2147483646 h 120"/>
              <a:gd name="T50" fmla="*/ 2147483646 w 120"/>
              <a:gd name="T51" fmla="*/ 2147483646 h 120"/>
              <a:gd name="T52" fmla="*/ 2147483646 w 120"/>
              <a:gd name="T53" fmla="*/ 2147483646 h 120"/>
              <a:gd name="T54" fmla="*/ 2147483646 w 120"/>
              <a:gd name="T55" fmla="*/ 2147483646 h 120"/>
              <a:gd name="T56" fmla="*/ 2147483646 w 120"/>
              <a:gd name="T57" fmla="*/ 2147483646 h 120"/>
              <a:gd name="T58" fmla="*/ 2147483646 w 120"/>
              <a:gd name="T59" fmla="*/ 2147483646 h 120"/>
              <a:gd name="T60" fmla="*/ 2147483646 w 120"/>
              <a:gd name="T61" fmla="*/ 2147483646 h 120"/>
              <a:gd name="T62" fmla="*/ 2147483646 w 120"/>
              <a:gd name="T63" fmla="*/ 2147483646 h 120"/>
              <a:gd name="T64" fmla="*/ 2147483646 w 120"/>
              <a:gd name="T65" fmla="*/ 2147483646 h 120"/>
              <a:gd name="T66" fmla="*/ 2147483646 w 120"/>
              <a:gd name="T67" fmla="*/ 2147483646 h 120"/>
              <a:gd name="T68" fmla="*/ 2147483646 w 120"/>
              <a:gd name="T69" fmla="*/ 2147483646 h 120"/>
              <a:gd name="T70" fmla="*/ 2147483646 w 120"/>
              <a:gd name="T71" fmla="*/ 2147483646 h 120"/>
              <a:gd name="T72" fmla="*/ 2147483646 w 120"/>
              <a:gd name="T73" fmla="*/ 2147483646 h 120"/>
              <a:gd name="T74" fmla="*/ 2147483646 w 120"/>
              <a:gd name="T75" fmla="*/ 2147483646 h 120"/>
              <a:gd name="T76" fmla="*/ 2147483646 w 120"/>
              <a:gd name="T77" fmla="*/ 2147483646 h 120"/>
              <a:gd name="T78" fmla="*/ 2147483646 w 120"/>
              <a:gd name="T79" fmla="*/ 2147483646 h 120"/>
              <a:gd name="T80" fmla="*/ 2147483646 w 120"/>
              <a:gd name="T81" fmla="*/ 2147483646 h 120"/>
              <a:gd name="T82" fmla="*/ 2147483646 w 120"/>
              <a:gd name="T83" fmla="*/ 2147483646 h 120"/>
              <a:gd name="T84" fmla="*/ 2147483646 w 120"/>
              <a:gd name="T85" fmla="*/ 0 h 120"/>
              <a:gd name="T86" fmla="*/ 2147483646 w 120"/>
              <a:gd name="T87" fmla="*/ 0 h 12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20" h="120">
                <a:moveTo>
                  <a:pt x="61" y="0"/>
                </a:moveTo>
                <a:lnTo>
                  <a:pt x="58" y="0"/>
                </a:lnTo>
                <a:lnTo>
                  <a:pt x="55" y="0"/>
                </a:lnTo>
                <a:lnTo>
                  <a:pt x="51" y="0"/>
                </a:lnTo>
                <a:lnTo>
                  <a:pt x="48" y="1"/>
                </a:lnTo>
                <a:lnTo>
                  <a:pt x="45" y="1"/>
                </a:lnTo>
                <a:lnTo>
                  <a:pt x="42" y="3"/>
                </a:lnTo>
                <a:lnTo>
                  <a:pt x="40" y="3"/>
                </a:lnTo>
                <a:lnTo>
                  <a:pt x="37" y="4"/>
                </a:lnTo>
                <a:lnTo>
                  <a:pt x="34" y="6"/>
                </a:lnTo>
                <a:lnTo>
                  <a:pt x="33" y="7"/>
                </a:lnTo>
                <a:lnTo>
                  <a:pt x="30" y="9"/>
                </a:lnTo>
                <a:lnTo>
                  <a:pt x="27" y="10"/>
                </a:lnTo>
                <a:lnTo>
                  <a:pt x="24" y="11"/>
                </a:lnTo>
                <a:lnTo>
                  <a:pt x="23" y="14"/>
                </a:lnTo>
                <a:lnTo>
                  <a:pt x="20" y="16"/>
                </a:lnTo>
                <a:lnTo>
                  <a:pt x="18" y="17"/>
                </a:lnTo>
                <a:lnTo>
                  <a:pt x="16" y="20"/>
                </a:lnTo>
                <a:lnTo>
                  <a:pt x="14" y="21"/>
                </a:lnTo>
                <a:lnTo>
                  <a:pt x="13" y="24"/>
                </a:lnTo>
                <a:lnTo>
                  <a:pt x="11" y="27"/>
                </a:lnTo>
                <a:lnTo>
                  <a:pt x="9" y="28"/>
                </a:lnTo>
                <a:lnTo>
                  <a:pt x="7" y="31"/>
                </a:lnTo>
                <a:lnTo>
                  <a:pt x="6" y="34"/>
                </a:lnTo>
                <a:lnTo>
                  <a:pt x="6" y="37"/>
                </a:lnTo>
                <a:lnTo>
                  <a:pt x="4" y="40"/>
                </a:lnTo>
                <a:lnTo>
                  <a:pt x="3" y="42"/>
                </a:lnTo>
                <a:lnTo>
                  <a:pt x="3" y="45"/>
                </a:lnTo>
                <a:lnTo>
                  <a:pt x="1" y="48"/>
                </a:lnTo>
                <a:lnTo>
                  <a:pt x="1" y="51"/>
                </a:lnTo>
                <a:lnTo>
                  <a:pt x="1" y="54"/>
                </a:lnTo>
                <a:lnTo>
                  <a:pt x="0" y="56"/>
                </a:lnTo>
                <a:lnTo>
                  <a:pt x="0" y="59"/>
                </a:lnTo>
                <a:lnTo>
                  <a:pt x="0" y="64"/>
                </a:lnTo>
                <a:lnTo>
                  <a:pt x="1" y="66"/>
                </a:lnTo>
                <a:lnTo>
                  <a:pt x="1" y="69"/>
                </a:lnTo>
                <a:lnTo>
                  <a:pt x="1" y="72"/>
                </a:lnTo>
                <a:lnTo>
                  <a:pt x="3" y="75"/>
                </a:lnTo>
                <a:lnTo>
                  <a:pt x="3" y="78"/>
                </a:lnTo>
                <a:lnTo>
                  <a:pt x="4" y="80"/>
                </a:lnTo>
                <a:lnTo>
                  <a:pt x="6" y="83"/>
                </a:lnTo>
                <a:lnTo>
                  <a:pt x="6" y="86"/>
                </a:lnTo>
                <a:lnTo>
                  <a:pt x="7" y="89"/>
                </a:lnTo>
                <a:lnTo>
                  <a:pt x="9" y="90"/>
                </a:lnTo>
                <a:lnTo>
                  <a:pt x="11" y="93"/>
                </a:lnTo>
                <a:lnTo>
                  <a:pt x="13" y="96"/>
                </a:lnTo>
                <a:lnTo>
                  <a:pt x="14" y="97"/>
                </a:lnTo>
                <a:lnTo>
                  <a:pt x="16" y="100"/>
                </a:lnTo>
                <a:lnTo>
                  <a:pt x="18" y="103"/>
                </a:lnTo>
                <a:lnTo>
                  <a:pt x="20" y="104"/>
                </a:lnTo>
                <a:lnTo>
                  <a:pt x="23" y="106"/>
                </a:lnTo>
                <a:lnTo>
                  <a:pt x="24" y="109"/>
                </a:lnTo>
                <a:lnTo>
                  <a:pt x="27" y="110"/>
                </a:lnTo>
                <a:lnTo>
                  <a:pt x="30" y="111"/>
                </a:lnTo>
                <a:lnTo>
                  <a:pt x="33" y="113"/>
                </a:lnTo>
                <a:lnTo>
                  <a:pt x="34" y="114"/>
                </a:lnTo>
                <a:lnTo>
                  <a:pt x="37" y="116"/>
                </a:lnTo>
                <a:lnTo>
                  <a:pt x="40" y="116"/>
                </a:lnTo>
                <a:lnTo>
                  <a:pt x="42" y="117"/>
                </a:lnTo>
                <a:lnTo>
                  <a:pt x="45" y="119"/>
                </a:lnTo>
                <a:lnTo>
                  <a:pt x="48" y="119"/>
                </a:lnTo>
                <a:lnTo>
                  <a:pt x="51" y="120"/>
                </a:lnTo>
                <a:lnTo>
                  <a:pt x="55" y="120"/>
                </a:lnTo>
                <a:lnTo>
                  <a:pt x="58" y="120"/>
                </a:lnTo>
                <a:lnTo>
                  <a:pt x="61" y="120"/>
                </a:lnTo>
                <a:lnTo>
                  <a:pt x="64" y="120"/>
                </a:lnTo>
                <a:lnTo>
                  <a:pt x="66" y="120"/>
                </a:lnTo>
                <a:lnTo>
                  <a:pt x="69" y="120"/>
                </a:lnTo>
                <a:lnTo>
                  <a:pt x="72" y="119"/>
                </a:lnTo>
                <a:lnTo>
                  <a:pt x="76" y="119"/>
                </a:lnTo>
                <a:lnTo>
                  <a:pt x="79" y="117"/>
                </a:lnTo>
                <a:lnTo>
                  <a:pt x="82" y="116"/>
                </a:lnTo>
                <a:lnTo>
                  <a:pt x="83" y="116"/>
                </a:lnTo>
                <a:lnTo>
                  <a:pt x="86" y="114"/>
                </a:lnTo>
                <a:lnTo>
                  <a:pt x="89" y="113"/>
                </a:lnTo>
                <a:lnTo>
                  <a:pt x="92" y="111"/>
                </a:lnTo>
                <a:lnTo>
                  <a:pt x="95" y="110"/>
                </a:lnTo>
                <a:lnTo>
                  <a:pt x="96" y="109"/>
                </a:lnTo>
                <a:lnTo>
                  <a:pt x="99" y="106"/>
                </a:lnTo>
                <a:lnTo>
                  <a:pt x="102" y="104"/>
                </a:lnTo>
                <a:lnTo>
                  <a:pt x="103" y="103"/>
                </a:lnTo>
                <a:lnTo>
                  <a:pt x="104" y="100"/>
                </a:lnTo>
                <a:lnTo>
                  <a:pt x="107" y="97"/>
                </a:lnTo>
                <a:lnTo>
                  <a:pt x="109" y="96"/>
                </a:lnTo>
                <a:lnTo>
                  <a:pt x="110" y="93"/>
                </a:lnTo>
                <a:lnTo>
                  <a:pt x="111" y="90"/>
                </a:lnTo>
                <a:lnTo>
                  <a:pt x="113" y="89"/>
                </a:lnTo>
                <a:lnTo>
                  <a:pt x="114" y="86"/>
                </a:lnTo>
                <a:lnTo>
                  <a:pt x="116" y="83"/>
                </a:lnTo>
                <a:lnTo>
                  <a:pt x="117" y="80"/>
                </a:lnTo>
                <a:lnTo>
                  <a:pt x="119" y="78"/>
                </a:lnTo>
                <a:lnTo>
                  <a:pt x="119" y="75"/>
                </a:lnTo>
                <a:lnTo>
                  <a:pt x="120" y="72"/>
                </a:lnTo>
                <a:lnTo>
                  <a:pt x="120" y="69"/>
                </a:lnTo>
                <a:lnTo>
                  <a:pt x="120" y="66"/>
                </a:lnTo>
                <a:lnTo>
                  <a:pt x="120" y="64"/>
                </a:lnTo>
                <a:lnTo>
                  <a:pt x="120" y="59"/>
                </a:lnTo>
                <a:lnTo>
                  <a:pt x="120" y="56"/>
                </a:lnTo>
                <a:lnTo>
                  <a:pt x="120" y="54"/>
                </a:lnTo>
                <a:lnTo>
                  <a:pt x="120" y="51"/>
                </a:lnTo>
                <a:lnTo>
                  <a:pt x="120" y="48"/>
                </a:lnTo>
                <a:lnTo>
                  <a:pt x="119" y="45"/>
                </a:lnTo>
                <a:lnTo>
                  <a:pt x="119" y="42"/>
                </a:lnTo>
                <a:lnTo>
                  <a:pt x="117" y="40"/>
                </a:lnTo>
                <a:lnTo>
                  <a:pt x="116" y="37"/>
                </a:lnTo>
                <a:lnTo>
                  <a:pt x="114" y="34"/>
                </a:lnTo>
                <a:lnTo>
                  <a:pt x="113" y="31"/>
                </a:lnTo>
                <a:lnTo>
                  <a:pt x="111" y="28"/>
                </a:lnTo>
                <a:lnTo>
                  <a:pt x="110" y="27"/>
                </a:lnTo>
                <a:lnTo>
                  <a:pt x="109" y="24"/>
                </a:lnTo>
                <a:lnTo>
                  <a:pt x="107" y="21"/>
                </a:lnTo>
                <a:lnTo>
                  <a:pt x="104" y="20"/>
                </a:lnTo>
                <a:lnTo>
                  <a:pt x="103" y="17"/>
                </a:lnTo>
                <a:lnTo>
                  <a:pt x="102" y="16"/>
                </a:lnTo>
                <a:lnTo>
                  <a:pt x="99" y="14"/>
                </a:lnTo>
                <a:lnTo>
                  <a:pt x="96" y="11"/>
                </a:lnTo>
                <a:lnTo>
                  <a:pt x="95" y="10"/>
                </a:lnTo>
                <a:lnTo>
                  <a:pt x="92" y="9"/>
                </a:lnTo>
                <a:lnTo>
                  <a:pt x="89" y="7"/>
                </a:lnTo>
                <a:lnTo>
                  <a:pt x="86" y="6"/>
                </a:lnTo>
                <a:lnTo>
                  <a:pt x="83" y="4"/>
                </a:lnTo>
                <a:lnTo>
                  <a:pt x="82" y="3"/>
                </a:lnTo>
                <a:lnTo>
                  <a:pt x="79" y="3"/>
                </a:lnTo>
                <a:lnTo>
                  <a:pt x="76" y="1"/>
                </a:lnTo>
                <a:lnTo>
                  <a:pt x="72" y="1"/>
                </a:lnTo>
                <a:lnTo>
                  <a:pt x="69" y="0"/>
                </a:lnTo>
                <a:lnTo>
                  <a:pt x="66" y="0"/>
                </a:lnTo>
                <a:lnTo>
                  <a:pt x="64" y="0"/>
                </a:lnTo>
                <a:lnTo>
                  <a:pt x="61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43" name="Freeform 59">
            <a:extLst>
              <a:ext uri="{FF2B5EF4-FFF2-40B4-BE49-F238E27FC236}">
                <a16:creationId xmlns:a16="http://schemas.microsoft.com/office/drawing/2014/main" id="{715B116E-7A83-D94B-8AD3-184820AC3BED}"/>
              </a:ext>
            </a:extLst>
          </p:cNvPr>
          <p:cNvSpPr>
            <a:spLocks/>
          </p:cNvSpPr>
          <p:nvPr/>
        </p:nvSpPr>
        <p:spPr bwMode="auto">
          <a:xfrm>
            <a:off x="4400551" y="4587876"/>
            <a:ext cx="246063" cy="358775"/>
          </a:xfrm>
          <a:custGeom>
            <a:avLst/>
            <a:gdLst>
              <a:gd name="T0" fmla="*/ 0 w 310"/>
              <a:gd name="T1" fmla="*/ 2147483646 h 451"/>
              <a:gd name="T2" fmla="*/ 0 w 310"/>
              <a:gd name="T3" fmla="*/ 2147483646 h 451"/>
              <a:gd name="T4" fmla="*/ 2147483646 w 310"/>
              <a:gd name="T5" fmla="*/ 2147483646 h 451"/>
              <a:gd name="T6" fmla="*/ 2147483646 w 310"/>
              <a:gd name="T7" fmla="*/ 0 h 4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0" h="451">
                <a:moveTo>
                  <a:pt x="0" y="451"/>
                </a:moveTo>
                <a:lnTo>
                  <a:pt x="0" y="310"/>
                </a:lnTo>
                <a:lnTo>
                  <a:pt x="310" y="310"/>
                </a:lnTo>
                <a:lnTo>
                  <a:pt x="310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44" name="Freeform 60">
            <a:extLst>
              <a:ext uri="{FF2B5EF4-FFF2-40B4-BE49-F238E27FC236}">
                <a16:creationId xmlns:a16="http://schemas.microsoft.com/office/drawing/2014/main" id="{572313BB-8E44-8B42-8E73-327100997BC7}"/>
              </a:ext>
            </a:extLst>
          </p:cNvPr>
          <p:cNvSpPr>
            <a:spLocks/>
          </p:cNvSpPr>
          <p:nvPr/>
        </p:nvSpPr>
        <p:spPr bwMode="auto">
          <a:xfrm>
            <a:off x="5475288" y="4587876"/>
            <a:ext cx="246062" cy="358775"/>
          </a:xfrm>
          <a:custGeom>
            <a:avLst/>
            <a:gdLst>
              <a:gd name="T0" fmla="*/ 0 w 310"/>
              <a:gd name="T1" fmla="*/ 2147483646 h 451"/>
              <a:gd name="T2" fmla="*/ 0 w 310"/>
              <a:gd name="T3" fmla="*/ 2147483646 h 451"/>
              <a:gd name="T4" fmla="*/ 2147483646 w 310"/>
              <a:gd name="T5" fmla="*/ 2147483646 h 451"/>
              <a:gd name="T6" fmla="*/ 2147483646 w 310"/>
              <a:gd name="T7" fmla="*/ 0 h 4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0" h="451">
                <a:moveTo>
                  <a:pt x="0" y="451"/>
                </a:moveTo>
                <a:lnTo>
                  <a:pt x="0" y="310"/>
                </a:lnTo>
                <a:lnTo>
                  <a:pt x="310" y="310"/>
                </a:lnTo>
                <a:lnTo>
                  <a:pt x="310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45" name="Freeform 61">
            <a:extLst>
              <a:ext uri="{FF2B5EF4-FFF2-40B4-BE49-F238E27FC236}">
                <a16:creationId xmlns:a16="http://schemas.microsoft.com/office/drawing/2014/main" id="{24DFDF78-8BB3-9249-9515-0621F6E0E9C6}"/>
              </a:ext>
            </a:extLst>
          </p:cNvPr>
          <p:cNvSpPr>
            <a:spLocks/>
          </p:cNvSpPr>
          <p:nvPr/>
        </p:nvSpPr>
        <p:spPr bwMode="auto">
          <a:xfrm>
            <a:off x="6550026" y="4587876"/>
            <a:ext cx="246063" cy="358775"/>
          </a:xfrm>
          <a:custGeom>
            <a:avLst/>
            <a:gdLst>
              <a:gd name="T0" fmla="*/ 0 w 310"/>
              <a:gd name="T1" fmla="*/ 2147483646 h 451"/>
              <a:gd name="T2" fmla="*/ 0 w 310"/>
              <a:gd name="T3" fmla="*/ 2147483646 h 451"/>
              <a:gd name="T4" fmla="*/ 2147483646 w 310"/>
              <a:gd name="T5" fmla="*/ 2147483646 h 451"/>
              <a:gd name="T6" fmla="*/ 2147483646 w 310"/>
              <a:gd name="T7" fmla="*/ 0 h 4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0" h="451">
                <a:moveTo>
                  <a:pt x="0" y="451"/>
                </a:moveTo>
                <a:lnTo>
                  <a:pt x="0" y="310"/>
                </a:lnTo>
                <a:lnTo>
                  <a:pt x="310" y="310"/>
                </a:lnTo>
                <a:lnTo>
                  <a:pt x="310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46" name="Line 62">
            <a:extLst>
              <a:ext uri="{FF2B5EF4-FFF2-40B4-BE49-F238E27FC236}">
                <a16:creationId xmlns:a16="http://schemas.microsoft.com/office/drawing/2014/main" id="{C16E4048-473D-CB41-AB21-36CC0F4A72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63975" y="4587876"/>
            <a:ext cx="1588" cy="3587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47" name="Line 63">
            <a:extLst>
              <a:ext uri="{FF2B5EF4-FFF2-40B4-BE49-F238E27FC236}">
                <a16:creationId xmlns:a16="http://schemas.microsoft.com/office/drawing/2014/main" id="{92E0E3A2-2729-6C41-92A5-1D8734D6BA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37125" y="4587876"/>
            <a:ext cx="1588" cy="3587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48" name="Line 64">
            <a:extLst>
              <a:ext uri="{FF2B5EF4-FFF2-40B4-BE49-F238E27FC236}">
                <a16:creationId xmlns:a16="http://schemas.microsoft.com/office/drawing/2014/main" id="{94955D8C-2534-3042-A537-2E0640E007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1864" y="4587876"/>
            <a:ext cx="1587" cy="3587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49" name="Freeform 65">
            <a:extLst>
              <a:ext uri="{FF2B5EF4-FFF2-40B4-BE49-F238E27FC236}">
                <a16:creationId xmlns:a16="http://schemas.microsoft.com/office/drawing/2014/main" id="{E3297010-9A9A-4646-AA97-2DCF4D290D20}"/>
              </a:ext>
            </a:extLst>
          </p:cNvPr>
          <p:cNvSpPr>
            <a:spLocks/>
          </p:cNvSpPr>
          <p:nvPr/>
        </p:nvSpPr>
        <p:spPr bwMode="auto">
          <a:xfrm>
            <a:off x="3517900" y="4095750"/>
            <a:ext cx="298450" cy="179388"/>
          </a:xfrm>
          <a:custGeom>
            <a:avLst/>
            <a:gdLst>
              <a:gd name="T0" fmla="*/ 2147483646 w 375"/>
              <a:gd name="T1" fmla="*/ 2147483646 h 226"/>
              <a:gd name="T2" fmla="*/ 2147483646 w 375"/>
              <a:gd name="T3" fmla="*/ 2147483646 h 226"/>
              <a:gd name="T4" fmla="*/ 2147483646 w 375"/>
              <a:gd name="T5" fmla="*/ 2147483646 h 226"/>
              <a:gd name="T6" fmla="*/ 2147483646 w 375"/>
              <a:gd name="T7" fmla="*/ 2147483646 h 226"/>
              <a:gd name="T8" fmla="*/ 2147483646 w 375"/>
              <a:gd name="T9" fmla="*/ 2147483646 h 226"/>
              <a:gd name="T10" fmla="*/ 2147483646 w 375"/>
              <a:gd name="T11" fmla="*/ 2147483646 h 226"/>
              <a:gd name="T12" fmla="*/ 2147483646 w 375"/>
              <a:gd name="T13" fmla="*/ 2147483646 h 226"/>
              <a:gd name="T14" fmla="*/ 2147483646 w 375"/>
              <a:gd name="T15" fmla="*/ 2147483646 h 226"/>
              <a:gd name="T16" fmla="*/ 2147483646 w 375"/>
              <a:gd name="T17" fmla="*/ 2147483646 h 226"/>
              <a:gd name="T18" fmla="*/ 2147483646 w 375"/>
              <a:gd name="T19" fmla="*/ 2147483646 h 226"/>
              <a:gd name="T20" fmla="*/ 2147483646 w 375"/>
              <a:gd name="T21" fmla="*/ 2147483646 h 226"/>
              <a:gd name="T22" fmla="*/ 2147483646 w 375"/>
              <a:gd name="T23" fmla="*/ 2147483646 h 226"/>
              <a:gd name="T24" fmla="*/ 2147483646 w 375"/>
              <a:gd name="T25" fmla="*/ 2147483646 h 226"/>
              <a:gd name="T26" fmla="*/ 2147483646 w 375"/>
              <a:gd name="T27" fmla="*/ 2147483646 h 226"/>
              <a:gd name="T28" fmla="*/ 2147483646 w 375"/>
              <a:gd name="T29" fmla="*/ 2147483646 h 226"/>
              <a:gd name="T30" fmla="*/ 2147483646 w 375"/>
              <a:gd name="T31" fmla="*/ 2147483646 h 226"/>
              <a:gd name="T32" fmla="*/ 2147483646 w 375"/>
              <a:gd name="T33" fmla="*/ 2147483646 h 226"/>
              <a:gd name="T34" fmla="*/ 2147483646 w 375"/>
              <a:gd name="T35" fmla="*/ 2147483646 h 226"/>
              <a:gd name="T36" fmla="*/ 2147483646 w 375"/>
              <a:gd name="T37" fmla="*/ 2147483646 h 226"/>
              <a:gd name="T38" fmla="*/ 2147483646 w 375"/>
              <a:gd name="T39" fmla="*/ 2147483646 h 226"/>
              <a:gd name="T40" fmla="*/ 2147483646 w 375"/>
              <a:gd name="T41" fmla="*/ 2147483646 h 226"/>
              <a:gd name="T42" fmla="*/ 2147483646 w 375"/>
              <a:gd name="T43" fmla="*/ 2147483646 h 226"/>
              <a:gd name="T44" fmla="*/ 2147483646 w 375"/>
              <a:gd name="T45" fmla="*/ 2147483646 h 226"/>
              <a:gd name="T46" fmla="*/ 2147483646 w 375"/>
              <a:gd name="T47" fmla="*/ 2147483646 h 226"/>
              <a:gd name="T48" fmla="*/ 2147483646 w 375"/>
              <a:gd name="T49" fmla="*/ 2147483646 h 226"/>
              <a:gd name="T50" fmla="*/ 2147483646 w 375"/>
              <a:gd name="T51" fmla="*/ 2147483646 h 226"/>
              <a:gd name="T52" fmla="*/ 2147483646 w 375"/>
              <a:gd name="T53" fmla="*/ 2147483646 h 226"/>
              <a:gd name="T54" fmla="*/ 2147483646 w 375"/>
              <a:gd name="T55" fmla="*/ 2147483646 h 226"/>
              <a:gd name="T56" fmla="*/ 2147483646 w 375"/>
              <a:gd name="T57" fmla="*/ 2147483646 h 226"/>
              <a:gd name="T58" fmla="*/ 2147483646 w 375"/>
              <a:gd name="T59" fmla="*/ 2147483646 h 226"/>
              <a:gd name="T60" fmla="*/ 2147483646 w 375"/>
              <a:gd name="T61" fmla="*/ 2147483646 h 226"/>
              <a:gd name="T62" fmla="*/ 2147483646 w 375"/>
              <a:gd name="T63" fmla="*/ 2147483646 h 226"/>
              <a:gd name="T64" fmla="*/ 0 w 375"/>
              <a:gd name="T65" fmla="*/ 0 h 22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75" h="226">
                <a:moveTo>
                  <a:pt x="375" y="226"/>
                </a:moveTo>
                <a:lnTo>
                  <a:pt x="375" y="215"/>
                </a:lnTo>
                <a:lnTo>
                  <a:pt x="373" y="202"/>
                </a:lnTo>
                <a:lnTo>
                  <a:pt x="371" y="192"/>
                </a:lnTo>
                <a:lnTo>
                  <a:pt x="368" y="181"/>
                </a:lnTo>
                <a:lnTo>
                  <a:pt x="364" y="170"/>
                </a:lnTo>
                <a:lnTo>
                  <a:pt x="358" y="158"/>
                </a:lnTo>
                <a:lnTo>
                  <a:pt x="352" y="148"/>
                </a:lnTo>
                <a:lnTo>
                  <a:pt x="345" y="139"/>
                </a:lnTo>
                <a:lnTo>
                  <a:pt x="338" y="129"/>
                </a:lnTo>
                <a:lnTo>
                  <a:pt x="330" y="119"/>
                </a:lnTo>
                <a:lnTo>
                  <a:pt x="321" y="109"/>
                </a:lnTo>
                <a:lnTo>
                  <a:pt x="311" y="101"/>
                </a:lnTo>
                <a:lnTo>
                  <a:pt x="300" y="91"/>
                </a:lnTo>
                <a:lnTo>
                  <a:pt x="290" y="82"/>
                </a:lnTo>
                <a:lnTo>
                  <a:pt x="278" y="75"/>
                </a:lnTo>
                <a:lnTo>
                  <a:pt x="265" y="67"/>
                </a:lnTo>
                <a:lnTo>
                  <a:pt x="252" y="60"/>
                </a:lnTo>
                <a:lnTo>
                  <a:pt x="239" y="53"/>
                </a:lnTo>
                <a:lnTo>
                  <a:pt x="225" y="46"/>
                </a:lnTo>
                <a:lnTo>
                  <a:pt x="210" y="40"/>
                </a:lnTo>
                <a:lnTo>
                  <a:pt x="194" y="33"/>
                </a:lnTo>
                <a:lnTo>
                  <a:pt x="179" y="29"/>
                </a:lnTo>
                <a:lnTo>
                  <a:pt x="163" y="23"/>
                </a:lnTo>
                <a:lnTo>
                  <a:pt x="146" y="19"/>
                </a:lnTo>
                <a:lnTo>
                  <a:pt x="129" y="14"/>
                </a:lnTo>
                <a:lnTo>
                  <a:pt x="113" y="12"/>
                </a:lnTo>
                <a:lnTo>
                  <a:pt x="94" y="7"/>
                </a:lnTo>
                <a:lnTo>
                  <a:pt x="76" y="6"/>
                </a:lnTo>
                <a:lnTo>
                  <a:pt x="58" y="3"/>
                </a:lnTo>
                <a:lnTo>
                  <a:pt x="39" y="2"/>
                </a:lnTo>
                <a:lnTo>
                  <a:pt x="19" y="2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50" name="Freeform 66">
            <a:extLst>
              <a:ext uri="{FF2B5EF4-FFF2-40B4-BE49-F238E27FC236}">
                <a16:creationId xmlns:a16="http://schemas.microsoft.com/office/drawing/2014/main" id="{31522A7A-2F38-324E-8CAB-1CE29B1BE596}"/>
              </a:ext>
            </a:extLst>
          </p:cNvPr>
          <p:cNvSpPr>
            <a:spLocks/>
          </p:cNvSpPr>
          <p:nvPr/>
        </p:nvSpPr>
        <p:spPr bwMode="auto">
          <a:xfrm>
            <a:off x="3517900" y="4275138"/>
            <a:ext cx="298450" cy="177800"/>
          </a:xfrm>
          <a:custGeom>
            <a:avLst/>
            <a:gdLst>
              <a:gd name="T0" fmla="*/ 0 w 375"/>
              <a:gd name="T1" fmla="*/ 2147483646 h 224"/>
              <a:gd name="T2" fmla="*/ 2147483646 w 375"/>
              <a:gd name="T3" fmla="*/ 2147483646 h 224"/>
              <a:gd name="T4" fmla="*/ 2147483646 w 375"/>
              <a:gd name="T5" fmla="*/ 2147483646 h 224"/>
              <a:gd name="T6" fmla="*/ 2147483646 w 375"/>
              <a:gd name="T7" fmla="*/ 2147483646 h 224"/>
              <a:gd name="T8" fmla="*/ 2147483646 w 375"/>
              <a:gd name="T9" fmla="*/ 2147483646 h 224"/>
              <a:gd name="T10" fmla="*/ 2147483646 w 375"/>
              <a:gd name="T11" fmla="*/ 2147483646 h 224"/>
              <a:gd name="T12" fmla="*/ 2147483646 w 375"/>
              <a:gd name="T13" fmla="*/ 2147483646 h 224"/>
              <a:gd name="T14" fmla="*/ 2147483646 w 375"/>
              <a:gd name="T15" fmla="*/ 2147483646 h 224"/>
              <a:gd name="T16" fmla="*/ 2147483646 w 375"/>
              <a:gd name="T17" fmla="*/ 2147483646 h 224"/>
              <a:gd name="T18" fmla="*/ 2147483646 w 375"/>
              <a:gd name="T19" fmla="*/ 2147483646 h 224"/>
              <a:gd name="T20" fmla="*/ 2147483646 w 375"/>
              <a:gd name="T21" fmla="*/ 2147483646 h 224"/>
              <a:gd name="T22" fmla="*/ 2147483646 w 375"/>
              <a:gd name="T23" fmla="*/ 2147483646 h 224"/>
              <a:gd name="T24" fmla="*/ 2147483646 w 375"/>
              <a:gd name="T25" fmla="*/ 2147483646 h 224"/>
              <a:gd name="T26" fmla="*/ 2147483646 w 375"/>
              <a:gd name="T27" fmla="*/ 2147483646 h 224"/>
              <a:gd name="T28" fmla="*/ 2147483646 w 375"/>
              <a:gd name="T29" fmla="*/ 2147483646 h 224"/>
              <a:gd name="T30" fmla="*/ 2147483646 w 375"/>
              <a:gd name="T31" fmla="*/ 2147483646 h 224"/>
              <a:gd name="T32" fmla="*/ 2147483646 w 375"/>
              <a:gd name="T33" fmla="*/ 2147483646 h 224"/>
              <a:gd name="T34" fmla="*/ 2147483646 w 375"/>
              <a:gd name="T35" fmla="*/ 2147483646 h 224"/>
              <a:gd name="T36" fmla="*/ 2147483646 w 375"/>
              <a:gd name="T37" fmla="*/ 2147483646 h 224"/>
              <a:gd name="T38" fmla="*/ 2147483646 w 375"/>
              <a:gd name="T39" fmla="*/ 2147483646 h 224"/>
              <a:gd name="T40" fmla="*/ 2147483646 w 375"/>
              <a:gd name="T41" fmla="*/ 2147483646 h 224"/>
              <a:gd name="T42" fmla="*/ 2147483646 w 375"/>
              <a:gd name="T43" fmla="*/ 2147483646 h 224"/>
              <a:gd name="T44" fmla="*/ 2147483646 w 375"/>
              <a:gd name="T45" fmla="*/ 2147483646 h 224"/>
              <a:gd name="T46" fmla="*/ 2147483646 w 375"/>
              <a:gd name="T47" fmla="*/ 2147483646 h 224"/>
              <a:gd name="T48" fmla="*/ 2147483646 w 375"/>
              <a:gd name="T49" fmla="*/ 2147483646 h 224"/>
              <a:gd name="T50" fmla="*/ 2147483646 w 375"/>
              <a:gd name="T51" fmla="*/ 2147483646 h 224"/>
              <a:gd name="T52" fmla="*/ 2147483646 w 375"/>
              <a:gd name="T53" fmla="*/ 2147483646 h 224"/>
              <a:gd name="T54" fmla="*/ 2147483646 w 375"/>
              <a:gd name="T55" fmla="*/ 2147483646 h 224"/>
              <a:gd name="T56" fmla="*/ 2147483646 w 375"/>
              <a:gd name="T57" fmla="*/ 2147483646 h 224"/>
              <a:gd name="T58" fmla="*/ 2147483646 w 375"/>
              <a:gd name="T59" fmla="*/ 2147483646 h 224"/>
              <a:gd name="T60" fmla="*/ 2147483646 w 375"/>
              <a:gd name="T61" fmla="*/ 2147483646 h 224"/>
              <a:gd name="T62" fmla="*/ 2147483646 w 375"/>
              <a:gd name="T63" fmla="*/ 2147483646 h 224"/>
              <a:gd name="T64" fmla="*/ 2147483646 w 375"/>
              <a:gd name="T65" fmla="*/ 0 h 22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75" h="224">
                <a:moveTo>
                  <a:pt x="0" y="224"/>
                </a:moveTo>
                <a:lnTo>
                  <a:pt x="19" y="224"/>
                </a:lnTo>
                <a:lnTo>
                  <a:pt x="39" y="223"/>
                </a:lnTo>
                <a:lnTo>
                  <a:pt x="58" y="221"/>
                </a:lnTo>
                <a:lnTo>
                  <a:pt x="76" y="220"/>
                </a:lnTo>
                <a:lnTo>
                  <a:pt x="94" y="217"/>
                </a:lnTo>
                <a:lnTo>
                  <a:pt x="113" y="214"/>
                </a:lnTo>
                <a:lnTo>
                  <a:pt x="129" y="212"/>
                </a:lnTo>
                <a:lnTo>
                  <a:pt x="146" y="207"/>
                </a:lnTo>
                <a:lnTo>
                  <a:pt x="163" y="202"/>
                </a:lnTo>
                <a:lnTo>
                  <a:pt x="179" y="197"/>
                </a:lnTo>
                <a:lnTo>
                  <a:pt x="194" y="192"/>
                </a:lnTo>
                <a:lnTo>
                  <a:pt x="210" y="186"/>
                </a:lnTo>
                <a:lnTo>
                  <a:pt x="225" y="181"/>
                </a:lnTo>
                <a:lnTo>
                  <a:pt x="239" y="173"/>
                </a:lnTo>
                <a:lnTo>
                  <a:pt x="252" y="166"/>
                </a:lnTo>
                <a:lnTo>
                  <a:pt x="265" y="159"/>
                </a:lnTo>
                <a:lnTo>
                  <a:pt x="278" y="151"/>
                </a:lnTo>
                <a:lnTo>
                  <a:pt x="290" y="142"/>
                </a:lnTo>
                <a:lnTo>
                  <a:pt x="300" y="134"/>
                </a:lnTo>
                <a:lnTo>
                  <a:pt x="311" y="126"/>
                </a:lnTo>
                <a:lnTo>
                  <a:pt x="321" y="116"/>
                </a:lnTo>
                <a:lnTo>
                  <a:pt x="330" y="107"/>
                </a:lnTo>
                <a:lnTo>
                  <a:pt x="338" y="97"/>
                </a:lnTo>
                <a:lnTo>
                  <a:pt x="345" y="87"/>
                </a:lnTo>
                <a:lnTo>
                  <a:pt x="352" y="78"/>
                </a:lnTo>
                <a:lnTo>
                  <a:pt x="358" y="66"/>
                </a:lnTo>
                <a:lnTo>
                  <a:pt x="364" y="56"/>
                </a:lnTo>
                <a:lnTo>
                  <a:pt x="368" y="45"/>
                </a:lnTo>
                <a:lnTo>
                  <a:pt x="371" y="34"/>
                </a:lnTo>
                <a:lnTo>
                  <a:pt x="373" y="23"/>
                </a:lnTo>
                <a:lnTo>
                  <a:pt x="375" y="11"/>
                </a:lnTo>
                <a:lnTo>
                  <a:pt x="375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051" name="Picture 67">
            <a:extLst>
              <a:ext uri="{FF2B5EF4-FFF2-40B4-BE49-F238E27FC236}">
                <a16:creationId xmlns:a16="http://schemas.microsoft.com/office/drawing/2014/main" id="{107B92B8-B6FC-3B43-99BB-0EDF9F9AD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1" y="476250"/>
            <a:ext cx="222567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52" name="Rectangle 68">
            <a:extLst>
              <a:ext uri="{FF2B5EF4-FFF2-40B4-BE49-F238E27FC236}">
                <a16:creationId xmlns:a16="http://schemas.microsoft.com/office/drawing/2014/main" id="{046CF11A-09C9-C74A-9B42-B741A74B1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0388" y="4705351"/>
            <a:ext cx="400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Gnd </a:t>
            </a: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7" name="Group 1">
            <a:extLst>
              <a:ext uri="{FF2B5EF4-FFF2-40B4-BE49-F238E27FC236}">
                <a16:creationId xmlns:a16="http://schemas.microsoft.com/office/drawing/2014/main" id="{994A3B42-CFB1-764E-A5B5-FD1EC2445D2F}"/>
              </a:ext>
            </a:extLst>
          </p:cNvPr>
          <p:cNvGrpSpPr>
            <a:grpSpLocks/>
          </p:cNvGrpSpPr>
          <p:nvPr/>
        </p:nvGrpSpPr>
        <p:grpSpPr bwMode="auto">
          <a:xfrm>
            <a:off x="1330326" y="327025"/>
            <a:ext cx="8448675" cy="6307138"/>
            <a:chOff x="415925" y="327025"/>
            <a:chExt cx="8448675" cy="6307138"/>
          </a:xfrm>
        </p:grpSpPr>
        <p:sp>
          <p:nvSpPr>
            <p:cNvPr id="86019" name="Rectangle 2">
              <a:extLst>
                <a:ext uri="{FF2B5EF4-FFF2-40B4-BE49-F238E27FC236}">
                  <a16:creationId xmlns:a16="http://schemas.microsoft.com/office/drawing/2014/main" id="{CD9FFE14-7453-A94E-B64A-AFF5B1088E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925" y="6176963"/>
              <a:ext cx="84486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0070C0"/>
                  </a:solidFill>
                  <a:latin typeface="Times" pitchFamily="2" charset="0"/>
                </a:rPr>
                <a:t>Figure B.22.   An implementation of </a:t>
              </a:r>
              <a:r>
                <a:rPr lang="en-US" altLang="en-US" b="0" i="1">
                  <a:solidFill>
                    <a:srgbClr val="0070C0"/>
                  </a:solidFill>
                  <a:latin typeface="Times" pitchFamily="2" charset="0"/>
                </a:rPr>
                <a:t>f</a:t>
              </a:r>
              <a:r>
                <a:rPr lang="en-US" altLang="en-US" b="0">
                  <a:solidFill>
                    <a:srgbClr val="0070C0"/>
                  </a:solidFill>
                  <a:latin typeface="Times" pitchFamily="2" charset="0"/>
                </a:rPr>
                <a:t> = </a:t>
              </a:r>
              <a:r>
                <a:rPr lang="en-US" altLang="en-US" b="0" i="1">
                  <a:solidFill>
                    <a:srgbClr val="0070C0"/>
                  </a:solidFill>
                  <a:latin typeface="Times" pitchFamily="2" charset="0"/>
                </a:rPr>
                <a:t>x</a:t>
              </a:r>
              <a:r>
                <a:rPr lang="en-US" altLang="en-US" b="0" baseline="-25000">
                  <a:solidFill>
                    <a:srgbClr val="0070C0"/>
                  </a:solidFill>
                  <a:latin typeface="Times" pitchFamily="2" charset="0"/>
                </a:rPr>
                <a:t>1</a:t>
              </a:r>
              <a:r>
                <a:rPr lang="en-US" altLang="en-US" b="0" i="1">
                  <a:solidFill>
                    <a:srgbClr val="0070C0"/>
                  </a:solidFill>
                  <a:latin typeface="Times" pitchFamily="2" charset="0"/>
                </a:rPr>
                <a:t>x</a:t>
              </a:r>
              <a:r>
                <a:rPr lang="en-US" altLang="en-US" b="0" baseline="-25000">
                  <a:solidFill>
                    <a:srgbClr val="0070C0"/>
                  </a:solidFill>
                  <a:latin typeface="Times" pitchFamily="2" charset="0"/>
                </a:rPr>
                <a:t>2</a:t>
              </a:r>
              <a:r>
                <a:rPr lang="en-US" altLang="en-US" b="0">
                  <a:solidFill>
                    <a:srgbClr val="0070C0"/>
                  </a:solidFill>
                  <a:latin typeface="Times" pitchFamily="2" charset="0"/>
                </a:rPr>
                <a:t> + </a:t>
              </a:r>
              <a:r>
                <a:rPr lang="en-US" altLang="en-US" b="0" i="1">
                  <a:solidFill>
                    <a:srgbClr val="0070C0"/>
                  </a:solidFill>
                  <a:latin typeface="Times" pitchFamily="2" charset="0"/>
                </a:rPr>
                <a:t>x</a:t>
              </a:r>
              <a:r>
                <a:rPr lang="en-US" altLang="en-US" b="0" baseline="-25000">
                  <a:solidFill>
                    <a:srgbClr val="0070C0"/>
                  </a:solidFill>
                  <a:latin typeface="Times" pitchFamily="2" charset="0"/>
                </a:rPr>
                <a:t>2</a:t>
              </a:r>
              <a:r>
                <a:rPr lang="en-US" altLang="en-US" b="0" i="1">
                  <a:solidFill>
                    <a:srgbClr val="0070C0"/>
                  </a:solidFill>
                  <a:latin typeface="Times" pitchFamily="2" charset="0"/>
                </a:rPr>
                <a:t>x</a:t>
              </a:r>
              <a:r>
                <a:rPr lang="en-US" altLang="en-US" b="0" baseline="-25000">
                  <a:solidFill>
                    <a:srgbClr val="0070C0"/>
                  </a:solidFill>
                  <a:latin typeface="Times" pitchFamily="2" charset="0"/>
                </a:rPr>
                <a:t>3</a:t>
              </a:r>
              <a:r>
                <a:rPr lang="en-US" altLang="en-US" b="0">
                  <a:solidFill>
                    <a:srgbClr val="0070C0"/>
                  </a:solidFill>
                  <a:latin typeface="Times" pitchFamily="2" charset="0"/>
                </a:rPr>
                <a:t>.</a:t>
              </a:r>
            </a:p>
          </p:txBody>
        </p:sp>
        <p:sp>
          <p:nvSpPr>
            <p:cNvPr id="86020" name="Rectangle 253">
              <a:extLst>
                <a:ext uri="{FF2B5EF4-FFF2-40B4-BE49-F238E27FC236}">
                  <a16:creationId xmlns:a16="http://schemas.microsoft.com/office/drawing/2014/main" id="{1B9F90FE-3DB8-D747-93FA-F241B4573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4663" y="3355975"/>
              <a:ext cx="157162" cy="195263"/>
            </a:xfrm>
            <a:prstGeom prst="rect">
              <a:avLst/>
            </a:prstGeom>
            <a:solidFill>
              <a:srgbClr val="DDDDD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021" name="Rectangle 254">
              <a:extLst>
                <a:ext uri="{FF2B5EF4-FFF2-40B4-BE49-F238E27FC236}">
                  <a16:creationId xmlns:a16="http://schemas.microsoft.com/office/drawing/2014/main" id="{C684EE1D-DCEC-4F44-9701-AD84025E6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675" y="3355975"/>
              <a:ext cx="138113" cy="195263"/>
            </a:xfrm>
            <a:prstGeom prst="rect">
              <a:avLst/>
            </a:prstGeom>
            <a:solidFill>
              <a:srgbClr val="DDDDD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022" name="Rectangle 255">
              <a:extLst>
                <a:ext uri="{FF2B5EF4-FFF2-40B4-BE49-F238E27FC236}">
                  <a16:creationId xmlns:a16="http://schemas.microsoft.com/office/drawing/2014/main" id="{BCBA895A-E7CF-3D40-AEC2-AC1054F2A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2050" y="3355975"/>
              <a:ext cx="157163" cy="195263"/>
            </a:xfrm>
            <a:prstGeom prst="rect">
              <a:avLst/>
            </a:prstGeom>
            <a:solidFill>
              <a:srgbClr val="DDDDD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023" name="Rectangle 256">
              <a:extLst>
                <a:ext uri="{FF2B5EF4-FFF2-40B4-BE49-F238E27FC236}">
                  <a16:creationId xmlns:a16="http://schemas.microsoft.com/office/drawing/2014/main" id="{6BF50753-FD55-4743-9D94-2D29F809C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6063" y="3355975"/>
              <a:ext cx="157162" cy="195263"/>
            </a:xfrm>
            <a:prstGeom prst="rect">
              <a:avLst/>
            </a:prstGeom>
            <a:solidFill>
              <a:srgbClr val="DDDDD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024" name="Rectangle 257">
              <a:extLst>
                <a:ext uri="{FF2B5EF4-FFF2-40B4-BE49-F238E27FC236}">
                  <a16:creationId xmlns:a16="http://schemas.microsoft.com/office/drawing/2014/main" id="{7BA75911-8212-4C4D-B58F-BB34AC682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0075" y="3355975"/>
              <a:ext cx="157163" cy="195263"/>
            </a:xfrm>
            <a:prstGeom prst="rect">
              <a:avLst/>
            </a:prstGeom>
            <a:solidFill>
              <a:srgbClr val="DDDDD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025" name="Rectangle 258">
              <a:extLst>
                <a:ext uri="{FF2B5EF4-FFF2-40B4-BE49-F238E27FC236}">
                  <a16:creationId xmlns:a16="http://schemas.microsoft.com/office/drawing/2014/main" id="{3C3A0E74-BC5B-A940-B2FA-12447515F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500" y="3355975"/>
              <a:ext cx="157163" cy="195263"/>
            </a:xfrm>
            <a:prstGeom prst="rect">
              <a:avLst/>
            </a:prstGeom>
            <a:solidFill>
              <a:srgbClr val="DDDDD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026" name="Rectangle 259">
              <a:extLst>
                <a:ext uri="{FF2B5EF4-FFF2-40B4-BE49-F238E27FC236}">
                  <a16:creationId xmlns:a16="http://schemas.microsoft.com/office/drawing/2014/main" id="{675D24A5-DD0B-AD4E-905C-D5964E2FC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2238" y="3355975"/>
              <a:ext cx="157162" cy="195263"/>
            </a:xfrm>
            <a:prstGeom prst="rect">
              <a:avLst/>
            </a:prstGeom>
            <a:solidFill>
              <a:srgbClr val="DDDDD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027" name="Rectangle 260">
              <a:extLst>
                <a:ext uri="{FF2B5EF4-FFF2-40B4-BE49-F238E27FC236}">
                  <a16:creationId xmlns:a16="http://schemas.microsoft.com/office/drawing/2014/main" id="{0C82CB8D-98AF-D942-A03D-E4E6E25956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4663" y="4454525"/>
              <a:ext cx="157162" cy="196850"/>
            </a:xfrm>
            <a:prstGeom prst="rect">
              <a:avLst/>
            </a:prstGeom>
            <a:solidFill>
              <a:srgbClr val="DDDDD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028" name="Rectangle 261">
              <a:extLst>
                <a:ext uri="{FF2B5EF4-FFF2-40B4-BE49-F238E27FC236}">
                  <a16:creationId xmlns:a16="http://schemas.microsoft.com/office/drawing/2014/main" id="{3B6311DD-9212-DE45-8886-2B253B25A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675" y="4454525"/>
              <a:ext cx="138113" cy="196850"/>
            </a:xfrm>
            <a:prstGeom prst="rect">
              <a:avLst/>
            </a:prstGeom>
            <a:solidFill>
              <a:srgbClr val="DDDDD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029" name="Rectangle 262">
              <a:extLst>
                <a:ext uri="{FF2B5EF4-FFF2-40B4-BE49-F238E27FC236}">
                  <a16:creationId xmlns:a16="http://schemas.microsoft.com/office/drawing/2014/main" id="{ACC1ECE4-E59C-D94F-9145-BF2BECE7F3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2050" y="4454525"/>
              <a:ext cx="157163" cy="196850"/>
            </a:xfrm>
            <a:prstGeom prst="rect">
              <a:avLst/>
            </a:prstGeom>
            <a:solidFill>
              <a:srgbClr val="DDDDD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030" name="Rectangle 263">
              <a:extLst>
                <a:ext uri="{FF2B5EF4-FFF2-40B4-BE49-F238E27FC236}">
                  <a16:creationId xmlns:a16="http://schemas.microsoft.com/office/drawing/2014/main" id="{EAB9E6B4-E290-D644-A07C-94288D6D2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6063" y="4454525"/>
              <a:ext cx="157162" cy="196850"/>
            </a:xfrm>
            <a:prstGeom prst="rect">
              <a:avLst/>
            </a:prstGeom>
            <a:solidFill>
              <a:srgbClr val="DDDDD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031" name="Rectangle 264">
              <a:extLst>
                <a:ext uri="{FF2B5EF4-FFF2-40B4-BE49-F238E27FC236}">
                  <a16:creationId xmlns:a16="http://schemas.microsoft.com/office/drawing/2014/main" id="{264C3A9B-7133-8342-B838-358C4EADD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0075" y="4454525"/>
              <a:ext cx="157163" cy="196850"/>
            </a:xfrm>
            <a:prstGeom prst="rect">
              <a:avLst/>
            </a:prstGeom>
            <a:solidFill>
              <a:srgbClr val="DDDDD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032" name="Rectangle 265">
              <a:extLst>
                <a:ext uri="{FF2B5EF4-FFF2-40B4-BE49-F238E27FC236}">
                  <a16:creationId xmlns:a16="http://schemas.microsoft.com/office/drawing/2014/main" id="{6C320DB7-6484-164A-B749-6E28B8B9D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500" y="4454525"/>
              <a:ext cx="157163" cy="196850"/>
            </a:xfrm>
            <a:prstGeom prst="rect">
              <a:avLst/>
            </a:prstGeom>
            <a:solidFill>
              <a:srgbClr val="DDDDD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033" name="Rectangle 266">
              <a:extLst>
                <a:ext uri="{FF2B5EF4-FFF2-40B4-BE49-F238E27FC236}">
                  <a16:creationId xmlns:a16="http://schemas.microsoft.com/office/drawing/2014/main" id="{99C8AC3B-8104-EB4B-A684-3BD0430479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2238" y="4454525"/>
              <a:ext cx="157162" cy="196850"/>
            </a:xfrm>
            <a:prstGeom prst="rect">
              <a:avLst/>
            </a:prstGeom>
            <a:solidFill>
              <a:srgbClr val="DDDDD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034" name="Rectangle 267">
              <a:extLst>
                <a:ext uri="{FF2B5EF4-FFF2-40B4-BE49-F238E27FC236}">
                  <a16:creationId xmlns:a16="http://schemas.microsoft.com/office/drawing/2014/main" id="{7BCA033B-6A41-244D-AF0C-A28E39F93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5075" y="3551238"/>
              <a:ext cx="2571750" cy="903287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035" name="Freeform 268">
              <a:extLst>
                <a:ext uri="{FF2B5EF4-FFF2-40B4-BE49-F238E27FC236}">
                  <a16:creationId xmlns:a16="http://schemas.microsoft.com/office/drawing/2014/main" id="{1A3795C6-26C1-E947-BD26-D54624ECA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5075" y="3886200"/>
              <a:ext cx="195263" cy="117475"/>
            </a:xfrm>
            <a:custGeom>
              <a:avLst/>
              <a:gdLst>
                <a:gd name="T0" fmla="*/ 2147483646 w 246"/>
                <a:gd name="T1" fmla="*/ 2147483646 h 149"/>
                <a:gd name="T2" fmla="*/ 2147483646 w 246"/>
                <a:gd name="T3" fmla="*/ 2147483646 h 149"/>
                <a:gd name="T4" fmla="*/ 2147483646 w 246"/>
                <a:gd name="T5" fmla="*/ 2147483646 h 149"/>
                <a:gd name="T6" fmla="*/ 2147483646 w 246"/>
                <a:gd name="T7" fmla="*/ 2147483646 h 149"/>
                <a:gd name="T8" fmla="*/ 2147483646 w 246"/>
                <a:gd name="T9" fmla="*/ 2147483646 h 149"/>
                <a:gd name="T10" fmla="*/ 2147483646 w 246"/>
                <a:gd name="T11" fmla="*/ 2147483646 h 149"/>
                <a:gd name="T12" fmla="*/ 2147483646 w 246"/>
                <a:gd name="T13" fmla="*/ 2147483646 h 149"/>
                <a:gd name="T14" fmla="*/ 2147483646 w 246"/>
                <a:gd name="T15" fmla="*/ 2147483646 h 149"/>
                <a:gd name="T16" fmla="*/ 2147483646 w 246"/>
                <a:gd name="T17" fmla="*/ 2147483646 h 149"/>
                <a:gd name="T18" fmla="*/ 2147483646 w 246"/>
                <a:gd name="T19" fmla="*/ 2147483646 h 149"/>
                <a:gd name="T20" fmla="*/ 2147483646 w 246"/>
                <a:gd name="T21" fmla="*/ 2147483646 h 149"/>
                <a:gd name="T22" fmla="*/ 2147483646 w 246"/>
                <a:gd name="T23" fmla="*/ 2147483646 h 149"/>
                <a:gd name="T24" fmla="*/ 2147483646 w 246"/>
                <a:gd name="T25" fmla="*/ 2147483646 h 149"/>
                <a:gd name="T26" fmla="*/ 2147483646 w 246"/>
                <a:gd name="T27" fmla="*/ 2147483646 h 149"/>
                <a:gd name="T28" fmla="*/ 2147483646 w 246"/>
                <a:gd name="T29" fmla="*/ 2147483646 h 149"/>
                <a:gd name="T30" fmla="*/ 2147483646 w 246"/>
                <a:gd name="T31" fmla="*/ 2147483646 h 149"/>
                <a:gd name="T32" fmla="*/ 2147483646 w 246"/>
                <a:gd name="T33" fmla="*/ 2147483646 h 149"/>
                <a:gd name="T34" fmla="*/ 2147483646 w 246"/>
                <a:gd name="T35" fmla="*/ 2147483646 h 149"/>
                <a:gd name="T36" fmla="*/ 2147483646 w 246"/>
                <a:gd name="T37" fmla="*/ 2147483646 h 149"/>
                <a:gd name="T38" fmla="*/ 2147483646 w 246"/>
                <a:gd name="T39" fmla="*/ 2147483646 h 149"/>
                <a:gd name="T40" fmla="*/ 2147483646 w 246"/>
                <a:gd name="T41" fmla="*/ 2147483646 h 149"/>
                <a:gd name="T42" fmla="*/ 2147483646 w 246"/>
                <a:gd name="T43" fmla="*/ 2147483646 h 149"/>
                <a:gd name="T44" fmla="*/ 2147483646 w 246"/>
                <a:gd name="T45" fmla="*/ 2147483646 h 149"/>
                <a:gd name="T46" fmla="*/ 2147483646 w 246"/>
                <a:gd name="T47" fmla="*/ 2147483646 h 149"/>
                <a:gd name="T48" fmla="*/ 2147483646 w 246"/>
                <a:gd name="T49" fmla="*/ 2147483646 h 149"/>
                <a:gd name="T50" fmla="*/ 2147483646 w 246"/>
                <a:gd name="T51" fmla="*/ 2147483646 h 149"/>
                <a:gd name="T52" fmla="*/ 2147483646 w 246"/>
                <a:gd name="T53" fmla="*/ 2147483646 h 149"/>
                <a:gd name="T54" fmla="*/ 2147483646 w 246"/>
                <a:gd name="T55" fmla="*/ 2147483646 h 149"/>
                <a:gd name="T56" fmla="*/ 2147483646 w 246"/>
                <a:gd name="T57" fmla="*/ 2147483646 h 149"/>
                <a:gd name="T58" fmla="*/ 2147483646 w 246"/>
                <a:gd name="T59" fmla="*/ 2147483646 h 149"/>
                <a:gd name="T60" fmla="*/ 2147483646 w 246"/>
                <a:gd name="T61" fmla="*/ 2147483646 h 149"/>
                <a:gd name="T62" fmla="*/ 2147483646 w 246"/>
                <a:gd name="T63" fmla="*/ 2147483646 h 149"/>
                <a:gd name="T64" fmla="*/ 0 w 246"/>
                <a:gd name="T65" fmla="*/ 0 h 1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46" h="149">
                  <a:moveTo>
                    <a:pt x="246" y="149"/>
                  </a:moveTo>
                  <a:lnTo>
                    <a:pt x="246" y="141"/>
                  </a:lnTo>
                  <a:lnTo>
                    <a:pt x="245" y="134"/>
                  </a:lnTo>
                  <a:lnTo>
                    <a:pt x="243" y="127"/>
                  </a:lnTo>
                  <a:lnTo>
                    <a:pt x="241" y="119"/>
                  </a:lnTo>
                  <a:lnTo>
                    <a:pt x="238" y="112"/>
                  </a:lnTo>
                  <a:lnTo>
                    <a:pt x="235" y="104"/>
                  </a:lnTo>
                  <a:lnTo>
                    <a:pt x="231" y="98"/>
                  </a:lnTo>
                  <a:lnTo>
                    <a:pt x="227" y="91"/>
                  </a:lnTo>
                  <a:lnTo>
                    <a:pt x="222" y="85"/>
                  </a:lnTo>
                  <a:lnTo>
                    <a:pt x="216" y="78"/>
                  </a:lnTo>
                  <a:lnTo>
                    <a:pt x="211" y="72"/>
                  </a:lnTo>
                  <a:lnTo>
                    <a:pt x="204" y="66"/>
                  </a:lnTo>
                  <a:lnTo>
                    <a:pt x="198" y="60"/>
                  </a:lnTo>
                  <a:lnTo>
                    <a:pt x="190" y="55"/>
                  </a:lnTo>
                  <a:lnTo>
                    <a:pt x="183" y="50"/>
                  </a:lnTo>
                  <a:lnTo>
                    <a:pt x="174" y="44"/>
                  </a:lnTo>
                  <a:lnTo>
                    <a:pt x="165" y="40"/>
                  </a:lnTo>
                  <a:lnTo>
                    <a:pt x="157" y="35"/>
                  </a:lnTo>
                  <a:lnTo>
                    <a:pt x="147" y="30"/>
                  </a:lnTo>
                  <a:lnTo>
                    <a:pt x="137" y="26"/>
                  </a:lnTo>
                  <a:lnTo>
                    <a:pt x="127" y="23"/>
                  </a:lnTo>
                  <a:lnTo>
                    <a:pt x="117" y="19"/>
                  </a:lnTo>
                  <a:lnTo>
                    <a:pt x="106" y="15"/>
                  </a:lnTo>
                  <a:lnTo>
                    <a:pt x="96" y="13"/>
                  </a:lnTo>
                  <a:lnTo>
                    <a:pt x="85" y="10"/>
                  </a:lnTo>
                  <a:lnTo>
                    <a:pt x="73" y="8"/>
                  </a:lnTo>
                  <a:lnTo>
                    <a:pt x="61" y="5"/>
                  </a:lnTo>
                  <a:lnTo>
                    <a:pt x="49" y="4"/>
                  </a:lnTo>
                  <a:lnTo>
                    <a:pt x="37" y="3"/>
                  </a:lnTo>
                  <a:lnTo>
                    <a:pt x="24" y="2"/>
                  </a:lnTo>
                  <a:lnTo>
                    <a:pt x="12" y="2"/>
                  </a:ln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6" name="Freeform 269">
              <a:extLst>
                <a:ext uri="{FF2B5EF4-FFF2-40B4-BE49-F238E27FC236}">
                  <a16:creationId xmlns:a16="http://schemas.microsoft.com/office/drawing/2014/main" id="{A23EA4D9-AE28-BB4C-9562-0061E5250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5075" y="4003675"/>
              <a:ext cx="195263" cy="117475"/>
            </a:xfrm>
            <a:custGeom>
              <a:avLst/>
              <a:gdLst>
                <a:gd name="T0" fmla="*/ 0 w 246"/>
                <a:gd name="T1" fmla="*/ 2147483646 h 148"/>
                <a:gd name="T2" fmla="*/ 2147483646 w 246"/>
                <a:gd name="T3" fmla="*/ 2147483646 h 148"/>
                <a:gd name="T4" fmla="*/ 2147483646 w 246"/>
                <a:gd name="T5" fmla="*/ 2147483646 h 148"/>
                <a:gd name="T6" fmla="*/ 2147483646 w 246"/>
                <a:gd name="T7" fmla="*/ 2147483646 h 148"/>
                <a:gd name="T8" fmla="*/ 2147483646 w 246"/>
                <a:gd name="T9" fmla="*/ 2147483646 h 148"/>
                <a:gd name="T10" fmla="*/ 2147483646 w 246"/>
                <a:gd name="T11" fmla="*/ 2147483646 h 148"/>
                <a:gd name="T12" fmla="*/ 2147483646 w 246"/>
                <a:gd name="T13" fmla="*/ 2147483646 h 148"/>
                <a:gd name="T14" fmla="*/ 2147483646 w 246"/>
                <a:gd name="T15" fmla="*/ 2147483646 h 148"/>
                <a:gd name="T16" fmla="*/ 2147483646 w 246"/>
                <a:gd name="T17" fmla="*/ 2147483646 h 148"/>
                <a:gd name="T18" fmla="*/ 2147483646 w 246"/>
                <a:gd name="T19" fmla="*/ 2147483646 h 148"/>
                <a:gd name="T20" fmla="*/ 2147483646 w 246"/>
                <a:gd name="T21" fmla="*/ 2147483646 h 148"/>
                <a:gd name="T22" fmla="*/ 2147483646 w 246"/>
                <a:gd name="T23" fmla="*/ 2147483646 h 148"/>
                <a:gd name="T24" fmla="*/ 2147483646 w 246"/>
                <a:gd name="T25" fmla="*/ 2147483646 h 148"/>
                <a:gd name="T26" fmla="*/ 2147483646 w 246"/>
                <a:gd name="T27" fmla="*/ 2147483646 h 148"/>
                <a:gd name="T28" fmla="*/ 2147483646 w 246"/>
                <a:gd name="T29" fmla="*/ 2147483646 h 148"/>
                <a:gd name="T30" fmla="*/ 2147483646 w 246"/>
                <a:gd name="T31" fmla="*/ 2147483646 h 148"/>
                <a:gd name="T32" fmla="*/ 2147483646 w 246"/>
                <a:gd name="T33" fmla="*/ 2147483646 h 148"/>
                <a:gd name="T34" fmla="*/ 2147483646 w 246"/>
                <a:gd name="T35" fmla="*/ 2147483646 h 148"/>
                <a:gd name="T36" fmla="*/ 2147483646 w 246"/>
                <a:gd name="T37" fmla="*/ 2147483646 h 148"/>
                <a:gd name="T38" fmla="*/ 2147483646 w 246"/>
                <a:gd name="T39" fmla="*/ 2147483646 h 148"/>
                <a:gd name="T40" fmla="*/ 2147483646 w 246"/>
                <a:gd name="T41" fmla="*/ 2147483646 h 148"/>
                <a:gd name="T42" fmla="*/ 2147483646 w 246"/>
                <a:gd name="T43" fmla="*/ 2147483646 h 148"/>
                <a:gd name="T44" fmla="*/ 2147483646 w 246"/>
                <a:gd name="T45" fmla="*/ 2147483646 h 148"/>
                <a:gd name="T46" fmla="*/ 2147483646 w 246"/>
                <a:gd name="T47" fmla="*/ 2147483646 h 148"/>
                <a:gd name="T48" fmla="*/ 2147483646 w 246"/>
                <a:gd name="T49" fmla="*/ 2147483646 h 148"/>
                <a:gd name="T50" fmla="*/ 2147483646 w 246"/>
                <a:gd name="T51" fmla="*/ 2147483646 h 148"/>
                <a:gd name="T52" fmla="*/ 2147483646 w 246"/>
                <a:gd name="T53" fmla="*/ 2147483646 h 148"/>
                <a:gd name="T54" fmla="*/ 2147483646 w 246"/>
                <a:gd name="T55" fmla="*/ 2147483646 h 148"/>
                <a:gd name="T56" fmla="*/ 2147483646 w 246"/>
                <a:gd name="T57" fmla="*/ 2147483646 h 148"/>
                <a:gd name="T58" fmla="*/ 2147483646 w 246"/>
                <a:gd name="T59" fmla="*/ 2147483646 h 148"/>
                <a:gd name="T60" fmla="*/ 2147483646 w 246"/>
                <a:gd name="T61" fmla="*/ 2147483646 h 148"/>
                <a:gd name="T62" fmla="*/ 2147483646 w 246"/>
                <a:gd name="T63" fmla="*/ 2147483646 h 148"/>
                <a:gd name="T64" fmla="*/ 2147483646 w 246"/>
                <a:gd name="T65" fmla="*/ 0 h 1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46" h="148">
                  <a:moveTo>
                    <a:pt x="0" y="148"/>
                  </a:moveTo>
                  <a:lnTo>
                    <a:pt x="12" y="147"/>
                  </a:lnTo>
                  <a:lnTo>
                    <a:pt x="24" y="147"/>
                  </a:lnTo>
                  <a:lnTo>
                    <a:pt x="37" y="146"/>
                  </a:lnTo>
                  <a:lnTo>
                    <a:pt x="49" y="145"/>
                  </a:lnTo>
                  <a:lnTo>
                    <a:pt x="61" y="143"/>
                  </a:lnTo>
                  <a:lnTo>
                    <a:pt x="73" y="141"/>
                  </a:lnTo>
                  <a:lnTo>
                    <a:pt x="85" y="138"/>
                  </a:lnTo>
                  <a:lnTo>
                    <a:pt x="96" y="136"/>
                  </a:lnTo>
                  <a:lnTo>
                    <a:pt x="106" y="133"/>
                  </a:lnTo>
                  <a:lnTo>
                    <a:pt x="117" y="130"/>
                  </a:lnTo>
                  <a:lnTo>
                    <a:pt x="127" y="126"/>
                  </a:lnTo>
                  <a:lnTo>
                    <a:pt x="137" y="122"/>
                  </a:lnTo>
                  <a:lnTo>
                    <a:pt x="147" y="119"/>
                  </a:lnTo>
                  <a:lnTo>
                    <a:pt x="157" y="114"/>
                  </a:lnTo>
                  <a:lnTo>
                    <a:pt x="165" y="110"/>
                  </a:lnTo>
                  <a:lnTo>
                    <a:pt x="174" y="105"/>
                  </a:lnTo>
                  <a:lnTo>
                    <a:pt x="183" y="99"/>
                  </a:lnTo>
                  <a:lnTo>
                    <a:pt x="190" y="94"/>
                  </a:lnTo>
                  <a:lnTo>
                    <a:pt x="198" y="89"/>
                  </a:lnTo>
                  <a:lnTo>
                    <a:pt x="204" y="83"/>
                  </a:lnTo>
                  <a:lnTo>
                    <a:pt x="211" y="77"/>
                  </a:lnTo>
                  <a:lnTo>
                    <a:pt x="216" y="70"/>
                  </a:lnTo>
                  <a:lnTo>
                    <a:pt x="222" y="64"/>
                  </a:lnTo>
                  <a:lnTo>
                    <a:pt x="227" y="58"/>
                  </a:lnTo>
                  <a:lnTo>
                    <a:pt x="231" y="51"/>
                  </a:lnTo>
                  <a:lnTo>
                    <a:pt x="235" y="44"/>
                  </a:lnTo>
                  <a:lnTo>
                    <a:pt x="238" y="37"/>
                  </a:lnTo>
                  <a:lnTo>
                    <a:pt x="241" y="30"/>
                  </a:lnTo>
                  <a:lnTo>
                    <a:pt x="243" y="22"/>
                  </a:lnTo>
                  <a:lnTo>
                    <a:pt x="245" y="15"/>
                  </a:lnTo>
                  <a:lnTo>
                    <a:pt x="246" y="7"/>
                  </a:lnTo>
                  <a:lnTo>
                    <a:pt x="246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7" name="Rectangle 270">
              <a:extLst>
                <a:ext uri="{FF2B5EF4-FFF2-40B4-BE49-F238E27FC236}">
                  <a16:creationId xmlns:a16="http://schemas.microsoft.com/office/drawing/2014/main" id="{08A3C50C-86A7-2C4B-8C30-E6D8CB786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4663" y="1155700"/>
              <a:ext cx="157162" cy="196850"/>
            </a:xfrm>
            <a:prstGeom prst="rect">
              <a:avLst/>
            </a:prstGeom>
            <a:solidFill>
              <a:srgbClr val="DDDDD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038" name="Rectangle 271">
              <a:extLst>
                <a:ext uri="{FF2B5EF4-FFF2-40B4-BE49-F238E27FC236}">
                  <a16:creationId xmlns:a16="http://schemas.microsoft.com/office/drawing/2014/main" id="{0B023A91-975F-9740-9B92-3D78992C8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675" y="1155700"/>
              <a:ext cx="138113" cy="196850"/>
            </a:xfrm>
            <a:prstGeom prst="rect">
              <a:avLst/>
            </a:prstGeom>
            <a:solidFill>
              <a:srgbClr val="DDDDD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039" name="Rectangle 272">
              <a:extLst>
                <a:ext uri="{FF2B5EF4-FFF2-40B4-BE49-F238E27FC236}">
                  <a16:creationId xmlns:a16="http://schemas.microsoft.com/office/drawing/2014/main" id="{C7C2F3FC-03D4-F74C-86D3-76922E4B1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2050" y="1155700"/>
              <a:ext cx="157163" cy="196850"/>
            </a:xfrm>
            <a:prstGeom prst="rect">
              <a:avLst/>
            </a:prstGeom>
            <a:solidFill>
              <a:srgbClr val="DDDDD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040" name="Rectangle 273">
              <a:extLst>
                <a:ext uri="{FF2B5EF4-FFF2-40B4-BE49-F238E27FC236}">
                  <a16:creationId xmlns:a16="http://schemas.microsoft.com/office/drawing/2014/main" id="{AF64C5A0-9B95-6647-89D2-351C1CD0F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6063" y="1155700"/>
              <a:ext cx="157162" cy="196850"/>
            </a:xfrm>
            <a:prstGeom prst="rect">
              <a:avLst/>
            </a:prstGeom>
            <a:solidFill>
              <a:srgbClr val="DDDDD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041" name="Rectangle 274">
              <a:extLst>
                <a:ext uri="{FF2B5EF4-FFF2-40B4-BE49-F238E27FC236}">
                  <a16:creationId xmlns:a16="http://schemas.microsoft.com/office/drawing/2014/main" id="{FB1F4655-D589-3949-ADE2-4B98B58AE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0075" y="1155700"/>
              <a:ext cx="157163" cy="196850"/>
            </a:xfrm>
            <a:prstGeom prst="rect">
              <a:avLst/>
            </a:prstGeom>
            <a:solidFill>
              <a:srgbClr val="DDDDD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042" name="Rectangle 275">
              <a:extLst>
                <a:ext uri="{FF2B5EF4-FFF2-40B4-BE49-F238E27FC236}">
                  <a16:creationId xmlns:a16="http://schemas.microsoft.com/office/drawing/2014/main" id="{6BB8DF94-0866-B147-8D14-2A509DDCC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500" y="1155700"/>
              <a:ext cx="157163" cy="196850"/>
            </a:xfrm>
            <a:prstGeom prst="rect">
              <a:avLst/>
            </a:prstGeom>
            <a:solidFill>
              <a:srgbClr val="DDDDD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043" name="Rectangle 276">
              <a:extLst>
                <a:ext uri="{FF2B5EF4-FFF2-40B4-BE49-F238E27FC236}">
                  <a16:creationId xmlns:a16="http://schemas.microsoft.com/office/drawing/2014/main" id="{209D94EE-CA37-C34B-B922-1B1EE0CCD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2238" y="1155700"/>
              <a:ext cx="157162" cy="196850"/>
            </a:xfrm>
            <a:prstGeom prst="rect">
              <a:avLst/>
            </a:prstGeom>
            <a:solidFill>
              <a:srgbClr val="DDDDD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044" name="Rectangle 277">
              <a:extLst>
                <a:ext uri="{FF2B5EF4-FFF2-40B4-BE49-F238E27FC236}">
                  <a16:creationId xmlns:a16="http://schemas.microsoft.com/office/drawing/2014/main" id="{16B2CA71-B342-224E-A401-9F97C0FD4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4663" y="2255838"/>
              <a:ext cx="157162" cy="196850"/>
            </a:xfrm>
            <a:prstGeom prst="rect">
              <a:avLst/>
            </a:prstGeom>
            <a:solidFill>
              <a:srgbClr val="DDDDD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045" name="Rectangle 278">
              <a:extLst>
                <a:ext uri="{FF2B5EF4-FFF2-40B4-BE49-F238E27FC236}">
                  <a16:creationId xmlns:a16="http://schemas.microsoft.com/office/drawing/2014/main" id="{A7A61430-7ED3-A447-8170-7924EBC87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675" y="2255838"/>
              <a:ext cx="138113" cy="196850"/>
            </a:xfrm>
            <a:prstGeom prst="rect">
              <a:avLst/>
            </a:prstGeom>
            <a:solidFill>
              <a:srgbClr val="DDDDD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046" name="Rectangle 279">
              <a:extLst>
                <a:ext uri="{FF2B5EF4-FFF2-40B4-BE49-F238E27FC236}">
                  <a16:creationId xmlns:a16="http://schemas.microsoft.com/office/drawing/2014/main" id="{125E8FEA-1BC8-F640-AAF9-4089ADE34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2050" y="2255838"/>
              <a:ext cx="157163" cy="196850"/>
            </a:xfrm>
            <a:prstGeom prst="rect">
              <a:avLst/>
            </a:prstGeom>
            <a:solidFill>
              <a:srgbClr val="DDDDD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047" name="Rectangle 280">
              <a:extLst>
                <a:ext uri="{FF2B5EF4-FFF2-40B4-BE49-F238E27FC236}">
                  <a16:creationId xmlns:a16="http://schemas.microsoft.com/office/drawing/2014/main" id="{3F7EC23F-AEB6-D849-8418-1F539E32F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6063" y="2255838"/>
              <a:ext cx="157162" cy="196850"/>
            </a:xfrm>
            <a:prstGeom prst="rect">
              <a:avLst/>
            </a:prstGeom>
            <a:solidFill>
              <a:srgbClr val="DDDDD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048" name="Rectangle 281">
              <a:extLst>
                <a:ext uri="{FF2B5EF4-FFF2-40B4-BE49-F238E27FC236}">
                  <a16:creationId xmlns:a16="http://schemas.microsoft.com/office/drawing/2014/main" id="{9A497432-8C88-AE46-B69F-FE58DE71F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0075" y="2255838"/>
              <a:ext cx="157163" cy="196850"/>
            </a:xfrm>
            <a:prstGeom prst="rect">
              <a:avLst/>
            </a:prstGeom>
            <a:solidFill>
              <a:srgbClr val="DDDDD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049" name="Rectangle 282">
              <a:extLst>
                <a:ext uri="{FF2B5EF4-FFF2-40B4-BE49-F238E27FC236}">
                  <a16:creationId xmlns:a16="http://schemas.microsoft.com/office/drawing/2014/main" id="{EE010EFF-7138-B041-B9F0-7D23F2F72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500" y="2255838"/>
              <a:ext cx="157163" cy="196850"/>
            </a:xfrm>
            <a:prstGeom prst="rect">
              <a:avLst/>
            </a:prstGeom>
            <a:solidFill>
              <a:srgbClr val="DDDDD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050" name="Rectangle 283">
              <a:extLst>
                <a:ext uri="{FF2B5EF4-FFF2-40B4-BE49-F238E27FC236}">
                  <a16:creationId xmlns:a16="http://schemas.microsoft.com/office/drawing/2014/main" id="{1465CDF8-85B3-354A-824E-B3D31AD1D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2238" y="2255838"/>
              <a:ext cx="157162" cy="196850"/>
            </a:xfrm>
            <a:prstGeom prst="rect">
              <a:avLst/>
            </a:prstGeom>
            <a:solidFill>
              <a:srgbClr val="DDDDD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051" name="Rectangle 284">
              <a:extLst>
                <a:ext uri="{FF2B5EF4-FFF2-40B4-BE49-F238E27FC236}">
                  <a16:creationId xmlns:a16="http://schemas.microsoft.com/office/drawing/2014/main" id="{1393AC96-C277-8641-A986-0314F468B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5075" y="1352550"/>
              <a:ext cx="2571750" cy="903288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052" name="Line 285">
              <a:extLst>
                <a:ext uri="{FF2B5EF4-FFF2-40B4-BE49-F238E27FC236}">
                  <a16:creationId xmlns:a16="http://schemas.microsoft.com/office/drawing/2014/main" id="{1E05CE6E-5569-F644-8793-7E71A99815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25838" y="1589088"/>
              <a:ext cx="58737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53" name="Line 286">
              <a:extLst>
                <a:ext uri="{FF2B5EF4-FFF2-40B4-BE49-F238E27FC236}">
                  <a16:creationId xmlns:a16="http://schemas.microsoft.com/office/drawing/2014/main" id="{BAF0A88D-9F79-6846-BC35-90E3CD0165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4038" y="1589088"/>
              <a:ext cx="117475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54" name="Freeform 287">
              <a:extLst>
                <a:ext uri="{FF2B5EF4-FFF2-40B4-BE49-F238E27FC236}">
                  <a16:creationId xmlns:a16="http://schemas.microsoft.com/office/drawing/2014/main" id="{96C0D98E-F5D1-444D-8176-D3F302CC6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513" y="1470025"/>
              <a:ext cx="236537" cy="236538"/>
            </a:xfrm>
            <a:custGeom>
              <a:avLst/>
              <a:gdLst>
                <a:gd name="T0" fmla="*/ 2147483646 w 297"/>
                <a:gd name="T1" fmla="*/ 2147483646 h 297"/>
                <a:gd name="T2" fmla="*/ 0 w 297"/>
                <a:gd name="T3" fmla="*/ 2147483646 h 297"/>
                <a:gd name="T4" fmla="*/ 0 w 297"/>
                <a:gd name="T5" fmla="*/ 0 h 297"/>
                <a:gd name="T6" fmla="*/ 2147483646 w 297"/>
                <a:gd name="T7" fmla="*/ 2147483646 h 2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7" h="297">
                  <a:moveTo>
                    <a:pt x="297" y="148"/>
                  </a:moveTo>
                  <a:lnTo>
                    <a:pt x="0" y="297"/>
                  </a:lnTo>
                  <a:lnTo>
                    <a:pt x="0" y="0"/>
                  </a:lnTo>
                  <a:lnTo>
                    <a:pt x="297" y="148"/>
                  </a:lnTo>
                  <a:close/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55" name="Freeform 289">
              <a:extLst>
                <a:ext uri="{FF2B5EF4-FFF2-40B4-BE49-F238E27FC236}">
                  <a16:creationId xmlns:a16="http://schemas.microsoft.com/office/drawing/2014/main" id="{A20B1133-E5C5-724A-95B1-A4D29FC45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225" y="1552575"/>
              <a:ext cx="63500" cy="63500"/>
            </a:xfrm>
            <a:custGeom>
              <a:avLst/>
              <a:gdLst>
                <a:gd name="T0" fmla="*/ 2147483646 w 79"/>
                <a:gd name="T1" fmla="*/ 2147483646 h 79"/>
                <a:gd name="T2" fmla="*/ 2147483646 w 79"/>
                <a:gd name="T3" fmla="*/ 2147483646 h 79"/>
                <a:gd name="T4" fmla="*/ 2147483646 w 79"/>
                <a:gd name="T5" fmla="*/ 2147483646 h 79"/>
                <a:gd name="T6" fmla="*/ 2147483646 w 79"/>
                <a:gd name="T7" fmla="*/ 2147483646 h 79"/>
                <a:gd name="T8" fmla="*/ 2147483646 w 79"/>
                <a:gd name="T9" fmla="*/ 2147483646 h 79"/>
                <a:gd name="T10" fmla="*/ 2147483646 w 79"/>
                <a:gd name="T11" fmla="*/ 2147483646 h 79"/>
                <a:gd name="T12" fmla="*/ 2147483646 w 79"/>
                <a:gd name="T13" fmla="*/ 2147483646 h 79"/>
                <a:gd name="T14" fmla="*/ 2147483646 w 79"/>
                <a:gd name="T15" fmla="*/ 2147483646 h 79"/>
                <a:gd name="T16" fmla="*/ 2147483646 w 79"/>
                <a:gd name="T17" fmla="*/ 2147483646 h 79"/>
                <a:gd name="T18" fmla="*/ 2147483646 w 79"/>
                <a:gd name="T19" fmla="*/ 2147483646 h 79"/>
                <a:gd name="T20" fmla="*/ 0 w 79"/>
                <a:gd name="T21" fmla="*/ 2147483646 h 79"/>
                <a:gd name="T22" fmla="*/ 2147483646 w 79"/>
                <a:gd name="T23" fmla="*/ 2147483646 h 79"/>
                <a:gd name="T24" fmla="*/ 2147483646 w 79"/>
                <a:gd name="T25" fmla="*/ 2147483646 h 79"/>
                <a:gd name="T26" fmla="*/ 2147483646 w 79"/>
                <a:gd name="T27" fmla="*/ 2147483646 h 79"/>
                <a:gd name="T28" fmla="*/ 2147483646 w 79"/>
                <a:gd name="T29" fmla="*/ 2147483646 h 79"/>
                <a:gd name="T30" fmla="*/ 2147483646 w 79"/>
                <a:gd name="T31" fmla="*/ 2147483646 h 79"/>
                <a:gd name="T32" fmla="*/ 2147483646 w 79"/>
                <a:gd name="T33" fmla="*/ 2147483646 h 79"/>
                <a:gd name="T34" fmla="*/ 2147483646 w 79"/>
                <a:gd name="T35" fmla="*/ 2147483646 h 79"/>
                <a:gd name="T36" fmla="*/ 2147483646 w 79"/>
                <a:gd name="T37" fmla="*/ 2147483646 h 79"/>
                <a:gd name="T38" fmla="*/ 2147483646 w 79"/>
                <a:gd name="T39" fmla="*/ 2147483646 h 79"/>
                <a:gd name="T40" fmla="*/ 2147483646 w 79"/>
                <a:gd name="T41" fmla="*/ 2147483646 h 79"/>
                <a:gd name="T42" fmla="*/ 2147483646 w 79"/>
                <a:gd name="T43" fmla="*/ 2147483646 h 79"/>
                <a:gd name="T44" fmla="*/ 2147483646 w 79"/>
                <a:gd name="T45" fmla="*/ 2147483646 h 79"/>
                <a:gd name="T46" fmla="*/ 2147483646 w 79"/>
                <a:gd name="T47" fmla="*/ 2147483646 h 79"/>
                <a:gd name="T48" fmla="*/ 2147483646 w 79"/>
                <a:gd name="T49" fmla="*/ 2147483646 h 79"/>
                <a:gd name="T50" fmla="*/ 2147483646 w 79"/>
                <a:gd name="T51" fmla="*/ 2147483646 h 79"/>
                <a:gd name="T52" fmla="*/ 2147483646 w 79"/>
                <a:gd name="T53" fmla="*/ 2147483646 h 79"/>
                <a:gd name="T54" fmla="*/ 2147483646 w 79"/>
                <a:gd name="T55" fmla="*/ 2147483646 h 79"/>
                <a:gd name="T56" fmla="*/ 2147483646 w 79"/>
                <a:gd name="T57" fmla="*/ 2147483646 h 79"/>
                <a:gd name="T58" fmla="*/ 2147483646 w 79"/>
                <a:gd name="T59" fmla="*/ 2147483646 h 79"/>
                <a:gd name="T60" fmla="*/ 2147483646 w 79"/>
                <a:gd name="T61" fmla="*/ 2147483646 h 79"/>
                <a:gd name="T62" fmla="*/ 2147483646 w 79"/>
                <a:gd name="T63" fmla="*/ 2147483646 h 79"/>
                <a:gd name="T64" fmla="*/ 2147483646 w 79"/>
                <a:gd name="T65" fmla="*/ 2147483646 h 79"/>
                <a:gd name="T66" fmla="*/ 2147483646 w 79"/>
                <a:gd name="T67" fmla="*/ 2147483646 h 79"/>
                <a:gd name="T68" fmla="*/ 2147483646 w 79"/>
                <a:gd name="T69" fmla="*/ 2147483646 h 79"/>
                <a:gd name="T70" fmla="*/ 2147483646 w 79"/>
                <a:gd name="T71" fmla="*/ 2147483646 h 79"/>
                <a:gd name="T72" fmla="*/ 2147483646 w 79"/>
                <a:gd name="T73" fmla="*/ 2147483646 h 79"/>
                <a:gd name="T74" fmla="*/ 2147483646 w 79"/>
                <a:gd name="T75" fmla="*/ 2147483646 h 79"/>
                <a:gd name="T76" fmla="*/ 2147483646 w 79"/>
                <a:gd name="T77" fmla="*/ 2147483646 h 79"/>
                <a:gd name="T78" fmla="*/ 2147483646 w 79"/>
                <a:gd name="T79" fmla="*/ 2147483646 h 79"/>
                <a:gd name="T80" fmla="*/ 2147483646 w 79"/>
                <a:gd name="T81" fmla="*/ 2147483646 h 79"/>
                <a:gd name="T82" fmla="*/ 2147483646 w 79"/>
                <a:gd name="T83" fmla="*/ 2147483646 h 79"/>
                <a:gd name="T84" fmla="*/ 2147483646 w 79"/>
                <a:gd name="T85" fmla="*/ 2147483646 h 79"/>
                <a:gd name="T86" fmla="*/ 2147483646 w 79"/>
                <a:gd name="T87" fmla="*/ 0 h 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9" h="79">
                  <a:moveTo>
                    <a:pt x="40" y="0"/>
                  </a:moveTo>
                  <a:lnTo>
                    <a:pt x="39" y="0"/>
                  </a:lnTo>
                  <a:lnTo>
                    <a:pt x="36" y="1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6" y="2"/>
                  </a:lnTo>
                  <a:lnTo>
                    <a:pt x="25" y="3"/>
                  </a:lnTo>
                  <a:lnTo>
                    <a:pt x="22" y="3"/>
                  </a:lnTo>
                  <a:lnTo>
                    <a:pt x="21" y="5"/>
                  </a:lnTo>
                  <a:lnTo>
                    <a:pt x="20" y="6"/>
                  </a:lnTo>
                  <a:lnTo>
                    <a:pt x="18" y="7"/>
                  </a:lnTo>
                  <a:lnTo>
                    <a:pt x="16" y="8"/>
                  </a:lnTo>
                  <a:lnTo>
                    <a:pt x="15" y="10"/>
                  </a:lnTo>
                  <a:lnTo>
                    <a:pt x="14" y="11"/>
                  </a:lnTo>
                  <a:lnTo>
                    <a:pt x="13" y="12"/>
                  </a:lnTo>
                  <a:lnTo>
                    <a:pt x="11" y="13"/>
                  </a:lnTo>
                  <a:lnTo>
                    <a:pt x="10" y="14"/>
                  </a:lnTo>
                  <a:lnTo>
                    <a:pt x="9" y="16"/>
                  </a:lnTo>
                  <a:lnTo>
                    <a:pt x="8" y="17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4" y="24"/>
                  </a:lnTo>
                  <a:lnTo>
                    <a:pt x="3" y="26"/>
                  </a:lnTo>
                  <a:lnTo>
                    <a:pt x="3" y="28"/>
                  </a:lnTo>
                  <a:lnTo>
                    <a:pt x="1" y="29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5"/>
                  </a:lnTo>
                  <a:lnTo>
                    <a:pt x="0" y="38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1" y="43"/>
                  </a:lnTo>
                  <a:lnTo>
                    <a:pt x="1" y="45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3" y="52"/>
                  </a:lnTo>
                  <a:lnTo>
                    <a:pt x="3" y="53"/>
                  </a:lnTo>
                  <a:lnTo>
                    <a:pt x="4" y="55"/>
                  </a:lnTo>
                  <a:lnTo>
                    <a:pt x="5" y="57"/>
                  </a:lnTo>
                  <a:lnTo>
                    <a:pt x="5" y="58"/>
                  </a:lnTo>
                  <a:lnTo>
                    <a:pt x="6" y="60"/>
                  </a:lnTo>
                  <a:lnTo>
                    <a:pt x="8" y="61"/>
                  </a:lnTo>
                  <a:lnTo>
                    <a:pt x="9" y="63"/>
                  </a:lnTo>
                  <a:lnTo>
                    <a:pt x="10" y="64"/>
                  </a:lnTo>
                  <a:lnTo>
                    <a:pt x="11" y="66"/>
                  </a:lnTo>
                  <a:lnTo>
                    <a:pt x="13" y="68"/>
                  </a:lnTo>
                  <a:lnTo>
                    <a:pt x="14" y="69"/>
                  </a:lnTo>
                  <a:lnTo>
                    <a:pt x="15" y="70"/>
                  </a:lnTo>
                  <a:lnTo>
                    <a:pt x="16" y="71"/>
                  </a:lnTo>
                  <a:lnTo>
                    <a:pt x="18" y="73"/>
                  </a:lnTo>
                  <a:lnTo>
                    <a:pt x="20" y="73"/>
                  </a:lnTo>
                  <a:lnTo>
                    <a:pt x="21" y="74"/>
                  </a:lnTo>
                  <a:lnTo>
                    <a:pt x="22" y="75"/>
                  </a:lnTo>
                  <a:lnTo>
                    <a:pt x="25" y="75"/>
                  </a:lnTo>
                  <a:lnTo>
                    <a:pt x="26" y="76"/>
                  </a:lnTo>
                  <a:lnTo>
                    <a:pt x="29" y="78"/>
                  </a:lnTo>
                  <a:lnTo>
                    <a:pt x="30" y="78"/>
                  </a:lnTo>
                  <a:lnTo>
                    <a:pt x="32" y="78"/>
                  </a:lnTo>
                  <a:lnTo>
                    <a:pt x="34" y="79"/>
                  </a:lnTo>
                  <a:lnTo>
                    <a:pt x="36" y="79"/>
                  </a:lnTo>
                  <a:lnTo>
                    <a:pt x="39" y="79"/>
                  </a:lnTo>
                  <a:lnTo>
                    <a:pt x="40" y="79"/>
                  </a:lnTo>
                  <a:lnTo>
                    <a:pt x="42" y="79"/>
                  </a:lnTo>
                  <a:lnTo>
                    <a:pt x="44" y="79"/>
                  </a:lnTo>
                  <a:lnTo>
                    <a:pt x="46" y="79"/>
                  </a:lnTo>
                  <a:lnTo>
                    <a:pt x="48" y="78"/>
                  </a:lnTo>
                  <a:lnTo>
                    <a:pt x="50" y="78"/>
                  </a:lnTo>
                  <a:lnTo>
                    <a:pt x="52" y="78"/>
                  </a:lnTo>
                  <a:lnTo>
                    <a:pt x="53" y="76"/>
                  </a:lnTo>
                  <a:lnTo>
                    <a:pt x="56" y="75"/>
                  </a:lnTo>
                  <a:lnTo>
                    <a:pt x="57" y="75"/>
                  </a:lnTo>
                  <a:lnTo>
                    <a:pt x="58" y="74"/>
                  </a:lnTo>
                  <a:lnTo>
                    <a:pt x="61" y="73"/>
                  </a:lnTo>
                  <a:lnTo>
                    <a:pt x="62" y="73"/>
                  </a:lnTo>
                  <a:lnTo>
                    <a:pt x="63" y="71"/>
                  </a:lnTo>
                  <a:lnTo>
                    <a:pt x="65" y="70"/>
                  </a:lnTo>
                  <a:lnTo>
                    <a:pt x="67" y="69"/>
                  </a:lnTo>
                  <a:lnTo>
                    <a:pt x="68" y="68"/>
                  </a:lnTo>
                  <a:lnTo>
                    <a:pt x="69" y="66"/>
                  </a:lnTo>
                  <a:lnTo>
                    <a:pt x="71" y="64"/>
                  </a:lnTo>
                  <a:lnTo>
                    <a:pt x="72" y="63"/>
                  </a:lnTo>
                  <a:lnTo>
                    <a:pt x="73" y="61"/>
                  </a:lnTo>
                  <a:lnTo>
                    <a:pt x="73" y="60"/>
                  </a:lnTo>
                  <a:lnTo>
                    <a:pt x="74" y="58"/>
                  </a:lnTo>
                  <a:lnTo>
                    <a:pt x="76" y="57"/>
                  </a:lnTo>
                  <a:lnTo>
                    <a:pt x="76" y="55"/>
                  </a:lnTo>
                  <a:lnTo>
                    <a:pt x="77" y="53"/>
                  </a:lnTo>
                  <a:lnTo>
                    <a:pt x="78" y="52"/>
                  </a:lnTo>
                  <a:lnTo>
                    <a:pt x="78" y="49"/>
                  </a:lnTo>
                  <a:lnTo>
                    <a:pt x="78" y="48"/>
                  </a:lnTo>
                  <a:lnTo>
                    <a:pt x="79" y="45"/>
                  </a:lnTo>
                  <a:lnTo>
                    <a:pt x="79" y="43"/>
                  </a:lnTo>
                  <a:lnTo>
                    <a:pt x="79" y="42"/>
                  </a:lnTo>
                  <a:lnTo>
                    <a:pt x="79" y="39"/>
                  </a:lnTo>
                  <a:lnTo>
                    <a:pt x="79" y="38"/>
                  </a:lnTo>
                  <a:lnTo>
                    <a:pt x="79" y="35"/>
                  </a:lnTo>
                  <a:lnTo>
                    <a:pt x="79" y="33"/>
                  </a:lnTo>
                  <a:lnTo>
                    <a:pt x="78" y="32"/>
                  </a:lnTo>
                  <a:lnTo>
                    <a:pt x="78" y="29"/>
                  </a:lnTo>
                  <a:lnTo>
                    <a:pt x="78" y="28"/>
                  </a:lnTo>
                  <a:lnTo>
                    <a:pt x="77" y="26"/>
                  </a:lnTo>
                  <a:lnTo>
                    <a:pt x="76" y="24"/>
                  </a:lnTo>
                  <a:lnTo>
                    <a:pt x="76" y="22"/>
                  </a:lnTo>
                  <a:lnTo>
                    <a:pt x="74" y="21"/>
                  </a:lnTo>
                  <a:lnTo>
                    <a:pt x="73" y="19"/>
                  </a:lnTo>
                  <a:lnTo>
                    <a:pt x="73" y="17"/>
                  </a:lnTo>
                  <a:lnTo>
                    <a:pt x="72" y="16"/>
                  </a:lnTo>
                  <a:lnTo>
                    <a:pt x="71" y="14"/>
                  </a:lnTo>
                  <a:lnTo>
                    <a:pt x="69" y="13"/>
                  </a:lnTo>
                  <a:lnTo>
                    <a:pt x="68" y="12"/>
                  </a:lnTo>
                  <a:lnTo>
                    <a:pt x="67" y="11"/>
                  </a:lnTo>
                  <a:lnTo>
                    <a:pt x="65" y="10"/>
                  </a:lnTo>
                  <a:lnTo>
                    <a:pt x="63" y="8"/>
                  </a:lnTo>
                  <a:lnTo>
                    <a:pt x="62" y="7"/>
                  </a:lnTo>
                  <a:lnTo>
                    <a:pt x="61" y="6"/>
                  </a:lnTo>
                  <a:lnTo>
                    <a:pt x="58" y="5"/>
                  </a:lnTo>
                  <a:lnTo>
                    <a:pt x="57" y="3"/>
                  </a:lnTo>
                  <a:lnTo>
                    <a:pt x="56" y="3"/>
                  </a:lnTo>
                  <a:lnTo>
                    <a:pt x="53" y="2"/>
                  </a:lnTo>
                  <a:lnTo>
                    <a:pt x="52" y="2"/>
                  </a:lnTo>
                  <a:lnTo>
                    <a:pt x="50" y="1"/>
                  </a:lnTo>
                  <a:lnTo>
                    <a:pt x="48" y="1"/>
                  </a:lnTo>
                  <a:lnTo>
                    <a:pt x="46" y="1"/>
                  </a:lnTo>
                  <a:lnTo>
                    <a:pt x="44" y="1"/>
                  </a:lnTo>
                  <a:lnTo>
                    <a:pt x="42" y="0"/>
                  </a:lnTo>
                  <a:lnTo>
                    <a:pt x="4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56" name="Line 290">
              <a:extLst>
                <a:ext uri="{FF2B5EF4-FFF2-40B4-BE49-F238E27FC236}">
                  <a16:creationId xmlns:a16="http://schemas.microsoft.com/office/drawing/2014/main" id="{D1D898D5-78A5-1040-B0E3-1B9F759405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32275" y="1589088"/>
              <a:ext cx="60325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57" name="Line 291">
              <a:extLst>
                <a:ext uri="{FF2B5EF4-FFF2-40B4-BE49-F238E27FC236}">
                  <a16:creationId xmlns:a16="http://schemas.microsoft.com/office/drawing/2014/main" id="{3F7135E8-D051-8C4C-A85C-1B14BEDABA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1425" y="1589088"/>
              <a:ext cx="138113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58" name="Freeform 292">
              <a:extLst>
                <a:ext uri="{FF2B5EF4-FFF2-40B4-BE49-F238E27FC236}">
                  <a16:creationId xmlns:a16="http://schemas.microsoft.com/office/drawing/2014/main" id="{046781A2-EFE7-EB48-B887-7EB7FBB57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9538" y="1470025"/>
              <a:ext cx="234950" cy="236538"/>
            </a:xfrm>
            <a:custGeom>
              <a:avLst/>
              <a:gdLst>
                <a:gd name="T0" fmla="*/ 2147483646 w 297"/>
                <a:gd name="T1" fmla="*/ 2147483646 h 297"/>
                <a:gd name="T2" fmla="*/ 0 w 297"/>
                <a:gd name="T3" fmla="*/ 2147483646 h 297"/>
                <a:gd name="T4" fmla="*/ 0 w 297"/>
                <a:gd name="T5" fmla="*/ 0 h 297"/>
                <a:gd name="T6" fmla="*/ 2147483646 w 297"/>
                <a:gd name="T7" fmla="*/ 2147483646 h 2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7" h="297">
                  <a:moveTo>
                    <a:pt x="297" y="148"/>
                  </a:moveTo>
                  <a:lnTo>
                    <a:pt x="0" y="297"/>
                  </a:lnTo>
                  <a:lnTo>
                    <a:pt x="0" y="0"/>
                  </a:lnTo>
                  <a:lnTo>
                    <a:pt x="297" y="148"/>
                  </a:lnTo>
                  <a:close/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59" name="Freeform 294">
              <a:extLst>
                <a:ext uri="{FF2B5EF4-FFF2-40B4-BE49-F238E27FC236}">
                  <a16:creationId xmlns:a16="http://schemas.microsoft.com/office/drawing/2014/main" id="{D4E51290-0405-9242-83E9-EDF980477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663" y="1552575"/>
              <a:ext cx="63500" cy="63500"/>
            </a:xfrm>
            <a:custGeom>
              <a:avLst/>
              <a:gdLst>
                <a:gd name="T0" fmla="*/ 2147483646 w 79"/>
                <a:gd name="T1" fmla="*/ 2147483646 h 79"/>
                <a:gd name="T2" fmla="*/ 2147483646 w 79"/>
                <a:gd name="T3" fmla="*/ 2147483646 h 79"/>
                <a:gd name="T4" fmla="*/ 2147483646 w 79"/>
                <a:gd name="T5" fmla="*/ 2147483646 h 79"/>
                <a:gd name="T6" fmla="*/ 2147483646 w 79"/>
                <a:gd name="T7" fmla="*/ 2147483646 h 79"/>
                <a:gd name="T8" fmla="*/ 2147483646 w 79"/>
                <a:gd name="T9" fmla="*/ 2147483646 h 79"/>
                <a:gd name="T10" fmla="*/ 2147483646 w 79"/>
                <a:gd name="T11" fmla="*/ 2147483646 h 79"/>
                <a:gd name="T12" fmla="*/ 2147483646 w 79"/>
                <a:gd name="T13" fmla="*/ 2147483646 h 79"/>
                <a:gd name="T14" fmla="*/ 2147483646 w 79"/>
                <a:gd name="T15" fmla="*/ 2147483646 h 79"/>
                <a:gd name="T16" fmla="*/ 2147483646 w 79"/>
                <a:gd name="T17" fmla="*/ 2147483646 h 79"/>
                <a:gd name="T18" fmla="*/ 2147483646 w 79"/>
                <a:gd name="T19" fmla="*/ 2147483646 h 79"/>
                <a:gd name="T20" fmla="*/ 0 w 79"/>
                <a:gd name="T21" fmla="*/ 2147483646 h 79"/>
                <a:gd name="T22" fmla="*/ 2147483646 w 79"/>
                <a:gd name="T23" fmla="*/ 2147483646 h 79"/>
                <a:gd name="T24" fmla="*/ 2147483646 w 79"/>
                <a:gd name="T25" fmla="*/ 2147483646 h 79"/>
                <a:gd name="T26" fmla="*/ 2147483646 w 79"/>
                <a:gd name="T27" fmla="*/ 2147483646 h 79"/>
                <a:gd name="T28" fmla="*/ 2147483646 w 79"/>
                <a:gd name="T29" fmla="*/ 2147483646 h 79"/>
                <a:gd name="T30" fmla="*/ 2147483646 w 79"/>
                <a:gd name="T31" fmla="*/ 2147483646 h 79"/>
                <a:gd name="T32" fmla="*/ 2147483646 w 79"/>
                <a:gd name="T33" fmla="*/ 2147483646 h 79"/>
                <a:gd name="T34" fmla="*/ 2147483646 w 79"/>
                <a:gd name="T35" fmla="*/ 2147483646 h 79"/>
                <a:gd name="T36" fmla="*/ 2147483646 w 79"/>
                <a:gd name="T37" fmla="*/ 2147483646 h 79"/>
                <a:gd name="T38" fmla="*/ 2147483646 w 79"/>
                <a:gd name="T39" fmla="*/ 2147483646 h 79"/>
                <a:gd name="T40" fmla="*/ 2147483646 w 79"/>
                <a:gd name="T41" fmla="*/ 2147483646 h 79"/>
                <a:gd name="T42" fmla="*/ 2147483646 w 79"/>
                <a:gd name="T43" fmla="*/ 2147483646 h 79"/>
                <a:gd name="T44" fmla="*/ 2147483646 w 79"/>
                <a:gd name="T45" fmla="*/ 2147483646 h 79"/>
                <a:gd name="T46" fmla="*/ 2147483646 w 79"/>
                <a:gd name="T47" fmla="*/ 2147483646 h 79"/>
                <a:gd name="T48" fmla="*/ 2147483646 w 79"/>
                <a:gd name="T49" fmla="*/ 2147483646 h 79"/>
                <a:gd name="T50" fmla="*/ 2147483646 w 79"/>
                <a:gd name="T51" fmla="*/ 2147483646 h 79"/>
                <a:gd name="T52" fmla="*/ 2147483646 w 79"/>
                <a:gd name="T53" fmla="*/ 2147483646 h 79"/>
                <a:gd name="T54" fmla="*/ 2147483646 w 79"/>
                <a:gd name="T55" fmla="*/ 2147483646 h 79"/>
                <a:gd name="T56" fmla="*/ 2147483646 w 79"/>
                <a:gd name="T57" fmla="*/ 2147483646 h 79"/>
                <a:gd name="T58" fmla="*/ 2147483646 w 79"/>
                <a:gd name="T59" fmla="*/ 2147483646 h 79"/>
                <a:gd name="T60" fmla="*/ 2147483646 w 79"/>
                <a:gd name="T61" fmla="*/ 2147483646 h 79"/>
                <a:gd name="T62" fmla="*/ 2147483646 w 79"/>
                <a:gd name="T63" fmla="*/ 2147483646 h 79"/>
                <a:gd name="T64" fmla="*/ 2147483646 w 79"/>
                <a:gd name="T65" fmla="*/ 2147483646 h 79"/>
                <a:gd name="T66" fmla="*/ 2147483646 w 79"/>
                <a:gd name="T67" fmla="*/ 2147483646 h 79"/>
                <a:gd name="T68" fmla="*/ 2147483646 w 79"/>
                <a:gd name="T69" fmla="*/ 2147483646 h 79"/>
                <a:gd name="T70" fmla="*/ 2147483646 w 79"/>
                <a:gd name="T71" fmla="*/ 2147483646 h 79"/>
                <a:gd name="T72" fmla="*/ 2147483646 w 79"/>
                <a:gd name="T73" fmla="*/ 2147483646 h 79"/>
                <a:gd name="T74" fmla="*/ 2147483646 w 79"/>
                <a:gd name="T75" fmla="*/ 2147483646 h 79"/>
                <a:gd name="T76" fmla="*/ 2147483646 w 79"/>
                <a:gd name="T77" fmla="*/ 2147483646 h 79"/>
                <a:gd name="T78" fmla="*/ 2147483646 w 79"/>
                <a:gd name="T79" fmla="*/ 2147483646 h 79"/>
                <a:gd name="T80" fmla="*/ 2147483646 w 79"/>
                <a:gd name="T81" fmla="*/ 2147483646 h 79"/>
                <a:gd name="T82" fmla="*/ 2147483646 w 79"/>
                <a:gd name="T83" fmla="*/ 2147483646 h 79"/>
                <a:gd name="T84" fmla="*/ 2147483646 w 79"/>
                <a:gd name="T85" fmla="*/ 2147483646 h 79"/>
                <a:gd name="T86" fmla="*/ 2147483646 w 79"/>
                <a:gd name="T87" fmla="*/ 0 h 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9" h="79">
                  <a:moveTo>
                    <a:pt x="40" y="0"/>
                  </a:moveTo>
                  <a:lnTo>
                    <a:pt x="38" y="0"/>
                  </a:lnTo>
                  <a:lnTo>
                    <a:pt x="36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5" y="3"/>
                  </a:lnTo>
                  <a:lnTo>
                    <a:pt x="22" y="3"/>
                  </a:lnTo>
                  <a:lnTo>
                    <a:pt x="21" y="5"/>
                  </a:lnTo>
                  <a:lnTo>
                    <a:pt x="20" y="6"/>
                  </a:lnTo>
                  <a:lnTo>
                    <a:pt x="17" y="7"/>
                  </a:lnTo>
                  <a:lnTo>
                    <a:pt x="16" y="8"/>
                  </a:lnTo>
                  <a:lnTo>
                    <a:pt x="15" y="10"/>
                  </a:lnTo>
                  <a:lnTo>
                    <a:pt x="14" y="11"/>
                  </a:lnTo>
                  <a:lnTo>
                    <a:pt x="12" y="12"/>
                  </a:lnTo>
                  <a:lnTo>
                    <a:pt x="11" y="13"/>
                  </a:lnTo>
                  <a:lnTo>
                    <a:pt x="10" y="14"/>
                  </a:lnTo>
                  <a:lnTo>
                    <a:pt x="9" y="16"/>
                  </a:lnTo>
                  <a:lnTo>
                    <a:pt x="7" y="17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1" y="29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5"/>
                  </a:lnTo>
                  <a:lnTo>
                    <a:pt x="0" y="38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1" y="43"/>
                  </a:lnTo>
                  <a:lnTo>
                    <a:pt x="1" y="45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2" y="52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5" y="57"/>
                  </a:lnTo>
                  <a:lnTo>
                    <a:pt x="5" y="58"/>
                  </a:lnTo>
                  <a:lnTo>
                    <a:pt x="6" y="60"/>
                  </a:lnTo>
                  <a:lnTo>
                    <a:pt x="7" y="61"/>
                  </a:lnTo>
                  <a:lnTo>
                    <a:pt x="9" y="63"/>
                  </a:lnTo>
                  <a:lnTo>
                    <a:pt x="10" y="64"/>
                  </a:lnTo>
                  <a:lnTo>
                    <a:pt x="11" y="66"/>
                  </a:lnTo>
                  <a:lnTo>
                    <a:pt x="12" y="68"/>
                  </a:lnTo>
                  <a:lnTo>
                    <a:pt x="14" y="69"/>
                  </a:lnTo>
                  <a:lnTo>
                    <a:pt x="15" y="70"/>
                  </a:lnTo>
                  <a:lnTo>
                    <a:pt x="16" y="71"/>
                  </a:lnTo>
                  <a:lnTo>
                    <a:pt x="17" y="73"/>
                  </a:lnTo>
                  <a:lnTo>
                    <a:pt x="20" y="73"/>
                  </a:lnTo>
                  <a:lnTo>
                    <a:pt x="21" y="74"/>
                  </a:lnTo>
                  <a:lnTo>
                    <a:pt x="22" y="75"/>
                  </a:lnTo>
                  <a:lnTo>
                    <a:pt x="25" y="75"/>
                  </a:lnTo>
                  <a:lnTo>
                    <a:pt x="26" y="76"/>
                  </a:lnTo>
                  <a:lnTo>
                    <a:pt x="28" y="78"/>
                  </a:lnTo>
                  <a:lnTo>
                    <a:pt x="30" y="78"/>
                  </a:lnTo>
                  <a:lnTo>
                    <a:pt x="32" y="78"/>
                  </a:lnTo>
                  <a:lnTo>
                    <a:pt x="33" y="79"/>
                  </a:lnTo>
                  <a:lnTo>
                    <a:pt x="36" y="79"/>
                  </a:lnTo>
                  <a:lnTo>
                    <a:pt x="38" y="79"/>
                  </a:lnTo>
                  <a:lnTo>
                    <a:pt x="40" y="79"/>
                  </a:lnTo>
                  <a:lnTo>
                    <a:pt x="42" y="79"/>
                  </a:lnTo>
                  <a:lnTo>
                    <a:pt x="43" y="79"/>
                  </a:lnTo>
                  <a:lnTo>
                    <a:pt x="46" y="79"/>
                  </a:lnTo>
                  <a:lnTo>
                    <a:pt x="48" y="78"/>
                  </a:lnTo>
                  <a:lnTo>
                    <a:pt x="49" y="78"/>
                  </a:lnTo>
                  <a:lnTo>
                    <a:pt x="52" y="78"/>
                  </a:lnTo>
                  <a:lnTo>
                    <a:pt x="53" y="76"/>
                  </a:lnTo>
                  <a:lnTo>
                    <a:pt x="56" y="75"/>
                  </a:lnTo>
                  <a:lnTo>
                    <a:pt x="57" y="75"/>
                  </a:lnTo>
                  <a:lnTo>
                    <a:pt x="58" y="74"/>
                  </a:lnTo>
                  <a:lnTo>
                    <a:pt x="61" y="73"/>
                  </a:lnTo>
                  <a:lnTo>
                    <a:pt x="62" y="73"/>
                  </a:lnTo>
                  <a:lnTo>
                    <a:pt x="63" y="71"/>
                  </a:lnTo>
                  <a:lnTo>
                    <a:pt x="64" y="70"/>
                  </a:lnTo>
                  <a:lnTo>
                    <a:pt x="67" y="69"/>
                  </a:lnTo>
                  <a:lnTo>
                    <a:pt x="68" y="68"/>
                  </a:lnTo>
                  <a:lnTo>
                    <a:pt x="69" y="66"/>
                  </a:lnTo>
                  <a:lnTo>
                    <a:pt x="70" y="64"/>
                  </a:lnTo>
                  <a:lnTo>
                    <a:pt x="72" y="63"/>
                  </a:lnTo>
                  <a:lnTo>
                    <a:pt x="73" y="61"/>
                  </a:lnTo>
                  <a:lnTo>
                    <a:pt x="73" y="60"/>
                  </a:lnTo>
                  <a:lnTo>
                    <a:pt x="74" y="58"/>
                  </a:lnTo>
                  <a:lnTo>
                    <a:pt x="75" y="57"/>
                  </a:lnTo>
                  <a:lnTo>
                    <a:pt x="75" y="55"/>
                  </a:lnTo>
                  <a:lnTo>
                    <a:pt x="77" y="53"/>
                  </a:lnTo>
                  <a:lnTo>
                    <a:pt x="78" y="52"/>
                  </a:lnTo>
                  <a:lnTo>
                    <a:pt x="78" y="49"/>
                  </a:lnTo>
                  <a:lnTo>
                    <a:pt x="78" y="48"/>
                  </a:lnTo>
                  <a:lnTo>
                    <a:pt x="79" y="45"/>
                  </a:lnTo>
                  <a:lnTo>
                    <a:pt x="79" y="43"/>
                  </a:lnTo>
                  <a:lnTo>
                    <a:pt x="79" y="42"/>
                  </a:lnTo>
                  <a:lnTo>
                    <a:pt x="79" y="39"/>
                  </a:lnTo>
                  <a:lnTo>
                    <a:pt x="79" y="38"/>
                  </a:lnTo>
                  <a:lnTo>
                    <a:pt x="79" y="35"/>
                  </a:lnTo>
                  <a:lnTo>
                    <a:pt x="79" y="33"/>
                  </a:lnTo>
                  <a:lnTo>
                    <a:pt x="78" y="32"/>
                  </a:lnTo>
                  <a:lnTo>
                    <a:pt x="78" y="29"/>
                  </a:lnTo>
                  <a:lnTo>
                    <a:pt x="78" y="28"/>
                  </a:lnTo>
                  <a:lnTo>
                    <a:pt x="77" y="26"/>
                  </a:lnTo>
                  <a:lnTo>
                    <a:pt x="75" y="24"/>
                  </a:lnTo>
                  <a:lnTo>
                    <a:pt x="75" y="22"/>
                  </a:lnTo>
                  <a:lnTo>
                    <a:pt x="74" y="21"/>
                  </a:lnTo>
                  <a:lnTo>
                    <a:pt x="73" y="19"/>
                  </a:lnTo>
                  <a:lnTo>
                    <a:pt x="73" y="17"/>
                  </a:lnTo>
                  <a:lnTo>
                    <a:pt x="72" y="16"/>
                  </a:lnTo>
                  <a:lnTo>
                    <a:pt x="70" y="14"/>
                  </a:lnTo>
                  <a:lnTo>
                    <a:pt x="69" y="13"/>
                  </a:lnTo>
                  <a:lnTo>
                    <a:pt x="68" y="12"/>
                  </a:lnTo>
                  <a:lnTo>
                    <a:pt x="67" y="11"/>
                  </a:lnTo>
                  <a:lnTo>
                    <a:pt x="64" y="10"/>
                  </a:lnTo>
                  <a:lnTo>
                    <a:pt x="63" y="8"/>
                  </a:lnTo>
                  <a:lnTo>
                    <a:pt x="62" y="7"/>
                  </a:lnTo>
                  <a:lnTo>
                    <a:pt x="61" y="6"/>
                  </a:lnTo>
                  <a:lnTo>
                    <a:pt x="58" y="5"/>
                  </a:lnTo>
                  <a:lnTo>
                    <a:pt x="57" y="3"/>
                  </a:lnTo>
                  <a:lnTo>
                    <a:pt x="56" y="3"/>
                  </a:lnTo>
                  <a:lnTo>
                    <a:pt x="53" y="2"/>
                  </a:lnTo>
                  <a:lnTo>
                    <a:pt x="52" y="2"/>
                  </a:lnTo>
                  <a:lnTo>
                    <a:pt x="49" y="1"/>
                  </a:lnTo>
                  <a:lnTo>
                    <a:pt x="48" y="1"/>
                  </a:lnTo>
                  <a:lnTo>
                    <a:pt x="46" y="1"/>
                  </a:lnTo>
                  <a:lnTo>
                    <a:pt x="43" y="1"/>
                  </a:lnTo>
                  <a:lnTo>
                    <a:pt x="42" y="0"/>
                  </a:lnTo>
                  <a:lnTo>
                    <a:pt x="4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60" name="Line 295">
              <a:extLst>
                <a:ext uri="{FF2B5EF4-FFF2-40B4-BE49-F238E27FC236}">
                  <a16:creationId xmlns:a16="http://schemas.microsoft.com/office/drawing/2014/main" id="{0E6746ED-9889-F642-9DDE-F4BB621FAC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19663" y="1589088"/>
              <a:ext cx="79375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61" name="Line 296">
              <a:extLst>
                <a:ext uri="{FF2B5EF4-FFF2-40B4-BE49-F238E27FC236}">
                  <a16:creationId xmlns:a16="http://schemas.microsoft.com/office/drawing/2014/main" id="{B3E63633-ADCC-B94C-8272-54AD2A1A37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7863" y="1589088"/>
              <a:ext cx="138112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62" name="Freeform 297">
              <a:extLst>
                <a:ext uri="{FF2B5EF4-FFF2-40B4-BE49-F238E27FC236}">
                  <a16:creationId xmlns:a16="http://schemas.microsoft.com/office/drawing/2014/main" id="{9B100596-3246-2844-99A0-A8A0D5D75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5975" y="1470025"/>
              <a:ext cx="215900" cy="236538"/>
            </a:xfrm>
            <a:custGeom>
              <a:avLst/>
              <a:gdLst>
                <a:gd name="T0" fmla="*/ 2147483646 w 272"/>
                <a:gd name="T1" fmla="*/ 2147483646 h 297"/>
                <a:gd name="T2" fmla="*/ 0 w 272"/>
                <a:gd name="T3" fmla="*/ 2147483646 h 297"/>
                <a:gd name="T4" fmla="*/ 0 w 272"/>
                <a:gd name="T5" fmla="*/ 0 h 297"/>
                <a:gd name="T6" fmla="*/ 2147483646 w 272"/>
                <a:gd name="T7" fmla="*/ 2147483646 h 2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2" h="297">
                  <a:moveTo>
                    <a:pt x="272" y="148"/>
                  </a:moveTo>
                  <a:lnTo>
                    <a:pt x="0" y="297"/>
                  </a:lnTo>
                  <a:lnTo>
                    <a:pt x="0" y="0"/>
                  </a:lnTo>
                  <a:lnTo>
                    <a:pt x="272" y="148"/>
                  </a:lnTo>
                  <a:close/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63" name="Freeform 299">
              <a:extLst>
                <a:ext uri="{FF2B5EF4-FFF2-40B4-BE49-F238E27FC236}">
                  <a16:creationId xmlns:a16="http://schemas.microsoft.com/office/drawing/2014/main" id="{00197716-7FFF-2A4F-BDE4-AB6FBE3B2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5688" y="1552575"/>
              <a:ext cx="61912" cy="63500"/>
            </a:xfrm>
            <a:custGeom>
              <a:avLst/>
              <a:gdLst>
                <a:gd name="T0" fmla="*/ 2147483646 w 79"/>
                <a:gd name="T1" fmla="*/ 2147483646 h 79"/>
                <a:gd name="T2" fmla="*/ 2147483646 w 79"/>
                <a:gd name="T3" fmla="*/ 2147483646 h 79"/>
                <a:gd name="T4" fmla="*/ 2147483646 w 79"/>
                <a:gd name="T5" fmla="*/ 2147483646 h 79"/>
                <a:gd name="T6" fmla="*/ 2147483646 w 79"/>
                <a:gd name="T7" fmla="*/ 2147483646 h 79"/>
                <a:gd name="T8" fmla="*/ 2147483646 w 79"/>
                <a:gd name="T9" fmla="*/ 2147483646 h 79"/>
                <a:gd name="T10" fmla="*/ 2147483646 w 79"/>
                <a:gd name="T11" fmla="*/ 2147483646 h 79"/>
                <a:gd name="T12" fmla="*/ 2147483646 w 79"/>
                <a:gd name="T13" fmla="*/ 2147483646 h 79"/>
                <a:gd name="T14" fmla="*/ 2147483646 w 79"/>
                <a:gd name="T15" fmla="*/ 2147483646 h 79"/>
                <a:gd name="T16" fmla="*/ 2147483646 w 79"/>
                <a:gd name="T17" fmla="*/ 2147483646 h 79"/>
                <a:gd name="T18" fmla="*/ 2147483646 w 79"/>
                <a:gd name="T19" fmla="*/ 2147483646 h 79"/>
                <a:gd name="T20" fmla="*/ 0 w 79"/>
                <a:gd name="T21" fmla="*/ 2147483646 h 79"/>
                <a:gd name="T22" fmla="*/ 2147483646 w 79"/>
                <a:gd name="T23" fmla="*/ 2147483646 h 79"/>
                <a:gd name="T24" fmla="*/ 2147483646 w 79"/>
                <a:gd name="T25" fmla="*/ 2147483646 h 79"/>
                <a:gd name="T26" fmla="*/ 2147483646 w 79"/>
                <a:gd name="T27" fmla="*/ 2147483646 h 79"/>
                <a:gd name="T28" fmla="*/ 2147483646 w 79"/>
                <a:gd name="T29" fmla="*/ 2147483646 h 79"/>
                <a:gd name="T30" fmla="*/ 2147483646 w 79"/>
                <a:gd name="T31" fmla="*/ 2147483646 h 79"/>
                <a:gd name="T32" fmla="*/ 2147483646 w 79"/>
                <a:gd name="T33" fmla="*/ 2147483646 h 79"/>
                <a:gd name="T34" fmla="*/ 2147483646 w 79"/>
                <a:gd name="T35" fmla="*/ 2147483646 h 79"/>
                <a:gd name="T36" fmla="*/ 2147483646 w 79"/>
                <a:gd name="T37" fmla="*/ 2147483646 h 79"/>
                <a:gd name="T38" fmla="*/ 2147483646 w 79"/>
                <a:gd name="T39" fmla="*/ 2147483646 h 79"/>
                <a:gd name="T40" fmla="*/ 2147483646 w 79"/>
                <a:gd name="T41" fmla="*/ 2147483646 h 79"/>
                <a:gd name="T42" fmla="*/ 2147483646 w 79"/>
                <a:gd name="T43" fmla="*/ 2147483646 h 79"/>
                <a:gd name="T44" fmla="*/ 2147483646 w 79"/>
                <a:gd name="T45" fmla="*/ 2147483646 h 79"/>
                <a:gd name="T46" fmla="*/ 2147483646 w 79"/>
                <a:gd name="T47" fmla="*/ 2147483646 h 79"/>
                <a:gd name="T48" fmla="*/ 2147483646 w 79"/>
                <a:gd name="T49" fmla="*/ 2147483646 h 79"/>
                <a:gd name="T50" fmla="*/ 2147483646 w 79"/>
                <a:gd name="T51" fmla="*/ 2147483646 h 79"/>
                <a:gd name="T52" fmla="*/ 2147483646 w 79"/>
                <a:gd name="T53" fmla="*/ 2147483646 h 79"/>
                <a:gd name="T54" fmla="*/ 2147483646 w 79"/>
                <a:gd name="T55" fmla="*/ 2147483646 h 79"/>
                <a:gd name="T56" fmla="*/ 2147483646 w 79"/>
                <a:gd name="T57" fmla="*/ 2147483646 h 79"/>
                <a:gd name="T58" fmla="*/ 2147483646 w 79"/>
                <a:gd name="T59" fmla="*/ 2147483646 h 79"/>
                <a:gd name="T60" fmla="*/ 2147483646 w 79"/>
                <a:gd name="T61" fmla="*/ 2147483646 h 79"/>
                <a:gd name="T62" fmla="*/ 2147483646 w 79"/>
                <a:gd name="T63" fmla="*/ 2147483646 h 79"/>
                <a:gd name="T64" fmla="*/ 2147483646 w 79"/>
                <a:gd name="T65" fmla="*/ 2147483646 h 79"/>
                <a:gd name="T66" fmla="*/ 2147483646 w 79"/>
                <a:gd name="T67" fmla="*/ 2147483646 h 79"/>
                <a:gd name="T68" fmla="*/ 2147483646 w 79"/>
                <a:gd name="T69" fmla="*/ 2147483646 h 79"/>
                <a:gd name="T70" fmla="*/ 2147483646 w 79"/>
                <a:gd name="T71" fmla="*/ 2147483646 h 79"/>
                <a:gd name="T72" fmla="*/ 2147483646 w 79"/>
                <a:gd name="T73" fmla="*/ 2147483646 h 79"/>
                <a:gd name="T74" fmla="*/ 2147483646 w 79"/>
                <a:gd name="T75" fmla="*/ 2147483646 h 79"/>
                <a:gd name="T76" fmla="*/ 2147483646 w 79"/>
                <a:gd name="T77" fmla="*/ 2147483646 h 79"/>
                <a:gd name="T78" fmla="*/ 2147483646 w 79"/>
                <a:gd name="T79" fmla="*/ 2147483646 h 79"/>
                <a:gd name="T80" fmla="*/ 2147483646 w 79"/>
                <a:gd name="T81" fmla="*/ 2147483646 h 79"/>
                <a:gd name="T82" fmla="*/ 2147483646 w 79"/>
                <a:gd name="T83" fmla="*/ 2147483646 h 79"/>
                <a:gd name="T84" fmla="*/ 2147483646 w 79"/>
                <a:gd name="T85" fmla="*/ 2147483646 h 79"/>
                <a:gd name="T86" fmla="*/ 2147483646 w 79"/>
                <a:gd name="T87" fmla="*/ 0 h 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9" h="79">
                  <a:moveTo>
                    <a:pt x="39" y="0"/>
                  </a:moveTo>
                  <a:lnTo>
                    <a:pt x="38" y="0"/>
                  </a:lnTo>
                  <a:lnTo>
                    <a:pt x="36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29" y="1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21" y="5"/>
                  </a:lnTo>
                  <a:lnTo>
                    <a:pt x="19" y="6"/>
                  </a:lnTo>
                  <a:lnTo>
                    <a:pt x="17" y="7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13" y="11"/>
                  </a:lnTo>
                  <a:lnTo>
                    <a:pt x="12" y="12"/>
                  </a:lnTo>
                  <a:lnTo>
                    <a:pt x="11" y="13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7" y="17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3" y="24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1" y="29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5"/>
                  </a:lnTo>
                  <a:lnTo>
                    <a:pt x="0" y="38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1" y="43"/>
                  </a:lnTo>
                  <a:lnTo>
                    <a:pt x="1" y="45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2" y="52"/>
                  </a:lnTo>
                  <a:lnTo>
                    <a:pt x="2" y="53"/>
                  </a:lnTo>
                  <a:lnTo>
                    <a:pt x="3" y="55"/>
                  </a:lnTo>
                  <a:lnTo>
                    <a:pt x="5" y="57"/>
                  </a:lnTo>
                  <a:lnTo>
                    <a:pt x="5" y="58"/>
                  </a:lnTo>
                  <a:lnTo>
                    <a:pt x="6" y="60"/>
                  </a:lnTo>
                  <a:lnTo>
                    <a:pt x="7" y="61"/>
                  </a:lnTo>
                  <a:lnTo>
                    <a:pt x="8" y="63"/>
                  </a:lnTo>
                  <a:lnTo>
                    <a:pt x="10" y="64"/>
                  </a:lnTo>
                  <a:lnTo>
                    <a:pt x="11" y="66"/>
                  </a:lnTo>
                  <a:lnTo>
                    <a:pt x="12" y="68"/>
                  </a:lnTo>
                  <a:lnTo>
                    <a:pt x="13" y="69"/>
                  </a:lnTo>
                  <a:lnTo>
                    <a:pt x="14" y="70"/>
                  </a:lnTo>
                  <a:lnTo>
                    <a:pt x="16" y="71"/>
                  </a:lnTo>
                  <a:lnTo>
                    <a:pt x="17" y="73"/>
                  </a:lnTo>
                  <a:lnTo>
                    <a:pt x="19" y="73"/>
                  </a:lnTo>
                  <a:lnTo>
                    <a:pt x="21" y="74"/>
                  </a:lnTo>
                  <a:lnTo>
                    <a:pt x="22" y="75"/>
                  </a:lnTo>
                  <a:lnTo>
                    <a:pt x="24" y="75"/>
                  </a:lnTo>
                  <a:lnTo>
                    <a:pt x="26" y="76"/>
                  </a:lnTo>
                  <a:lnTo>
                    <a:pt x="28" y="78"/>
                  </a:lnTo>
                  <a:lnTo>
                    <a:pt x="29" y="78"/>
                  </a:lnTo>
                  <a:lnTo>
                    <a:pt x="32" y="78"/>
                  </a:lnTo>
                  <a:lnTo>
                    <a:pt x="33" y="79"/>
                  </a:lnTo>
                  <a:lnTo>
                    <a:pt x="36" y="79"/>
                  </a:lnTo>
                  <a:lnTo>
                    <a:pt x="38" y="79"/>
                  </a:lnTo>
                  <a:lnTo>
                    <a:pt x="39" y="79"/>
                  </a:lnTo>
                  <a:lnTo>
                    <a:pt x="42" y="79"/>
                  </a:lnTo>
                  <a:lnTo>
                    <a:pt x="43" y="79"/>
                  </a:lnTo>
                  <a:lnTo>
                    <a:pt x="45" y="79"/>
                  </a:lnTo>
                  <a:lnTo>
                    <a:pt x="48" y="78"/>
                  </a:lnTo>
                  <a:lnTo>
                    <a:pt x="49" y="78"/>
                  </a:lnTo>
                  <a:lnTo>
                    <a:pt x="52" y="78"/>
                  </a:lnTo>
                  <a:lnTo>
                    <a:pt x="53" y="76"/>
                  </a:lnTo>
                  <a:lnTo>
                    <a:pt x="55" y="75"/>
                  </a:lnTo>
                  <a:lnTo>
                    <a:pt x="57" y="75"/>
                  </a:lnTo>
                  <a:lnTo>
                    <a:pt x="58" y="74"/>
                  </a:lnTo>
                  <a:lnTo>
                    <a:pt x="60" y="73"/>
                  </a:lnTo>
                  <a:lnTo>
                    <a:pt x="62" y="73"/>
                  </a:lnTo>
                  <a:lnTo>
                    <a:pt x="63" y="71"/>
                  </a:lnTo>
                  <a:lnTo>
                    <a:pt x="64" y="70"/>
                  </a:lnTo>
                  <a:lnTo>
                    <a:pt x="66" y="69"/>
                  </a:lnTo>
                  <a:lnTo>
                    <a:pt x="68" y="68"/>
                  </a:lnTo>
                  <a:lnTo>
                    <a:pt x="69" y="66"/>
                  </a:lnTo>
                  <a:lnTo>
                    <a:pt x="70" y="64"/>
                  </a:lnTo>
                  <a:lnTo>
                    <a:pt x="71" y="63"/>
                  </a:lnTo>
                  <a:lnTo>
                    <a:pt x="73" y="61"/>
                  </a:lnTo>
                  <a:lnTo>
                    <a:pt x="73" y="60"/>
                  </a:lnTo>
                  <a:lnTo>
                    <a:pt x="74" y="58"/>
                  </a:lnTo>
                  <a:lnTo>
                    <a:pt x="75" y="57"/>
                  </a:lnTo>
                  <a:lnTo>
                    <a:pt x="75" y="55"/>
                  </a:lnTo>
                  <a:lnTo>
                    <a:pt x="76" y="53"/>
                  </a:lnTo>
                  <a:lnTo>
                    <a:pt x="78" y="52"/>
                  </a:lnTo>
                  <a:lnTo>
                    <a:pt x="78" y="49"/>
                  </a:lnTo>
                  <a:lnTo>
                    <a:pt x="78" y="48"/>
                  </a:lnTo>
                  <a:lnTo>
                    <a:pt x="79" y="45"/>
                  </a:lnTo>
                  <a:lnTo>
                    <a:pt x="79" y="43"/>
                  </a:lnTo>
                  <a:lnTo>
                    <a:pt x="79" y="42"/>
                  </a:lnTo>
                  <a:lnTo>
                    <a:pt x="79" y="39"/>
                  </a:lnTo>
                  <a:lnTo>
                    <a:pt x="79" y="38"/>
                  </a:lnTo>
                  <a:lnTo>
                    <a:pt x="79" y="35"/>
                  </a:lnTo>
                  <a:lnTo>
                    <a:pt x="79" y="33"/>
                  </a:lnTo>
                  <a:lnTo>
                    <a:pt x="78" y="32"/>
                  </a:lnTo>
                  <a:lnTo>
                    <a:pt x="78" y="29"/>
                  </a:lnTo>
                  <a:lnTo>
                    <a:pt x="78" y="28"/>
                  </a:lnTo>
                  <a:lnTo>
                    <a:pt x="76" y="26"/>
                  </a:lnTo>
                  <a:lnTo>
                    <a:pt x="75" y="24"/>
                  </a:lnTo>
                  <a:lnTo>
                    <a:pt x="75" y="22"/>
                  </a:lnTo>
                  <a:lnTo>
                    <a:pt x="74" y="21"/>
                  </a:lnTo>
                  <a:lnTo>
                    <a:pt x="73" y="19"/>
                  </a:lnTo>
                  <a:lnTo>
                    <a:pt x="73" y="17"/>
                  </a:lnTo>
                  <a:lnTo>
                    <a:pt x="71" y="16"/>
                  </a:lnTo>
                  <a:lnTo>
                    <a:pt x="70" y="14"/>
                  </a:lnTo>
                  <a:lnTo>
                    <a:pt x="69" y="13"/>
                  </a:lnTo>
                  <a:lnTo>
                    <a:pt x="68" y="12"/>
                  </a:lnTo>
                  <a:lnTo>
                    <a:pt x="66" y="11"/>
                  </a:lnTo>
                  <a:lnTo>
                    <a:pt x="64" y="10"/>
                  </a:lnTo>
                  <a:lnTo>
                    <a:pt x="63" y="8"/>
                  </a:lnTo>
                  <a:lnTo>
                    <a:pt x="62" y="7"/>
                  </a:lnTo>
                  <a:lnTo>
                    <a:pt x="60" y="6"/>
                  </a:lnTo>
                  <a:lnTo>
                    <a:pt x="58" y="5"/>
                  </a:lnTo>
                  <a:lnTo>
                    <a:pt x="57" y="3"/>
                  </a:lnTo>
                  <a:lnTo>
                    <a:pt x="55" y="3"/>
                  </a:lnTo>
                  <a:lnTo>
                    <a:pt x="53" y="2"/>
                  </a:lnTo>
                  <a:lnTo>
                    <a:pt x="52" y="2"/>
                  </a:lnTo>
                  <a:lnTo>
                    <a:pt x="49" y="1"/>
                  </a:lnTo>
                  <a:lnTo>
                    <a:pt x="48" y="1"/>
                  </a:lnTo>
                  <a:lnTo>
                    <a:pt x="45" y="1"/>
                  </a:lnTo>
                  <a:lnTo>
                    <a:pt x="43" y="1"/>
                  </a:lnTo>
                  <a:lnTo>
                    <a:pt x="42" y="0"/>
                  </a:lnTo>
                  <a:lnTo>
                    <a:pt x="3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64" name="Line 300">
              <a:extLst>
                <a:ext uri="{FF2B5EF4-FFF2-40B4-BE49-F238E27FC236}">
                  <a16:creationId xmlns:a16="http://schemas.microsoft.com/office/drawing/2014/main" id="{619CEA6B-314F-B34F-8E72-BFCC4579C9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4038" y="1352550"/>
              <a:ext cx="1587" cy="2365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65" name="Line 301">
              <a:extLst>
                <a:ext uri="{FF2B5EF4-FFF2-40B4-BE49-F238E27FC236}">
                  <a16:creationId xmlns:a16="http://schemas.microsoft.com/office/drawing/2014/main" id="{305EDEA3-2F01-3A4F-8692-DE893F9224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1425" y="1352550"/>
              <a:ext cx="1588" cy="2365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66" name="Freeform 302">
              <a:extLst>
                <a:ext uri="{FF2B5EF4-FFF2-40B4-BE49-F238E27FC236}">
                  <a16:creationId xmlns:a16="http://schemas.microsoft.com/office/drawing/2014/main" id="{6407BF03-CE59-144D-9CA9-8AE6ECC46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7413" y="1352550"/>
              <a:ext cx="157162" cy="236538"/>
            </a:xfrm>
            <a:custGeom>
              <a:avLst/>
              <a:gdLst>
                <a:gd name="T0" fmla="*/ 0 w 197"/>
                <a:gd name="T1" fmla="*/ 0 h 297"/>
                <a:gd name="T2" fmla="*/ 0 w 197"/>
                <a:gd name="T3" fmla="*/ 2147483646 h 297"/>
                <a:gd name="T4" fmla="*/ 2147483646 w 197"/>
                <a:gd name="T5" fmla="*/ 2147483646 h 297"/>
                <a:gd name="T6" fmla="*/ 2147483646 w 197"/>
                <a:gd name="T7" fmla="*/ 2147483646 h 2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" h="297">
                  <a:moveTo>
                    <a:pt x="0" y="0"/>
                  </a:moveTo>
                  <a:lnTo>
                    <a:pt x="0" y="99"/>
                  </a:lnTo>
                  <a:lnTo>
                    <a:pt x="197" y="99"/>
                  </a:lnTo>
                  <a:lnTo>
                    <a:pt x="197" y="297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67" name="Freeform 303">
              <a:extLst>
                <a:ext uri="{FF2B5EF4-FFF2-40B4-BE49-F238E27FC236}">
                  <a16:creationId xmlns:a16="http://schemas.microsoft.com/office/drawing/2014/main" id="{7F26184F-B892-F04A-AEF6-534336DD8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352550"/>
              <a:ext cx="157162" cy="236538"/>
            </a:xfrm>
            <a:custGeom>
              <a:avLst/>
              <a:gdLst>
                <a:gd name="T0" fmla="*/ 0 w 198"/>
                <a:gd name="T1" fmla="*/ 0 h 297"/>
                <a:gd name="T2" fmla="*/ 0 w 198"/>
                <a:gd name="T3" fmla="*/ 2147483646 h 297"/>
                <a:gd name="T4" fmla="*/ 2147483646 w 198"/>
                <a:gd name="T5" fmla="*/ 2147483646 h 297"/>
                <a:gd name="T6" fmla="*/ 2147483646 w 198"/>
                <a:gd name="T7" fmla="*/ 2147483646 h 2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8" h="297">
                  <a:moveTo>
                    <a:pt x="0" y="0"/>
                  </a:moveTo>
                  <a:lnTo>
                    <a:pt x="0" y="99"/>
                  </a:lnTo>
                  <a:lnTo>
                    <a:pt x="198" y="99"/>
                  </a:lnTo>
                  <a:lnTo>
                    <a:pt x="198" y="297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68" name="Freeform 304">
              <a:extLst>
                <a:ext uri="{FF2B5EF4-FFF2-40B4-BE49-F238E27FC236}">
                  <a16:creationId xmlns:a16="http://schemas.microsoft.com/office/drawing/2014/main" id="{F4930C59-5955-E744-9696-B05F2F6E5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75" y="1352550"/>
              <a:ext cx="157163" cy="236538"/>
            </a:xfrm>
            <a:custGeom>
              <a:avLst/>
              <a:gdLst>
                <a:gd name="T0" fmla="*/ 0 w 198"/>
                <a:gd name="T1" fmla="*/ 0 h 297"/>
                <a:gd name="T2" fmla="*/ 0 w 198"/>
                <a:gd name="T3" fmla="*/ 2147483646 h 297"/>
                <a:gd name="T4" fmla="*/ 2147483646 w 198"/>
                <a:gd name="T5" fmla="*/ 2147483646 h 297"/>
                <a:gd name="T6" fmla="*/ 2147483646 w 198"/>
                <a:gd name="T7" fmla="*/ 2147483646 h 2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8" h="297">
                  <a:moveTo>
                    <a:pt x="0" y="0"/>
                  </a:moveTo>
                  <a:lnTo>
                    <a:pt x="0" y="99"/>
                  </a:lnTo>
                  <a:lnTo>
                    <a:pt x="198" y="99"/>
                  </a:lnTo>
                  <a:lnTo>
                    <a:pt x="198" y="297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69" name="Line 305">
              <a:extLst>
                <a:ext uri="{FF2B5EF4-FFF2-40B4-BE49-F238E27FC236}">
                  <a16:creationId xmlns:a16="http://schemas.microsoft.com/office/drawing/2014/main" id="{BFC3896A-0B96-404E-8C64-6154B7D032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7863" y="1352550"/>
              <a:ext cx="1587" cy="2365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70" name="Line 306">
              <a:extLst>
                <a:ext uri="{FF2B5EF4-FFF2-40B4-BE49-F238E27FC236}">
                  <a16:creationId xmlns:a16="http://schemas.microsoft.com/office/drawing/2014/main" id="{1191F07A-A6E3-084A-921A-3EBB683240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1825" y="2020888"/>
              <a:ext cx="79375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71" name="Line 307">
              <a:extLst>
                <a:ext uri="{FF2B5EF4-FFF2-40B4-BE49-F238E27FC236}">
                  <a16:creationId xmlns:a16="http://schemas.microsoft.com/office/drawing/2014/main" id="{8DD57EB9-AF41-EF42-AF88-010840457C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0025" y="2020888"/>
              <a:ext cx="117475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72" name="Freeform 308">
              <a:extLst>
                <a:ext uri="{FF2B5EF4-FFF2-40B4-BE49-F238E27FC236}">
                  <a16:creationId xmlns:a16="http://schemas.microsoft.com/office/drawing/2014/main" id="{362D1913-8C7D-7945-BA15-8F241BF53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500" y="1901825"/>
              <a:ext cx="236538" cy="236538"/>
            </a:xfrm>
            <a:custGeom>
              <a:avLst/>
              <a:gdLst>
                <a:gd name="T0" fmla="*/ 2147483646 w 297"/>
                <a:gd name="T1" fmla="*/ 2147483646 h 297"/>
                <a:gd name="T2" fmla="*/ 0 w 297"/>
                <a:gd name="T3" fmla="*/ 2147483646 h 297"/>
                <a:gd name="T4" fmla="*/ 0 w 297"/>
                <a:gd name="T5" fmla="*/ 0 h 297"/>
                <a:gd name="T6" fmla="*/ 2147483646 w 297"/>
                <a:gd name="T7" fmla="*/ 2147483646 h 2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7" h="297">
                  <a:moveTo>
                    <a:pt x="297" y="148"/>
                  </a:moveTo>
                  <a:lnTo>
                    <a:pt x="0" y="297"/>
                  </a:lnTo>
                  <a:lnTo>
                    <a:pt x="0" y="0"/>
                  </a:lnTo>
                  <a:lnTo>
                    <a:pt x="297" y="148"/>
                  </a:lnTo>
                  <a:close/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73" name="Freeform 310">
              <a:extLst>
                <a:ext uri="{FF2B5EF4-FFF2-40B4-BE49-F238E27FC236}">
                  <a16:creationId xmlns:a16="http://schemas.microsoft.com/office/drawing/2014/main" id="{0B11EC58-5ACB-8345-9578-D59F6541B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213" y="1984375"/>
              <a:ext cx="63500" cy="63500"/>
            </a:xfrm>
            <a:custGeom>
              <a:avLst/>
              <a:gdLst>
                <a:gd name="T0" fmla="*/ 2147483646 w 79"/>
                <a:gd name="T1" fmla="*/ 2147483646 h 79"/>
                <a:gd name="T2" fmla="*/ 2147483646 w 79"/>
                <a:gd name="T3" fmla="*/ 2147483646 h 79"/>
                <a:gd name="T4" fmla="*/ 2147483646 w 79"/>
                <a:gd name="T5" fmla="*/ 2147483646 h 79"/>
                <a:gd name="T6" fmla="*/ 2147483646 w 79"/>
                <a:gd name="T7" fmla="*/ 2147483646 h 79"/>
                <a:gd name="T8" fmla="*/ 2147483646 w 79"/>
                <a:gd name="T9" fmla="*/ 2147483646 h 79"/>
                <a:gd name="T10" fmla="*/ 2147483646 w 79"/>
                <a:gd name="T11" fmla="*/ 2147483646 h 79"/>
                <a:gd name="T12" fmla="*/ 2147483646 w 79"/>
                <a:gd name="T13" fmla="*/ 2147483646 h 79"/>
                <a:gd name="T14" fmla="*/ 2147483646 w 79"/>
                <a:gd name="T15" fmla="*/ 2147483646 h 79"/>
                <a:gd name="T16" fmla="*/ 2147483646 w 79"/>
                <a:gd name="T17" fmla="*/ 2147483646 h 79"/>
                <a:gd name="T18" fmla="*/ 2147483646 w 79"/>
                <a:gd name="T19" fmla="*/ 2147483646 h 79"/>
                <a:gd name="T20" fmla="*/ 0 w 79"/>
                <a:gd name="T21" fmla="*/ 2147483646 h 79"/>
                <a:gd name="T22" fmla="*/ 2147483646 w 79"/>
                <a:gd name="T23" fmla="*/ 2147483646 h 79"/>
                <a:gd name="T24" fmla="*/ 2147483646 w 79"/>
                <a:gd name="T25" fmla="*/ 2147483646 h 79"/>
                <a:gd name="T26" fmla="*/ 2147483646 w 79"/>
                <a:gd name="T27" fmla="*/ 2147483646 h 79"/>
                <a:gd name="T28" fmla="*/ 2147483646 w 79"/>
                <a:gd name="T29" fmla="*/ 2147483646 h 79"/>
                <a:gd name="T30" fmla="*/ 2147483646 w 79"/>
                <a:gd name="T31" fmla="*/ 2147483646 h 79"/>
                <a:gd name="T32" fmla="*/ 2147483646 w 79"/>
                <a:gd name="T33" fmla="*/ 2147483646 h 79"/>
                <a:gd name="T34" fmla="*/ 2147483646 w 79"/>
                <a:gd name="T35" fmla="*/ 2147483646 h 79"/>
                <a:gd name="T36" fmla="*/ 2147483646 w 79"/>
                <a:gd name="T37" fmla="*/ 2147483646 h 79"/>
                <a:gd name="T38" fmla="*/ 2147483646 w 79"/>
                <a:gd name="T39" fmla="*/ 2147483646 h 79"/>
                <a:gd name="T40" fmla="*/ 2147483646 w 79"/>
                <a:gd name="T41" fmla="*/ 2147483646 h 79"/>
                <a:gd name="T42" fmla="*/ 2147483646 w 79"/>
                <a:gd name="T43" fmla="*/ 2147483646 h 79"/>
                <a:gd name="T44" fmla="*/ 2147483646 w 79"/>
                <a:gd name="T45" fmla="*/ 2147483646 h 79"/>
                <a:gd name="T46" fmla="*/ 2147483646 w 79"/>
                <a:gd name="T47" fmla="*/ 2147483646 h 79"/>
                <a:gd name="T48" fmla="*/ 2147483646 w 79"/>
                <a:gd name="T49" fmla="*/ 2147483646 h 79"/>
                <a:gd name="T50" fmla="*/ 2147483646 w 79"/>
                <a:gd name="T51" fmla="*/ 2147483646 h 79"/>
                <a:gd name="T52" fmla="*/ 2147483646 w 79"/>
                <a:gd name="T53" fmla="*/ 2147483646 h 79"/>
                <a:gd name="T54" fmla="*/ 2147483646 w 79"/>
                <a:gd name="T55" fmla="*/ 2147483646 h 79"/>
                <a:gd name="T56" fmla="*/ 2147483646 w 79"/>
                <a:gd name="T57" fmla="*/ 2147483646 h 79"/>
                <a:gd name="T58" fmla="*/ 2147483646 w 79"/>
                <a:gd name="T59" fmla="*/ 2147483646 h 79"/>
                <a:gd name="T60" fmla="*/ 2147483646 w 79"/>
                <a:gd name="T61" fmla="*/ 2147483646 h 79"/>
                <a:gd name="T62" fmla="*/ 2147483646 w 79"/>
                <a:gd name="T63" fmla="*/ 2147483646 h 79"/>
                <a:gd name="T64" fmla="*/ 2147483646 w 79"/>
                <a:gd name="T65" fmla="*/ 2147483646 h 79"/>
                <a:gd name="T66" fmla="*/ 2147483646 w 79"/>
                <a:gd name="T67" fmla="*/ 2147483646 h 79"/>
                <a:gd name="T68" fmla="*/ 2147483646 w 79"/>
                <a:gd name="T69" fmla="*/ 2147483646 h 79"/>
                <a:gd name="T70" fmla="*/ 2147483646 w 79"/>
                <a:gd name="T71" fmla="*/ 2147483646 h 79"/>
                <a:gd name="T72" fmla="*/ 2147483646 w 79"/>
                <a:gd name="T73" fmla="*/ 2147483646 h 79"/>
                <a:gd name="T74" fmla="*/ 2147483646 w 79"/>
                <a:gd name="T75" fmla="*/ 2147483646 h 79"/>
                <a:gd name="T76" fmla="*/ 2147483646 w 79"/>
                <a:gd name="T77" fmla="*/ 2147483646 h 79"/>
                <a:gd name="T78" fmla="*/ 2147483646 w 79"/>
                <a:gd name="T79" fmla="*/ 2147483646 h 79"/>
                <a:gd name="T80" fmla="*/ 2147483646 w 79"/>
                <a:gd name="T81" fmla="*/ 2147483646 h 79"/>
                <a:gd name="T82" fmla="*/ 2147483646 w 79"/>
                <a:gd name="T83" fmla="*/ 2147483646 h 79"/>
                <a:gd name="T84" fmla="*/ 2147483646 w 79"/>
                <a:gd name="T85" fmla="*/ 2147483646 h 79"/>
                <a:gd name="T86" fmla="*/ 2147483646 w 79"/>
                <a:gd name="T87" fmla="*/ 0 h 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9" h="79">
                  <a:moveTo>
                    <a:pt x="39" y="0"/>
                  </a:moveTo>
                  <a:lnTo>
                    <a:pt x="38" y="0"/>
                  </a:lnTo>
                  <a:lnTo>
                    <a:pt x="36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5" y="4"/>
                  </a:lnTo>
                  <a:lnTo>
                    <a:pt x="22" y="4"/>
                  </a:lnTo>
                  <a:lnTo>
                    <a:pt x="21" y="5"/>
                  </a:lnTo>
                  <a:lnTo>
                    <a:pt x="20" y="6"/>
                  </a:lnTo>
                  <a:lnTo>
                    <a:pt x="17" y="7"/>
                  </a:lnTo>
                  <a:lnTo>
                    <a:pt x="16" y="9"/>
                  </a:lnTo>
                  <a:lnTo>
                    <a:pt x="15" y="10"/>
                  </a:lnTo>
                  <a:lnTo>
                    <a:pt x="13" y="11"/>
                  </a:lnTo>
                  <a:lnTo>
                    <a:pt x="12" y="12"/>
                  </a:lnTo>
                  <a:lnTo>
                    <a:pt x="11" y="13"/>
                  </a:lnTo>
                  <a:lnTo>
                    <a:pt x="10" y="15"/>
                  </a:lnTo>
                  <a:lnTo>
                    <a:pt x="9" y="16"/>
                  </a:lnTo>
                  <a:lnTo>
                    <a:pt x="7" y="17"/>
                  </a:lnTo>
                  <a:lnTo>
                    <a:pt x="6" y="20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4" y="25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6"/>
                  </a:lnTo>
                  <a:lnTo>
                    <a:pt x="0" y="38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1" y="43"/>
                  </a:lnTo>
                  <a:lnTo>
                    <a:pt x="1" y="46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2" y="52"/>
                  </a:lnTo>
                  <a:lnTo>
                    <a:pt x="2" y="53"/>
                  </a:lnTo>
                  <a:lnTo>
                    <a:pt x="4" y="56"/>
                  </a:lnTo>
                  <a:lnTo>
                    <a:pt x="5" y="57"/>
                  </a:lnTo>
                  <a:lnTo>
                    <a:pt x="5" y="58"/>
                  </a:lnTo>
                  <a:lnTo>
                    <a:pt x="6" y="60"/>
                  </a:lnTo>
                  <a:lnTo>
                    <a:pt x="7" y="62"/>
                  </a:lnTo>
                  <a:lnTo>
                    <a:pt x="9" y="63"/>
                  </a:lnTo>
                  <a:lnTo>
                    <a:pt x="10" y="64"/>
                  </a:lnTo>
                  <a:lnTo>
                    <a:pt x="11" y="67"/>
                  </a:lnTo>
                  <a:lnTo>
                    <a:pt x="12" y="68"/>
                  </a:lnTo>
                  <a:lnTo>
                    <a:pt x="13" y="69"/>
                  </a:lnTo>
                  <a:lnTo>
                    <a:pt x="15" y="70"/>
                  </a:lnTo>
                  <a:lnTo>
                    <a:pt x="16" y="72"/>
                  </a:lnTo>
                  <a:lnTo>
                    <a:pt x="17" y="73"/>
                  </a:lnTo>
                  <a:lnTo>
                    <a:pt x="20" y="73"/>
                  </a:lnTo>
                  <a:lnTo>
                    <a:pt x="21" y="74"/>
                  </a:lnTo>
                  <a:lnTo>
                    <a:pt x="22" y="75"/>
                  </a:lnTo>
                  <a:lnTo>
                    <a:pt x="25" y="75"/>
                  </a:lnTo>
                  <a:lnTo>
                    <a:pt x="26" y="77"/>
                  </a:lnTo>
                  <a:lnTo>
                    <a:pt x="28" y="78"/>
                  </a:lnTo>
                  <a:lnTo>
                    <a:pt x="30" y="78"/>
                  </a:lnTo>
                  <a:lnTo>
                    <a:pt x="32" y="78"/>
                  </a:lnTo>
                  <a:lnTo>
                    <a:pt x="33" y="79"/>
                  </a:lnTo>
                  <a:lnTo>
                    <a:pt x="36" y="79"/>
                  </a:lnTo>
                  <a:lnTo>
                    <a:pt x="38" y="79"/>
                  </a:lnTo>
                  <a:lnTo>
                    <a:pt x="39" y="79"/>
                  </a:lnTo>
                  <a:lnTo>
                    <a:pt x="42" y="79"/>
                  </a:lnTo>
                  <a:lnTo>
                    <a:pt x="43" y="79"/>
                  </a:lnTo>
                  <a:lnTo>
                    <a:pt x="46" y="79"/>
                  </a:lnTo>
                  <a:lnTo>
                    <a:pt x="48" y="78"/>
                  </a:lnTo>
                  <a:lnTo>
                    <a:pt x="49" y="78"/>
                  </a:lnTo>
                  <a:lnTo>
                    <a:pt x="52" y="78"/>
                  </a:lnTo>
                  <a:lnTo>
                    <a:pt x="53" y="77"/>
                  </a:lnTo>
                  <a:lnTo>
                    <a:pt x="56" y="75"/>
                  </a:lnTo>
                  <a:lnTo>
                    <a:pt x="57" y="75"/>
                  </a:lnTo>
                  <a:lnTo>
                    <a:pt x="58" y="74"/>
                  </a:lnTo>
                  <a:lnTo>
                    <a:pt x="60" y="73"/>
                  </a:lnTo>
                  <a:lnTo>
                    <a:pt x="62" y="73"/>
                  </a:lnTo>
                  <a:lnTo>
                    <a:pt x="63" y="72"/>
                  </a:lnTo>
                  <a:lnTo>
                    <a:pt x="64" y="70"/>
                  </a:lnTo>
                  <a:lnTo>
                    <a:pt x="67" y="69"/>
                  </a:lnTo>
                  <a:lnTo>
                    <a:pt x="68" y="68"/>
                  </a:lnTo>
                  <a:lnTo>
                    <a:pt x="69" y="67"/>
                  </a:lnTo>
                  <a:lnTo>
                    <a:pt x="70" y="64"/>
                  </a:lnTo>
                  <a:lnTo>
                    <a:pt x="72" y="63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4" y="58"/>
                  </a:lnTo>
                  <a:lnTo>
                    <a:pt x="75" y="57"/>
                  </a:lnTo>
                  <a:lnTo>
                    <a:pt x="75" y="56"/>
                  </a:lnTo>
                  <a:lnTo>
                    <a:pt x="77" y="53"/>
                  </a:lnTo>
                  <a:lnTo>
                    <a:pt x="78" y="52"/>
                  </a:lnTo>
                  <a:lnTo>
                    <a:pt x="78" y="49"/>
                  </a:lnTo>
                  <a:lnTo>
                    <a:pt x="78" y="48"/>
                  </a:lnTo>
                  <a:lnTo>
                    <a:pt x="79" y="46"/>
                  </a:lnTo>
                  <a:lnTo>
                    <a:pt x="79" y="43"/>
                  </a:lnTo>
                  <a:lnTo>
                    <a:pt x="79" y="42"/>
                  </a:lnTo>
                  <a:lnTo>
                    <a:pt x="79" y="39"/>
                  </a:lnTo>
                  <a:lnTo>
                    <a:pt x="79" y="38"/>
                  </a:lnTo>
                  <a:lnTo>
                    <a:pt x="79" y="36"/>
                  </a:lnTo>
                  <a:lnTo>
                    <a:pt x="79" y="33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78" y="28"/>
                  </a:lnTo>
                  <a:lnTo>
                    <a:pt x="77" y="26"/>
                  </a:lnTo>
                  <a:lnTo>
                    <a:pt x="75" y="25"/>
                  </a:lnTo>
                  <a:lnTo>
                    <a:pt x="75" y="22"/>
                  </a:lnTo>
                  <a:lnTo>
                    <a:pt x="74" y="21"/>
                  </a:lnTo>
                  <a:lnTo>
                    <a:pt x="73" y="20"/>
                  </a:lnTo>
                  <a:lnTo>
                    <a:pt x="73" y="17"/>
                  </a:lnTo>
                  <a:lnTo>
                    <a:pt x="72" y="16"/>
                  </a:lnTo>
                  <a:lnTo>
                    <a:pt x="70" y="15"/>
                  </a:lnTo>
                  <a:lnTo>
                    <a:pt x="69" y="13"/>
                  </a:lnTo>
                  <a:lnTo>
                    <a:pt x="68" y="12"/>
                  </a:lnTo>
                  <a:lnTo>
                    <a:pt x="67" y="11"/>
                  </a:lnTo>
                  <a:lnTo>
                    <a:pt x="64" y="10"/>
                  </a:lnTo>
                  <a:lnTo>
                    <a:pt x="63" y="9"/>
                  </a:lnTo>
                  <a:lnTo>
                    <a:pt x="62" y="7"/>
                  </a:lnTo>
                  <a:lnTo>
                    <a:pt x="60" y="6"/>
                  </a:lnTo>
                  <a:lnTo>
                    <a:pt x="58" y="5"/>
                  </a:lnTo>
                  <a:lnTo>
                    <a:pt x="57" y="4"/>
                  </a:lnTo>
                  <a:lnTo>
                    <a:pt x="56" y="4"/>
                  </a:lnTo>
                  <a:lnTo>
                    <a:pt x="53" y="2"/>
                  </a:lnTo>
                  <a:lnTo>
                    <a:pt x="52" y="2"/>
                  </a:lnTo>
                  <a:lnTo>
                    <a:pt x="49" y="1"/>
                  </a:lnTo>
                  <a:lnTo>
                    <a:pt x="48" y="1"/>
                  </a:lnTo>
                  <a:lnTo>
                    <a:pt x="46" y="1"/>
                  </a:lnTo>
                  <a:lnTo>
                    <a:pt x="43" y="1"/>
                  </a:lnTo>
                  <a:lnTo>
                    <a:pt x="42" y="0"/>
                  </a:lnTo>
                  <a:lnTo>
                    <a:pt x="3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74" name="Line 311">
              <a:extLst>
                <a:ext uri="{FF2B5EF4-FFF2-40B4-BE49-F238E27FC236}">
                  <a16:creationId xmlns:a16="http://schemas.microsoft.com/office/drawing/2014/main" id="{14AFE196-25F1-9B44-983C-434A657D07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79850" y="2020888"/>
              <a:ext cx="58738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75" name="Line 312">
              <a:extLst>
                <a:ext uri="{FF2B5EF4-FFF2-40B4-BE49-F238E27FC236}">
                  <a16:creationId xmlns:a16="http://schemas.microsoft.com/office/drawing/2014/main" id="{5D11E50D-1F5D-AE46-B264-9026C9CEAD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7413" y="2020888"/>
              <a:ext cx="138112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76" name="Freeform 313">
              <a:extLst>
                <a:ext uri="{FF2B5EF4-FFF2-40B4-BE49-F238E27FC236}">
                  <a16:creationId xmlns:a16="http://schemas.microsoft.com/office/drawing/2014/main" id="{78326284-B60D-4140-B952-B035430C6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5525" y="1901825"/>
              <a:ext cx="234950" cy="236538"/>
            </a:xfrm>
            <a:custGeom>
              <a:avLst/>
              <a:gdLst>
                <a:gd name="T0" fmla="*/ 2147483646 w 297"/>
                <a:gd name="T1" fmla="*/ 2147483646 h 297"/>
                <a:gd name="T2" fmla="*/ 0 w 297"/>
                <a:gd name="T3" fmla="*/ 2147483646 h 297"/>
                <a:gd name="T4" fmla="*/ 0 w 297"/>
                <a:gd name="T5" fmla="*/ 0 h 297"/>
                <a:gd name="T6" fmla="*/ 2147483646 w 297"/>
                <a:gd name="T7" fmla="*/ 2147483646 h 2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7" h="297">
                  <a:moveTo>
                    <a:pt x="297" y="148"/>
                  </a:moveTo>
                  <a:lnTo>
                    <a:pt x="0" y="297"/>
                  </a:lnTo>
                  <a:lnTo>
                    <a:pt x="0" y="0"/>
                  </a:lnTo>
                  <a:lnTo>
                    <a:pt x="297" y="148"/>
                  </a:lnTo>
                  <a:close/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77" name="Freeform 315">
              <a:extLst>
                <a:ext uri="{FF2B5EF4-FFF2-40B4-BE49-F238E27FC236}">
                  <a16:creationId xmlns:a16="http://schemas.microsoft.com/office/drawing/2014/main" id="{B03A2D73-FF13-8D4C-A0D0-5D3938711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238" y="1984375"/>
              <a:ext cx="61912" cy="63500"/>
            </a:xfrm>
            <a:custGeom>
              <a:avLst/>
              <a:gdLst>
                <a:gd name="T0" fmla="*/ 2147483646 w 79"/>
                <a:gd name="T1" fmla="*/ 2147483646 h 79"/>
                <a:gd name="T2" fmla="*/ 2147483646 w 79"/>
                <a:gd name="T3" fmla="*/ 2147483646 h 79"/>
                <a:gd name="T4" fmla="*/ 2147483646 w 79"/>
                <a:gd name="T5" fmla="*/ 2147483646 h 79"/>
                <a:gd name="T6" fmla="*/ 2147483646 w 79"/>
                <a:gd name="T7" fmla="*/ 2147483646 h 79"/>
                <a:gd name="T8" fmla="*/ 2147483646 w 79"/>
                <a:gd name="T9" fmla="*/ 2147483646 h 79"/>
                <a:gd name="T10" fmla="*/ 2147483646 w 79"/>
                <a:gd name="T11" fmla="*/ 2147483646 h 79"/>
                <a:gd name="T12" fmla="*/ 2147483646 w 79"/>
                <a:gd name="T13" fmla="*/ 2147483646 h 79"/>
                <a:gd name="T14" fmla="*/ 2147483646 w 79"/>
                <a:gd name="T15" fmla="*/ 2147483646 h 79"/>
                <a:gd name="T16" fmla="*/ 2147483646 w 79"/>
                <a:gd name="T17" fmla="*/ 2147483646 h 79"/>
                <a:gd name="T18" fmla="*/ 2147483646 w 79"/>
                <a:gd name="T19" fmla="*/ 2147483646 h 79"/>
                <a:gd name="T20" fmla="*/ 0 w 79"/>
                <a:gd name="T21" fmla="*/ 2147483646 h 79"/>
                <a:gd name="T22" fmla="*/ 2147483646 w 79"/>
                <a:gd name="T23" fmla="*/ 2147483646 h 79"/>
                <a:gd name="T24" fmla="*/ 2147483646 w 79"/>
                <a:gd name="T25" fmla="*/ 2147483646 h 79"/>
                <a:gd name="T26" fmla="*/ 2147483646 w 79"/>
                <a:gd name="T27" fmla="*/ 2147483646 h 79"/>
                <a:gd name="T28" fmla="*/ 2147483646 w 79"/>
                <a:gd name="T29" fmla="*/ 2147483646 h 79"/>
                <a:gd name="T30" fmla="*/ 2147483646 w 79"/>
                <a:gd name="T31" fmla="*/ 2147483646 h 79"/>
                <a:gd name="T32" fmla="*/ 2147483646 w 79"/>
                <a:gd name="T33" fmla="*/ 2147483646 h 79"/>
                <a:gd name="T34" fmla="*/ 2147483646 w 79"/>
                <a:gd name="T35" fmla="*/ 2147483646 h 79"/>
                <a:gd name="T36" fmla="*/ 2147483646 w 79"/>
                <a:gd name="T37" fmla="*/ 2147483646 h 79"/>
                <a:gd name="T38" fmla="*/ 2147483646 w 79"/>
                <a:gd name="T39" fmla="*/ 2147483646 h 79"/>
                <a:gd name="T40" fmla="*/ 2147483646 w 79"/>
                <a:gd name="T41" fmla="*/ 2147483646 h 79"/>
                <a:gd name="T42" fmla="*/ 2147483646 w 79"/>
                <a:gd name="T43" fmla="*/ 2147483646 h 79"/>
                <a:gd name="T44" fmla="*/ 2147483646 w 79"/>
                <a:gd name="T45" fmla="*/ 2147483646 h 79"/>
                <a:gd name="T46" fmla="*/ 2147483646 w 79"/>
                <a:gd name="T47" fmla="*/ 2147483646 h 79"/>
                <a:gd name="T48" fmla="*/ 2147483646 w 79"/>
                <a:gd name="T49" fmla="*/ 2147483646 h 79"/>
                <a:gd name="T50" fmla="*/ 2147483646 w 79"/>
                <a:gd name="T51" fmla="*/ 2147483646 h 79"/>
                <a:gd name="T52" fmla="*/ 2147483646 w 79"/>
                <a:gd name="T53" fmla="*/ 2147483646 h 79"/>
                <a:gd name="T54" fmla="*/ 2147483646 w 79"/>
                <a:gd name="T55" fmla="*/ 2147483646 h 79"/>
                <a:gd name="T56" fmla="*/ 2147483646 w 79"/>
                <a:gd name="T57" fmla="*/ 2147483646 h 79"/>
                <a:gd name="T58" fmla="*/ 2147483646 w 79"/>
                <a:gd name="T59" fmla="*/ 2147483646 h 79"/>
                <a:gd name="T60" fmla="*/ 2147483646 w 79"/>
                <a:gd name="T61" fmla="*/ 2147483646 h 79"/>
                <a:gd name="T62" fmla="*/ 2147483646 w 79"/>
                <a:gd name="T63" fmla="*/ 2147483646 h 79"/>
                <a:gd name="T64" fmla="*/ 2147483646 w 79"/>
                <a:gd name="T65" fmla="*/ 2147483646 h 79"/>
                <a:gd name="T66" fmla="*/ 2147483646 w 79"/>
                <a:gd name="T67" fmla="*/ 2147483646 h 79"/>
                <a:gd name="T68" fmla="*/ 2147483646 w 79"/>
                <a:gd name="T69" fmla="*/ 2147483646 h 79"/>
                <a:gd name="T70" fmla="*/ 2147483646 w 79"/>
                <a:gd name="T71" fmla="*/ 2147483646 h 79"/>
                <a:gd name="T72" fmla="*/ 2147483646 w 79"/>
                <a:gd name="T73" fmla="*/ 2147483646 h 79"/>
                <a:gd name="T74" fmla="*/ 2147483646 w 79"/>
                <a:gd name="T75" fmla="*/ 2147483646 h 79"/>
                <a:gd name="T76" fmla="*/ 2147483646 w 79"/>
                <a:gd name="T77" fmla="*/ 2147483646 h 79"/>
                <a:gd name="T78" fmla="*/ 2147483646 w 79"/>
                <a:gd name="T79" fmla="*/ 2147483646 h 79"/>
                <a:gd name="T80" fmla="*/ 2147483646 w 79"/>
                <a:gd name="T81" fmla="*/ 2147483646 h 79"/>
                <a:gd name="T82" fmla="*/ 2147483646 w 79"/>
                <a:gd name="T83" fmla="*/ 2147483646 h 79"/>
                <a:gd name="T84" fmla="*/ 2147483646 w 79"/>
                <a:gd name="T85" fmla="*/ 2147483646 h 79"/>
                <a:gd name="T86" fmla="*/ 2147483646 w 79"/>
                <a:gd name="T87" fmla="*/ 0 h 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9" h="79">
                  <a:moveTo>
                    <a:pt x="39" y="0"/>
                  </a:moveTo>
                  <a:lnTo>
                    <a:pt x="38" y="0"/>
                  </a:lnTo>
                  <a:lnTo>
                    <a:pt x="35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29" y="1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1" y="5"/>
                  </a:lnTo>
                  <a:lnTo>
                    <a:pt x="19" y="6"/>
                  </a:lnTo>
                  <a:lnTo>
                    <a:pt x="17" y="7"/>
                  </a:lnTo>
                  <a:lnTo>
                    <a:pt x="16" y="9"/>
                  </a:lnTo>
                  <a:lnTo>
                    <a:pt x="14" y="10"/>
                  </a:lnTo>
                  <a:lnTo>
                    <a:pt x="13" y="11"/>
                  </a:lnTo>
                  <a:lnTo>
                    <a:pt x="12" y="12"/>
                  </a:lnTo>
                  <a:lnTo>
                    <a:pt x="11" y="13"/>
                  </a:lnTo>
                  <a:lnTo>
                    <a:pt x="9" y="15"/>
                  </a:lnTo>
                  <a:lnTo>
                    <a:pt x="8" y="16"/>
                  </a:lnTo>
                  <a:lnTo>
                    <a:pt x="7" y="17"/>
                  </a:lnTo>
                  <a:lnTo>
                    <a:pt x="6" y="20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3" y="25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6"/>
                  </a:lnTo>
                  <a:lnTo>
                    <a:pt x="0" y="38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1" y="43"/>
                  </a:lnTo>
                  <a:lnTo>
                    <a:pt x="1" y="46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2" y="52"/>
                  </a:lnTo>
                  <a:lnTo>
                    <a:pt x="2" y="53"/>
                  </a:lnTo>
                  <a:lnTo>
                    <a:pt x="3" y="56"/>
                  </a:lnTo>
                  <a:lnTo>
                    <a:pt x="5" y="57"/>
                  </a:lnTo>
                  <a:lnTo>
                    <a:pt x="5" y="58"/>
                  </a:lnTo>
                  <a:lnTo>
                    <a:pt x="6" y="60"/>
                  </a:lnTo>
                  <a:lnTo>
                    <a:pt x="7" y="62"/>
                  </a:lnTo>
                  <a:lnTo>
                    <a:pt x="8" y="63"/>
                  </a:lnTo>
                  <a:lnTo>
                    <a:pt x="9" y="64"/>
                  </a:lnTo>
                  <a:lnTo>
                    <a:pt x="11" y="67"/>
                  </a:lnTo>
                  <a:lnTo>
                    <a:pt x="12" y="68"/>
                  </a:lnTo>
                  <a:lnTo>
                    <a:pt x="13" y="69"/>
                  </a:lnTo>
                  <a:lnTo>
                    <a:pt x="14" y="70"/>
                  </a:lnTo>
                  <a:lnTo>
                    <a:pt x="16" y="72"/>
                  </a:lnTo>
                  <a:lnTo>
                    <a:pt x="17" y="73"/>
                  </a:lnTo>
                  <a:lnTo>
                    <a:pt x="19" y="73"/>
                  </a:lnTo>
                  <a:lnTo>
                    <a:pt x="21" y="74"/>
                  </a:lnTo>
                  <a:lnTo>
                    <a:pt x="22" y="75"/>
                  </a:lnTo>
                  <a:lnTo>
                    <a:pt x="24" y="75"/>
                  </a:lnTo>
                  <a:lnTo>
                    <a:pt x="26" y="77"/>
                  </a:lnTo>
                  <a:lnTo>
                    <a:pt x="28" y="78"/>
                  </a:lnTo>
                  <a:lnTo>
                    <a:pt x="29" y="78"/>
                  </a:lnTo>
                  <a:lnTo>
                    <a:pt x="32" y="78"/>
                  </a:lnTo>
                  <a:lnTo>
                    <a:pt x="33" y="79"/>
                  </a:lnTo>
                  <a:lnTo>
                    <a:pt x="35" y="79"/>
                  </a:lnTo>
                  <a:lnTo>
                    <a:pt x="38" y="79"/>
                  </a:lnTo>
                  <a:lnTo>
                    <a:pt x="39" y="79"/>
                  </a:lnTo>
                  <a:lnTo>
                    <a:pt x="42" y="79"/>
                  </a:lnTo>
                  <a:lnTo>
                    <a:pt x="43" y="79"/>
                  </a:lnTo>
                  <a:lnTo>
                    <a:pt x="45" y="79"/>
                  </a:lnTo>
                  <a:lnTo>
                    <a:pt x="48" y="78"/>
                  </a:lnTo>
                  <a:lnTo>
                    <a:pt x="49" y="78"/>
                  </a:lnTo>
                  <a:lnTo>
                    <a:pt x="52" y="78"/>
                  </a:lnTo>
                  <a:lnTo>
                    <a:pt x="53" y="77"/>
                  </a:lnTo>
                  <a:lnTo>
                    <a:pt x="55" y="75"/>
                  </a:lnTo>
                  <a:lnTo>
                    <a:pt x="56" y="75"/>
                  </a:lnTo>
                  <a:lnTo>
                    <a:pt x="58" y="74"/>
                  </a:lnTo>
                  <a:lnTo>
                    <a:pt x="60" y="73"/>
                  </a:lnTo>
                  <a:lnTo>
                    <a:pt x="61" y="73"/>
                  </a:lnTo>
                  <a:lnTo>
                    <a:pt x="63" y="72"/>
                  </a:lnTo>
                  <a:lnTo>
                    <a:pt x="64" y="70"/>
                  </a:lnTo>
                  <a:lnTo>
                    <a:pt x="66" y="69"/>
                  </a:lnTo>
                  <a:lnTo>
                    <a:pt x="68" y="68"/>
                  </a:lnTo>
                  <a:lnTo>
                    <a:pt x="69" y="67"/>
                  </a:lnTo>
                  <a:lnTo>
                    <a:pt x="70" y="64"/>
                  </a:lnTo>
                  <a:lnTo>
                    <a:pt x="71" y="63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4" y="58"/>
                  </a:lnTo>
                  <a:lnTo>
                    <a:pt x="75" y="57"/>
                  </a:lnTo>
                  <a:lnTo>
                    <a:pt x="75" y="56"/>
                  </a:lnTo>
                  <a:lnTo>
                    <a:pt x="76" y="53"/>
                  </a:lnTo>
                  <a:lnTo>
                    <a:pt x="78" y="52"/>
                  </a:lnTo>
                  <a:lnTo>
                    <a:pt x="78" y="49"/>
                  </a:lnTo>
                  <a:lnTo>
                    <a:pt x="78" y="48"/>
                  </a:lnTo>
                  <a:lnTo>
                    <a:pt x="79" y="46"/>
                  </a:lnTo>
                  <a:lnTo>
                    <a:pt x="79" y="43"/>
                  </a:lnTo>
                  <a:lnTo>
                    <a:pt x="79" y="42"/>
                  </a:lnTo>
                  <a:lnTo>
                    <a:pt x="79" y="39"/>
                  </a:lnTo>
                  <a:lnTo>
                    <a:pt x="79" y="38"/>
                  </a:lnTo>
                  <a:lnTo>
                    <a:pt x="79" y="36"/>
                  </a:lnTo>
                  <a:lnTo>
                    <a:pt x="79" y="33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78" y="28"/>
                  </a:lnTo>
                  <a:lnTo>
                    <a:pt x="76" y="26"/>
                  </a:lnTo>
                  <a:lnTo>
                    <a:pt x="75" y="25"/>
                  </a:lnTo>
                  <a:lnTo>
                    <a:pt x="75" y="22"/>
                  </a:lnTo>
                  <a:lnTo>
                    <a:pt x="74" y="21"/>
                  </a:lnTo>
                  <a:lnTo>
                    <a:pt x="73" y="20"/>
                  </a:lnTo>
                  <a:lnTo>
                    <a:pt x="73" y="17"/>
                  </a:lnTo>
                  <a:lnTo>
                    <a:pt x="71" y="16"/>
                  </a:lnTo>
                  <a:lnTo>
                    <a:pt x="70" y="15"/>
                  </a:lnTo>
                  <a:lnTo>
                    <a:pt x="69" y="13"/>
                  </a:lnTo>
                  <a:lnTo>
                    <a:pt x="68" y="12"/>
                  </a:lnTo>
                  <a:lnTo>
                    <a:pt x="66" y="11"/>
                  </a:lnTo>
                  <a:lnTo>
                    <a:pt x="64" y="10"/>
                  </a:lnTo>
                  <a:lnTo>
                    <a:pt x="63" y="9"/>
                  </a:lnTo>
                  <a:lnTo>
                    <a:pt x="61" y="7"/>
                  </a:lnTo>
                  <a:lnTo>
                    <a:pt x="60" y="6"/>
                  </a:lnTo>
                  <a:lnTo>
                    <a:pt x="58" y="5"/>
                  </a:lnTo>
                  <a:lnTo>
                    <a:pt x="56" y="4"/>
                  </a:lnTo>
                  <a:lnTo>
                    <a:pt x="55" y="4"/>
                  </a:lnTo>
                  <a:lnTo>
                    <a:pt x="53" y="2"/>
                  </a:lnTo>
                  <a:lnTo>
                    <a:pt x="52" y="2"/>
                  </a:lnTo>
                  <a:lnTo>
                    <a:pt x="49" y="1"/>
                  </a:lnTo>
                  <a:lnTo>
                    <a:pt x="48" y="1"/>
                  </a:lnTo>
                  <a:lnTo>
                    <a:pt x="45" y="1"/>
                  </a:lnTo>
                  <a:lnTo>
                    <a:pt x="43" y="1"/>
                  </a:lnTo>
                  <a:lnTo>
                    <a:pt x="42" y="0"/>
                  </a:lnTo>
                  <a:lnTo>
                    <a:pt x="3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78" name="Line 316">
              <a:extLst>
                <a:ext uri="{FF2B5EF4-FFF2-40B4-BE49-F238E27FC236}">
                  <a16:creationId xmlns:a16="http://schemas.microsoft.com/office/drawing/2014/main" id="{A737D148-4B13-FA41-812F-A7EEED610A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86288" y="2020888"/>
              <a:ext cx="58737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79" name="Line 317">
              <a:extLst>
                <a:ext uri="{FF2B5EF4-FFF2-40B4-BE49-F238E27FC236}">
                  <a16:creationId xmlns:a16="http://schemas.microsoft.com/office/drawing/2014/main" id="{58C8C09F-C408-7145-8FD3-E7EB13D7C1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5438" y="2020888"/>
              <a:ext cx="136525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80" name="Freeform 318">
              <a:extLst>
                <a:ext uri="{FF2B5EF4-FFF2-40B4-BE49-F238E27FC236}">
                  <a16:creationId xmlns:a16="http://schemas.microsoft.com/office/drawing/2014/main" id="{5C34D08E-E8AF-2148-A11B-B7BDD251E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963" y="1901825"/>
              <a:ext cx="236537" cy="236538"/>
            </a:xfrm>
            <a:custGeom>
              <a:avLst/>
              <a:gdLst>
                <a:gd name="T0" fmla="*/ 2147483646 w 297"/>
                <a:gd name="T1" fmla="*/ 2147483646 h 297"/>
                <a:gd name="T2" fmla="*/ 0 w 297"/>
                <a:gd name="T3" fmla="*/ 2147483646 h 297"/>
                <a:gd name="T4" fmla="*/ 0 w 297"/>
                <a:gd name="T5" fmla="*/ 0 h 297"/>
                <a:gd name="T6" fmla="*/ 2147483646 w 297"/>
                <a:gd name="T7" fmla="*/ 2147483646 h 2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7" h="297">
                  <a:moveTo>
                    <a:pt x="297" y="148"/>
                  </a:moveTo>
                  <a:lnTo>
                    <a:pt x="0" y="297"/>
                  </a:lnTo>
                  <a:lnTo>
                    <a:pt x="0" y="0"/>
                  </a:lnTo>
                  <a:lnTo>
                    <a:pt x="297" y="148"/>
                  </a:lnTo>
                  <a:close/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81" name="Freeform 320">
              <a:extLst>
                <a:ext uri="{FF2B5EF4-FFF2-40B4-BE49-F238E27FC236}">
                  <a16:creationId xmlns:a16="http://schemas.microsoft.com/office/drawing/2014/main" id="{394D222B-542F-EE41-AA37-FF1C4ECE4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1675" y="1984375"/>
              <a:ext cx="63500" cy="63500"/>
            </a:xfrm>
            <a:custGeom>
              <a:avLst/>
              <a:gdLst>
                <a:gd name="T0" fmla="*/ 2147483646 w 79"/>
                <a:gd name="T1" fmla="*/ 2147483646 h 79"/>
                <a:gd name="T2" fmla="*/ 2147483646 w 79"/>
                <a:gd name="T3" fmla="*/ 2147483646 h 79"/>
                <a:gd name="T4" fmla="*/ 2147483646 w 79"/>
                <a:gd name="T5" fmla="*/ 2147483646 h 79"/>
                <a:gd name="T6" fmla="*/ 2147483646 w 79"/>
                <a:gd name="T7" fmla="*/ 2147483646 h 79"/>
                <a:gd name="T8" fmla="*/ 2147483646 w 79"/>
                <a:gd name="T9" fmla="*/ 2147483646 h 79"/>
                <a:gd name="T10" fmla="*/ 2147483646 w 79"/>
                <a:gd name="T11" fmla="*/ 2147483646 h 79"/>
                <a:gd name="T12" fmla="*/ 2147483646 w 79"/>
                <a:gd name="T13" fmla="*/ 2147483646 h 79"/>
                <a:gd name="T14" fmla="*/ 2147483646 w 79"/>
                <a:gd name="T15" fmla="*/ 2147483646 h 79"/>
                <a:gd name="T16" fmla="*/ 2147483646 w 79"/>
                <a:gd name="T17" fmla="*/ 2147483646 h 79"/>
                <a:gd name="T18" fmla="*/ 2147483646 w 79"/>
                <a:gd name="T19" fmla="*/ 2147483646 h 79"/>
                <a:gd name="T20" fmla="*/ 0 w 79"/>
                <a:gd name="T21" fmla="*/ 2147483646 h 79"/>
                <a:gd name="T22" fmla="*/ 2147483646 w 79"/>
                <a:gd name="T23" fmla="*/ 2147483646 h 79"/>
                <a:gd name="T24" fmla="*/ 2147483646 w 79"/>
                <a:gd name="T25" fmla="*/ 2147483646 h 79"/>
                <a:gd name="T26" fmla="*/ 2147483646 w 79"/>
                <a:gd name="T27" fmla="*/ 2147483646 h 79"/>
                <a:gd name="T28" fmla="*/ 2147483646 w 79"/>
                <a:gd name="T29" fmla="*/ 2147483646 h 79"/>
                <a:gd name="T30" fmla="*/ 2147483646 w 79"/>
                <a:gd name="T31" fmla="*/ 2147483646 h 79"/>
                <a:gd name="T32" fmla="*/ 2147483646 w 79"/>
                <a:gd name="T33" fmla="*/ 2147483646 h 79"/>
                <a:gd name="T34" fmla="*/ 2147483646 w 79"/>
                <a:gd name="T35" fmla="*/ 2147483646 h 79"/>
                <a:gd name="T36" fmla="*/ 2147483646 w 79"/>
                <a:gd name="T37" fmla="*/ 2147483646 h 79"/>
                <a:gd name="T38" fmla="*/ 2147483646 w 79"/>
                <a:gd name="T39" fmla="*/ 2147483646 h 79"/>
                <a:gd name="T40" fmla="*/ 2147483646 w 79"/>
                <a:gd name="T41" fmla="*/ 2147483646 h 79"/>
                <a:gd name="T42" fmla="*/ 2147483646 w 79"/>
                <a:gd name="T43" fmla="*/ 2147483646 h 79"/>
                <a:gd name="T44" fmla="*/ 2147483646 w 79"/>
                <a:gd name="T45" fmla="*/ 2147483646 h 79"/>
                <a:gd name="T46" fmla="*/ 2147483646 w 79"/>
                <a:gd name="T47" fmla="*/ 2147483646 h 79"/>
                <a:gd name="T48" fmla="*/ 2147483646 w 79"/>
                <a:gd name="T49" fmla="*/ 2147483646 h 79"/>
                <a:gd name="T50" fmla="*/ 2147483646 w 79"/>
                <a:gd name="T51" fmla="*/ 2147483646 h 79"/>
                <a:gd name="T52" fmla="*/ 2147483646 w 79"/>
                <a:gd name="T53" fmla="*/ 2147483646 h 79"/>
                <a:gd name="T54" fmla="*/ 2147483646 w 79"/>
                <a:gd name="T55" fmla="*/ 2147483646 h 79"/>
                <a:gd name="T56" fmla="*/ 2147483646 w 79"/>
                <a:gd name="T57" fmla="*/ 2147483646 h 79"/>
                <a:gd name="T58" fmla="*/ 2147483646 w 79"/>
                <a:gd name="T59" fmla="*/ 2147483646 h 79"/>
                <a:gd name="T60" fmla="*/ 2147483646 w 79"/>
                <a:gd name="T61" fmla="*/ 2147483646 h 79"/>
                <a:gd name="T62" fmla="*/ 2147483646 w 79"/>
                <a:gd name="T63" fmla="*/ 2147483646 h 79"/>
                <a:gd name="T64" fmla="*/ 2147483646 w 79"/>
                <a:gd name="T65" fmla="*/ 2147483646 h 79"/>
                <a:gd name="T66" fmla="*/ 2147483646 w 79"/>
                <a:gd name="T67" fmla="*/ 2147483646 h 79"/>
                <a:gd name="T68" fmla="*/ 2147483646 w 79"/>
                <a:gd name="T69" fmla="*/ 2147483646 h 79"/>
                <a:gd name="T70" fmla="*/ 2147483646 w 79"/>
                <a:gd name="T71" fmla="*/ 2147483646 h 79"/>
                <a:gd name="T72" fmla="*/ 2147483646 w 79"/>
                <a:gd name="T73" fmla="*/ 2147483646 h 79"/>
                <a:gd name="T74" fmla="*/ 2147483646 w 79"/>
                <a:gd name="T75" fmla="*/ 2147483646 h 79"/>
                <a:gd name="T76" fmla="*/ 2147483646 w 79"/>
                <a:gd name="T77" fmla="*/ 2147483646 h 79"/>
                <a:gd name="T78" fmla="*/ 2147483646 w 79"/>
                <a:gd name="T79" fmla="*/ 2147483646 h 79"/>
                <a:gd name="T80" fmla="*/ 2147483646 w 79"/>
                <a:gd name="T81" fmla="*/ 2147483646 h 79"/>
                <a:gd name="T82" fmla="*/ 2147483646 w 79"/>
                <a:gd name="T83" fmla="*/ 2147483646 h 79"/>
                <a:gd name="T84" fmla="*/ 2147483646 w 79"/>
                <a:gd name="T85" fmla="*/ 2147483646 h 79"/>
                <a:gd name="T86" fmla="*/ 2147483646 w 79"/>
                <a:gd name="T87" fmla="*/ 0 h 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9" h="79">
                  <a:moveTo>
                    <a:pt x="40" y="0"/>
                  </a:moveTo>
                  <a:lnTo>
                    <a:pt x="39" y="0"/>
                  </a:lnTo>
                  <a:lnTo>
                    <a:pt x="36" y="1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6" y="2"/>
                  </a:lnTo>
                  <a:lnTo>
                    <a:pt x="25" y="4"/>
                  </a:lnTo>
                  <a:lnTo>
                    <a:pt x="23" y="4"/>
                  </a:lnTo>
                  <a:lnTo>
                    <a:pt x="21" y="5"/>
                  </a:lnTo>
                  <a:lnTo>
                    <a:pt x="20" y="6"/>
                  </a:lnTo>
                  <a:lnTo>
                    <a:pt x="18" y="7"/>
                  </a:lnTo>
                  <a:lnTo>
                    <a:pt x="16" y="9"/>
                  </a:lnTo>
                  <a:lnTo>
                    <a:pt x="15" y="10"/>
                  </a:lnTo>
                  <a:lnTo>
                    <a:pt x="14" y="11"/>
                  </a:lnTo>
                  <a:lnTo>
                    <a:pt x="13" y="12"/>
                  </a:lnTo>
                  <a:lnTo>
                    <a:pt x="11" y="13"/>
                  </a:lnTo>
                  <a:lnTo>
                    <a:pt x="10" y="15"/>
                  </a:lnTo>
                  <a:lnTo>
                    <a:pt x="9" y="16"/>
                  </a:lnTo>
                  <a:lnTo>
                    <a:pt x="8" y="17"/>
                  </a:lnTo>
                  <a:lnTo>
                    <a:pt x="6" y="20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4" y="25"/>
                  </a:lnTo>
                  <a:lnTo>
                    <a:pt x="3" y="26"/>
                  </a:lnTo>
                  <a:lnTo>
                    <a:pt x="3" y="28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2" y="43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" y="49"/>
                  </a:lnTo>
                  <a:lnTo>
                    <a:pt x="3" y="52"/>
                  </a:lnTo>
                  <a:lnTo>
                    <a:pt x="3" y="53"/>
                  </a:lnTo>
                  <a:lnTo>
                    <a:pt x="4" y="56"/>
                  </a:lnTo>
                  <a:lnTo>
                    <a:pt x="5" y="57"/>
                  </a:lnTo>
                  <a:lnTo>
                    <a:pt x="5" y="58"/>
                  </a:lnTo>
                  <a:lnTo>
                    <a:pt x="6" y="60"/>
                  </a:lnTo>
                  <a:lnTo>
                    <a:pt x="8" y="62"/>
                  </a:lnTo>
                  <a:lnTo>
                    <a:pt x="9" y="63"/>
                  </a:lnTo>
                  <a:lnTo>
                    <a:pt x="10" y="64"/>
                  </a:lnTo>
                  <a:lnTo>
                    <a:pt x="11" y="67"/>
                  </a:lnTo>
                  <a:lnTo>
                    <a:pt x="13" y="68"/>
                  </a:lnTo>
                  <a:lnTo>
                    <a:pt x="14" y="69"/>
                  </a:lnTo>
                  <a:lnTo>
                    <a:pt x="15" y="70"/>
                  </a:lnTo>
                  <a:lnTo>
                    <a:pt x="16" y="72"/>
                  </a:lnTo>
                  <a:lnTo>
                    <a:pt x="18" y="73"/>
                  </a:lnTo>
                  <a:lnTo>
                    <a:pt x="20" y="73"/>
                  </a:lnTo>
                  <a:lnTo>
                    <a:pt x="21" y="74"/>
                  </a:lnTo>
                  <a:lnTo>
                    <a:pt x="23" y="75"/>
                  </a:lnTo>
                  <a:lnTo>
                    <a:pt x="25" y="75"/>
                  </a:lnTo>
                  <a:lnTo>
                    <a:pt x="26" y="77"/>
                  </a:lnTo>
                  <a:lnTo>
                    <a:pt x="29" y="78"/>
                  </a:lnTo>
                  <a:lnTo>
                    <a:pt x="30" y="78"/>
                  </a:lnTo>
                  <a:lnTo>
                    <a:pt x="32" y="78"/>
                  </a:lnTo>
                  <a:lnTo>
                    <a:pt x="34" y="79"/>
                  </a:lnTo>
                  <a:lnTo>
                    <a:pt x="36" y="79"/>
                  </a:lnTo>
                  <a:lnTo>
                    <a:pt x="39" y="79"/>
                  </a:lnTo>
                  <a:lnTo>
                    <a:pt x="40" y="79"/>
                  </a:lnTo>
                  <a:lnTo>
                    <a:pt x="42" y="79"/>
                  </a:lnTo>
                  <a:lnTo>
                    <a:pt x="44" y="79"/>
                  </a:lnTo>
                  <a:lnTo>
                    <a:pt x="46" y="79"/>
                  </a:lnTo>
                  <a:lnTo>
                    <a:pt x="49" y="78"/>
                  </a:lnTo>
                  <a:lnTo>
                    <a:pt x="50" y="78"/>
                  </a:lnTo>
                  <a:lnTo>
                    <a:pt x="52" y="78"/>
                  </a:lnTo>
                  <a:lnTo>
                    <a:pt x="53" y="77"/>
                  </a:lnTo>
                  <a:lnTo>
                    <a:pt x="56" y="75"/>
                  </a:lnTo>
                  <a:lnTo>
                    <a:pt x="57" y="75"/>
                  </a:lnTo>
                  <a:lnTo>
                    <a:pt x="58" y="74"/>
                  </a:lnTo>
                  <a:lnTo>
                    <a:pt x="61" y="73"/>
                  </a:lnTo>
                  <a:lnTo>
                    <a:pt x="62" y="73"/>
                  </a:lnTo>
                  <a:lnTo>
                    <a:pt x="63" y="72"/>
                  </a:lnTo>
                  <a:lnTo>
                    <a:pt x="65" y="70"/>
                  </a:lnTo>
                  <a:lnTo>
                    <a:pt x="67" y="69"/>
                  </a:lnTo>
                  <a:lnTo>
                    <a:pt x="68" y="68"/>
                  </a:lnTo>
                  <a:lnTo>
                    <a:pt x="70" y="67"/>
                  </a:lnTo>
                  <a:lnTo>
                    <a:pt x="71" y="64"/>
                  </a:lnTo>
                  <a:lnTo>
                    <a:pt x="72" y="63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5" y="58"/>
                  </a:lnTo>
                  <a:lnTo>
                    <a:pt x="76" y="57"/>
                  </a:lnTo>
                  <a:lnTo>
                    <a:pt x="76" y="56"/>
                  </a:lnTo>
                  <a:lnTo>
                    <a:pt x="77" y="53"/>
                  </a:lnTo>
                  <a:lnTo>
                    <a:pt x="78" y="52"/>
                  </a:lnTo>
                  <a:lnTo>
                    <a:pt x="78" y="49"/>
                  </a:lnTo>
                  <a:lnTo>
                    <a:pt x="78" y="48"/>
                  </a:lnTo>
                  <a:lnTo>
                    <a:pt x="79" y="46"/>
                  </a:lnTo>
                  <a:lnTo>
                    <a:pt x="79" y="43"/>
                  </a:lnTo>
                  <a:lnTo>
                    <a:pt x="79" y="42"/>
                  </a:lnTo>
                  <a:lnTo>
                    <a:pt x="79" y="39"/>
                  </a:lnTo>
                  <a:lnTo>
                    <a:pt x="79" y="38"/>
                  </a:lnTo>
                  <a:lnTo>
                    <a:pt x="79" y="36"/>
                  </a:lnTo>
                  <a:lnTo>
                    <a:pt x="79" y="33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78" y="28"/>
                  </a:lnTo>
                  <a:lnTo>
                    <a:pt x="77" y="26"/>
                  </a:lnTo>
                  <a:lnTo>
                    <a:pt x="76" y="25"/>
                  </a:lnTo>
                  <a:lnTo>
                    <a:pt x="76" y="22"/>
                  </a:lnTo>
                  <a:lnTo>
                    <a:pt x="75" y="21"/>
                  </a:lnTo>
                  <a:lnTo>
                    <a:pt x="73" y="20"/>
                  </a:lnTo>
                  <a:lnTo>
                    <a:pt x="73" y="17"/>
                  </a:lnTo>
                  <a:lnTo>
                    <a:pt x="72" y="16"/>
                  </a:lnTo>
                  <a:lnTo>
                    <a:pt x="71" y="15"/>
                  </a:lnTo>
                  <a:lnTo>
                    <a:pt x="70" y="13"/>
                  </a:lnTo>
                  <a:lnTo>
                    <a:pt x="68" y="12"/>
                  </a:lnTo>
                  <a:lnTo>
                    <a:pt x="67" y="11"/>
                  </a:lnTo>
                  <a:lnTo>
                    <a:pt x="65" y="10"/>
                  </a:lnTo>
                  <a:lnTo>
                    <a:pt x="63" y="9"/>
                  </a:lnTo>
                  <a:lnTo>
                    <a:pt x="62" y="7"/>
                  </a:lnTo>
                  <a:lnTo>
                    <a:pt x="61" y="6"/>
                  </a:lnTo>
                  <a:lnTo>
                    <a:pt x="58" y="5"/>
                  </a:lnTo>
                  <a:lnTo>
                    <a:pt x="57" y="4"/>
                  </a:lnTo>
                  <a:lnTo>
                    <a:pt x="56" y="4"/>
                  </a:lnTo>
                  <a:lnTo>
                    <a:pt x="53" y="2"/>
                  </a:lnTo>
                  <a:lnTo>
                    <a:pt x="52" y="2"/>
                  </a:lnTo>
                  <a:lnTo>
                    <a:pt x="50" y="1"/>
                  </a:lnTo>
                  <a:lnTo>
                    <a:pt x="49" y="1"/>
                  </a:lnTo>
                  <a:lnTo>
                    <a:pt x="46" y="1"/>
                  </a:lnTo>
                  <a:lnTo>
                    <a:pt x="44" y="1"/>
                  </a:lnTo>
                  <a:lnTo>
                    <a:pt x="42" y="0"/>
                  </a:lnTo>
                  <a:lnTo>
                    <a:pt x="4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82" name="Freeform 321">
              <a:extLst>
                <a:ext uri="{FF2B5EF4-FFF2-40B4-BE49-F238E27FC236}">
                  <a16:creationId xmlns:a16="http://schemas.microsoft.com/office/drawing/2014/main" id="{D591E171-E45E-3743-BB73-6ECA3CC2D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2020888"/>
              <a:ext cx="157162" cy="234950"/>
            </a:xfrm>
            <a:custGeom>
              <a:avLst/>
              <a:gdLst>
                <a:gd name="T0" fmla="*/ 0 w 198"/>
                <a:gd name="T1" fmla="*/ 2147483646 h 297"/>
                <a:gd name="T2" fmla="*/ 0 w 198"/>
                <a:gd name="T3" fmla="*/ 2147483646 h 297"/>
                <a:gd name="T4" fmla="*/ 2147483646 w 198"/>
                <a:gd name="T5" fmla="*/ 2147483646 h 297"/>
                <a:gd name="T6" fmla="*/ 2147483646 w 198"/>
                <a:gd name="T7" fmla="*/ 0 h 2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8" h="297">
                  <a:moveTo>
                    <a:pt x="0" y="297"/>
                  </a:moveTo>
                  <a:lnTo>
                    <a:pt x="0" y="198"/>
                  </a:lnTo>
                  <a:lnTo>
                    <a:pt x="198" y="198"/>
                  </a:lnTo>
                  <a:lnTo>
                    <a:pt x="198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83" name="Freeform 322">
              <a:extLst>
                <a:ext uri="{FF2B5EF4-FFF2-40B4-BE49-F238E27FC236}">
                  <a16:creationId xmlns:a16="http://schemas.microsoft.com/office/drawing/2014/main" id="{1741BBE7-7D12-D446-8951-CA75A40F6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425" y="2020888"/>
              <a:ext cx="157163" cy="234950"/>
            </a:xfrm>
            <a:custGeom>
              <a:avLst/>
              <a:gdLst>
                <a:gd name="T0" fmla="*/ 0 w 198"/>
                <a:gd name="T1" fmla="*/ 2147483646 h 297"/>
                <a:gd name="T2" fmla="*/ 0 w 198"/>
                <a:gd name="T3" fmla="*/ 2147483646 h 297"/>
                <a:gd name="T4" fmla="*/ 2147483646 w 198"/>
                <a:gd name="T5" fmla="*/ 2147483646 h 297"/>
                <a:gd name="T6" fmla="*/ 2147483646 w 198"/>
                <a:gd name="T7" fmla="*/ 0 h 2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8" h="297">
                  <a:moveTo>
                    <a:pt x="0" y="297"/>
                  </a:moveTo>
                  <a:lnTo>
                    <a:pt x="0" y="198"/>
                  </a:lnTo>
                  <a:lnTo>
                    <a:pt x="198" y="198"/>
                  </a:lnTo>
                  <a:lnTo>
                    <a:pt x="198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84" name="Freeform 323">
              <a:extLst>
                <a:ext uri="{FF2B5EF4-FFF2-40B4-BE49-F238E27FC236}">
                  <a16:creationId xmlns:a16="http://schemas.microsoft.com/office/drawing/2014/main" id="{4D8E63A3-19A3-DA45-89F6-515BDBC83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863" y="2020888"/>
              <a:ext cx="157162" cy="234950"/>
            </a:xfrm>
            <a:custGeom>
              <a:avLst/>
              <a:gdLst>
                <a:gd name="T0" fmla="*/ 0 w 198"/>
                <a:gd name="T1" fmla="*/ 2147483646 h 297"/>
                <a:gd name="T2" fmla="*/ 0 w 198"/>
                <a:gd name="T3" fmla="*/ 2147483646 h 297"/>
                <a:gd name="T4" fmla="*/ 2147483646 w 198"/>
                <a:gd name="T5" fmla="*/ 2147483646 h 297"/>
                <a:gd name="T6" fmla="*/ 2147483646 w 198"/>
                <a:gd name="T7" fmla="*/ 0 h 2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8" h="297">
                  <a:moveTo>
                    <a:pt x="0" y="297"/>
                  </a:moveTo>
                  <a:lnTo>
                    <a:pt x="0" y="198"/>
                  </a:lnTo>
                  <a:lnTo>
                    <a:pt x="198" y="198"/>
                  </a:lnTo>
                  <a:lnTo>
                    <a:pt x="198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85" name="Line 324">
              <a:extLst>
                <a:ext uri="{FF2B5EF4-FFF2-40B4-BE49-F238E27FC236}">
                  <a16:creationId xmlns:a16="http://schemas.microsoft.com/office/drawing/2014/main" id="{97D9F1E0-9A6F-0247-BB14-2BA0E29E10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0025" y="2020888"/>
              <a:ext cx="1588" cy="2349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86" name="Line 325">
              <a:extLst>
                <a:ext uri="{FF2B5EF4-FFF2-40B4-BE49-F238E27FC236}">
                  <a16:creationId xmlns:a16="http://schemas.microsoft.com/office/drawing/2014/main" id="{857E1565-4333-064D-BBC3-BEE0DE5C25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27413" y="2020888"/>
              <a:ext cx="1587" cy="2349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87" name="Line 326">
              <a:extLst>
                <a:ext uri="{FF2B5EF4-FFF2-40B4-BE49-F238E27FC236}">
                  <a16:creationId xmlns:a16="http://schemas.microsoft.com/office/drawing/2014/main" id="{F2F36D40-C600-6642-BAEE-DF83696609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35438" y="2020888"/>
              <a:ext cx="1587" cy="2349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88" name="Freeform 327">
              <a:extLst>
                <a:ext uri="{FF2B5EF4-FFF2-40B4-BE49-F238E27FC236}">
                  <a16:creationId xmlns:a16="http://schemas.microsoft.com/office/drawing/2014/main" id="{032DB558-B0D5-F941-B220-6D52709D0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5075" y="1685925"/>
              <a:ext cx="195263" cy="119063"/>
            </a:xfrm>
            <a:custGeom>
              <a:avLst/>
              <a:gdLst>
                <a:gd name="T0" fmla="*/ 2147483646 w 246"/>
                <a:gd name="T1" fmla="*/ 2147483646 h 148"/>
                <a:gd name="T2" fmla="*/ 2147483646 w 246"/>
                <a:gd name="T3" fmla="*/ 2147483646 h 148"/>
                <a:gd name="T4" fmla="*/ 2147483646 w 246"/>
                <a:gd name="T5" fmla="*/ 2147483646 h 148"/>
                <a:gd name="T6" fmla="*/ 2147483646 w 246"/>
                <a:gd name="T7" fmla="*/ 2147483646 h 148"/>
                <a:gd name="T8" fmla="*/ 2147483646 w 246"/>
                <a:gd name="T9" fmla="*/ 2147483646 h 148"/>
                <a:gd name="T10" fmla="*/ 2147483646 w 246"/>
                <a:gd name="T11" fmla="*/ 2147483646 h 148"/>
                <a:gd name="T12" fmla="*/ 2147483646 w 246"/>
                <a:gd name="T13" fmla="*/ 2147483646 h 148"/>
                <a:gd name="T14" fmla="*/ 2147483646 w 246"/>
                <a:gd name="T15" fmla="*/ 2147483646 h 148"/>
                <a:gd name="T16" fmla="*/ 2147483646 w 246"/>
                <a:gd name="T17" fmla="*/ 2147483646 h 148"/>
                <a:gd name="T18" fmla="*/ 2147483646 w 246"/>
                <a:gd name="T19" fmla="*/ 2147483646 h 148"/>
                <a:gd name="T20" fmla="*/ 2147483646 w 246"/>
                <a:gd name="T21" fmla="*/ 2147483646 h 148"/>
                <a:gd name="T22" fmla="*/ 2147483646 w 246"/>
                <a:gd name="T23" fmla="*/ 2147483646 h 148"/>
                <a:gd name="T24" fmla="*/ 2147483646 w 246"/>
                <a:gd name="T25" fmla="*/ 2147483646 h 148"/>
                <a:gd name="T26" fmla="*/ 2147483646 w 246"/>
                <a:gd name="T27" fmla="*/ 2147483646 h 148"/>
                <a:gd name="T28" fmla="*/ 2147483646 w 246"/>
                <a:gd name="T29" fmla="*/ 2147483646 h 148"/>
                <a:gd name="T30" fmla="*/ 2147483646 w 246"/>
                <a:gd name="T31" fmla="*/ 2147483646 h 148"/>
                <a:gd name="T32" fmla="*/ 2147483646 w 246"/>
                <a:gd name="T33" fmla="*/ 2147483646 h 148"/>
                <a:gd name="T34" fmla="*/ 2147483646 w 246"/>
                <a:gd name="T35" fmla="*/ 2147483646 h 148"/>
                <a:gd name="T36" fmla="*/ 2147483646 w 246"/>
                <a:gd name="T37" fmla="*/ 2147483646 h 148"/>
                <a:gd name="T38" fmla="*/ 2147483646 w 246"/>
                <a:gd name="T39" fmla="*/ 2147483646 h 148"/>
                <a:gd name="T40" fmla="*/ 2147483646 w 246"/>
                <a:gd name="T41" fmla="*/ 2147483646 h 148"/>
                <a:gd name="T42" fmla="*/ 2147483646 w 246"/>
                <a:gd name="T43" fmla="*/ 2147483646 h 148"/>
                <a:gd name="T44" fmla="*/ 2147483646 w 246"/>
                <a:gd name="T45" fmla="*/ 2147483646 h 148"/>
                <a:gd name="T46" fmla="*/ 2147483646 w 246"/>
                <a:gd name="T47" fmla="*/ 2147483646 h 148"/>
                <a:gd name="T48" fmla="*/ 2147483646 w 246"/>
                <a:gd name="T49" fmla="*/ 2147483646 h 148"/>
                <a:gd name="T50" fmla="*/ 2147483646 w 246"/>
                <a:gd name="T51" fmla="*/ 2147483646 h 148"/>
                <a:gd name="T52" fmla="*/ 2147483646 w 246"/>
                <a:gd name="T53" fmla="*/ 2147483646 h 148"/>
                <a:gd name="T54" fmla="*/ 2147483646 w 246"/>
                <a:gd name="T55" fmla="*/ 2147483646 h 148"/>
                <a:gd name="T56" fmla="*/ 2147483646 w 246"/>
                <a:gd name="T57" fmla="*/ 2147483646 h 148"/>
                <a:gd name="T58" fmla="*/ 2147483646 w 246"/>
                <a:gd name="T59" fmla="*/ 2147483646 h 148"/>
                <a:gd name="T60" fmla="*/ 2147483646 w 246"/>
                <a:gd name="T61" fmla="*/ 2147483646 h 148"/>
                <a:gd name="T62" fmla="*/ 2147483646 w 246"/>
                <a:gd name="T63" fmla="*/ 2147483646 h 148"/>
                <a:gd name="T64" fmla="*/ 0 w 246"/>
                <a:gd name="T65" fmla="*/ 0 h 1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46" h="148">
                  <a:moveTo>
                    <a:pt x="246" y="148"/>
                  </a:moveTo>
                  <a:lnTo>
                    <a:pt x="246" y="141"/>
                  </a:lnTo>
                  <a:lnTo>
                    <a:pt x="245" y="133"/>
                  </a:lnTo>
                  <a:lnTo>
                    <a:pt x="243" y="126"/>
                  </a:lnTo>
                  <a:lnTo>
                    <a:pt x="241" y="119"/>
                  </a:lnTo>
                  <a:lnTo>
                    <a:pt x="238" y="111"/>
                  </a:lnTo>
                  <a:lnTo>
                    <a:pt x="235" y="104"/>
                  </a:lnTo>
                  <a:lnTo>
                    <a:pt x="231" y="98"/>
                  </a:lnTo>
                  <a:lnTo>
                    <a:pt x="227" y="90"/>
                  </a:lnTo>
                  <a:lnTo>
                    <a:pt x="222" y="84"/>
                  </a:lnTo>
                  <a:lnTo>
                    <a:pt x="216" y="78"/>
                  </a:lnTo>
                  <a:lnTo>
                    <a:pt x="211" y="72"/>
                  </a:lnTo>
                  <a:lnTo>
                    <a:pt x="204" y="65"/>
                  </a:lnTo>
                  <a:lnTo>
                    <a:pt x="198" y="59"/>
                  </a:lnTo>
                  <a:lnTo>
                    <a:pt x="190" y="54"/>
                  </a:lnTo>
                  <a:lnTo>
                    <a:pt x="183" y="49"/>
                  </a:lnTo>
                  <a:lnTo>
                    <a:pt x="174" y="43"/>
                  </a:lnTo>
                  <a:lnTo>
                    <a:pt x="165" y="39"/>
                  </a:lnTo>
                  <a:lnTo>
                    <a:pt x="157" y="34"/>
                  </a:lnTo>
                  <a:lnTo>
                    <a:pt x="147" y="30"/>
                  </a:lnTo>
                  <a:lnTo>
                    <a:pt x="137" y="26"/>
                  </a:lnTo>
                  <a:lnTo>
                    <a:pt x="127" y="22"/>
                  </a:lnTo>
                  <a:lnTo>
                    <a:pt x="117" y="18"/>
                  </a:lnTo>
                  <a:lnTo>
                    <a:pt x="106" y="15"/>
                  </a:lnTo>
                  <a:lnTo>
                    <a:pt x="96" y="12"/>
                  </a:lnTo>
                  <a:lnTo>
                    <a:pt x="85" y="10"/>
                  </a:lnTo>
                  <a:lnTo>
                    <a:pt x="73" y="7"/>
                  </a:lnTo>
                  <a:lnTo>
                    <a:pt x="61" y="5"/>
                  </a:lnTo>
                  <a:lnTo>
                    <a:pt x="49" y="4"/>
                  </a:lnTo>
                  <a:lnTo>
                    <a:pt x="37" y="2"/>
                  </a:lnTo>
                  <a:lnTo>
                    <a:pt x="24" y="1"/>
                  </a:lnTo>
                  <a:lnTo>
                    <a:pt x="12" y="1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89" name="Freeform 328">
              <a:extLst>
                <a:ext uri="{FF2B5EF4-FFF2-40B4-BE49-F238E27FC236}">
                  <a16:creationId xmlns:a16="http://schemas.microsoft.com/office/drawing/2014/main" id="{EA236F2B-988D-D143-980F-05E2CDEBE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5075" y="1804988"/>
              <a:ext cx="195263" cy="117475"/>
            </a:xfrm>
            <a:custGeom>
              <a:avLst/>
              <a:gdLst>
                <a:gd name="T0" fmla="*/ 0 w 246"/>
                <a:gd name="T1" fmla="*/ 2147483646 h 149"/>
                <a:gd name="T2" fmla="*/ 2147483646 w 246"/>
                <a:gd name="T3" fmla="*/ 2147483646 h 149"/>
                <a:gd name="T4" fmla="*/ 2147483646 w 246"/>
                <a:gd name="T5" fmla="*/ 2147483646 h 149"/>
                <a:gd name="T6" fmla="*/ 2147483646 w 246"/>
                <a:gd name="T7" fmla="*/ 2147483646 h 149"/>
                <a:gd name="T8" fmla="*/ 2147483646 w 246"/>
                <a:gd name="T9" fmla="*/ 2147483646 h 149"/>
                <a:gd name="T10" fmla="*/ 2147483646 w 246"/>
                <a:gd name="T11" fmla="*/ 2147483646 h 149"/>
                <a:gd name="T12" fmla="*/ 2147483646 w 246"/>
                <a:gd name="T13" fmla="*/ 2147483646 h 149"/>
                <a:gd name="T14" fmla="*/ 2147483646 w 246"/>
                <a:gd name="T15" fmla="*/ 2147483646 h 149"/>
                <a:gd name="T16" fmla="*/ 2147483646 w 246"/>
                <a:gd name="T17" fmla="*/ 2147483646 h 149"/>
                <a:gd name="T18" fmla="*/ 2147483646 w 246"/>
                <a:gd name="T19" fmla="*/ 2147483646 h 149"/>
                <a:gd name="T20" fmla="*/ 2147483646 w 246"/>
                <a:gd name="T21" fmla="*/ 2147483646 h 149"/>
                <a:gd name="T22" fmla="*/ 2147483646 w 246"/>
                <a:gd name="T23" fmla="*/ 2147483646 h 149"/>
                <a:gd name="T24" fmla="*/ 2147483646 w 246"/>
                <a:gd name="T25" fmla="*/ 2147483646 h 149"/>
                <a:gd name="T26" fmla="*/ 2147483646 w 246"/>
                <a:gd name="T27" fmla="*/ 2147483646 h 149"/>
                <a:gd name="T28" fmla="*/ 2147483646 w 246"/>
                <a:gd name="T29" fmla="*/ 2147483646 h 149"/>
                <a:gd name="T30" fmla="*/ 2147483646 w 246"/>
                <a:gd name="T31" fmla="*/ 2147483646 h 149"/>
                <a:gd name="T32" fmla="*/ 2147483646 w 246"/>
                <a:gd name="T33" fmla="*/ 2147483646 h 149"/>
                <a:gd name="T34" fmla="*/ 2147483646 w 246"/>
                <a:gd name="T35" fmla="*/ 2147483646 h 149"/>
                <a:gd name="T36" fmla="*/ 2147483646 w 246"/>
                <a:gd name="T37" fmla="*/ 2147483646 h 149"/>
                <a:gd name="T38" fmla="*/ 2147483646 w 246"/>
                <a:gd name="T39" fmla="*/ 2147483646 h 149"/>
                <a:gd name="T40" fmla="*/ 2147483646 w 246"/>
                <a:gd name="T41" fmla="*/ 2147483646 h 149"/>
                <a:gd name="T42" fmla="*/ 2147483646 w 246"/>
                <a:gd name="T43" fmla="*/ 2147483646 h 149"/>
                <a:gd name="T44" fmla="*/ 2147483646 w 246"/>
                <a:gd name="T45" fmla="*/ 2147483646 h 149"/>
                <a:gd name="T46" fmla="*/ 2147483646 w 246"/>
                <a:gd name="T47" fmla="*/ 2147483646 h 149"/>
                <a:gd name="T48" fmla="*/ 2147483646 w 246"/>
                <a:gd name="T49" fmla="*/ 2147483646 h 149"/>
                <a:gd name="T50" fmla="*/ 2147483646 w 246"/>
                <a:gd name="T51" fmla="*/ 2147483646 h 149"/>
                <a:gd name="T52" fmla="*/ 2147483646 w 246"/>
                <a:gd name="T53" fmla="*/ 2147483646 h 149"/>
                <a:gd name="T54" fmla="*/ 2147483646 w 246"/>
                <a:gd name="T55" fmla="*/ 2147483646 h 149"/>
                <a:gd name="T56" fmla="*/ 2147483646 w 246"/>
                <a:gd name="T57" fmla="*/ 2147483646 h 149"/>
                <a:gd name="T58" fmla="*/ 2147483646 w 246"/>
                <a:gd name="T59" fmla="*/ 2147483646 h 149"/>
                <a:gd name="T60" fmla="*/ 2147483646 w 246"/>
                <a:gd name="T61" fmla="*/ 2147483646 h 149"/>
                <a:gd name="T62" fmla="*/ 2147483646 w 246"/>
                <a:gd name="T63" fmla="*/ 2147483646 h 149"/>
                <a:gd name="T64" fmla="*/ 2147483646 w 246"/>
                <a:gd name="T65" fmla="*/ 0 h 1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46" h="149">
                  <a:moveTo>
                    <a:pt x="0" y="149"/>
                  </a:moveTo>
                  <a:lnTo>
                    <a:pt x="12" y="147"/>
                  </a:lnTo>
                  <a:lnTo>
                    <a:pt x="24" y="147"/>
                  </a:lnTo>
                  <a:lnTo>
                    <a:pt x="37" y="146"/>
                  </a:lnTo>
                  <a:lnTo>
                    <a:pt x="49" y="145"/>
                  </a:lnTo>
                  <a:lnTo>
                    <a:pt x="61" y="144"/>
                  </a:lnTo>
                  <a:lnTo>
                    <a:pt x="73" y="141"/>
                  </a:lnTo>
                  <a:lnTo>
                    <a:pt x="85" y="139"/>
                  </a:lnTo>
                  <a:lnTo>
                    <a:pt x="96" y="136"/>
                  </a:lnTo>
                  <a:lnTo>
                    <a:pt x="106" y="134"/>
                  </a:lnTo>
                  <a:lnTo>
                    <a:pt x="117" y="130"/>
                  </a:lnTo>
                  <a:lnTo>
                    <a:pt x="127" y="126"/>
                  </a:lnTo>
                  <a:lnTo>
                    <a:pt x="137" y="123"/>
                  </a:lnTo>
                  <a:lnTo>
                    <a:pt x="147" y="119"/>
                  </a:lnTo>
                  <a:lnTo>
                    <a:pt x="157" y="114"/>
                  </a:lnTo>
                  <a:lnTo>
                    <a:pt x="165" y="110"/>
                  </a:lnTo>
                  <a:lnTo>
                    <a:pt x="174" y="105"/>
                  </a:lnTo>
                  <a:lnTo>
                    <a:pt x="183" y="99"/>
                  </a:lnTo>
                  <a:lnTo>
                    <a:pt x="190" y="94"/>
                  </a:lnTo>
                  <a:lnTo>
                    <a:pt x="198" y="89"/>
                  </a:lnTo>
                  <a:lnTo>
                    <a:pt x="204" y="83"/>
                  </a:lnTo>
                  <a:lnTo>
                    <a:pt x="211" y="77"/>
                  </a:lnTo>
                  <a:lnTo>
                    <a:pt x="216" y="71"/>
                  </a:lnTo>
                  <a:lnTo>
                    <a:pt x="222" y="65"/>
                  </a:lnTo>
                  <a:lnTo>
                    <a:pt x="227" y="58"/>
                  </a:lnTo>
                  <a:lnTo>
                    <a:pt x="231" y="51"/>
                  </a:lnTo>
                  <a:lnTo>
                    <a:pt x="235" y="45"/>
                  </a:lnTo>
                  <a:lnTo>
                    <a:pt x="238" y="37"/>
                  </a:lnTo>
                  <a:lnTo>
                    <a:pt x="241" y="30"/>
                  </a:lnTo>
                  <a:lnTo>
                    <a:pt x="243" y="23"/>
                  </a:lnTo>
                  <a:lnTo>
                    <a:pt x="245" y="15"/>
                  </a:lnTo>
                  <a:lnTo>
                    <a:pt x="246" y="8"/>
                  </a:lnTo>
                  <a:lnTo>
                    <a:pt x="246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90" name="Freeform 329">
              <a:extLst>
                <a:ext uri="{FF2B5EF4-FFF2-40B4-BE49-F238E27FC236}">
                  <a16:creationId xmlns:a16="http://schemas.microsoft.com/office/drawing/2014/main" id="{914E7396-AB67-BF4F-8BE5-C7791E99B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0888" y="4160838"/>
              <a:ext cx="157162" cy="1587"/>
            </a:xfrm>
            <a:custGeom>
              <a:avLst/>
              <a:gdLst>
                <a:gd name="T0" fmla="*/ 2147483646 w 198"/>
                <a:gd name="T1" fmla="*/ 0 h 1587"/>
                <a:gd name="T2" fmla="*/ 0 w 198"/>
                <a:gd name="T3" fmla="*/ 0 h 1587"/>
                <a:gd name="T4" fmla="*/ 2147483646 w 198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8" h="1587">
                  <a:moveTo>
                    <a:pt x="198" y="0"/>
                  </a:moveTo>
                  <a:lnTo>
                    <a:pt x="0" y="0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91" name="Line 330">
              <a:extLst>
                <a:ext uri="{FF2B5EF4-FFF2-40B4-BE49-F238E27FC236}">
                  <a16:creationId xmlns:a16="http://schemas.microsoft.com/office/drawing/2014/main" id="{F6290854-5DE0-074C-B612-B806DD9209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90888" y="4162425"/>
              <a:ext cx="1365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92" name="Freeform 332">
              <a:extLst>
                <a:ext uri="{FF2B5EF4-FFF2-40B4-BE49-F238E27FC236}">
                  <a16:creationId xmlns:a16="http://schemas.microsoft.com/office/drawing/2014/main" id="{02A8AB83-05CF-4343-9B85-25C8E5375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500" y="4219575"/>
              <a:ext cx="138113" cy="1588"/>
            </a:xfrm>
            <a:custGeom>
              <a:avLst/>
              <a:gdLst>
                <a:gd name="T0" fmla="*/ 2147483646 w 173"/>
                <a:gd name="T1" fmla="*/ 0 h 1588"/>
                <a:gd name="T2" fmla="*/ 0 w 173"/>
                <a:gd name="T3" fmla="*/ 0 h 1588"/>
                <a:gd name="T4" fmla="*/ 2147483646 w 173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3" h="1588">
                  <a:moveTo>
                    <a:pt x="173" y="0"/>
                  </a:moveTo>
                  <a:lnTo>
                    <a:pt x="0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93" name="Line 333">
              <a:extLst>
                <a:ext uri="{FF2B5EF4-FFF2-40B4-BE49-F238E27FC236}">
                  <a16:creationId xmlns:a16="http://schemas.microsoft.com/office/drawing/2014/main" id="{34EEAA80-CD05-404E-808C-AC817A2F13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57500" y="4219575"/>
              <a:ext cx="138113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94" name="Freeform 334">
              <a:extLst>
                <a:ext uri="{FF2B5EF4-FFF2-40B4-BE49-F238E27FC236}">
                  <a16:creationId xmlns:a16="http://schemas.microsoft.com/office/drawing/2014/main" id="{AEF21A88-5D96-A44F-9825-10E246244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188" y="4081463"/>
              <a:ext cx="98425" cy="1587"/>
            </a:xfrm>
            <a:custGeom>
              <a:avLst/>
              <a:gdLst>
                <a:gd name="T0" fmla="*/ 2147483646 w 124"/>
                <a:gd name="T1" fmla="*/ 0 h 1587"/>
                <a:gd name="T2" fmla="*/ 0 w 124"/>
                <a:gd name="T3" fmla="*/ 0 h 1587"/>
                <a:gd name="T4" fmla="*/ 2147483646 w 124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4" h="1587">
                  <a:moveTo>
                    <a:pt x="124" y="0"/>
                  </a:moveTo>
                  <a:lnTo>
                    <a:pt x="0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95" name="Line 335">
              <a:extLst>
                <a:ext uri="{FF2B5EF4-FFF2-40B4-BE49-F238E27FC236}">
                  <a16:creationId xmlns:a16="http://schemas.microsoft.com/office/drawing/2014/main" id="{F97B6B77-30F2-0342-AAAD-37BAAB64F0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97188" y="4081463"/>
              <a:ext cx="98425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96" name="Line 338">
              <a:extLst>
                <a:ext uri="{FF2B5EF4-FFF2-40B4-BE49-F238E27FC236}">
                  <a16:creationId xmlns:a16="http://schemas.microsoft.com/office/drawing/2014/main" id="{E0303DB6-E4E8-204F-A5C5-1678C81F0F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0" y="4160838"/>
              <a:ext cx="0" cy="2936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97" name="Freeform 339">
              <a:extLst>
                <a:ext uri="{FF2B5EF4-FFF2-40B4-BE49-F238E27FC236}">
                  <a16:creationId xmlns:a16="http://schemas.microsoft.com/office/drawing/2014/main" id="{D09D993F-D290-304A-A24E-2A60C1B50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025" y="4081463"/>
              <a:ext cx="157163" cy="373062"/>
            </a:xfrm>
            <a:custGeom>
              <a:avLst/>
              <a:gdLst>
                <a:gd name="T0" fmla="*/ 2147483646 w 197"/>
                <a:gd name="T1" fmla="*/ 0 h 470"/>
                <a:gd name="T2" fmla="*/ 0 w 197"/>
                <a:gd name="T3" fmla="*/ 0 h 470"/>
                <a:gd name="T4" fmla="*/ 0 w 197"/>
                <a:gd name="T5" fmla="*/ 2147483646 h 4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7" h="470">
                  <a:moveTo>
                    <a:pt x="197" y="0"/>
                  </a:moveTo>
                  <a:lnTo>
                    <a:pt x="0" y="0"/>
                  </a:lnTo>
                  <a:lnTo>
                    <a:pt x="0" y="47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98" name="Freeform 340">
              <a:extLst>
                <a:ext uri="{FF2B5EF4-FFF2-40B4-BE49-F238E27FC236}">
                  <a16:creationId xmlns:a16="http://schemas.microsoft.com/office/drawing/2014/main" id="{75373163-772B-804B-A9C1-DD8C60AD5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500" y="4219575"/>
              <a:ext cx="236538" cy="234950"/>
            </a:xfrm>
            <a:custGeom>
              <a:avLst/>
              <a:gdLst>
                <a:gd name="T0" fmla="*/ 0 w 297"/>
                <a:gd name="T1" fmla="*/ 0 h 297"/>
                <a:gd name="T2" fmla="*/ 0 w 297"/>
                <a:gd name="T3" fmla="*/ 2147483646 h 297"/>
                <a:gd name="T4" fmla="*/ 2147483646 w 297"/>
                <a:gd name="T5" fmla="*/ 2147483646 h 297"/>
                <a:gd name="T6" fmla="*/ 2147483646 w 297"/>
                <a:gd name="T7" fmla="*/ 2147483646 h 2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7" h="297">
                  <a:moveTo>
                    <a:pt x="0" y="0"/>
                  </a:moveTo>
                  <a:lnTo>
                    <a:pt x="0" y="173"/>
                  </a:lnTo>
                  <a:lnTo>
                    <a:pt x="297" y="173"/>
                  </a:lnTo>
                  <a:lnTo>
                    <a:pt x="297" y="297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99" name="Freeform 341">
              <a:extLst>
                <a:ext uri="{FF2B5EF4-FFF2-40B4-BE49-F238E27FC236}">
                  <a16:creationId xmlns:a16="http://schemas.microsoft.com/office/drawing/2014/main" id="{DE960107-5073-BA48-BFA3-C9458AFFA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338" y="4160838"/>
              <a:ext cx="136525" cy="1587"/>
            </a:xfrm>
            <a:custGeom>
              <a:avLst/>
              <a:gdLst>
                <a:gd name="T0" fmla="*/ 2147483646 w 174"/>
                <a:gd name="T1" fmla="*/ 0 h 1587"/>
                <a:gd name="T2" fmla="*/ 0 w 174"/>
                <a:gd name="T3" fmla="*/ 0 h 1587"/>
                <a:gd name="T4" fmla="*/ 2147483646 w 174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4" h="1587">
                  <a:moveTo>
                    <a:pt x="174" y="0"/>
                  </a:move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00" name="Line 342">
              <a:extLst>
                <a:ext uri="{FF2B5EF4-FFF2-40B4-BE49-F238E27FC236}">
                  <a16:creationId xmlns:a16="http://schemas.microsoft.com/office/drawing/2014/main" id="{1CEC9239-039D-3945-8D2E-EB6EF53CDD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51338" y="4160838"/>
              <a:ext cx="136525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01" name="Freeform 344">
              <a:extLst>
                <a:ext uri="{FF2B5EF4-FFF2-40B4-BE49-F238E27FC236}">
                  <a16:creationId xmlns:a16="http://schemas.microsoft.com/office/drawing/2014/main" id="{775D2EFE-BBC1-0145-A5DC-1C9580699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9538" y="4219575"/>
              <a:ext cx="136525" cy="1588"/>
            </a:xfrm>
            <a:custGeom>
              <a:avLst/>
              <a:gdLst>
                <a:gd name="T0" fmla="*/ 2147483646 w 173"/>
                <a:gd name="T1" fmla="*/ 0 h 1588"/>
                <a:gd name="T2" fmla="*/ 0 w 173"/>
                <a:gd name="T3" fmla="*/ 0 h 1588"/>
                <a:gd name="T4" fmla="*/ 2147483646 w 173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3" h="1588">
                  <a:moveTo>
                    <a:pt x="173" y="0"/>
                  </a:moveTo>
                  <a:lnTo>
                    <a:pt x="0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02" name="Line 345">
              <a:extLst>
                <a:ext uri="{FF2B5EF4-FFF2-40B4-BE49-F238E27FC236}">
                  <a16:creationId xmlns:a16="http://schemas.microsoft.com/office/drawing/2014/main" id="{B08B0520-B78B-D641-873C-A85F823363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19538" y="4219575"/>
              <a:ext cx="136525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03" name="Freeform 346">
              <a:extLst>
                <a:ext uri="{FF2B5EF4-FFF2-40B4-BE49-F238E27FC236}">
                  <a16:creationId xmlns:a16="http://schemas.microsoft.com/office/drawing/2014/main" id="{22AA7958-E38B-F642-AAC0-A210996D6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588" y="4081463"/>
              <a:ext cx="117475" cy="1587"/>
            </a:xfrm>
            <a:custGeom>
              <a:avLst/>
              <a:gdLst>
                <a:gd name="T0" fmla="*/ 2147483646 w 148"/>
                <a:gd name="T1" fmla="*/ 0 h 1587"/>
                <a:gd name="T2" fmla="*/ 0 w 148"/>
                <a:gd name="T3" fmla="*/ 0 h 1587"/>
                <a:gd name="T4" fmla="*/ 2147483646 w 148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8" h="1587">
                  <a:moveTo>
                    <a:pt x="148" y="0"/>
                  </a:moveTo>
                  <a:lnTo>
                    <a:pt x="0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04" name="Line 347">
              <a:extLst>
                <a:ext uri="{FF2B5EF4-FFF2-40B4-BE49-F238E27FC236}">
                  <a16:creationId xmlns:a16="http://schemas.microsoft.com/office/drawing/2014/main" id="{82F93836-2C19-4F4A-9723-FC1B0E3463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8588" y="4081463"/>
              <a:ext cx="117475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05" name="Line 350">
              <a:extLst>
                <a:ext uri="{FF2B5EF4-FFF2-40B4-BE49-F238E27FC236}">
                  <a16:creationId xmlns:a16="http://schemas.microsoft.com/office/drawing/2014/main" id="{2785EEF1-919E-3143-8CC1-4BE49DF93D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7863" y="4162425"/>
              <a:ext cx="1587" cy="2921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06" name="Freeform 351">
              <a:extLst>
                <a:ext uri="{FF2B5EF4-FFF2-40B4-BE49-F238E27FC236}">
                  <a16:creationId xmlns:a16="http://schemas.microsoft.com/office/drawing/2014/main" id="{95D67C88-F902-3D45-A5B8-BF53EAC4F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425" y="4081463"/>
              <a:ext cx="157163" cy="373062"/>
            </a:xfrm>
            <a:custGeom>
              <a:avLst/>
              <a:gdLst>
                <a:gd name="T0" fmla="*/ 2147483646 w 198"/>
                <a:gd name="T1" fmla="*/ 0 h 470"/>
                <a:gd name="T2" fmla="*/ 0 w 198"/>
                <a:gd name="T3" fmla="*/ 0 h 470"/>
                <a:gd name="T4" fmla="*/ 0 w 198"/>
                <a:gd name="T5" fmla="*/ 2147483646 h 4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8" h="470">
                  <a:moveTo>
                    <a:pt x="198" y="0"/>
                  </a:moveTo>
                  <a:lnTo>
                    <a:pt x="0" y="0"/>
                  </a:lnTo>
                  <a:lnTo>
                    <a:pt x="0" y="47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07" name="Freeform 352">
              <a:extLst>
                <a:ext uri="{FF2B5EF4-FFF2-40B4-BE49-F238E27FC236}">
                  <a16:creationId xmlns:a16="http://schemas.microsoft.com/office/drawing/2014/main" id="{BDDAA4E8-3598-2348-BCD9-7756289CE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9538" y="4219575"/>
              <a:ext cx="215900" cy="234950"/>
            </a:xfrm>
            <a:custGeom>
              <a:avLst/>
              <a:gdLst>
                <a:gd name="T0" fmla="*/ 0 w 272"/>
                <a:gd name="T1" fmla="*/ 0 h 297"/>
                <a:gd name="T2" fmla="*/ 0 w 272"/>
                <a:gd name="T3" fmla="*/ 2147483646 h 297"/>
                <a:gd name="T4" fmla="*/ 2147483646 w 272"/>
                <a:gd name="T5" fmla="*/ 2147483646 h 297"/>
                <a:gd name="T6" fmla="*/ 2147483646 w 272"/>
                <a:gd name="T7" fmla="*/ 2147483646 h 2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2" h="297">
                  <a:moveTo>
                    <a:pt x="0" y="0"/>
                  </a:moveTo>
                  <a:lnTo>
                    <a:pt x="0" y="173"/>
                  </a:lnTo>
                  <a:lnTo>
                    <a:pt x="272" y="173"/>
                  </a:lnTo>
                  <a:lnTo>
                    <a:pt x="272" y="297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08" name="Freeform 353">
              <a:extLst>
                <a:ext uri="{FF2B5EF4-FFF2-40B4-BE49-F238E27FC236}">
                  <a16:creationId xmlns:a16="http://schemas.microsoft.com/office/drawing/2014/main" id="{F5D70BFC-1666-2D4D-A712-24FAAA09A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3313" y="3846513"/>
              <a:ext cx="138112" cy="1587"/>
            </a:xfrm>
            <a:custGeom>
              <a:avLst/>
              <a:gdLst>
                <a:gd name="T0" fmla="*/ 2147483646 w 173"/>
                <a:gd name="T1" fmla="*/ 0 h 1587"/>
                <a:gd name="T2" fmla="*/ 0 w 173"/>
                <a:gd name="T3" fmla="*/ 0 h 1587"/>
                <a:gd name="T4" fmla="*/ 2147483646 w 173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3" h="1587">
                  <a:moveTo>
                    <a:pt x="173" y="0"/>
                  </a:moveTo>
                  <a:lnTo>
                    <a:pt x="0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09" name="Line 354">
              <a:extLst>
                <a:ext uri="{FF2B5EF4-FFF2-40B4-BE49-F238E27FC236}">
                  <a16:creationId xmlns:a16="http://schemas.microsoft.com/office/drawing/2014/main" id="{3A55CBBA-FBD2-E246-BCE9-DD56FE710E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3313" y="3846513"/>
              <a:ext cx="138112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10" name="Freeform 356">
              <a:extLst>
                <a:ext uri="{FF2B5EF4-FFF2-40B4-BE49-F238E27FC236}">
                  <a16:creationId xmlns:a16="http://schemas.microsoft.com/office/drawing/2014/main" id="{5A57AA3E-5CD4-C043-8515-7FC133775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513" y="3767138"/>
              <a:ext cx="138112" cy="1587"/>
            </a:xfrm>
            <a:custGeom>
              <a:avLst/>
              <a:gdLst>
                <a:gd name="T0" fmla="*/ 2147483646 w 174"/>
                <a:gd name="T1" fmla="*/ 0 h 1587"/>
                <a:gd name="T2" fmla="*/ 0 w 174"/>
                <a:gd name="T3" fmla="*/ 0 h 1587"/>
                <a:gd name="T4" fmla="*/ 2147483646 w 174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4" h="1587">
                  <a:moveTo>
                    <a:pt x="174" y="0"/>
                  </a:move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11" name="Line 357">
              <a:extLst>
                <a:ext uri="{FF2B5EF4-FFF2-40B4-BE49-F238E27FC236}">
                  <a16:creationId xmlns:a16="http://schemas.microsoft.com/office/drawing/2014/main" id="{4BD64064-8798-8245-9303-5A2C05E165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1513" y="3767138"/>
              <a:ext cx="138112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12" name="Freeform 358">
              <a:extLst>
                <a:ext uri="{FF2B5EF4-FFF2-40B4-BE49-F238E27FC236}">
                  <a16:creationId xmlns:a16="http://schemas.microsoft.com/office/drawing/2014/main" id="{F64503E7-7513-AD42-8DD3-570BC5B1C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200" y="3924300"/>
              <a:ext cx="98425" cy="1588"/>
            </a:xfrm>
            <a:custGeom>
              <a:avLst/>
              <a:gdLst>
                <a:gd name="T0" fmla="*/ 2147483646 w 124"/>
                <a:gd name="T1" fmla="*/ 0 h 1588"/>
                <a:gd name="T2" fmla="*/ 0 w 124"/>
                <a:gd name="T3" fmla="*/ 0 h 1588"/>
                <a:gd name="T4" fmla="*/ 2147483646 w 124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4" h="1588">
                  <a:moveTo>
                    <a:pt x="124" y="0"/>
                  </a:moveTo>
                  <a:lnTo>
                    <a:pt x="0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13" name="Line 359">
              <a:extLst>
                <a:ext uri="{FF2B5EF4-FFF2-40B4-BE49-F238E27FC236}">
                  <a16:creationId xmlns:a16="http://schemas.microsoft.com/office/drawing/2014/main" id="{70E2A004-9E6C-6E4F-B7C9-610D18CB6F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51200" y="3924300"/>
              <a:ext cx="98425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14" name="Line 362">
              <a:extLst>
                <a:ext uri="{FF2B5EF4-FFF2-40B4-BE49-F238E27FC236}">
                  <a16:creationId xmlns:a16="http://schemas.microsoft.com/office/drawing/2014/main" id="{53F1DDF0-D157-3A4B-9F9E-B0671C05A2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81425" y="3551238"/>
              <a:ext cx="1588" cy="2952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15" name="Freeform 363">
              <a:extLst>
                <a:ext uri="{FF2B5EF4-FFF2-40B4-BE49-F238E27FC236}">
                  <a16:creationId xmlns:a16="http://schemas.microsoft.com/office/drawing/2014/main" id="{794C5DAE-F8E9-4646-B890-47E679661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988" y="3551238"/>
              <a:ext cx="176212" cy="373062"/>
            </a:xfrm>
            <a:custGeom>
              <a:avLst/>
              <a:gdLst>
                <a:gd name="T0" fmla="*/ 2147483646 w 223"/>
                <a:gd name="T1" fmla="*/ 2147483646 h 470"/>
                <a:gd name="T2" fmla="*/ 0 w 223"/>
                <a:gd name="T3" fmla="*/ 2147483646 h 470"/>
                <a:gd name="T4" fmla="*/ 0 w 223"/>
                <a:gd name="T5" fmla="*/ 0 h 4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" h="470">
                  <a:moveTo>
                    <a:pt x="223" y="470"/>
                  </a:moveTo>
                  <a:lnTo>
                    <a:pt x="0" y="47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16" name="Freeform 364">
              <a:extLst>
                <a:ext uri="{FF2B5EF4-FFF2-40B4-BE49-F238E27FC236}">
                  <a16:creationId xmlns:a16="http://schemas.microsoft.com/office/drawing/2014/main" id="{FB0731E2-C5ED-A24F-9999-4B98D8AEB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513" y="3551238"/>
              <a:ext cx="236537" cy="215900"/>
            </a:xfrm>
            <a:custGeom>
              <a:avLst/>
              <a:gdLst>
                <a:gd name="T0" fmla="*/ 0 w 297"/>
                <a:gd name="T1" fmla="*/ 2147483646 h 272"/>
                <a:gd name="T2" fmla="*/ 0 w 297"/>
                <a:gd name="T3" fmla="*/ 2147483646 h 272"/>
                <a:gd name="T4" fmla="*/ 2147483646 w 297"/>
                <a:gd name="T5" fmla="*/ 2147483646 h 272"/>
                <a:gd name="T6" fmla="*/ 2147483646 w 297"/>
                <a:gd name="T7" fmla="*/ 0 h 2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7" h="272">
                  <a:moveTo>
                    <a:pt x="0" y="272"/>
                  </a:moveTo>
                  <a:lnTo>
                    <a:pt x="0" y="99"/>
                  </a:lnTo>
                  <a:lnTo>
                    <a:pt x="297" y="99"/>
                  </a:lnTo>
                  <a:lnTo>
                    <a:pt x="297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17" name="Freeform 365">
              <a:extLst>
                <a:ext uri="{FF2B5EF4-FFF2-40B4-BE49-F238E27FC236}">
                  <a16:creationId xmlns:a16="http://schemas.microsoft.com/office/drawing/2014/main" id="{40AE3ECE-41FD-284D-A69E-6AD7014C6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3846513"/>
              <a:ext cx="138112" cy="1587"/>
            </a:xfrm>
            <a:custGeom>
              <a:avLst/>
              <a:gdLst>
                <a:gd name="T0" fmla="*/ 2147483646 w 173"/>
                <a:gd name="T1" fmla="*/ 0 h 1587"/>
                <a:gd name="T2" fmla="*/ 0 w 173"/>
                <a:gd name="T3" fmla="*/ 0 h 1587"/>
                <a:gd name="T4" fmla="*/ 2147483646 w 173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3" h="1587">
                  <a:moveTo>
                    <a:pt x="173" y="0"/>
                  </a:moveTo>
                  <a:lnTo>
                    <a:pt x="0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18" name="Line 366">
              <a:extLst>
                <a:ext uri="{FF2B5EF4-FFF2-40B4-BE49-F238E27FC236}">
                  <a16:creationId xmlns:a16="http://schemas.microsoft.com/office/drawing/2014/main" id="{F5A9D766-B53D-8745-8E87-661057104C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03763" y="3846513"/>
              <a:ext cx="138112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19" name="Freeform 368">
              <a:extLst>
                <a:ext uri="{FF2B5EF4-FFF2-40B4-BE49-F238E27FC236}">
                  <a16:creationId xmlns:a16="http://schemas.microsoft.com/office/drawing/2014/main" id="{68B0FACD-83AC-3748-BAE7-E07FAB3B2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963" y="3767138"/>
              <a:ext cx="138112" cy="1587"/>
            </a:xfrm>
            <a:custGeom>
              <a:avLst/>
              <a:gdLst>
                <a:gd name="T0" fmla="*/ 2147483646 w 174"/>
                <a:gd name="T1" fmla="*/ 0 h 1587"/>
                <a:gd name="T2" fmla="*/ 0 w 174"/>
                <a:gd name="T3" fmla="*/ 0 h 1587"/>
                <a:gd name="T4" fmla="*/ 2147483646 w 174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4" h="1587">
                  <a:moveTo>
                    <a:pt x="174" y="0"/>
                  </a:move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20" name="Line 369">
              <a:extLst>
                <a:ext uri="{FF2B5EF4-FFF2-40B4-BE49-F238E27FC236}">
                  <a16:creationId xmlns:a16="http://schemas.microsoft.com/office/drawing/2014/main" id="{AC7E5C2D-C7A9-E740-829F-B7BD1384A9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1963" y="3767138"/>
              <a:ext cx="138112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21" name="Freeform 370">
              <a:extLst>
                <a:ext uri="{FF2B5EF4-FFF2-40B4-BE49-F238E27FC236}">
                  <a16:creationId xmlns:a16="http://schemas.microsoft.com/office/drawing/2014/main" id="{764A86A1-E6DC-CA40-B2D0-91A8C9290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3924300"/>
              <a:ext cx="117475" cy="1588"/>
            </a:xfrm>
            <a:custGeom>
              <a:avLst/>
              <a:gdLst>
                <a:gd name="T0" fmla="*/ 2147483646 w 149"/>
                <a:gd name="T1" fmla="*/ 0 h 1588"/>
                <a:gd name="T2" fmla="*/ 0 w 149"/>
                <a:gd name="T3" fmla="*/ 0 h 1588"/>
                <a:gd name="T4" fmla="*/ 2147483646 w 149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9" h="1588">
                  <a:moveTo>
                    <a:pt x="149" y="0"/>
                  </a:moveTo>
                  <a:lnTo>
                    <a:pt x="0" y="0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22" name="Line 371">
              <a:extLst>
                <a:ext uri="{FF2B5EF4-FFF2-40B4-BE49-F238E27FC236}">
                  <a16:creationId xmlns:a16="http://schemas.microsoft.com/office/drawing/2014/main" id="{7A5E51E3-DBA2-3349-8193-DC751D62C4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92600" y="3924300"/>
              <a:ext cx="117475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23" name="Line 374">
              <a:extLst>
                <a:ext uri="{FF2B5EF4-FFF2-40B4-BE49-F238E27FC236}">
                  <a16:creationId xmlns:a16="http://schemas.microsoft.com/office/drawing/2014/main" id="{7FD2586A-14EF-4F44-AD02-BDEB18D555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41875" y="3551238"/>
              <a:ext cx="1588" cy="2952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24" name="Freeform 375">
              <a:extLst>
                <a:ext uri="{FF2B5EF4-FFF2-40B4-BE49-F238E27FC236}">
                  <a16:creationId xmlns:a16="http://schemas.microsoft.com/office/drawing/2014/main" id="{554C56F2-9DCC-7F4F-952B-74B080696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3551238"/>
              <a:ext cx="157162" cy="373062"/>
            </a:xfrm>
            <a:custGeom>
              <a:avLst/>
              <a:gdLst>
                <a:gd name="T0" fmla="*/ 2147483646 w 198"/>
                <a:gd name="T1" fmla="*/ 2147483646 h 470"/>
                <a:gd name="T2" fmla="*/ 0 w 198"/>
                <a:gd name="T3" fmla="*/ 2147483646 h 470"/>
                <a:gd name="T4" fmla="*/ 0 w 198"/>
                <a:gd name="T5" fmla="*/ 0 h 4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8" h="470">
                  <a:moveTo>
                    <a:pt x="198" y="470"/>
                  </a:moveTo>
                  <a:lnTo>
                    <a:pt x="0" y="47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25" name="Freeform 376">
              <a:extLst>
                <a:ext uri="{FF2B5EF4-FFF2-40B4-BE49-F238E27FC236}">
                  <a16:creationId xmlns:a16="http://schemas.microsoft.com/office/drawing/2014/main" id="{513D8BDA-5E65-0647-BEE8-216BD811C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963" y="3551238"/>
              <a:ext cx="215900" cy="215900"/>
            </a:xfrm>
            <a:custGeom>
              <a:avLst/>
              <a:gdLst>
                <a:gd name="T0" fmla="*/ 0 w 273"/>
                <a:gd name="T1" fmla="*/ 2147483646 h 272"/>
                <a:gd name="T2" fmla="*/ 0 w 273"/>
                <a:gd name="T3" fmla="*/ 2147483646 h 272"/>
                <a:gd name="T4" fmla="*/ 2147483646 w 273"/>
                <a:gd name="T5" fmla="*/ 2147483646 h 272"/>
                <a:gd name="T6" fmla="*/ 2147483646 w 273"/>
                <a:gd name="T7" fmla="*/ 0 h 2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3" h="272">
                  <a:moveTo>
                    <a:pt x="0" y="272"/>
                  </a:moveTo>
                  <a:lnTo>
                    <a:pt x="0" y="99"/>
                  </a:lnTo>
                  <a:lnTo>
                    <a:pt x="273" y="99"/>
                  </a:lnTo>
                  <a:lnTo>
                    <a:pt x="273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26" name="Rectangle 377">
              <a:extLst>
                <a:ext uri="{FF2B5EF4-FFF2-40B4-BE49-F238E27FC236}">
                  <a16:creationId xmlns:a16="http://schemas.microsoft.com/office/drawing/2014/main" id="{6C420FA4-77CF-1F4A-8C28-5F14DC964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7913" y="3355975"/>
              <a:ext cx="136525" cy="195263"/>
            </a:xfrm>
            <a:prstGeom prst="rect">
              <a:avLst/>
            </a:prstGeom>
            <a:solidFill>
              <a:srgbClr val="E5E5E5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127" name="Rectangle 378">
              <a:extLst>
                <a:ext uri="{FF2B5EF4-FFF2-40B4-BE49-F238E27FC236}">
                  <a16:creationId xmlns:a16="http://schemas.microsoft.com/office/drawing/2014/main" id="{9BC4D8AD-96DD-5249-918F-C7B3A174DB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1288" y="3355975"/>
              <a:ext cx="157162" cy="195263"/>
            </a:xfrm>
            <a:prstGeom prst="rect">
              <a:avLst/>
            </a:prstGeom>
            <a:solidFill>
              <a:srgbClr val="E5E5E5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128" name="Rectangle 379">
              <a:extLst>
                <a:ext uri="{FF2B5EF4-FFF2-40B4-BE49-F238E27FC236}">
                  <a16:creationId xmlns:a16="http://schemas.microsoft.com/office/drawing/2014/main" id="{1D4ADDD1-D1F8-F149-81D6-ACC3BB973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5300" y="3355975"/>
              <a:ext cx="157163" cy="195263"/>
            </a:xfrm>
            <a:prstGeom prst="rect">
              <a:avLst/>
            </a:prstGeom>
            <a:solidFill>
              <a:srgbClr val="E5E5E5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129" name="Rectangle 380">
              <a:extLst>
                <a:ext uri="{FF2B5EF4-FFF2-40B4-BE49-F238E27FC236}">
                  <a16:creationId xmlns:a16="http://schemas.microsoft.com/office/drawing/2014/main" id="{0D77E867-17A3-604C-B4F7-2DA2FCB18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9313" y="3355975"/>
              <a:ext cx="155575" cy="195263"/>
            </a:xfrm>
            <a:prstGeom prst="rect">
              <a:avLst/>
            </a:prstGeom>
            <a:solidFill>
              <a:srgbClr val="E5E5E5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130" name="Rectangle 381">
              <a:extLst>
                <a:ext uri="{FF2B5EF4-FFF2-40B4-BE49-F238E27FC236}">
                  <a16:creationId xmlns:a16="http://schemas.microsoft.com/office/drawing/2014/main" id="{61ADEE11-2EB1-8B42-A9C8-71FEF89AF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1738" y="3355975"/>
              <a:ext cx="157162" cy="195263"/>
            </a:xfrm>
            <a:prstGeom prst="rect">
              <a:avLst/>
            </a:prstGeom>
            <a:solidFill>
              <a:srgbClr val="E5E5E5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131" name="Rectangle 382">
              <a:extLst>
                <a:ext uri="{FF2B5EF4-FFF2-40B4-BE49-F238E27FC236}">
                  <a16:creationId xmlns:a16="http://schemas.microsoft.com/office/drawing/2014/main" id="{0F855EAC-AFF1-334E-B3B6-C0DB8D6D4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5750" y="3355975"/>
              <a:ext cx="157163" cy="195263"/>
            </a:xfrm>
            <a:prstGeom prst="rect">
              <a:avLst/>
            </a:prstGeom>
            <a:solidFill>
              <a:srgbClr val="E5E5E5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132" name="Rectangle 383">
              <a:extLst>
                <a:ext uri="{FF2B5EF4-FFF2-40B4-BE49-F238E27FC236}">
                  <a16:creationId xmlns:a16="http://schemas.microsoft.com/office/drawing/2014/main" id="{223C5BA6-5249-AF43-893E-E87081806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3900" y="3355975"/>
              <a:ext cx="157163" cy="195263"/>
            </a:xfrm>
            <a:prstGeom prst="rect">
              <a:avLst/>
            </a:prstGeom>
            <a:solidFill>
              <a:srgbClr val="E5E5E5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133" name="Rectangle 384">
              <a:extLst>
                <a:ext uri="{FF2B5EF4-FFF2-40B4-BE49-F238E27FC236}">
                  <a16:creationId xmlns:a16="http://schemas.microsoft.com/office/drawing/2014/main" id="{8BEAC3CA-A534-8A47-8507-7D076A4E7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7913" y="4454525"/>
              <a:ext cx="136525" cy="196850"/>
            </a:xfrm>
            <a:prstGeom prst="rect">
              <a:avLst/>
            </a:prstGeom>
            <a:solidFill>
              <a:srgbClr val="E5E5E5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134" name="Rectangle 385">
              <a:extLst>
                <a:ext uri="{FF2B5EF4-FFF2-40B4-BE49-F238E27FC236}">
                  <a16:creationId xmlns:a16="http://schemas.microsoft.com/office/drawing/2014/main" id="{65627B6C-1B97-3A48-ABA8-A02D2D3E8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1288" y="4454525"/>
              <a:ext cx="157162" cy="196850"/>
            </a:xfrm>
            <a:prstGeom prst="rect">
              <a:avLst/>
            </a:prstGeom>
            <a:solidFill>
              <a:srgbClr val="E5E5E5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135" name="Rectangle 386">
              <a:extLst>
                <a:ext uri="{FF2B5EF4-FFF2-40B4-BE49-F238E27FC236}">
                  <a16:creationId xmlns:a16="http://schemas.microsoft.com/office/drawing/2014/main" id="{97E3D4DC-2751-2046-9832-2D67B3538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5300" y="4454525"/>
              <a:ext cx="157163" cy="196850"/>
            </a:xfrm>
            <a:prstGeom prst="rect">
              <a:avLst/>
            </a:prstGeom>
            <a:solidFill>
              <a:srgbClr val="E5E5E5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136" name="Rectangle 387">
              <a:extLst>
                <a:ext uri="{FF2B5EF4-FFF2-40B4-BE49-F238E27FC236}">
                  <a16:creationId xmlns:a16="http://schemas.microsoft.com/office/drawing/2014/main" id="{5B170C5B-DE50-764F-A8AB-4C3B2310E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9313" y="4454525"/>
              <a:ext cx="155575" cy="196850"/>
            </a:xfrm>
            <a:prstGeom prst="rect">
              <a:avLst/>
            </a:prstGeom>
            <a:solidFill>
              <a:srgbClr val="E5E5E5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137" name="Rectangle 388">
              <a:extLst>
                <a:ext uri="{FF2B5EF4-FFF2-40B4-BE49-F238E27FC236}">
                  <a16:creationId xmlns:a16="http://schemas.microsoft.com/office/drawing/2014/main" id="{BB812042-F665-F343-B61A-9C705BB5C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1738" y="4454525"/>
              <a:ext cx="157162" cy="196850"/>
            </a:xfrm>
            <a:prstGeom prst="rect">
              <a:avLst/>
            </a:prstGeom>
            <a:solidFill>
              <a:srgbClr val="E5E5E5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138" name="Rectangle 389">
              <a:extLst>
                <a:ext uri="{FF2B5EF4-FFF2-40B4-BE49-F238E27FC236}">
                  <a16:creationId xmlns:a16="http://schemas.microsoft.com/office/drawing/2014/main" id="{9CDDD0E1-E65F-9040-9A0D-FF7EEC381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5750" y="4454525"/>
              <a:ext cx="157163" cy="196850"/>
            </a:xfrm>
            <a:prstGeom prst="rect">
              <a:avLst/>
            </a:prstGeom>
            <a:solidFill>
              <a:srgbClr val="E5E5E5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139" name="Rectangle 390">
              <a:extLst>
                <a:ext uri="{FF2B5EF4-FFF2-40B4-BE49-F238E27FC236}">
                  <a16:creationId xmlns:a16="http://schemas.microsoft.com/office/drawing/2014/main" id="{A0968C79-5783-A340-A930-E7A185FBB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3900" y="4454525"/>
              <a:ext cx="157163" cy="196850"/>
            </a:xfrm>
            <a:prstGeom prst="rect">
              <a:avLst/>
            </a:prstGeom>
            <a:solidFill>
              <a:srgbClr val="E5E5E5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140" name="Rectangle 391">
              <a:extLst>
                <a:ext uri="{FF2B5EF4-FFF2-40B4-BE49-F238E27FC236}">
                  <a16:creationId xmlns:a16="http://schemas.microsoft.com/office/drawing/2014/main" id="{5BF5FC59-B459-8840-AA66-8C439BAE1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6738" y="3551238"/>
              <a:ext cx="2573337" cy="903287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141" name="Freeform 392">
              <a:extLst>
                <a:ext uri="{FF2B5EF4-FFF2-40B4-BE49-F238E27FC236}">
                  <a16:creationId xmlns:a16="http://schemas.microsoft.com/office/drawing/2014/main" id="{2FC71ADD-35D6-024E-969E-B020BB4F1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738" y="3886200"/>
              <a:ext cx="195262" cy="117475"/>
            </a:xfrm>
            <a:custGeom>
              <a:avLst/>
              <a:gdLst>
                <a:gd name="T0" fmla="*/ 2147483646 w 247"/>
                <a:gd name="T1" fmla="*/ 2147483646 h 149"/>
                <a:gd name="T2" fmla="*/ 2147483646 w 247"/>
                <a:gd name="T3" fmla="*/ 2147483646 h 149"/>
                <a:gd name="T4" fmla="*/ 2147483646 w 247"/>
                <a:gd name="T5" fmla="*/ 2147483646 h 149"/>
                <a:gd name="T6" fmla="*/ 2147483646 w 247"/>
                <a:gd name="T7" fmla="*/ 2147483646 h 149"/>
                <a:gd name="T8" fmla="*/ 2147483646 w 247"/>
                <a:gd name="T9" fmla="*/ 2147483646 h 149"/>
                <a:gd name="T10" fmla="*/ 2147483646 w 247"/>
                <a:gd name="T11" fmla="*/ 2147483646 h 149"/>
                <a:gd name="T12" fmla="*/ 2147483646 w 247"/>
                <a:gd name="T13" fmla="*/ 2147483646 h 149"/>
                <a:gd name="T14" fmla="*/ 2147483646 w 247"/>
                <a:gd name="T15" fmla="*/ 2147483646 h 149"/>
                <a:gd name="T16" fmla="*/ 2147483646 w 247"/>
                <a:gd name="T17" fmla="*/ 2147483646 h 149"/>
                <a:gd name="T18" fmla="*/ 2147483646 w 247"/>
                <a:gd name="T19" fmla="*/ 2147483646 h 149"/>
                <a:gd name="T20" fmla="*/ 2147483646 w 247"/>
                <a:gd name="T21" fmla="*/ 2147483646 h 149"/>
                <a:gd name="T22" fmla="*/ 2147483646 w 247"/>
                <a:gd name="T23" fmla="*/ 2147483646 h 149"/>
                <a:gd name="T24" fmla="*/ 2147483646 w 247"/>
                <a:gd name="T25" fmla="*/ 2147483646 h 149"/>
                <a:gd name="T26" fmla="*/ 2147483646 w 247"/>
                <a:gd name="T27" fmla="*/ 2147483646 h 149"/>
                <a:gd name="T28" fmla="*/ 2147483646 w 247"/>
                <a:gd name="T29" fmla="*/ 2147483646 h 149"/>
                <a:gd name="T30" fmla="*/ 2147483646 w 247"/>
                <a:gd name="T31" fmla="*/ 2147483646 h 149"/>
                <a:gd name="T32" fmla="*/ 2147483646 w 247"/>
                <a:gd name="T33" fmla="*/ 2147483646 h 149"/>
                <a:gd name="T34" fmla="*/ 2147483646 w 247"/>
                <a:gd name="T35" fmla="*/ 2147483646 h 149"/>
                <a:gd name="T36" fmla="*/ 2147483646 w 247"/>
                <a:gd name="T37" fmla="*/ 2147483646 h 149"/>
                <a:gd name="T38" fmla="*/ 2147483646 w 247"/>
                <a:gd name="T39" fmla="*/ 2147483646 h 149"/>
                <a:gd name="T40" fmla="*/ 2147483646 w 247"/>
                <a:gd name="T41" fmla="*/ 2147483646 h 149"/>
                <a:gd name="T42" fmla="*/ 2147483646 w 247"/>
                <a:gd name="T43" fmla="*/ 2147483646 h 149"/>
                <a:gd name="T44" fmla="*/ 2147483646 w 247"/>
                <a:gd name="T45" fmla="*/ 2147483646 h 149"/>
                <a:gd name="T46" fmla="*/ 2147483646 w 247"/>
                <a:gd name="T47" fmla="*/ 2147483646 h 149"/>
                <a:gd name="T48" fmla="*/ 2147483646 w 247"/>
                <a:gd name="T49" fmla="*/ 2147483646 h 149"/>
                <a:gd name="T50" fmla="*/ 2147483646 w 247"/>
                <a:gd name="T51" fmla="*/ 2147483646 h 149"/>
                <a:gd name="T52" fmla="*/ 2147483646 w 247"/>
                <a:gd name="T53" fmla="*/ 2147483646 h 149"/>
                <a:gd name="T54" fmla="*/ 2147483646 w 247"/>
                <a:gd name="T55" fmla="*/ 2147483646 h 149"/>
                <a:gd name="T56" fmla="*/ 2147483646 w 247"/>
                <a:gd name="T57" fmla="*/ 2147483646 h 149"/>
                <a:gd name="T58" fmla="*/ 2147483646 w 247"/>
                <a:gd name="T59" fmla="*/ 2147483646 h 149"/>
                <a:gd name="T60" fmla="*/ 2147483646 w 247"/>
                <a:gd name="T61" fmla="*/ 2147483646 h 149"/>
                <a:gd name="T62" fmla="*/ 2147483646 w 247"/>
                <a:gd name="T63" fmla="*/ 2147483646 h 149"/>
                <a:gd name="T64" fmla="*/ 0 w 247"/>
                <a:gd name="T65" fmla="*/ 0 h 1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47" h="149">
                  <a:moveTo>
                    <a:pt x="247" y="149"/>
                  </a:moveTo>
                  <a:lnTo>
                    <a:pt x="247" y="141"/>
                  </a:lnTo>
                  <a:lnTo>
                    <a:pt x="245" y="134"/>
                  </a:lnTo>
                  <a:lnTo>
                    <a:pt x="244" y="127"/>
                  </a:lnTo>
                  <a:lnTo>
                    <a:pt x="242" y="119"/>
                  </a:lnTo>
                  <a:lnTo>
                    <a:pt x="239" y="112"/>
                  </a:lnTo>
                  <a:lnTo>
                    <a:pt x="235" y="104"/>
                  </a:lnTo>
                  <a:lnTo>
                    <a:pt x="232" y="98"/>
                  </a:lnTo>
                  <a:lnTo>
                    <a:pt x="228" y="91"/>
                  </a:lnTo>
                  <a:lnTo>
                    <a:pt x="223" y="85"/>
                  </a:lnTo>
                  <a:lnTo>
                    <a:pt x="217" y="78"/>
                  </a:lnTo>
                  <a:lnTo>
                    <a:pt x="212" y="72"/>
                  </a:lnTo>
                  <a:lnTo>
                    <a:pt x="205" y="66"/>
                  </a:lnTo>
                  <a:lnTo>
                    <a:pt x="198" y="60"/>
                  </a:lnTo>
                  <a:lnTo>
                    <a:pt x="191" y="55"/>
                  </a:lnTo>
                  <a:lnTo>
                    <a:pt x="183" y="50"/>
                  </a:lnTo>
                  <a:lnTo>
                    <a:pt x="175" y="44"/>
                  </a:lnTo>
                  <a:lnTo>
                    <a:pt x="166" y="40"/>
                  </a:lnTo>
                  <a:lnTo>
                    <a:pt x="158" y="35"/>
                  </a:lnTo>
                  <a:lnTo>
                    <a:pt x="148" y="30"/>
                  </a:lnTo>
                  <a:lnTo>
                    <a:pt x="138" y="26"/>
                  </a:lnTo>
                  <a:lnTo>
                    <a:pt x="128" y="23"/>
                  </a:lnTo>
                  <a:lnTo>
                    <a:pt x="118" y="19"/>
                  </a:lnTo>
                  <a:lnTo>
                    <a:pt x="107" y="15"/>
                  </a:lnTo>
                  <a:lnTo>
                    <a:pt x="97" y="13"/>
                  </a:lnTo>
                  <a:lnTo>
                    <a:pt x="86" y="10"/>
                  </a:lnTo>
                  <a:lnTo>
                    <a:pt x="73" y="8"/>
                  </a:lnTo>
                  <a:lnTo>
                    <a:pt x="62" y="5"/>
                  </a:lnTo>
                  <a:lnTo>
                    <a:pt x="50" y="4"/>
                  </a:lnTo>
                  <a:lnTo>
                    <a:pt x="38" y="3"/>
                  </a:lnTo>
                  <a:lnTo>
                    <a:pt x="25" y="2"/>
                  </a:lnTo>
                  <a:lnTo>
                    <a:pt x="13" y="2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42" name="Freeform 393">
              <a:extLst>
                <a:ext uri="{FF2B5EF4-FFF2-40B4-BE49-F238E27FC236}">
                  <a16:creationId xmlns:a16="http://schemas.microsoft.com/office/drawing/2014/main" id="{73603C23-32D2-C048-8B4E-52A1E17FF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738" y="4003675"/>
              <a:ext cx="195262" cy="117475"/>
            </a:xfrm>
            <a:custGeom>
              <a:avLst/>
              <a:gdLst>
                <a:gd name="T0" fmla="*/ 0 w 247"/>
                <a:gd name="T1" fmla="*/ 2147483646 h 148"/>
                <a:gd name="T2" fmla="*/ 2147483646 w 247"/>
                <a:gd name="T3" fmla="*/ 2147483646 h 148"/>
                <a:gd name="T4" fmla="*/ 2147483646 w 247"/>
                <a:gd name="T5" fmla="*/ 2147483646 h 148"/>
                <a:gd name="T6" fmla="*/ 2147483646 w 247"/>
                <a:gd name="T7" fmla="*/ 2147483646 h 148"/>
                <a:gd name="T8" fmla="*/ 2147483646 w 247"/>
                <a:gd name="T9" fmla="*/ 2147483646 h 148"/>
                <a:gd name="T10" fmla="*/ 2147483646 w 247"/>
                <a:gd name="T11" fmla="*/ 2147483646 h 148"/>
                <a:gd name="T12" fmla="*/ 2147483646 w 247"/>
                <a:gd name="T13" fmla="*/ 2147483646 h 148"/>
                <a:gd name="T14" fmla="*/ 2147483646 w 247"/>
                <a:gd name="T15" fmla="*/ 2147483646 h 148"/>
                <a:gd name="T16" fmla="*/ 2147483646 w 247"/>
                <a:gd name="T17" fmla="*/ 2147483646 h 148"/>
                <a:gd name="T18" fmla="*/ 2147483646 w 247"/>
                <a:gd name="T19" fmla="*/ 2147483646 h 148"/>
                <a:gd name="T20" fmla="*/ 2147483646 w 247"/>
                <a:gd name="T21" fmla="*/ 2147483646 h 148"/>
                <a:gd name="T22" fmla="*/ 2147483646 w 247"/>
                <a:gd name="T23" fmla="*/ 2147483646 h 148"/>
                <a:gd name="T24" fmla="*/ 2147483646 w 247"/>
                <a:gd name="T25" fmla="*/ 2147483646 h 148"/>
                <a:gd name="T26" fmla="*/ 2147483646 w 247"/>
                <a:gd name="T27" fmla="*/ 2147483646 h 148"/>
                <a:gd name="T28" fmla="*/ 2147483646 w 247"/>
                <a:gd name="T29" fmla="*/ 2147483646 h 148"/>
                <a:gd name="T30" fmla="*/ 2147483646 w 247"/>
                <a:gd name="T31" fmla="*/ 2147483646 h 148"/>
                <a:gd name="T32" fmla="*/ 2147483646 w 247"/>
                <a:gd name="T33" fmla="*/ 2147483646 h 148"/>
                <a:gd name="T34" fmla="*/ 2147483646 w 247"/>
                <a:gd name="T35" fmla="*/ 2147483646 h 148"/>
                <a:gd name="T36" fmla="*/ 2147483646 w 247"/>
                <a:gd name="T37" fmla="*/ 2147483646 h 148"/>
                <a:gd name="T38" fmla="*/ 2147483646 w 247"/>
                <a:gd name="T39" fmla="*/ 2147483646 h 148"/>
                <a:gd name="T40" fmla="*/ 2147483646 w 247"/>
                <a:gd name="T41" fmla="*/ 2147483646 h 148"/>
                <a:gd name="T42" fmla="*/ 2147483646 w 247"/>
                <a:gd name="T43" fmla="*/ 2147483646 h 148"/>
                <a:gd name="T44" fmla="*/ 2147483646 w 247"/>
                <a:gd name="T45" fmla="*/ 2147483646 h 148"/>
                <a:gd name="T46" fmla="*/ 2147483646 w 247"/>
                <a:gd name="T47" fmla="*/ 2147483646 h 148"/>
                <a:gd name="T48" fmla="*/ 2147483646 w 247"/>
                <a:gd name="T49" fmla="*/ 2147483646 h 148"/>
                <a:gd name="T50" fmla="*/ 2147483646 w 247"/>
                <a:gd name="T51" fmla="*/ 2147483646 h 148"/>
                <a:gd name="T52" fmla="*/ 2147483646 w 247"/>
                <a:gd name="T53" fmla="*/ 2147483646 h 148"/>
                <a:gd name="T54" fmla="*/ 2147483646 w 247"/>
                <a:gd name="T55" fmla="*/ 2147483646 h 148"/>
                <a:gd name="T56" fmla="*/ 2147483646 w 247"/>
                <a:gd name="T57" fmla="*/ 2147483646 h 148"/>
                <a:gd name="T58" fmla="*/ 2147483646 w 247"/>
                <a:gd name="T59" fmla="*/ 2147483646 h 148"/>
                <a:gd name="T60" fmla="*/ 2147483646 w 247"/>
                <a:gd name="T61" fmla="*/ 2147483646 h 148"/>
                <a:gd name="T62" fmla="*/ 2147483646 w 247"/>
                <a:gd name="T63" fmla="*/ 2147483646 h 148"/>
                <a:gd name="T64" fmla="*/ 2147483646 w 247"/>
                <a:gd name="T65" fmla="*/ 0 h 1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47" h="148">
                  <a:moveTo>
                    <a:pt x="0" y="148"/>
                  </a:moveTo>
                  <a:lnTo>
                    <a:pt x="13" y="147"/>
                  </a:lnTo>
                  <a:lnTo>
                    <a:pt x="25" y="147"/>
                  </a:lnTo>
                  <a:lnTo>
                    <a:pt x="38" y="146"/>
                  </a:lnTo>
                  <a:lnTo>
                    <a:pt x="50" y="145"/>
                  </a:lnTo>
                  <a:lnTo>
                    <a:pt x="62" y="143"/>
                  </a:lnTo>
                  <a:lnTo>
                    <a:pt x="73" y="141"/>
                  </a:lnTo>
                  <a:lnTo>
                    <a:pt x="86" y="138"/>
                  </a:lnTo>
                  <a:lnTo>
                    <a:pt x="97" y="136"/>
                  </a:lnTo>
                  <a:lnTo>
                    <a:pt x="107" y="133"/>
                  </a:lnTo>
                  <a:lnTo>
                    <a:pt x="118" y="130"/>
                  </a:lnTo>
                  <a:lnTo>
                    <a:pt x="128" y="126"/>
                  </a:lnTo>
                  <a:lnTo>
                    <a:pt x="138" y="122"/>
                  </a:lnTo>
                  <a:lnTo>
                    <a:pt x="148" y="119"/>
                  </a:lnTo>
                  <a:lnTo>
                    <a:pt x="158" y="114"/>
                  </a:lnTo>
                  <a:lnTo>
                    <a:pt x="166" y="110"/>
                  </a:lnTo>
                  <a:lnTo>
                    <a:pt x="175" y="105"/>
                  </a:lnTo>
                  <a:lnTo>
                    <a:pt x="183" y="99"/>
                  </a:lnTo>
                  <a:lnTo>
                    <a:pt x="191" y="94"/>
                  </a:lnTo>
                  <a:lnTo>
                    <a:pt x="198" y="89"/>
                  </a:lnTo>
                  <a:lnTo>
                    <a:pt x="205" y="83"/>
                  </a:lnTo>
                  <a:lnTo>
                    <a:pt x="212" y="77"/>
                  </a:lnTo>
                  <a:lnTo>
                    <a:pt x="217" y="70"/>
                  </a:lnTo>
                  <a:lnTo>
                    <a:pt x="223" y="64"/>
                  </a:lnTo>
                  <a:lnTo>
                    <a:pt x="228" y="58"/>
                  </a:lnTo>
                  <a:lnTo>
                    <a:pt x="232" y="51"/>
                  </a:lnTo>
                  <a:lnTo>
                    <a:pt x="235" y="44"/>
                  </a:lnTo>
                  <a:lnTo>
                    <a:pt x="239" y="37"/>
                  </a:lnTo>
                  <a:lnTo>
                    <a:pt x="242" y="30"/>
                  </a:lnTo>
                  <a:lnTo>
                    <a:pt x="244" y="22"/>
                  </a:lnTo>
                  <a:lnTo>
                    <a:pt x="245" y="15"/>
                  </a:lnTo>
                  <a:lnTo>
                    <a:pt x="247" y="7"/>
                  </a:lnTo>
                  <a:lnTo>
                    <a:pt x="247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43" name="Freeform 394">
              <a:extLst>
                <a:ext uri="{FF2B5EF4-FFF2-40B4-BE49-F238E27FC236}">
                  <a16:creationId xmlns:a16="http://schemas.microsoft.com/office/drawing/2014/main" id="{02F46F4E-055C-E944-9174-FEF64B426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2550" y="4160838"/>
              <a:ext cx="138113" cy="1587"/>
            </a:xfrm>
            <a:custGeom>
              <a:avLst/>
              <a:gdLst>
                <a:gd name="T0" fmla="*/ 2147483646 w 173"/>
                <a:gd name="T1" fmla="*/ 0 h 1587"/>
                <a:gd name="T2" fmla="*/ 0 w 173"/>
                <a:gd name="T3" fmla="*/ 0 h 1587"/>
                <a:gd name="T4" fmla="*/ 2147483646 w 173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3" h="1587">
                  <a:moveTo>
                    <a:pt x="173" y="0"/>
                  </a:moveTo>
                  <a:lnTo>
                    <a:pt x="0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44" name="Line 395">
              <a:extLst>
                <a:ext uri="{FF2B5EF4-FFF2-40B4-BE49-F238E27FC236}">
                  <a16:creationId xmlns:a16="http://schemas.microsoft.com/office/drawing/2014/main" id="{34064370-7D78-024E-B0F9-5B7C092AC1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32550" y="4160838"/>
              <a:ext cx="138113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45" name="Freeform 396">
              <a:extLst>
                <a:ext uri="{FF2B5EF4-FFF2-40B4-BE49-F238E27FC236}">
                  <a16:creationId xmlns:a16="http://schemas.microsoft.com/office/drawing/2014/main" id="{880E3208-4865-9745-A014-9E6978E22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750" y="4219575"/>
              <a:ext cx="136525" cy="1588"/>
            </a:xfrm>
            <a:custGeom>
              <a:avLst/>
              <a:gdLst>
                <a:gd name="T0" fmla="*/ 2147483646 w 173"/>
                <a:gd name="T1" fmla="*/ 0 h 1588"/>
                <a:gd name="T2" fmla="*/ 0 w 173"/>
                <a:gd name="T3" fmla="*/ 0 h 1588"/>
                <a:gd name="T4" fmla="*/ 2147483646 w 173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3" h="1588">
                  <a:moveTo>
                    <a:pt x="173" y="0"/>
                  </a:moveTo>
                  <a:lnTo>
                    <a:pt x="0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46" name="Line 397">
              <a:extLst>
                <a:ext uri="{FF2B5EF4-FFF2-40B4-BE49-F238E27FC236}">
                  <a16:creationId xmlns:a16="http://schemas.microsoft.com/office/drawing/2014/main" id="{A9BF69A6-8C4E-FA47-AF58-DD34131175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00750" y="4219575"/>
              <a:ext cx="136525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47" name="Freeform 398">
              <a:extLst>
                <a:ext uri="{FF2B5EF4-FFF2-40B4-BE49-F238E27FC236}">
                  <a16:creationId xmlns:a16="http://schemas.microsoft.com/office/drawing/2014/main" id="{9A80CD6A-A58B-0842-8ED5-10D665879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0438" y="4081463"/>
              <a:ext cx="96837" cy="1587"/>
            </a:xfrm>
            <a:custGeom>
              <a:avLst/>
              <a:gdLst>
                <a:gd name="T0" fmla="*/ 2147483646 w 124"/>
                <a:gd name="T1" fmla="*/ 0 h 1587"/>
                <a:gd name="T2" fmla="*/ 0 w 124"/>
                <a:gd name="T3" fmla="*/ 0 h 1587"/>
                <a:gd name="T4" fmla="*/ 2147483646 w 124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4" h="1587">
                  <a:moveTo>
                    <a:pt x="124" y="0"/>
                  </a:moveTo>
                  <a:lnTo>
                    <a:pt x="0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48" name="Line 399">
              <a:extLst>
                <a:ext uri="{FF2B5EF4-FFF2-40B4-BE49-F238E27FC236}">
                  <a16:creationId xmlns:a16="http://schemas.microsoft.com/office/drawing/2014/main" id="{9B107EFE-044D-5348-A389-81D2C0E455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40438" y="4081463"/>
              <a:ext cx="96837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49" name="Line 400">
              <a:extLst>
                <a:ext uri="{FF2B5EF4-FFF2-40B4-BE49-F238E27FC236}">
                  <a16:creationId xmlns:a16="http://schemas.microsoft.com/office/drawing/2014/main" id="{464C3387-C470-7849-8B6C-7B4F72BA67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0663" y="4162425"/>
              <a:ext cx="1587" cy="2921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50" name="Freeform 401">
              <a:extLst>
                <a:ext uri="{FF2B5EF4-FFF2-40B4-BE49-F238E27FC236}">
                  <a16:creationId xmlns:a16="http://schemas.microsoft.com/office/drawing/2014/main" id="{8799CBA2-13C9-7E46-984D-FE852A0F5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3275" y="4081463"/>
              <a:ext cx="157163" cy="373062"/>
            </a:xfrm>
            <a:custGeom>
              <a:avLst/>
              <a:gdLst>
                <a:gd name="T0" fmla="*/ 2147483646 w 198"/>
                <a:gd name="T1" fmla="*/ 0 h 470"/>
                <a:gd name="T2" fmla="*/ 0 w 198"/>
                <a:gd name="T3" fmla="*/ 0 h 470"/>
                <a:gd name="T4" fmla="*/ 0 w 198"/>
                <a:gd name="T5" fmla="*/ 2147483646 h 4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8" h="470">
                  <a:moveTo>
                    <a:pt x="198" y="0"/>
                  </a:moveTo>
                  <a:lnTo>
                    <a:pt x="0" y="0"/>
                  </a:lnTo>
                  <a:lnTo>
                    <a:pt x="0" y="47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51" name="Freeform 402">
              <a:extLst>
                <a:ext uri="{FF2B5EF4-FFF2-40B4-BE49-F238E27FC236}">
                  <a16:creationId xmlns:a16="http://schemas.microsoft.com/office/drawing/2014/main" id="{01DABC65-7613-FC47-9526-D1EF1EACA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750" y="4219575"/>
              <a:ext cx="234950" cy="234950"/>
            </a:xfrm>
            <a:custGeom>
              <a:avLst/>
              <a:gdLst>
                <a:gd name="T0" fmla="*/ 0 w 297"/>
                <a:gd name="T1" fmla="*/ 0 h 297"/>
                <a:gd name="T2" fmla="*/ 0 w 297"/>
                <a:gd name="T3" fmla="*/ 2147483646 h 297"/>
                <a:gd name="T4" fmla="*/ 2147483646 w 297"/>
                <a:gd name="T5" fmla="*/ 2147483646 h 297"/>
                <a:gd name="T6" fmla="*/ 2147483646 w 297"/>
                <a:gd name="T7" fmla="*/ 2147483646 h 2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7" h="297">
                  <a:moveTo>
                    <a:pt x="0" y="0"/>
                  </a:moveTo>
                  <a:lnTo>
                    <a:pt x="0" y="173"/>
                  </a:lnTo>
                  <a:lnTo>
                    <a:pt x="297" y="173"/>
                  </a:lnTo>
                  <a:lnTo>
                    <a:pt x="297" y="297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52" name="Freeform 403">
              <a:extLst>
                <a:ext uri="{FF2B5EF4-FFF2-40B4-BE49-F238E27FC236}">
                  <a16:creationId xmlns:a16="http://schemas.microsoft.com/office/drawing/2014/main" id="{A8906430-2162-144C-84AF-FFA2F76CA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3000" y="4160838"/>
              <a:ext cx="138113" cy="1587"/>
            </a:xfrm>
            <a:custGeom>
              <a:avLst/>
              <a:gdLst>
                <a:gd name="T0" fmla="*/ 2147483646 w 173"/>
                <a:gd name="T1" fmla="*/ 0 h 1587"/>
                <a:gd name="T2" fmla="*/ 0 w 173"/>
                <a:gd name="T3" fmla="*/ 0 h 1587"/>
                <a:gd name="T4" fmla="*/ 2147483646 w 173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3" h="1587">
                  <a:moveTo>
                    <a:pt x="173" y="0"/>
                  </a:moveTo>
                  <a:lnTo>
                    <a:pt x="0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53" name="Line 404">
              <a:extLst>
                <a:ext uri="{FF2B5EF4-FFF2-40B4-BE49-F238E27FC236}">
                  <a16:creationId xmlns:a16="http://schemas.microsoft.com/office/drawing/2014/main" id="{09F41398-B726-984A-9787-6E1C8D3D7F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93000" y="4160838"/>
              <a:ext cx="138113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54" name="Freeform 405">
              <a:extLst>
                <a:ext uri="{FF2B5EF4-FFF2-40B4-BE49-F238E27FC236}">
                  <a16:creationId xmlns:a16="http://schemas.microsoft.com/office/drawing/2014/main" id="{0B7E7AB8-3CC5-3E4B-B96F-578F32899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200" y="4219575"/>
              <a:ext cx="138113" cy="1588"/>
            </a:xfrm>
            <a:custGeom>
              <a:avLst/>
              <a:gdLst>
                <a:gd name="T0" fmla="*/ 2147483646 w 173"/>
                <a:gd name="T1" fmla="*/ 0 h 1588"/>
                <a:gd name="T2" fmla="*/ 0 w 173"/>
                <a:gd name="T3" fmla="*/ 0 h 1588"/>
                <a:gd name="T4" fmla="*/ 2147483646 w 173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3" h="1588">
                  <a:moveTo>
                    <a:pt x="173" y="0"/>
                  </a:moveTo>
                  <a:lnTo>
                    <a:pt x="0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55" name="Line 406">
              <a:extLst>
                <a:ext uri="{FF2B5EF4-FFF2-40B4-BE49-F238E27FC236}">
                  <a16:creationId xmlns:a16="http://schemas.microsoft.com/office/drawing/2014/main" id="{CD70A691-30A4-684A-8877-6FCF791FA9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61200" y="4219575"/>
              <a:ext cx="138113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56" name="Freeform 407">
              <a:extLst>
                <a:ext uri="{FF2B5EF4-FFF2-40B4-BE49-F238E27FC236}">
                  <a16:creationId xmlns:a16="http://schemas.microsoft.com/office/drawing/2014/main" id="{28D4DD7C-E35F-FF4F-BD44-6794B3288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0250" y="4081463"/>
              <a:ext cx="119063" cy="1587"/>
            </a:xfrm>
            <a:custGeom>
              <a:avLst/>
              <a:gdLst>
                <a:gd name="T0" fmla="*/ 2147483646 w 148"/>
                <a:gd name="T1" fmla="*/ 0 h 1587"/>
                <a:gd name="T2" fmla="*/ 0 w 148"/>
                <a:gd name="T3" fmla="*/ 0 h 1587"/>
                <a:gd name="T4" fmla="*/ 2147483646 w 148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8" h="1587">
                  <a:moveTo>
                    <a:pt x="148" y="0"/>
                  </a:moveTo>
                  <a:lnTo>
                    <a:pt x="0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57" name="Line 408">
              <a:extLst>
                <a:ext uri="{FF2B5EF4-FFF2-40B4-BE49-F238E27FC236}">
                  <a16:creationId xmlns:a16="http://schemas.microsoft.com/office/drawing/2014/main" id="{1F26A0D5-6FBA-2841-8128-8A3AAF6C64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80250" y="4081463"/>
              <a:ext cx="119063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58" name="Line 409">
              <a:extLst>
                <a:ext uri="{FF2B5EF4-FFF2-40B4-BE49-F238E27FC236}">
                  <a16:creationId xmlns:a16="http://schemas.microsoft.com/office/drawing/2014/main" id="{9A0EB1FD-4D9D-0B46-941B-C45E797AA0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32700" y="4160838"/>
              <a:ext cx="0" cy="2936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59" name="Freeform 410">
              <a:extLst>
                <a:ext uri="{FF2B5EF4-FFF2-40B4-BE49-F238E27FC236}">
                  <a16:creationId xmlns:a16="http://schemas.microsoft.com/office/drawing/2014/main" id="{D87C9C13-AE05-3947-B8E6-EA1AD387D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3088" y="4081463"/>
              <a:ext cx="157162" cy="373062"/>
            </a:xfrm>
            <a:custGeom>
              <a:avLst/>
              <a:gdLst>
                <a:gd name="T0" fmla="*/ 2147483646 w 198"/>
                <a:gd name="T1" fmla="*/ 0 h 470"/>
                <a:gd name="T2" fmla="*/ 0 w 198"/>
                <a:gd name="T3" fmla="*/ 0 h 470"/>
                <a:gd name="T4" fmla="*/ 0 w 198"/>
                <a:gd name="T5" fmla="*/ 2147483646 h 4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8" h="470">
                  <a:moveTo>
                    <a:pt x="198" y="0"/>
                  </a:moveTo>
                  <a:lnTo>
                    <a:pt x="0" y="0"/>
                  </a:lnTo>
                  <a:lnTo>
                    <a:pt x="0" y="47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60" name="Freeform 411">
              <a:extLst>
                <a:ext uri="{FF2B5EF4-FFF2-40B4-BE49-F238E27FC236}">
                  <a16:creationId xmlns:a16="http://schemas.microsoft.com/office/drawing/2014/main" id="{35E821FA-BCFC-7646-931F-A713D971A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200" y="4219575"/>
              <a:ext cx="215900" cy="234950"/>
            </a:xfrm>
            <a:custGeom>
              <a:avLst/>
              <a:gdLst>
                <a:gd name="T0" fmla="*/ 0 w 272"/>
                <a:gd name="T1" fmla="*/ 0 h 297"/>
                <a:gd name="T2" fmla="*/ 0 w 272"/>
                <a:gd name="T3" fmla="*/ 2147483646 h 297"/>
                <a:gd name="T4" fmla="*/ 2147483646 w 272"/>
                <a:gd name="T5" fmla="*/ 2147483646 h 297"/>
                <a:gd name="T6" fmla="*/ 2147483646 w 272"/>
                <a:gd name="T7" fmla="*/ 2147483646 h 2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2" h="297">
                  <a:moveTo>
                    <a:pt x="0" y="0"/>
                  </a:moveTo>
                  <a:lnTo>
                    <a:pt x="0" y="173"/>
                  </a:lnTo>
                  <a:lnTo>
                    <a:pt x="272" y="173"/>
                  </a:lnTo>
                  <a:lnTo>
                    <a:pt x="272" y="297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61" name="Freeform 412">
              <a:extLst>
                <a:ext uri="{FF2B5EF4-FFF2-40B4-BE49-F238E27FC236}">
                  <a16:creationId xmlns:a16="http://schemas.microsoft.com/office/drawing/2014/main" id="{B32560CB-7BE7-1045-8805-F31003BA6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846513"/>
              <a:ext cx="136525" cy="1587"/>
            </a:xfrm>
            <a:custGeom>
              <a:avLst/>
              <a:gdLst>
                <a:gd name="T0" fmla="*/ 2147483646 w 174"/>
                <a:gd name="T1" fmla="*/ 0 h 1587"/>
                <a:gd name="T2" fmla="*/ 0 w 174"/>
                <a:gd name="T3" fmla="*/ 0 h 1587"/>
                <a:gd name="T4" fmla="*/ 2147483646 w 174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4" h="1587">
                  <a:moveTo>
                    <a:pt x="174" y="0"/>
                  </a:move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62" name="Line 413">
              <a:extLst>
                <a:ext uri="{FF2B5EF4-FFF2-40B4-BE49-F238E27FC236}">
                  <a16:creationId xmlns:a16="http://schemas.microsoft.com/office/drawing/2014/main" id="{090CBC1F-B612-144E-8522-2DCF6EECE3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86563" y="3846513"/>
              <a:ext cx="136525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63" name="Freeform 414">
              <a:extLst>
                <a:ext uri="{FF2B5EF4-FFF2-40B4-BE49-F238E27FC236}">
                  <a16:creationId xmlns:a16="http://schemas.microsoft.com/office/drawing/2014/main" id="{A31EB45D-8DC0-FF46-BBBE-24C977BFB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4763" y="3767138"/>
              <a:ext cx="136525" cy="1587"/>
            </a:xfrm>
            <a:custGeom>
              <a:avLst/>
              <a:gdLst>
                <a:gd name="T0" fmla="*/ 2147483646 w 173"/>
                <a:gd name="T1" fmla="*/ 0 h 1587"/>
                <a:gd name="T2" fmla="*/ 0 w 173"/>
                <a:gd name="T3" fmla="*/ 0 h 1587"/>
                <a:gd name="T4" fmla="*/ 2147483646 w 173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3" h="1587">
                  <a:moveTo>
                    <a:pt x="173" y="0"/>
                  </a:moveTo>
                  <a:lnTo>
                    <a:pt x="0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64" name="Line 415">
              <a:extLst>
                <a:ext uri="{FF2B5EF4-FFF2-40B4-BE49-F238E27FC236}">
                  <a16:creationId xmlns:a16="http://schemas.microsoft.com/office/drawing/2014/main" id="{C694C83D-C69A-F24C-9536-7E9569AFA9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54763" y="3767138"/>
              <a:ext cx="136525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65" name="Freeform 416">
              <a:extLst>
                <a:ext uri="{FF2B5EF4-FFF2-40B4-BE49-F238E27FC236}">
                  <a16:creationId xmlns:a16="http://schemas.microsoft.com/office/drawing/2014/main" id="{52C88AF1-65B6-164C-951B-F5C40C0F3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813" y="3924300"/>
              <a:ext cx="117475" cy="1588"/>
            </a:xfrm>
            <a:custGeom>
              <a:avLst/>
              <a:gdLst>
                <a:gd name="T0" fmla="*/ 2147483646 w 148"/>
                <a:gd name="T1" fmla="*/ 0 h 1588"/>
                <a:gd name="T2" fmla="*/ 0 w 148"/>
                <a:gd name="T3" fmla="*/ 0 h 1588"/>
                <a:gd name="T4" fmla="*/ 2147483646 w 148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8" h="1588">
                  <a:moveTo>
                    <a:pt x="148" y="0"/>
                  </a:moveTo>
                  <a:lnTo>
                    <a:pt x="0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66" name="Line 417">
              <a:extLst>
                <a:ext uri="{FF2B5EF4-FFF2-40B4-BE49-F238E27FC236}">
                  <a16:creationId xmlns:a16="http://schemas.microsoft.com/office/drawing/2014/main" id="{C7107B8C-1D14-D340-93DE-16C9A37318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73813" y="3924300"/>
              <a:ext cx="117475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67" name="Line 418">
              <a:extLst>
                <a:ext uri="{FF2B5EF4-FFF2-40B4-BE49-F238E27FC236}">
                  <a16:creationId xmlns:a16="http://schemas.microsoft.com/office/drawing/2014/main" id="{D4564494-0937-CD49-B606-A268CA0F85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23088" y="3551238"/>
              <a:ext cx="1587" cy="2952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68" name="Freeform 419">
              <a:extLst>
                <a:ext uri="{FF2B5EF4-FFF2-40B4-BE49-F238E27FC236}">
                  <a16:creationId xmlns:a16="http://schemas.microsoft.com/office/drawing/2014/main" id="{57B8A92C-C5E4-1A4D-BC08-48DA788B1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6650" y="3551238"/>
              <a:ext cx="157163" cy="373062"/>
            </a:xfrm>
            <a:custGeom>
              <a:avLst/>
              <a:gdLst>
                <a:gd name="T0" fmla="*/ 2147483646 w 198"/>
                <a:gd name="T1" fmla="*/ 2147483646 h 470"/>
                <a:gd name="T2" fmla="*/ 0 w 198"/>
                <a:gd name="T3" fmla="*/ 2147483646 h 470"/>
                <a:gd name="T4" fmla="*/ 0 w 198"/>
                <a:gd name="T5" fmla="*/ 0 h 4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8" h="470">
                  <a:moveTo>
                    <a:pt x="198" y="470"/>
                  </a:moveTo>
                  <a:lnTo>
                    <a:pt x="0" y="47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69" name="Freeform 420">
              <a:extLst>
                <a:ext uri="{FF2B5EF4-FFF2-40B4-BE49-F238E27FC236}">
                  <a16:creationId xmlns:a16="http://schemas.microsoft.com/office/drawing/2014/main" id="{6103A75A-DF03-784D-B580-73DFEADF9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4763" y="3551238"/>
              <a:ext cx="215900" cy="215900"/>
            </a:xfrm>
            <a:custGeom>
              <a:avLst/>
              <a:gdLst>
                <a:gd name="T0" fmla="*/ 0 w 272"/>
                <a:gd name="T1" fmla="*/ 2147483646 h 272"/>
                <a:gd name="T2" fmla="*/ 0 w 272"/>
                <a:gd name="T3" fmla="*/ 2147483646 h 272"/>
                <a:gd name="T4" fmla="*/ 2147483646 w 272"/>
                <a:gd name="T5" fmla="*/ 2147483646 h 272"/>
                <a:gd name="T6" fmla="*/ 2147483646 w 272"/>
                <a:gd name="T7" fmla="*/ 0 h 2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2" h="272">
                  <a:moveTo>
                    <a:pt x="0" y="272"/>
                  </a:moveTo>
                  <a:lnTo>
                    <a:pt x="0" y="99"/>
                  </a:lnTo>
                  <a:lnTo>
                    <a:pt x="272" y="99"/>
                  </a:lnTo>
                  <a:lnTo>
                    <a:pt x="272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70" name="Freeform 421">
              <a:extLst>
                <a:ext uri="{FF2B5EF4-FFF2-40B4-BE49-F238E27FC236}">
                  <a16:creationId xmlns:a16="http://schemas.microsoft.com/office/drawing/2014/main" id="{FF9DEDA8-8836-334C-B3D6-B63BEFE03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7013" y="3846513"/>
              <a:ext cx="136525" cy="1587"/>
            </a:xfrm>
            <a:custGeom>
              <a:avLst/>
              <a:gdLst>
                <a:gd name="T0" fmla="*/ 2147483646 w 173"/>
                <a:gd name="T1" fmla="*/ 0 h 1587"/>
                <a:gd name="T2" fmla="*/ 0 w 173"/>
                <a:gd name="T3" fmla="*/ 0 h 1587"/>
                <a:gd name="T4" fmla="*/ 2147483646 w 173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3" h="1587">
                  <a:moveTo>
                    <a:pt x="173" y="0"/>
                  </a:moveTo>
                  <a:lnTo>
                    <a:pt x="0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71" name="Line 422">
              <a:extLst>
                <a:ext uri="{FF2B5EF4-FFF2-40B4-BE49-F238E27FC236}">
                  <a16:creationId xmlns:a16="http://schemas.microsoft.com/office/drawing/2014/main" id="{64407CD8-F6AE-0542-A88A-3516CDE605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47013" y="3846513"/>
              <a:ext cx="136525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72" name="Freeform 423">
              <a:extLst>
                <a:ext uri="{FF2B5EF4-FFF2-40B4-BE49-F238E27FC236}">
                  <a16:creationId xmlns:a16="http://schemas.microsoft.com/office/drawing/2014/main" id="{BB38D566-8295-6245-816D-167FFC62D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5213" y="3767138"/>
              <a:ext cx="136525" cy="1587"/>
            </a:xfrm>
            <a:custGeom>
              <a:avLst/>
              <a:gdLst>
                <a:gd name="T0" fmla="*/ 2147483646 w 173"/>
                <a:gd name="T1" fmla="*/ 0 h 1587"/>
                <a:gd name="T2" fmla="*/ 0 w 173"/>
                <a:gd name="T3" fmla="*/ 0 h 1587"/>
                <a:gd name="T4" fmla="*/ 2147483646 w 173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3" h="1587">
                  <a:moveTo>
                    <a:pt x="173" y="0"/>
                  </a:moveTo>
                  <a:lnTo>
                    <a:pt x="0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73" name="Line 424">
              <a:extLst>
                <a:ext uri="{FF2B5EF4-FFF2-40B4-BE49-F238E27FC236}">
                  <a16:creationId xmlns:a16="http://schemas.microsoft.com/office/drawing/2014/main" id="{509686BA-7504-C842-B417-0F0BE1F4E8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15213" y="3767138"/>
              <a:ext cx="136525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74" name="Freeform 425">
              <a:extLst>
                <a:ext uri="{FF2B5EF4-FFF2-40B4-BE49-F238E27FC236}">
                  <a16:creationId xmlns:a16="http://schemas.microsoft.com/office/drawing/2014/main" id="{418DCE41-3188-F046-AB1E-55131344C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4263" y="3924300"/>
              <a:ext cx="117475" cy="1588"/>
            </a:xfrm>
            <a:custGeom>
              <a:avLst/>
              <a:gdLst>
                <a:gd name="T0" fmla="*/ 2147483646 w 148"/>
                <a:gd name="T1" fmla="*/ 0 h 1588"/>
                <a:gd name="T2" fmla="*/ 0 w 148"/>
                <a:gd name="T3" fmla="*/ 0 h 1588"/>
                <a:gd name="T4" fmla="*/ 2147483646 w 148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8" h="1588">
                  <a:moveTo>
                    <a:pt x="148" y="0"/>
                  </a:moveTo>
                  <a:lnTo>
                    <a:pt x="0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75" name="Line 426">
              <a:extLst>
                <a:ext uri="{FF2B5EF4-FFF2-40B4-BE49-F238E27FC236}">
                  <a16:creationId xmlns:a16="http://schemas.microsoft.com/office/drawing/2014/main" id="{FFE3088B-5321-DB4A-A0CD-6686790E96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34263" y="3924300"/>
              <a:ext cx="117475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76" name="Line 427">
              <a:extLst>
                <a:ext uri="{FF2B5EF4-FFF2-40B4-BE49-F238E27FC236}">
                  <a16:creationId xmlns:a16="http://schemas.microsoft.com/office/drawing/2014/main" id="{8AA0D3C5-FF77-0A42-8EFF-A1F8EB8AD1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83538" y="3551238"/>
              <a:ext cx="1587" cy="2952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77" name="Freeform 428">
              <a:extLst>
                <a:ext uri="{FF2B5EF4-FFF2-40B4-BE49-F238E27FC236}">
                  <a16:creationId xmlns:a16="http://schemas.microsoft.com/office/drawing/2014/main" id="{9AD924DB-8D76-454E-BEBE-046C56533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7100" y="3551238"/>
              <a:ext cx="157163" cy="373062"/>
            </a:xfrm>
            <a:custGeom>
              <a:avLst/>
              <a:gdLst>
                <a:gd name="T0" fmla="*/ 2147483646 w 198"/>
                <a:gd name="T1" fmla="*/ 2147483646 h 470"/>
                <a:gd name="T2" fmla="*/ 0 w 198"/>
                <a:gd name="T3" fmla="*/ 2147483646 h 470"/>
                <a:gd name="T4" fmla="*/ 0 w 198"/>
                <a:gd name="T5" fmla="*/ 0 h 4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8" h="470">
                  <a:moveTo>
                    <a:pt x="198" y="470"/>
                  </a:moveTo>
                  <a:lnTo>
                    <a:pt x="0" y="47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78" name="Freeform 429">
              <a:extLst>
                <a:ext uri="{FF2B5EF4-FFF2-40B4-BE49-F238E27FC236}">
                  <a16:creationId xmlns:a16="http://schemas.microsoft.com/office/drawing/2014/main" id="{EC5B3BA9-E6D4-D74E-9A97-048161993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5213" y="3551238"/>
              <a:ext cx="215900" cy="215900"/>
            </a:xfrm>
            <a:custGeom>
              <a:avLst/>
              <a:gdLst>
                <a:gd name="T0" fmla="*/ 0 w 272"/>
                <a:gd name="T1" fmla="*/ 2147483646 h 272"/>
                <a:gd name="T2" fmla="*/ 0 w 272"/>
                <a:gd name="T3" fmla="*/ 2147483646 h 272"/>
                <a:gd name="T4" fmla="*/ 2147483646 w 272"/>
                <a:gd name="T5" fmla="*/ 2147483646 h 272"/>
                <a:gd name="T6" fmla="*/ 2147483646 w 272"/>
                <a:gd name="T7" fmla="*/ 0 h 2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2" h="272">
                  <a:moveTo>
                    <a:pt x="0" y="272"/>
                  </a:moveTo>
                  <a:lnTo>
                    <a:pt x="0" y="99"/>
                  </a:lnTo>
                  <a:lnTo>
                    <a:pt x="272" y="99"/>
                  </a:lnTo>
                  <a:lnTo>
                    <a:pt x="272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79" name="Freeform 431">
              <a:extLst>
                <a:ext uri="{FF2B5EF4-FFF2-40B4-BE49-F238E27FC236}">
                  <a16:creationId xmlns:a16="http://schemas.microsoft.com/office/drawing/2014/main" id="{0374077E-5C15-A94E-B143-DB61E5CEC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7925" y="3716338"/>
              <a:ext cx="330200" cy="131762"/>
            </a:xfrm>
            <a:custGeom>
              <a:avLst/>
              <a:gdLst>
                <a:gd name="T0" fmla="*/ 2147483646 w 415"/>
                <a:gd name="T1" fmla="*/ 0 h 165"/>
                <a:gd name="T2" fmla="*/ 2147483646 w 415"/>
                <a:gd name="T3" fmla="*/ 0 h 165"/>
                <a:gd name="T4" fmla="*/ 2147483646 w 415"/>
                <a:gd name="T5" fmla="*/ 2147483646 h 165"/>
                <a:gd name="T6" fmla="*/ 2147483646 w 415"/>
                <a:gd name="T7" fmla="*/ 2147483646 h 165"/>
                <a:gd name="T8" fmla="*/ 2147483646 w 415"/>
                <a:gd name="T9" fmla="*/ 2147483646 h 165"/>
                <a:gd name="T10" fmla="*/ 2147483646 w 415"/>
                <a:gd name="T11" fmla="*/ 2147483646 h 165"/>
                <a:gd name="T12" fmla="*/ 2147483646 w 415"/>
                <a:gd name="T13" fmla="*/ 2147483646 h 165"/>
                <a:gd name="T14" fmla="*/ 2147483646 w 415"/>
                <a:gd name="T15" fmla="*/ 2147483646 h 165"/>
                <a:gd name="T16" fmla="*/ 2147483646 w 415"/>
                <a:gd name="T17" fmla="*/ 2147483646 h 165"/>
                <a:gd name="T18" fmla="*/ 2147483646 w 415"/>
                <a:gd name="T19" fmla="*/ 2147483646 h 165"/>
                <a:gd name="T20" fmla="*/ 2147483646 w 415"/>
                <a:gd name="T21" fmla="*/ 2147483646 h 165"/>
                <a:gd name="T22" fmla="*/ 2147483646 w 415"/>
                <a:gd name="T23" fmla="*/ 2147483646 h 165"/>
                <a:gd name="T24" fmla="*/ 2147483646 w 415"/>
                <a:gd name="T25" fmla="*/ 2147483646 h 165"/>
                <a:gd name="T26" fmla="*/ 2147483646 w 415"/>
                <a:gd name="T27" fmla="*/ 2147483646 h 165"/>
                <a:gd name="T28" fmla="*/ 2147483646 w 415"/>
                <a:gd name="T29" fmla="*/ 2147483646 h 165"/>
                <a:gd name="T30" fmla="*/ 2147483646 w 415"/>
                <a:gd name="T31" fmla="*/ 2147483646 h 165"/>
                <a:gd name="T32" fmla="*/ 2147483646 w 415"/>
                <a:gd name="T33" fmla="*/ 2147483646 h 165"/>
                <a:gd name="T34" fmla="*/ 2147483646 w 415"/>
                <a:gd name="T35" fmla="*/ 2147483646 h 165"/>
                <a:gd name="T36" fmla="*/ 2147483646 w 415"/>
                <a:gd name="T37" fmla="*/ 2147483646 h 165"/>
                <a:gd name="T38" fmla="*/ 2147483646 w 415"/>
                <a:gd name="T39" fmla="*/ 2147483646 h 165"/>
                <a:gd name="T40" fmla="*/ 2147483646 w 415"/>
                <a:gd name="T41" fmla="*/ 2147483646 h 165"/>
                <a:gd name="T42" fmla="*/ 2147483646 w 415"/>
                <a:gd name="T43" fmla="*/ 2147483646 h 165"/>
                <a:gd name="T44" fmla="*/ 2147483646 w 415"/>
                <a:gd name="T45" fmla="*/ 2147483646 h 165"/>
                <a:gd name="T46" fmla="*/ 2147483646 w 415"/>
                <a:gd name="T47" fmla="*/ 2147483646 h 165"/>
                <a:gd name="T48" fmla="*/ 2147483646 w 415"/>
                <a:gd name="T49" fmla="*/ 2147483646 h 165"/>
                <a:gd name="T50" fmla="*/ 2147483646 w 415"/>
                <a:gd name="T51" fmla="*/ 2147483646 h 165"/>
                <a:gd name="T52" fmla="*/ 2147483646 w 415"/>
                <a:gd name="T53" fmla="*/ 2147483646 h 165"/>
                <a:gd name="T54" fmla="*/ 2147483646 w 415"/>
                <a:gd name="T55" fmla="*/ 2147483646 h 165"/>
                <a:gd name="T56" fmla="*/ 2147483646 w 415"/>
                <a:gd name="T57" fmla="*/ 2147483646 h 165"/>
                <a:gd name="T58" fmla="*/ 2147483646 w 415"/>
                <a:gd name="T59" fmla="*/ 2147483646 h 165"/>
                <a:gd name="T60" fmla="*/ 2147483646 w 415"/>
                <a:gd name="T61" fmla="*/ 2147483646 h 165"/>
                <a:gd name="T62" fmla="*/ 2147483646 w 415"/>
                <a:gd name="T63" fmla="*/ 2147483646 h 165"/>
                <a:gd name="T64" fmla="*/ 2147483646 w 415"/>
                <a:gd name="T65" fmla="*/ 2147483646 h 165"/>
                <a:gd name="T66" fmla="*/ 2147483646 w 415"/>
                <a:gd name="T67" fmla="*/ 2147483646 h 165"/>
                <a:gd name="T68" fmla="*/ 2147483646 w 415"/>
                <a:gd name="T69" fmla="*/ 2147483646 h 165"/>
                <a:gd name="T70" fmla="*/ 2147483646 w 415"/>
                <a:gd name="T71" fmla="*/ 2147483646 h 165"/>
                <a:gd name="T72" fmla="*/ 2147483646 w 415"/>
                <a:gd name="T73" fmla="*/ 2147483646 h 165"/>
                <a:gd name="T74" fmla="*/ 2147483646 w 415"/>
                <a:gd name="T75" fmla="*/ 2147483646 h 165"/>
                <a:gd name="T76" fmla="*/ 2147483646 w 415"/>
                <a:gd name="T77" fmla="*/ 2147483646 h 165"/>
                <a:gd name="T78" fmla="*/ 2147483646 w 415"/>
                <a:gd name="T79" fmla="*/ 2147483646 h 165"/>
                <a:gd name="T80" fmla="*/ 2147483646 w 415"/>
                <a:gd name="T81" fmla="*/ 2147483646 h 165"/>
                <a:gd name="T82" fmla="*/ 2147483646 w 415"/>
                <a:gd name="T83" fmla="*/ 2147483646 h 165"/>
                <a:gd name="T84" fmla="*/ 2147483646 w 415"/>
                <a:gd name="T85" fmla="*/ 2147483646 h 165"/>
                <a:gd name="T86" fmla="*/ 2147483646 w 415"/>
                <a:gd name="T87" fmla="*/ 2147483646 h 165"/>
                <a:gd name="T88" fmla="*/ 2147483646 w 415"/>
                <a:gd name="T89" fmla="*/ 2147483646 h 165"/>
                <a:gd name="T90" fmla="*/ 2147483646 w 415"/>
                <a:gd name="T91" fmla="*/ 2147483646 h 165"/>
                <a:gd name="T92" fmla="*/ 2147483646 w 415"/>
                <a:gd name="T93" fmla="*/ 2147483646 h 165"/>
                <a:gd name="T94" fmla="*/ 2147483646 w 415"/>
                <a:gd name="T95" fmla="*/ 2147483646 h 165"/>
                <a:gd name="T96" fmla="*/ 2147483646 w 415"/>
                <a:gd name="T97" fmla="*/ 2147483646 h 165"/>
                <a:gd name="T98" fmla="*/ 2147483646 w 415"/>
                <a:gd name="T99" fmla="*/ 2147483646 h 165"/>
                <a:gd name="T100" fmla="*/ 2147483646 w 415"/>
                <a:gd name="T101" fmla="*/ 2147483646 h 165"/>
                <a:gd name="T102" fmla="*/ 2147483646 w 415"/>
                <a:gd name="T103" fmla="*/ 2147483646 h 165"/>
                <a:gd name="T104" fmla="*/ 2147483646 w 415"/>
                <a:gd name="T105" fmla="*/ 2147483646 h 165"/>
                <a:gd name="T106" fmla="*/ 2147483646 w 415"/>
                <a:gd name="T107" fmla="*/ 2147483646 h 165"/>
                <a:gd name="T108" fmla="*/ 2147483646 w 415"/>
                <a:gd name="T109" fmla="*/ 2147483646 h 165"/>
                <a:gd name="T110" fmla="*/ 2147483646 w 415"/>
                <a:gd name="T111" fmla="*/ 2147483646 h 165"/>
                <a:gd name="T112" fmla="*/ 2147483646 w 415"/>
                <a:gd name="T113" fmla="*/ 2147483646 h 165"/>
                <a:gd name="T114" fmla="*/ 2147483646 w 415"/>
                <a:gd name="T115" fmla="*/ 2147483646 h 165"/>
                <a:gd name="T116" fmla="*/ 2147483646 w 415"/>
                <a:gd name="T117" fmla="*/ 2147483646 h 165"/>
                <a:gd name="T118" fmla="*/ 2147483646 w 415"/>
                <a:gd name="T119" fmla="*/ 2147483646 h 165"/>
                <a:gd name="T120" fmla="*/ 2147483646 w 415"/>
                <a:gd name="T121" fmla="*/ 2147483646 h 1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15" h="165">
                  <a:moveTo>
                    <a:pt x="0" y="0"/>
                  </a:moveTo>
                  <a:lnTo>
                    <a:pt x="16" y="0"/>
                  </a:lnTo>
                  <a:lnTo>
                    <a:pt x="31" y="0"/>
                  </a:lnTo>
                  <a:lnTo>
                    <a:pt x="44" y="0"/>
                  </a:lnTo>
                  <a:lnTo>
                    <a:pt x="58" y="0"/>
                  </a:lnTo>
                  <a:lnTo>
                    <a:pt x="70" y="0"/>
                  </a:lnTo>
                  <a:lnTo>
                    <a:pt x="81" y="0"/>
                  </a:lnTo>
                  <a:lnTo>
                    <a:pt x="91" y="0"/>
                  </a:lnTo>
                  <a:lnTo>
                    <a:pt x="101" y="0"/>
                  </a:lnTo>
                  <a:lnTo>
                    <a:pt x="110" y="0"/>
                  </a:lnTo>
                  <a:lnTo>
                    <a:pt x="118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9" y="0"/>
                  </a:lnTo>
                  <a:lnTo>
                    <a:pt x="144" y="0"/>
                  </a:lnTo>
                  <a:lnTo>
                    <a:pt x="149" y="0"/>
                  </a:lnTo>
                  <a:lnTo>
                    <a:pt x="154" y="1"/>
                  </a:lnTo>
                  <a:lnTo>
                    <a:pt x="158" y="1"/>
                  </a:lnTo>
                  <a:lnTo>
                    <a:pt x="162" y="1"/>
                  </a:lnTo>
                  <a:lnTo>
                    <a:pt x="165" y="1"/>
                  </a:lnTo>
                  <a:lnTo>
                    <a:pt x="169" y="1"/>
                  </a:lnTo>
                  <a:lnTo>
                    <a:pt x="172" y="1"/>
                  </a:lnTo>
                  <a:lnTo>
                    <a:pt x="173" y="1"/>
                  </a:lnTo>
                  <a:lnTo>
                    <a:pt x="175" y="1"/>
                  </a:lnTo>
                  <a:lnTo>
                    <a:pt x="178" y="1"/>
                  </a:lnTo>
                  <a:lnTo>
                    <a:pt x="179" y="1"/>
                  </a:lnTo>
                  <a:lnTo>
                    <a:pt x="180" y="1"/>
                  </a:lnTo>
                  <a:lnTo>
                    <a:pt x="182" y="1"/>
                  </a:lnTo>
                  <a:lnTo>
                    <a:pt x="183" y="1"/>
                  </a:lnTo>
                  <a:lnTo>
                    <a:pt x="184" y="1"/>
                  </a:lnTo>
                  <a:lnTo>
                    <a:pt x="185" y="1"/>
                  </a:lnTo>
                  <a:lnTo>
                    <a:pt x="187" y="1"/>
                  </a:lnTo>
                  <a:lnTo>
                    <a:pt x="188" y="1"/>
                  </a:lnTo>
                  <a:lnTo>
                    <a:pt x="189" y="1"/>
                  </a:lnTo>
                  <a:lnTo>
                    <a:pt x="190" y="1"/>
                  </a:lnTo>
                  <a:lnTo>
                    <a:pt x="191" y="1"/>
                  </a:lnTo>
                  <a:lnTo>
                    <a:pt x="193" y="1"/>
                  </a:lnTo>
                  <a:lnTo>
                    <a:pt x="194" y="1"/>
                  </a:lnTo>
                  <a:lnTo>
                    <a:pt x="195" y="2"/>
                  </a:lnTo>
                  <a:lnTo>
                    <a:pt x="196" y="2"/>
                  </a:lnTo>
                  <a:lnTo>
                    <a:pt x="198" y="2"/>
                  </a:lnTo>
                  <a:lnTo>
                    <a:pt x="199" y="2"/>
                  </a:lnTo>
                  <a:lnTo>
                    <a:pt x="200" y="2"/>
                  </a:lnTo>
                  <a:lnTo>
                    <a:pt x="201" y="2"/>
                  </a:lnTo>
                  <a:lnTo>
                    <a:pt x="203" y="2"/>
                  </a:lnTo>
                  <a:lnTo>
                    <a:pt x="204" y="2"/>
                  </a:lnTo>
                  <a:lnTo>
                    <a:pt x="205" y="2"/>
                  </a:lnTo>
                  <a:lnTo>
                    <a:pt x="206" y="3"/>
                  </a:lnTo>
                  <a:lnTo>
                    <a:pt x="208" y="3"/>
                  </a:lnTo>
                  <a:lnTo>
                    <a:pt x="209" y="3"/>
                  </a:lnTo>
                  <a:lnTo>
                    <a:pt x="210" y="3"/>
                  </a:lnTo>
                  <a:lnTo>
                    <a:pt x="211" y="3"/>
                  </a:lnTo>
                  <a:lnTo>
                    <a:pt x="212" y="3"/>
                  </a:lnTo>
                  <a:lnTo>
                    <a:pt x="214" y="3"/>
                  </a:lnTo>
                  <a:lnTo>
                    <a:pt x="215" y="5"/>
                  </a:lnTo>
                  <a:lnTo>
                    <a:pt x="216" y="5"/>
                  </a:lnTo>
                  <a:lnTo>
                    <a:pt x="217" y="5"/>
                  </a:lnTo>
                  <a:lnTo>
                    <a:pt x="219" y="5"/>
                  </a:lnTo>
                  <a:lnTo>
                    <a:pt x="220" y="5"/>
                  </a:lnTo>
                  <a:lnTo>
                    <a:pt x="221" y="5"/>
                  </a:lnTo>
                  <a:lnTo>
                    <a:pt x="222" y="5"/>
                  </a:lnTo>
                  <a:lnTo>
                    <a:pt x="222" y="6"/>
                  </a:lnTo>
                  <a:lnTo>
                    <a:pt x="224" y="6"/>
                  </a:lnTo>
                  <a:lnTo>
                    <a:pt x="225" y="6"/>
                  </a:lnTo>
                  <a:lnTo>
                    <a:pt x="226" y="6"/>
                  </a:lnTo>
                  <a:lnTo>
                    <a:pt x="227" y="6"/>
                  </a:lnTo>
                  <a:lnTo>
                    <a:pt x="227" y="7"/>
                  </a:lnTo>
                  <a:lnTo>
                    <a:pt x="229" y="7"/>
                  </a:lnTo>
                  <a:lnTo>
                    <a:pt x="230" y="7"/>
                  </a:lnTo>
                  <a:lnTo>
                    <a:pt x="231" y="7"/>
                  </a:lnTo>
                  <a:lnTo>
                    <a:pt x="231" y="8"/>
                  </a:lnTo>
                  <a:lnTo>
                    <a:pt x="232" y="8"/>
                  </a:lnTo>
                  <a:lnTo>
                    <a:pt x="234" y="8"/>
                  </a:lnTo>
                  <a:lnTo>
                    <a:pt x="235" y="8"/>
                  </a:lnTo>
                  <a:lnTo>
                    <a:pt x="236" y="10"/>
                  </a:lnTo>
                  <a:lnTo>
                    <a:pt x="237" y="10"/>
                  </a:lnTo>
                  <a:lnTo>
                    <a:pt x="238" y="10"/>
                  </a:lnTo>
                  <a:lnTo>
                    <a:pt x="240" y="11"/>
                  </a:lnTo>
                  <a:lnTo>
                    <a:pt x="241" y="11"/>
                  </a:lnTo>
                  <a:lnTo>
                    <a:pt x="242" y="11"/>
                  </a:lnTo>
                  <a:lnTo>
                    <a:pt x="243" y="12"/>
                  </a:lnTo>
                  <a:lnTo>
                    <a:pt x="245" y="12"/>
                  </a:lnTo>
                  <a:lnTo>
                    <a:pt x="246" y="12"/>
                  </a:lnTo>
                  <a:lnTo>
                    <a:pt x="247" y="12"/>
                  </a:lnTo>
                  <a:lnTo>
                    <a:pt x="248" y="13"/>
                  </a:lnTo>
                  <a:lnTo>
                    <a:pt x="250" y="13"/>
                  </a:lnTo>
                  <a:lnTo>
                    <a:pt x="251" y="13"/>
                  </a:lnTo>
                  <a:lnTo>
                    <a:pt x="251" y="15"/>
                  </a:lnTo>
                  <a:lnTo>
                    <a:pt x="252" y="15"/>
                  </a:lnTo>
                  <a:lnTo>
                    <a:pt x="253" y="15"/>
                  </a:lnTo>
                  <a:lnTo>
                    <a:pt x="255" y="16"/>
                  </a:lnTo>
                  <a:lnTo>
                    <a:pt x="256" y="16"/>
                  </a:lnTo>
                  <a:lnTo>
                    <a:pt x="257" y="17"/>
                  </a:lnTo>
                  <a:lnTo>
                    <a:pt x="258" y="17"/>
                  </a:lnTo>
                  <a:lnTo>
                    <a:pt x="259" y="18"/>
                  </a:lnTo>
                  <a:lnTo>
                    <a:pt x="261" y="18"/>
                  </a:lnTo>
                  <a:lnTo>
                    <a:pt x="262" y="19"/>
                  </a:lnTo>
                  <a:lnTo>
                    <a:pt x="263" y="19"/>
                  </a:lnTo>
                  <a:lnTo>
                    <a:pt x="264" y="21"/>
                  </a:lnTo>
                  <a:lnTo>
                    <a:pt x="266" y="21"/>
                  </a:lnTo>
                  <a:lnTo>
                    <a:pt x="267" y="21"/>
                  </a:lnTo>
                  <a:lnTo>
                    <a:pt x="267" y="22"/>
                  </a:lnTo>
                  <a:lnTo>
                    <a:pt x="268" y="22"/>
                  </a:lnTo>
                  <a:lnTo>
                    <a:pt x="269" y="23"/>
                  </a:lnTo>
                  <a:lnTo>
                    <a:pt x="271" y="23"/>
                  </a:lnTo>
                  <a:lnTo>
                    <a:pt x="272" y="23"/>
                  </a:lnTo>
                  <a:lnTo>
                    <a:pt x="272" y="24"/>
                  </a:lnTo>
                  <a:lnTo>
                    <a:pt x="273" y="24"/>
                  </a:lnTo>
                  <a:lnTo>
                    <a:pt x="274" y="26"/>
                  </a:lnTo>
                  <a:lnTo>
                    <a:pt x="276" y="26"/>
                  </a:lnTo>
                  <a:lnTo>
                    <a:pt x="277" y="26"/>
                  </a:lnTo>
                  <a:lnTo>
                    <a:pt x="277" y="27"/>
                  </a:lnTo>
                  <a:lnTo>
                    <a:pt x="278" y="27"/>
                  </a:lnTo>
                  <a:lnTo>
                    <a:pt x="279" y="28"/>
                  </a:lnTo>
                  <a:lnTo>
                    <a:pt x="281" y="28"/>
                  </a:lnTo>
                  <a:lnTo>
                    <a:pt x="282" y="29"/>
                  </a:lnTo>
                  <a:lnTo>
                    <a:pt x="283" y="29"/>
                  </a:lnTo>
                  <a:lnTo>
                    <a:pt x="284" y="31"/>
                  </a:lnTo>
                  <a:lnTo>
                    <a:pt x="285" y="32"/>
                  </a:lnTo>
                  <a:lnTo>
                    <a:pt x="287" y="32"/>
                  </a:lnTo>
                  <a:lnTo>
                    <a:pt x="288" y="33"/>
                  </a:lnTo>
                  <a:lnTo>
                    <a:pt x="289" y="33"/>
                  </a:lnTo>
                  <a:lnTo>
                    <a:pt x="290" y="34"/>
                  </a:lnTo>
                  <a:lnTo>
                    <a:pt x="292" y="34"/>
                  </a:lnTo>
                  <a:lnTo>
                    <a:pt x="293" y="36"/>
                  </a:lnTo>
                  <a:lnTo>
                    <a:pt x="294" y="36"/>
                  </a:lnTo>
                  <a:lnTo>
                    <a:pt x="294" y="37"/>
                  </a:lnTo>
                  <a:lnTo>
                    <a:pt x="295" y="37"/>
                  </a:lnTo>
                  <a:lnTo>
                    <a:pt x="297" y="37"/>
                  </a:lnTo>
                  <a:lnTo>
                    <a:pt x="297" y="38"/>
                  </a:lnTo>
                  <a:lnTo>
                    <a:pt x="298" y="38"/>
                  </a:lnTo>
                  <a:lnTo>
                    <a:pt x="299" y="39"/>
                  </a:lnTo>
                  <a:lnTo>
                    <a:pt x="300" y="39"/>
                  </a:lnTo>
                  <a:lnTo>
                    <a:pt x="300" y="40"/>
                  </a:lnTo>
                  <a:lnTo>
                    <a:pt x="302" y="40"/>
                  </a:lnTo>
                  <a:lnTo>
                    <a:pt x="303" y="40"/>
                  </a:lnTo>
                  <a:lnTo>
                    <a:pt x="303" y="42"/>
                  </a:lnTo>
                  <a:lnTo>
                    <a:pt x="304" y="42"/>
                  </a:lnTo>
                  <a:lnTo>
                    <a:pt x="304" y="43"/>
                  </a:lnTo>
                  <a:lnTo>
                    <a:pt x="305" y="43"/>
                  </a:lnTo>
                  <a:lnTo>
                    <a:pt x="307" y="43"/>
                  </a:lnTo>
                  <a:lnTo>
                    <a:pt x="307" y="44"/>
                  </a:lnTo>
                  <a:lnTo>
                    <a:pt x="308" y="44"/>
                  </a:lnTo>
                  <a:lnTo>
                    <a:pt x="309" y="45"/>
                  </a:lnTo>
                  <a:lnTo>
                    <a:pt x="310" y="45"/>
                  </a:lnTo>
                  <a:lnTo>
                    <a:pt x="310" y="47"/>
                  </a:lnTo>
                  <a:lnTo>
                    <a:pt x="311" y="47"/>
                  </a:lnTo>
                  <a:lnTo>
                    <a:pt x="311" y="48"/>
                  </a:lnTo>
                  <a:lnTo>
                    <a:pt x="313" y="48"/>
                  </a:lnTo>
                  <a:lnTo>
                    <a:pt x="314" y="48"/>
                  </a:lnTo>
                  <a:lnTo>
                    <a:pt x="314" y="49"/>
                  </a:lnTo>
                  <a:lnTo>
                    <a:pt x="315" y="49"/>
                  </a:lnTo>
                  <a:lnTo>
                    <a:pt x="315" y="50"/>
                  </a:lnTo>
                  <a:lnTo>
                    <a:pt x="316" y="50"/>
                  </a:lnTo>
                  <a:lnTo>
                    <a:pt x="318" y="52"/>
                  </a:lnTo>
                  <a:lnTo>
                    <a:pt x="319" y="52"/>
                  </a:lnTo>
                  <a:lnTo>
                    <a:pt x="319" y="53"/>
                  </a:lnTo>
                  <a:lnTo>
                    <a:pt x="320" y="53"/>
                  </a:lnTo>
                  <a:lnTo>
                    <a:pt x="320" y="54"/>
                  </a:lnTo>
                  <a:lnTo>
                    <a:pt x="321" y="54"/>
                  </a:lnTo>
                  <a:lnTo>
                    <a:pt x="323" y="55"/>
                  </a:lnTo>
                  <a:lnTo>
                    <a:pt x="324" y="55"/>
                  </a:lnTo>
                  <a:lnTo>
                    <a:pt x="324" y="57"/>
                  </a:lnTo>
                  <a:lnTo>
                    <a:pt x="325" y="57"/>
                  </a:lnTo>
                  <a:lnTo>
                    <a:pt x="325" y="58"/>
                  </a:lnTo>
                  <a:lnTo>
                    <a:pt x="326" y="58"/>
                  </a:lnTo>
                  <a:lnTo>
                    <a:pt x="326" y="59"/>
                  </a:lnTo>
                  <a:lnTo>
                    <a:pt x="328" y="59"/>
                  </a:lnTo>
                  <a:lnTo>
                    <a:pt x="329" y="59"/>
                  </a:lnTo>
                  <a:lnTo>
                    <a:pt x="329" y="60"/>
                  </a:lnTo>
                  <a:lnTo>
                    <a:pt x="330" y="60"/>
                  </a:lnTo>
                  <a:lnTo>
                    <a:pt x="330" y="62"/>
                  </a:lnTo>
                  <a:lnTo>
                    <a:pt x="331" y="62"/>
                  </a:lnTo>
                  <a:lnTo>
                    <a:pt x="332" y="63"/>
                  </a:lnTo>
                  <a:lnTo>
                    <a:pt x="334" y="63"/>
                  </a:lnTo>
                  <a:lnTo>
                    <a:pt x="334" y="64"/>
                  </a:lnTo>
                  <a:lnTo>
                    <a:pt x="335" y="64"/>
                  </a:lnTo>
                  <a:lnTo>
                    <a:pt x="336" y="65"/>
                  </a:lnTo>
                  <a:lnTo>
                    <a:pt x="337" y="65"/>
                  </a:lnTo>
                  <a:lnTo>
                    <a:pt x="337" y="66"/>
                  </a:lnTo>
                  <a:lnTo>
                    <a:pt x="339" y="66"/>
                  </a:lnTo>
                  <a:lnTo>
                    <a:pt x="340" y="68"/>
                  </a:lnTo>
                  <a:lnTo>
                    <a:pt x="341" y="68"/>
                  </a:lnTo>
                  <a:lnTo>
                    <a:pt x="341" y="69"/>
                  </a:lnTo>
                  <a:lnTo>
                    <a:pt x="342" y="69"/>
                  </a:lnTo>
                  <a:lnTo>
                    <a:pt x="342" y="70"/>
                  </a:lnTo>
                  <a:lnTo>
                    <a:pt x="344" y="70"/>
                  </a:lnTo>
                  <a:lnTo>
                    <a:pt x="344" y="71"/>
                  </a:lnTo>
                  <a:lnTo>
                    <a:pt x="345" y="71"/>
                  </a:lnTo>
                  <a:lnTo>
                    <a:pt x="345" y="73"/>
                  </a:lnTo>
                  <a:lnTo>
                    <a:pt x="346" y="73"/>
                  </a:lnTo>
                  <a:lnTo>
                    <a:pt x="346" y="74"/>
                  </a:lnTo>
                  <a:lnTo>
                    <a:pt x="347" y="75"/>
                  </a:lnTo>
                  <a:lnTo>
                    <a:pt x="349" y="76"/>
                  </a:lnTo>
                  <a:lnTo>
                    <a:pt x="350" y="78"/>
                  </a:lnTo>
                  <a:lnTo>
                    <a:pt x="351" y="78"/>
                  </a:lnTo>
                  <a:lnTo>
                    <a:pt x="351" y="79"/>
                  </a:lnTo>
                  <a:lnTo>
                    <a:pt x="352" y="80"/>
                  </a:lnTo>
                  <a:lnTo>
                    <a:pt x="354" y="81"/>
                  </a:lnTo>
                  <a:lnTo>
                    <a:pt x="355" y="83"/>
                  </a:lnTo>
                  <a:lnTo>
                    <a:pt x="355" y="84"/>
                  </a:lnTo>
                  <a:lnTo>
                    <a:pt x="356" y="84"/>
                  </a:lnTo>
                  <a:lnTo>
                    <a:pt x="356" y="85"/>
                  </a:lnTo>
                  <a:lnTo>
                    <a:pt x="357" y="85"/>
                  </a:lnTo>
                  <a:lnTo>
                    <a:pt x="357" y="86"/>
                  </a:lnTo>
                  <a:lnTo>
                    <a:pt x="358" y="86"/>
                  </a:lnTo>
                  <a:lnTo>
                    <a:pt x="358" y="87"/>
                  </a:lnTo>
                  <a:lnTo>
                    <a:pt x="360" y="89"/>
                  </a:lnTo>
                  <a:lnTo>
                    <a:pt x="361" y="90"/>
                  </a:lnTo>
                  <a:lnTo>
                    <a:pt x="362" y="91"/>
                  </a:lnTo>
                  <a:lnTo>
                    <a:pt x="363" y="92"/>
                  </a:lnTo>
                  <a:lnTo>
                    <a:pt x="363" y="94"/>
                  </a:lnTo>
                  <a:lnTo>
                    <a:pt x="365" y="94"/>
                  </a:lnTo>
                  <a:lnTo>
                    <a:pt x="365" y="95"/>
                  </a:lnTo>
                  <a:lnTo>
                    <a:pt x="366" y="96"/>
                  </a:lnTo>
                  <a:lnTo>
                    <a:pt x="367" y="97"/>
                  </a:lnTo>
                  <a:lnTo>
                    <a:pt x="368" y="99"/>
                  </a:lnTo>
                  <a:lnTo>
                    <a:pt x="370" y="100"/>
                  </a:lnTo>
                  <a:lnTo>
                    <a:pt x="370" y="101"/>
                  </a:lnTo>
                  <a:lnTo>
                    <a:pt x="371" y="101"/>
                  </a:lnTo>
                  <a:lnTo>
                    <a:pt x="371" y="102"/>
                  </a:lnTo>
                  <a:lnTo>
                    <a:pt x="372" y="102"/>
                  </a:lnTo>
                  <a:lnTo>
                    <a:pt x="372" y="104"/>
                  </a:lnTo>
                  <a:lnTo>
                    <a:pt x="373" y="105"/>
                  </a:lnTo>
                  <a:lnTo>
                    <a:pt x="373" y="106"/>
                  </a:lnTo>
                  <a:lnTo>
                    <a:pt x="375" y="106"/>
                  </a:lnTo>
                  <a:lnTo>
                    <a:pt x="375" y="107"/>
                  </a:lnTo>
                  <a:lnTo>
                    <a:pt x="376" y="107"/>
                  </a:lnTo>
                  <a:lnTo>
                    <a:pt x="376" y="109"/>
                  </a:lnTo>
                  <a:lnTo>
                    <a:pt x="377" y="109"/>
                  </a:lnTo>
                  <a:lnTo>
                    <a:pt x="377" y="110"/>
                  </a:lnTo>
                  <a:lnTo>
                    <a:pt x="378" y="111"/>
                  </a:lnTo>
                  <a:lnTo>
                    <a:pt x="378" y="112"/>
                  </a:lnTo>
                  <a:lnTo>
                    <a:pt x="379" y="112"/>
                  </a:lnTo>
                  <a:lnTo>
                    <a:pt x="379" y="113"/>
                  </a:lnTo>
                  <a:lnTo>
                    <a:pt x="381" y="115"/>
                  </a:lnTo>
                  <a:lnTo>
                    <a:pt x="381" y="116"/>
                  </a:lnTo>
                  <a:lnTo>
                    <a:pt x="382" y="116"/>
                  </a:lnTo>
                  <a:lnTo>
                    <a:pt x="382" y="117"/>
                  </a:lnTo>
                  <a:lnTo>
                    <a:pt x="383" y="118"/>
                  </a:lnTo>
                  <a:lnTo>
                    <a:pt x="384" y="120"/>
                  </a:lnTo>
                  <a:lnTo>
                    <a:pt x="384" y="121"/>
                  </a:lnTo>
                  <a:lnTo>
                    <a:pt x="386" y="122"/>
                  </a:lnTo>
                  <a:lnTo>
                    <a:pt x="387" y="123"/>
                  </a:lnTo>
                  <a:lnTo>
                    <a:pt x="387" y="125"/>
                  </a:lnTo>
                  <a:lnTo>
                    <a:pt x="388" y="125"/>
                  </a:lnTo>
                  <a:lnTo>
                    <a:pt x="388" y="126"/>
                  </a:lnTo>
                  <a:lnTo>
                    <a:pt x="389" y="127"/>
                  </a:lnTo>
                  <a:lnTo>
                    <a:pt x="391" y="128"/>
                  </a:lnTo>
                  <a:lnTo>
                    <a:pt x="391" y="130"/>
                  </a:lnTo>
                  <a:lnTo>
                    <a:pt x="392" y="130"/>
                  </a:lnTo>
                  <a:lnTo>
                    <a:pt x="392" y="131"/>
                  </a:lnTo>
                  <a:lnTo>
                    <a:pt x="393" y="132"/>
                  </a:lnTo>
                  <a:lnTo>
                    <a:pt x="393" y="133"/>
                  </a:lnTo>
                  <a:lnTo>
                    <a:pt x="394" y="133"/>
                  </a:lnTo>
                  <a:lnTo>
                    <a:pt x="394" y="134"/>
                  </a:lnTo>
                  <a:lnTo>
                    <a:pt x="396" y="136"/>
                  </a:lnTo>
                  <a:lnTo>
                    <a:pt x="396" y="137"/>
                  </a:lnTo>
                  <a:lnTo>
                    <a:pt x="397" y="137"/>
                  </a:lnTo>
                  <a:lnTo>
                    <a:pt x="397" y="138"/>
                  </a:lnTo>
                  <a:lnTo>
                    <a:pt x="398" y="139"/>
                  </a:lnTo>
                  <a:lnTo>
                    <a:pt x="399" y="141"/>
                  </a:lnTo>
                  <a:lnTo>
                    <a:pt x="399" y="142"/>
                  </a:lnTo>
                  <a:lnTo>
                    <a:pt x="401" y="142"/>
                  </a:lnTo>
                  <a:lnTo>
                    <a:pt x="402" y="143"/>
                  </a:lnTo>
                  <a:lnTo>
                    <a:pt x="402" y="144"/>
                  </a:lnTo>
                  <a:lnTo>
                    <a:pt x="403" y="146"/>
                  </a:lnTo>
                  <a:lnTo>
                    <a:pt x="403" y="147"/>
                  </a:lnTo>
                  <a:lnTo>
                    <a:pt x="404" y="148"/>
                  </a:lnTo>
                  <a:lnTo>
                    <a:pt x="405" y="149"/>
                  </a:lnTo>
                  <a:lnTo>
                    <a:pt x="407" y="151"/>
                  </a:lnTo>
                  <a:lnTo>
                    <a:pt x="407" y="152"/>
                  </a:lnTo>
                  <a:lnTo>
                    <a:pt x="408" y="153"/>
                  </a:lnTo>
                  <a:lnTo>
                    <a:pt x="408" y="154"/>
                  </a:lnTo>
                  <a:lnTo>
                    <a:pt x="409" y="154"/>
                  </a:lnTo>
                  <a:lnTo>
                    <a:pt x="409" y="156"/>
                  </a:lnTo>
                  <a:lnTo>
                    <a:pt x="410" y="156"/>
                  </a:lnTo>
                  <a:lnTo>
                    <a:pt x="410" y="157"/>
                  </a:lnTo>
                  <a:lnTo>
                    <a:pt x="410" y="158"/>
                  </a:lnTo>
                  <a:lnTo>
                    <a:pt x="412" y="158"/>
                  </a:lnTo>
                  <a:lnTo>
                    <a:pt x="412" y="159"/>
                  </a:lnTo>
                  <a:lnTo>
                    <a:pt x="413" y="160"/>
                  </a:lnTo>
                  <a:lnTo>
                    <a:pt x="413" y="162"/>
                  </a:lnTo>
                  <a:lnTo>
                    <a:pt x="414" y="162"/>
                  </a:lnTo>
                  <a:lnTo>
                    <a:pt x="414" y="163"/>
                  </a:lnTo>
                  <a:lnTo>
                    <a:pt x="414" y="164"/>
                  </a:lnTo>
                  <a:lnTo>
                    <a:pt x="415" y="164"/>
                  </a:lnTo>
                  <a:lnTo>
                    <a:pt x="415" y="165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80" name="Freeform 433">
              <a:extLst>
                <a:ext uri="{FF2B5EF4-FFF2-40B4-BE49-F238E27FC236}">
                  <a16:creationId xmlns:a16="http://schemas.microsoft.com/office/drawing/2014/main" id="{2685D634-EEB1-D244-8044-FB105F568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7925" y="3849688"/>
              <a:ext cx="330200" cy="130175"/>
            </a:xfrm>
            <a:custGeom>
              <a:avLst/>
              <a:gdLst>
                <a:gd name="T0" fmla="*/ 2147483646 w 415"/>
                <a:gd name="T1" fmla="*/ 2147483646 h 164"/>
                <a:gd name="T2" fmla="*/ 2147483646 w 415"/>
                <a:gd name="T3" fmla="*/ 2147483646 h 164"/>
                <a:gd name="T4" fmla="*/ 2147483646 w 415"/>
                <a:gd name="T5" fmla="*/ 2147483646 h 164"/>
                <a:gd name="T6" fmla="*/ 2147483646 w 415"/>
                <a:gd name="T7" fmla="*/ 2147483646 h 164"/>
                <a:gd name="T8" fmla="*/ 2147483646 w 415"/>
                <a:gd name="T9" fmla="*/ 2147483646 h 164"/>
                <a:gd name="T10" fmla="*/ 2147483646 w 415"/>
                <a:gd name="T11" fmla="*/ 2147483646 h 164"/>
                <a:gd name="T12" fmla="*/ 2147483646 w 415"/>
                <a:gd name="T13" fmla="*/ 2147483646 h 164"/>
                <a:gd name="T14" fmla="*/ 2147483646 w 415"/>
                <a:gd name="T15" fmla="*/ 2147483646 h 164"/>
                <a:gd name="T16" fmla="*/ 2147483646 w 415"/>
                <a:gd name="T17" fmla="*/ 2147483646 h 164"/>
                <a:gd name="T18" fmla="*/ 2147483646 w 415"/>
                <a:gd name="T19" fmla="*/ 2147483646 h 164"/>
                <a:gd name="T20" fmla="*/ 2147483646 w 415"/>
                <a:gd name="T21" fmla="*/ 2147483646 h 164"/>
                <a:gd name="T22" fmla="*/ 2147483646 w 415"/>
                <a:gd name="T23" fmla="*/ 2147483646 h 164"/>
                <a:gd name="T24" fmla="*/ 2147483646 w 415"/>
                <a:gd name="T25" fmla="*/ 2147483646 h 164"/>
                <a:gd name="T26" fmla="*/ 2147483646 w 415"/>
                <a:gd name="T27" fmla="*/ 2147483646 h 164"/>
                <a:gd name="T28" fmla="*/ 2147483646 w 415"/>
                <a:gd name="T29" fmla="*/ 2147483646 h 164"/>
                <a:gd name="T30" fmla="*/ 2147483646 w 415"/>
                <a:gd name="T31" fmla="*/ 2147483646 h 164"/>
                <a:gd name="T32" fmla="*/ 2147483646 w 415"/>
                <a:gd name="T33" fmla="*/ 2147483646 h 164"/>
                <a:gd name="T34" fmla="*/ 2147483646 w 415"/>
                <a:gd name="T35" fmla="*/ 2147483646 h 164"/>
                <a:gd name="T36" fmla="*/ 2147483646 w 415"/>
                <a:gd name="T37" fmla="*/ 2147483646 h 164"/>
                <a:gd name="T38" fmla="*/ 2147483646 w 415"/>
                <a:gd name="T39" fmla="*/ 2147483646 h 164"/>
                <a:gd name="T40" fmla="*/ 2147483646 w 415"/>
                <a:gd name="T41" fmla="*/ 2147483646 h 164"/>
                <a:gd name="T42" fmla="*/ 2147483646 w 415"/>
                <a:gd name="T43" fmla="*/ 2147483646 h 164"/>
                <a:gd name="T44" fmla="*/ 2147483646 w 415"/>
                <a:gd name="T45" fmla="*/ 2147483646 h 164"/>
                <a:gd name="T46" fmla="*/ 2147483646 w 415"/>
                <a:gd name="T47" fmla="*/ 2147483646 h 164"/>
                <a:gd name="T48" fmla="*/ 2147483646 w 415"/>
                <a:gd name="T49" fmla="*/ 2147483646 h 164"/>
                <a:gd name="T50" fmla="*/ 2147483646 w 415"/>
                <a:gd name="T51" fmla="*/ 2147483646 h 164"/>
                <a:gd name="T52" fmla="*/ 2147483646 w 415"/>
                <a:gd name="T53" fmla="*/ 2147483646 h 164"/>
                <a:gd name="T54" fmla="*/ 2147483646 w 415"/>
                <a:gd name="T55" fmla="*/ 2147483646 h 164"/>
                <a:gd name="T56" fmla="*/ 2147483646 w 415"/>
                <a:gd name="T57" fmla="*/ 2147483646 h 164"/>
                <a:gd name="T58" fmla="*/ 2147483646 w 415"/>
                <a:gd name="T59" fmla="*/ 2147483646 h 164"/>
                <a:gd name="T60" fmla="*/ 2147483646 w 415"/>
                <a:gd name="T61" fmla="*/ 2147483646 h 164"/>
                <a:gd name="T62" fmla="*/ 2147483646 w 415"/>
                <a:gd name="T63" fmla="*/ 2147483646 h 164"/>
                <a:gd name="T64" fmla="*/ 2147483646 w 415"/>
                <a:gd name="T65" fmla="*/ 2147483646 h 164"/>
                <a:gd name="T66" fmla="*/ 2147483646 w 415"/>
                <a:gd name="T67" fmla="*/ 2147483646 h 164"/>
                <a:gd name="T68" fmla="*/ 2147483646 w 415"/>
                <a:gd name="T69" fmla="*/ 2147483646 h 164"/>
                <a:gd name="T70" fmla="*/ 2147483646 w 415"/>
                <a:gd name="T71" fmla="*/ 2147483646 h 164"/>
                <a:gd name="T72" fmla="*/ 2147483646 w 415"/>
                <a:gd name="T73" fmla="*/ 2147483646 h 164"/>
                <a:gd name="T74" fmla="*/ 2147483646 w 415"/>
                <a:gd name="T75" fmla="*/ 2147483646 h 164"/>
                <a:gd name="T76" fmla="*/ 2147483646 w 415"/>
                <a:gd name="T77" fmla="*/ 2147483646 h 164"/>
                <a:gd name="T78" fmla="*/ 2147483646 w 415"/>
                <a:gd name="T79" fmla="*/ 2147483646 h 164"/>
                <a:gd name="T80" fmla="*/ 2147483646 w 415"/>
                <a:gd name="T81" fmla="*/ 2147483646 h 164"/>
                <a:gd name="T82" fmla="*/ 2147483646 w 415"/>
                <a:gd name="T83" fmla="*/ 2147483646 h 164"/>
                <a:gd name="T84" fmla="*/ 2147483646 w 415"/>
                <a:gd name="T85" fmla="*/ 2147483646 h 164"/>
                <a:gd name="T86" fmla="*/ 2147483646 w 415"/>
                <a:gd name="T87" fmla="*/ 2147483646 h 164"/>
                <a:gd name="T88" fmla="*/ 2147483646 w 415"/>
                <a:gd name="T89" fmla="*/ 2147483646 h 164"/>
                <a:gd name="T90" fmla="*/ 2147483646 w 415"/>
                <a:gd name="T91" fmla="*/ 2147483646 h 164"/>
                <a:gd name="T92" fmla="*/ 2147483646 w 415"/>
                <a:gd name="T93" fmla="*/ 2147483646 h 164"/>
                <a:gd name="T94" fmla="*/ 2147483646 w 415"/>
                <a:gd name="T95" fmla="*/ 2147483646 h 164"/>
                <a:gd name="T96" fmla="*/ 2147483646 w 415"/>
                <a:gd name="T97" fmla="*/ 2147483646 h 164"/>
                <a:gd name="T98" fmla="*/ 2147483646 w 415"/>
                <a:gd name="T99" fmla="*/ 2147483646 h 164"/>
                <a:gd name="T100" fmla="*/ 2147483646 w 415"/>
                <a:gd name="T101" fmla="*/ 2147483646 h 164"/>
                <a:gd name="T102" fmla="*/ 2147483646 w 415"/>
                <a:gd name="T103" fmla="*/ 2147483646 h 164"/>
                <a:gd name="T104" fmla="*/ 2147483646 w 415"/>
                <a:gd name="T105" fmla="*/ 2147483646 h 164"/>
                <a:gd name="T106" fmla="*/ 2147483646 w 415"/>
                <a:gd name="T107" fmla="*/ 2147483646 h 164"/>
                <a:gd name="T108" fmla="*/ 2147483646 w 415"/>
                <a:gd name="T109" fmla="*/ 2147483646 h 164"/>
                <a:gd name="T110" fmla="*/ 2147483646 w 415"/>
                <a:gd name="T111" fmla="*/ 2147483646 h 164"/>
                <a:gd name="T112" fmla="*/ 2147483646 w 415"/>
                <a:gd name="T113" fmla="*/ 2147483646 h 164"/>
                <a:gd name="T114" fmla="*/ 2147483646 w 415"/>
                <a:gd name="T115" fmla="*/ 2147483646 h 164"/>
                <a:gd name="T116" fmla="*/ 2147483646 w 415"/>
                <a:gd name="T117" fmla="*/ 2147483646 h 164"/>
                <a:gd name="T118" fmla="*/ 2147483646 w 415"/>
                <a:gd name="T119" fmla="*/ 2147483646 h 164"/>
                <a:gd name="T120" fmla="*/ 2147483646 w 415"/>
                <a:gd name="T121" fmla="*/ 2147483646 h 1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15" h="164">
                  <a:moveTo>
                    <a:pt x="0" y="164"/>
                  </a:moveTo>
                  <a:lnTo>
                    <a:pt x="16" y="164"/>
                  </a:lnTo>
                  <a:lnTo>
                    <a:pt x="31" y="164"/>
                  </a:lnTo>
                  <a:lnTo>
                    <a:pt x="44" y="164"/>
                  </a:lnTo>
                  <a:lnTo>
                    <a:pt x="58" y="164"/>
                  </a:lnTo>
                  <a:lnTo>
                    <a:pt x="70" y="164"/>
                  </a:lnTo>
                  <a:lnTo>
                    <a:pt x="81" y="164"/>
                  </a:lnTo>
                  <a:lnTo>
                    <a:pt x="91" y="164"/>
                  </a:lnTo>
                  <a:lnTo>
                    <a:pt x="101" y="164"/>
                  </a:lnTo>
                  <a:lnTo>
                    <a:pt x="110" y="164"/>
                  </a:lnTo>
                  <a:lnTo>
                    <a:pt x="118" y="164"/>
                  </a:lnTo>
                  <a:lnTo>
                    <a:pt x="126" y="164"/>
                  </a:lnTo>
                  <a:lnTo>
                    <a:pt x="132" y="164"/>
                  </a:lnTo>
                  <a:lnTo>
                    <a:pt x="139" y="164"/>
                  </a:lnTo>
                  <a:lnTo>
                    <a:pt x="144" y="164"/>
                  </a:lnTo>
                  <a:lnTo>
                    <a:pt x="149" y="164"/>
                  </a:lnTo>
                  <a:lnTo>
                    <a:pt x="154" y="164"/>
                  </a:lnTo>
                  <a:lnTo>
                    <a:pt x="158" y="164"/>
                  </a:lnTo>
                  <a:lnTo>
                    <a:pt x="162" y="164"/>
                  </a:lnTo>
                  <a:lnTo>
                    <a:pt x="165" y="164"/>
                  </a:lnTo>
                  <a:lnTo>
                    <a:pt x="169" y="164"/>
                  </a:lnTo>
                  <a:lnTo>
                    <a:pt x="172" y="164"/>
                  </a:lnTo>
                  <a:lnTo>
                    <a:pt x="173" y="164"/>
                  </a:lnTo>
                  <a:lnTo>
                    <a:pt x="175" y="164"/>
                  </a:lnTo>
                  <a:lnTo>
                    <a:pt x="178" y="164"/>
                  </a:lnTo>
                  <a:lnTo>
                    <a:pt x="179" y="164"/>
                  </a:lnTo>
                  <a:lnTo>
                    <a:pt x="180" y="164"/>
                  </a:lnTo>
                  <a:lnTo>
                    <a:pt x="182" y="164"/>
                  </a:lnTo>
                  <a:lnTo>
                    <a:pt x="183" y="164"/>
                  </a:lnTo>
                  <a:lnTo>
                    <a:pt x="184" y="164"/>
                  </a:lnTo>
                  <a:lnTo>
                    <a:pt x="185" y="164"/>
                  </a:lnTo>
                  <a:lnTo>
                    <a:pt x="187" y="164"/>
                  </a:lnTo>
                  <a:lnTo>
                    <a:pt x="188" y="164"/>
                  </a:lnTo>
                  <a:lnTo>
                    <a:pt x="189" y="164"/>
                  </a:lnTo>
                  <a:lnTo>
                    <a:pt x="189" y="163"/>
                  </a:lnTo>
                  <a:lnTo>
                    <a:pt x="190" y="163"/>
                  </a:lnTo>
                  <a:lnTo>
                    <a:pt x="191" y="163"/>
                  </a:lnTo>
                  <a:lnTo>
                    <a:pt x="193" y="163"/>
                  </a:lnTo>
                  <a:lnTo>
                    <a:pt x="194" y="163"/>
                  </a:lnTo>
                  <a:lnTo>
                    <a:pt x="195" y="163"/>
                  </a:lnTo>
                  <a:lnTo>
                    <a:pt x="196" y="163"/>
                  </a:lnTo>
                  <a:lnTo>
                    <a:pt x="198" y="163"/>
                  </a:lnTo>
                  <a:lnTo>
                    <a:pt x="199" y="163"/>
                  </a:lnTo>
                  <a:lnTo>
                    <a:pt x="200" y="163"/>
                  </a:lnTo>
                  <a:lnTo>
                    <a:pt x="201" y="163"/>
                  </a:lnTo>
                  <a:lnTo>
                    <a:pt x="203" y="163"/>
                  </a:lnTo>
                  <a:lnTo>
                    <a:pt x="203" y="162"/>
                  </a:lnTo>
                  <a:lnTo>
                    <a:pt x="204" y="162"/>
                  </a:lnTo>
                  <a:lnTo>
                    <a:pt x="205" y="162"/>
                  </a:lnTo>
                  <a:lnTo>
                    <a:pt x="206" y="162"/>
                  </a:lnTo>
                  <a:lnTo>
                    <a:pt x="208" y="162"/>
                  </a:lnTo>
                  <a:lnTo>
                    <a:pt x="209" y="162"/>
                  </a:lnTo>
                  <a:lnTo>
                    <a:pt x="210" y="162"/>
                  </a:lnTo>
                  <a:lnTo>
                    <a:pt x="211" y="162"/>
                  </a:lnTo>
                  <a:lnTo>
                    <a:pt x="212" y="160"/>
                  </a:lnTo>
                  <a:lnTo>
                    <a:pt x="214" y="160"/>
                  </a:lnTo>
                  <a:lnTo>
                    <a:pt x="215" y="160"/>
                  </a:lnTo>
                  <a:lnTo>
                    <a:pt x="216" y="160"/>
                  </a:lnTo>
                  <a:lnTo>
                    <a:pt x="217" y="160"/>
                  </a:lnTo>
                  <a:lnTo>
                    <a:pt x="219" y="160"/>
                  </a:lnTo>
                  <a:lnTo>
                    <a:pt x="220" y="160"/>
                  </a:lnTo>
                  <a:lnTo>
                    <a:pt x="220" y="159"/>
                  </a:lnTo>
                  <a:lnTo>
                    <a:pt x="221" y="159"/>
                  </a:lnTo>
                  <a:lnTo>
                    <a:pt x="222" y="159"/>
                  </a:lnTo>
                  <a:lnTo>
                    <a:pt x="224" y="159"/>
                  </a:lnTo>
                  <a:lnTo>
                    <a:pt x="225" y="159"/>
                  </a:lnTo>
                  <a:lnTo>
                    <a:pt x="226" y="159"/>
                  </a:lnTo>
                  <a:lnTo>
                    <a:pt x="226" y="158"/>
                  </a:lnTo>
                  <a:lnTo>
                    <a:pt x="227" y="158"/>
                  </a:lnTo>
                  <a:lnTo>
                    <a:pt x="229" y="158"/>
                  </a:lnTo>
                  <a:lnTo>
                    <a:pt x="230" y="158"/>
                  </a:lnTo>
                  <a:lnTo>
                    <a:pt x="231" y="157"/>
                  </a:lnTo>
                  <a:lnTo>
                    <a:pt x="232" y="157"/>
                  </a:lnTo>
                  <a:lnTo>
                    <a:pt x="234" y="157"/>
                  </a:lnTo>
                  <a:lnTo>
                    <a:pt x="235" y="157"/>
                  </a:lnTo>
                  <a:lnTo>
                    <a:pt x="236" y="155"/>
                  </a:lnTo>
                  <a:lnTo>
                    <a:pt x="237" y="155"/>
                  </a:lnTo>
                  <a:lnTo>
                    <a:pt x="238" y="155"/>
                  </a:lnTo>
                  <a:lnTo>
                    <a:pt x="240" y="154"/>
                  </a:lnTo>
                  <a:lnTo>
                    <a:pt x="241" y="154"/>
                  </a:lnTo>
                  <a:lnTo>
                    <a:pt x="242" y="154"/>
                  </a:lnTo>
                  <a:lnTo>
                    <a:pt x="242" y="153"/>
                  </a:lnTo>
                  <a:lnTo>
                    <a:pt x="243" y="153"/>
                  </a:lnTo>
                  <a:lnTo>
                    <a:pt x="245" y="153"/>
                  </a:lnTo>
                  <a:lnTo>
                    <a:pt x="246" y="153"/>
                  </a:lnTo>
                  <a:lnTo>
                    <a:pt x="246" y="152"/>
                  </a:lnTo>
                  <a:lnTo>
                    <a:pt x="247" y="152"/>
                  </a:lnTo>
                  <a:lnTo>
                    <a:pt x="248" y="152"/>
                  </a:lnTo>
                  <a:lnTo>
                    <a:pt x="250" y="152"/>
                  </a:lnTo>
                  <a:lnTo>
                    <a:pt x="250" y="151"/>
                  </a:lnTo>
                  <a:lnTo>
                    <a:pt x="251" y="151"/>
                  </a:lnTo>
                  <a:lnTo>
                    <a:pt x="252" y="151"/>
                  </a:lnTo>
                  <a:lnTo>
                    <a:pt x="253" y="149"/>
                  </a:lnTo>
                  <a:lnTo>
                    <a:pt x="255" y="149"/>
                  </a:lnTo>
                  <a:lnTo>
                    <a:pt x="256" y="149"/>
                  </a:lnTo>
                  <a:lnTo>
                    <a:pt x="256" y="148"/>
                  </a:lnTo>
                  <a:lnTo>
                    <a:pt x="257" y="148"/>
                  </a:lnTo>
                  <a:lnTo>
                    <a:pt x="258" y="148"/>
                  </a:lnTo>
                  <a:lnTo>
                    <a:pt x="258" y="147"/>
                  </a:lnTo>
                  <a:lnTo>
                    <a:pt x="259" y="147"/>
                  </a:lnTo>
                  <a:lnTo>
                    <a:pt x="261" y="147"/>
                  </a:lnTo>
                  <a:lnTo>
                    <a:pt x="261" y="146"/>
                  </a:lnTo>
                  <a:lnTo>
                    <a:pt x="262" y="146"/>
                  </a:lnTo>
                  <a:lnTo>
                    <a:pt x="263" y="144"/>
                  </a:lnTo>
                  <a:lnTo>
                    <a:pt x="264" y="144"/>
                  </a:lnTo>
                  <a:lnTo>
                    <a:pt x="266" y="144"/>
                  </a:lnTo>
                  <a:lnTo>
                    <a:pt x="267" y="143"/>
                  </a:lnTo>
                  <a:lnTo>
                    <a:pt x="268" y="142"/>
                  </a:lnTo>
                  <a:lnTo>
                    <a:pt x="269" y="142"/>
                  </a:lnTo>
                  <a:lnTo>
                    <a:pt x="271" y="141"/>
                  </a:lnTo>
                  <a:lnTo>
                    <a:pt x="272" y="141"/>
                  </a:lnTo>
                  <a:lnTo>
                    <a:pt x="273" y="141"/>
                  </a:lnTo>
                  <a:lnTo>
                    <a:pt x="273" y="139"/>
                  </a:lnTo>
                  <a:lnTo>
                    <a:pt x="274" y="139"/>
                  </a:lnTo>
                  <a:lnTo>
                    <a:pt x="276" y="139"/>
                  </a:lnTo>
                  <a:lnTo>
                    <a:pt x="276" y="138"/>
                  </a:lnTo>
                  <a:lnTo>
                    <a:pt x="277" y="138"/>
                  </a:lnTo>
                  <a:lnTo>
                    <a:pt x="278" y="138"/>
                  </a:lnTo>
                  <a:lnTo>
                    <a:pt x="278" y="137"/>
                  </a:lnTo>
                  <a:lnTo>
                    <a:pt x="279" y="137"/>
                  </a:lnTo>
                  <a:lnTo>
                    <a:pt x="281" y="136"/>
                  </a:lnTo>
                  <a:lnTo>
                    <a:pt x="282" y="136"/>
                  </a:lnTo>
                  <a:lnTo>
                    <a:pt x="283" y="134"/>
                  </a:lnTo>
                  <a:lnTo>
                    <a:pt x="284" y="134"/>
                  </a:lnTo>
                  <a:lnTo>
                    <a:pt x="285" y="133"/>
                  </a:lnTo>
                  <a:lnTo>
                    <a:pt x="287" y="133"/>
                  </a:lnTo>
                  <a:lnTo>
                    <a:pt x="287" y="132"/>
                  </a:lnTo>
                  <a:lnTo>
                    <a:pt x="288" y="132"/>
                  </a:lnTo>
                  <a:lnTo>
                    <a:pt x="289" y="131"/>
                  </a:lnTo>
                  <a:lnTo>
                    <a:pt x="290" y="131"/>
                  </a:lnTo>
                  <a:lnTo>
                    <a:pt x="292" y="130"/>
                  </a:lnTo>
                  <a:lnTo>
                    <a:pt x="293" y="130"/>
                  </a:lnTo>
                  <a:lnTo>
                    <a:pt x="294" y="128"/>
                  </a:lnTo>
                  <a:lnTo>
                    <a:pt x="295" y="128"/>
                  </a:lnTo>
                  <a:lnTo>
                    <a:pt x="297" y="127"/>
                  </a:lnTo>
                  <a:lnTo>
                    <a:pt x="298" y="127"/>
                  </a:lnTo>
                  <a:lnTo>
                    <a:pt x="298" y="126"/>
                  </a:lnTo>
                  <a:lnTo>
                    <a:pt x="299" y="126"/>
                  </a:lnTo>
                  <a:lnTo>
                    <a:pt x="300" y="126"/>
                  </a:lnTo>
                  <a:lnTo>
                    <a:pt x="300" y="125"/>
                  </a:lnTo>
                  <a:lnTo>
                    <a:pt x="302" y="125"/>
                  </a:lnTo>
                  <a:lnTo>
                    <a:pt x="303" y="123"/>
                  </a:lnTo>
                  <a:lnTo>
                    <a:pt x="304" y="122"/>
                  </a:lnTo>
                  <a:lnTo>
                    <a:pt x="305" y="122"/>
                  </a:lnTo>
                  <a:lnTo>
                    <a:pt x="307" y="121"/>
                  </a:lnTo>
                  <a:lnTo>
                    <a:pt x="308" y="120"/>
                  </a:lnTo>
                  <a:lnTo>
                    <a:pt x="309" y="120"/>
                  </a:lnTo>
                  <a:lnTo>
                    <a:pt x="310" y="118"/>
                  </a:lnTo>
                  <a:lnTo>
                    <a:pt x="311" y="118"/>
                  </a:lnTo>
                  <a:lnTo>
                    <a:pt x="311" y="117"/>
                  </a:lnTo>
                  <a:lnTo>
                    <a:pt x="313" y="117"/>
                  </a:lnTo>
                  <a:lnTo>
                    <a:pt x="314" y="116"/>
                  </a:lnTo>
                  <a:lnTo>
                    <a:pt x="315" y="116"/>
                  </a:lnTo>
                  <a:lnTo>
                    <a:pt x="315" y="115"/>
                  </a:lnTo>
                  <a:lnTo>
                    <a:pt x="316" y="115"/>
                  </a:lnTo>
                  <a:lnTo>
                    <a:pt x="316" y="113"/>
                  </a:lnTo>
                  <a:lnTo>
                    <a:pt x="318" y="113"/>
                  </a:lnTo>
                  <a:lnTo>
                    <a:pt x="319" y="112"/>
                  </a:lnTo>
                  <a:lnTo>
                    <a:pt x="320" y="112"/>
                  </a:lnTo>
                  <a:lnTo>
                    <a:pt x="320" y="111"/>
                  </a:lnTo>
                  <a:lnTo>
                    <a:pt x="321" y="111"/>
                  </a:lnTo>
                  <a:lnTo>
                    <a:pt x="321" y="110"/>
                  </a:lnTo>
                  <a:lnTo>
                    <a:pt x="323" y="110"/>
                  </a:lnTo>
                  <a:lnTo>
                    <a:pt x="324" y="108"/>
                  </a:lnTo>
                  <a:lnTo>
                    <a:pt x="325" y="108"/>
                  </a:lnTo>
                  <a:lnTo>
                    <a:pt x="325" y="107"/>
                  </a:lnTo>
                  <a:lnTo>
                    <a:pt x="326" y="107"/>
                  </a:lnTo>
                  <a:lnTo>
                    <a:pt x="326" y="106"/>
                  </a:lnTo>
                  <a:lnTo>
                    <a:pt x="328" y="106"/>
                  </a:lnTo>
                  <a:lnTo>
                    <a:pt x="328" y="105"/>
                  </a:lnTo>
                  <a:lnTo>
                    <a:pt x="329" y="105"/>
                  </a:lnTo>
                  <a:lnTo>
                    <a:pt x="330" y="105"/>
                  </a:lnTo>
                  <a:lnTo>
                    <a:pt x="330" y="104"/>
                  </a:lnTo>
                  <a:lnTo>
                    <a:pt x="331" y="104"/>
                  </a:lnTo>
                  <a:lnTo>
                    <a:pt x="331" y="102"/>
                  </a:lnTo>
                  <a:lnTo>
                    <a:pt x="332" y="102"/>
                  </a:lnTo>
                  <a:lnTo>
                    <a:pt x="334" y="101"/>
                  </a:lnTo>
                  <a:lnTo>
                    <a:pt x="335" y="101"/>
                  </a:lnTo>
                  <a:lnTo>
                    <a:pt x="335" y="100"/>
                  </a:lnTo>
                  <a:lnTo>
                    <a:pt x="336" y="100"/>
                  </a:lnTo>
                  <a:lnTo>
                    <a:pt x="337" y="99"/>
                  </a:lnTo>
                  <a:lnTo>
                    <a:pt x="339" y="99"/>
                  </a:lnTo>
                  <a:lnTo>
                    <a:pt x="339" y="97"/>
                  </a:lnTo>
                  <a:lnTo>
                    <a:pt x="340" y="97"/>
                  </a:lnTo>
                  <a:lnTo>
                    <a:pt x="340" y="96"/>
                  </a:lnTo>
                  <a:lnTo>
                    <a:pt x="341" y="96"/>
                  </a:lnTo>
                  <a:lnTo>
                    <a:pt x="342" y="95"/>
                  </a:lnTo>
                  <a:lnTo>
                    <a:pt x="344" y="94"/>
                  </a:lnTo>
                  <a:lnTo>
                    <a:pt x="345" y="92"/>
                  </a:lnTo>
                  <a:lnTo>
                    <a:pt x="346" y="91"/>
                  </a:lnTo>
                  <a:lnTo>
                    <a:pt x="346" y="90"/>
                  </a:lnTo>
                  <a:lnTo>
                    <a:pt x="347" y="90"/>
                  </a:lnTo>
                  <a:lnTo>
                    <a:pt x="349" y="89"/>
                  </a:lnTo>
                  <a:lnTo>
                    <a:pt x="349" y="87"/>
                  </a:lnTo>
                  <a:lnTo>
                    <a:pt x="350" y="87"/>
                  </a:lnTo>
                  <a:lnTo>
                    <a:pt x="351" y="86"/>
                  </a:lnTo>
                  <a:lnTo>
                    <a:pt x="351" y="85"/>
                  </a:lnTo>
                  <a:lnTo>
                    <a:pt x="352" y="85"/>
                  </a:lnTo>
                  <a:lnTo>
                    <a:pt x="352" y="84"/>
                  </a:lnTo>
                  <a:lnTo>
                    <a:pt x="354" y="84"/>
                  </a:lnTo>
                  <a:lnTo>
                    <a:pt x="354" y="83"/>
                  </a:lnTo>
                  <a:lnTo>
                    <a:pt x="355" y="83"/>
                  </a:lnTo>
                  <a:lnTo>
                    <a:pt x="355" y="81"/>
                  </a:lnTo>
                  <a:lnTo>
                    <a:pt x="356" y="81"/>
                  </a:lnTo>
                  <a:lnTo>
                    <a:pt x="356" y="80"/>
                  </a:lnTo>
                  <a:lnTo>
                    <a:pt x="357" y="79"/>
                  </a:lnTo>
                  <a:lnTo>
                    <a:pt x="358" y="78"/>
                  </a:lnTo>
                  <a:lnTo>
                    <a:pt x="360" y="76"/>
                  </a:lnTo>
                  <a:lnTo>
                    <a:pt x="361" y="75"/>
                  </a:lnTo>
                  <a:lnTo>
                    <a:pt x="362" y="74"/>
                  </a:lnTo>
                  <a:lnTo>
                    <a:pt x="362" y="73"/>
                  </a:lnTo>
                  <a:lnTo>
                    <a:pt x="363" y="73"/>
                  </a:lnTo>
                  <a:lnTo>
                    <a:pt x="363" y="71"/>
                  </a:lnTo>
                  <a:lnTo>
                    <a:pt x="365" y="70"/>
                  </a:lnTo>
                  <a:lnTo>
                    <a:pt x="366" y="69"/>
                  </a:lnTo>
                  <a:lnTo>
                    <a:pt x="367" y="68"/>
                  </a:lnTo>
                  <a:lnTo>
                    <a:pt x="367" y="66"/>
                  </a:lnTo>
                  <a:lnTo>
                    <a:pt x="368" y="66"/>
                  </a:lnTo>
                  <a:lnTo>
                    <a:pt x="368" y="65"/>
                  </a:lnTo>
                  <a:lnTo>
                    <a:pt x="370" y="65"/>
                  </a:lnTo>
                  <a:lnTo>
                    <a:pt x="370" y="64"/>
                  </a:lnTo>
                  <a:lnTo>
                    <a:pt x="371" y="64"/>
                  </a:lnTo>
                  <a:lnTo>
                    <a:pt x="371" y="63"/>
                  </a:lnTo>
                  <a:lnTo>
                    <a:pt x="372" y="61"/>
                  </a:lnTo>
                  <a:lnTo>
                    <a:pt x="372" y="60"/>
                  </a:lnTo>
                  <a:lnTo>
                    <a:pt x="373" y="60"/>
                  </a:lnTo>
                  <a:lnTo>
                    <a:pt x="373" y="59"/>
                  </a:lnTo>
                  <a:lnTo>
                    <a:pt x="375" y="59"/>
                  </a:lnTo>
                  <a:lnTo>
                    <a:pt x="375" y="58"/>
                  </a:lnTo>
                  <a:lnTo>
                    <a:pt x="376" y="57"/>
                  </a:lnTo>
                  <a:lnTo>
                    <a:pt x="377" y="55"/>
                  </a:lnTo>
                  <a:lnTo>
                    <a:pt x="377" y="54"/>
                  </a:lnTo>
                  <a:lnTo>
                    <a:pt x="378" y="54"/>
                  </a:lnTo>
                  <a:lnTo>
                    <a:pt x="378" y="53"/>
                  </a:lnTo>
                  <a:lnTo>
                    <a:pt x="379" y="52"/>
                  </a:lnTo>
                  <a:lnTo>
                    <a:pt x="381" y="50"/>
                  </a:lnTo>
                  <a:lnTo>
                    <a:pt x="381" y="49"/>
                  </a:lnTo>
                  <a:lnTo>
                    <a:pt x="382" y="48"/>
                  </a:lnTo>
                  <a:lnTo>
                    <a:pt x="382" y="47"/>
                  </a:lnTo>
                  <a:lnTo>
                    <a:pt x="383" y="47"/>
                  </a:lnTo>
                  <a:lnTo>
                    <a:pt x="384" y="45"/>
                  </a:lnTo>
                  <a:lnTo>
                    <a:pt x="384" y="44"/>
                  </a:lnTo>
                  <a:lnTo>
                    <a:pt x="386" y="43"/>
                  </a:lnTo>
                  <a:lnTo>
                    <a:pt x="386" y="42"/>
                  </a:lnTo>
                  <a:lnTo>
                    <a:pt x="387" y="42"/>
                  </a:lnTo>
                  <a:lnTo>
                    <a:pt x="387" y="40"/>
                  </a:lnTo>
                  <a:lnTo>
                    <a:pt x="388" y="39"/>
                  </a:lnTo>
                  <a:lnTo>
                    <a:pt x="388" y="38"/>
                  </a:lnTo>
                  <a:lnTo>
                    <a:pt x="389" y="38"/>
                  </a:lnTo>
                  <a:lnTo>
                    <a:pt x="389" y="37"/>
                  </a:lnTo>
                  <a:lnTo>
                    <a:pt x="391" y="37"/>
                  </a:lnTo>
                  <a:lnTo>
                    <a:pt x="391" y="36"/>
                  </a:lnTo>
                  <a:lnTo>
                    <a:pt x="392" y="34"/>
                  </a:lnTo>
                  <a:lnTo>
                    <a:pt x="392" y="33"/>
                  </a:lnTo>
                  <a:lnTo>
                    <a:pt x="393" y="33"/>
                  </a:lnTo>
                  <a:lnTo>
                    <a:pt x="393" y="32"/>
                  </a:lnTo>
                  <a:lnTo>
                    <a:pt x="394" y="31"/>
                  </a:lnTo>
                  <a:lnTo>
                    <a:pt x="394" y="29"/>
                  </a:lnTo>
                  <a:lnTo>
                    <a:pt x="396" y="29"/>
                  </a:lnTo>
                  <a:lnTo>
                    <a:pt x="396" y="28"/>
                  </a:lnTo>
                  <a:lnTo>
                    <a:pt x="397" y="27"/>
                  </a:lnTo>
                  <a:lnTo>
                    <a:pt x="398" y="26"/>
                  </a:lnTo>
                  <a:lnTo>
                    <a:pt x="399" y="24"/>
                  </a:lnTo>
                  <a:lnTo>
                    <a:pt x="399" y="23"/>
                  </a:lnTo>
                  <a:lnTo>
                    <a:pt x="401" y="22"/>
                  </a:lnTo>
                  <a:lnTo>
                    <a:pt x="402" y="21"/>
                  </a:lnTo>
                  <a:lnTo>
                    <a:pt x="402" y="19"/>
                  </a:lnTo>
                  <a:lnTo>
                    <a:pt x="403" y="19"/>
                  </a:lnTo>
                  <a:lnTo>
                    <a:pt x="403" y="18"/>
                  </a:lnTo>
                  <a:lnTo>
                    <a:pt x="404" y="17"/>
                  </a:lnTo>
                  <a:lnTo>
                    <a:pt x="405" y="16"/>
                  </a:lnTo>
                  <a:lnTo>
                    <a:pt x="405" y="14"/>
                  </a:lnTo>
                  <a:lnTo>
                    <a:pt x="407" y="14"/>
                  </a:lnTo>
                  <a:lnTo>
                    <a:pt x="407" y="13"/>
                  </a:lnTo>
                  <a:lnTo>
                    <a:pt x="408" y="12"/>
                  </a:lnTo>
                  <a:lnTo>
                    <a:pt x="408" y="11"/>
                  </a:lnTo>
                  <a:lnTo>
                    <a:pt x="409" y="11"/>
                  </a:lnTo>
                  <a:lnTo>
                    <a:pt x="409" y="10"/>
                  </a:lnTo>
                  <a:lnTo>
                    <a:pt x="410" y="10"/>
                  </a:lnTo>
                  <a:lnTo>
                    <a:pt x="410" y="8"/>
                  </a:lnTo>
                  <a:lnTo>
                    <a:pt x="410" y="7"/>
                  </a:lnTo>
                  <a:lnTo>
                    <a:pt x="412" y="7"/>
                  </a:lnTo>
                  <a:lnTo>
                    <a:pt x="412" y="6"/>
                  </a:lnTo>
                  <a:lnTo>
                    <a:pt x="413" y="5"/>
                  </a:lnTo>
                  <a:lnTo>
                    <a:pt x="413" y="3"/>
                  </a:lnTo>
                  <a:lnTo>
                    <a:pt x="414" y="2"/>
                  </a:lnTo>
                  <a:lnTo>
                    <a:pt x="414" y="1"/>
                  </a:lnTo>
                  <a:lnTo>
                    <a:pt x="415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81" name="Freeform 434">
              <a:extLst>
                <a:ext uri="{FF2B5EF4-FFF2-40B4-BE49-F238E27FC236}">
                  <a16:creationId xmlns:a16="http://schemas.microsoft.com/office/drawing/2014/main" id="{9DC4BE91-8BDB-604E-93CD-1C6D32134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0" y="3716338"/>
              <a:ext cx="39688" cy="133350"/>
            </a:xfrm>
            <a:custGeom>
              <a:avLst/>
              <a:gdLst>
                <a:gd name="T0" fmla="*/ 2147483646 w 48"/>
                <a:gd name="T1" fmla="*/ 2147483646 h 167"/>
                <a:gd name="T2" fmla="*/ 2147483646 w 48"/>
                <a:gd name="T3" fmla="*/ 2147483646 h 167"/>
                <a:gd name="T4" fmla="*/ 2147483646 w 48"/>
                <a:gd name="T5" fmla="*/ 2147483646 h 167"/>
                <a:gd name="T6" fmla="*/ 2147483646 w 48"/>
                <a:gd name="T7" fmla="*/ 2147483646 h 167"/>
                <a:gd name="T8" fmla="*/ 2147483646 w 48"/>
                <a:gd name="T9" fmla="*/ 2147483646 h 167"/>
                <a:gd name="T10" fmla="*/ 2147483646 w 48"/>
                <a:gd name="T11" fmla="*/ 2147483646 h 167"/>
                <a:gd name="T12" fmla="*/ 2147483646 w 48"/>
                <a:gd name="T13" fmla="*/ 2147483646 h 167"/>
                <a:gd name="T14" fmla="*/ 2147483646 w 48"/>
                <a:gd name="T15" fmla="*/ 2147483646 h 167"/>
                <a:gd name="T16" fmla="*/ 2147483646 w 48"/>
                <a:gd name="T17" fmla="*/ 2147483646 h 167"/>
                <a:gd name="T18" fmla="*/ 2147483646 w 48"/>
                <a:gd name="T19" fmla="*/ 2147483646 h 167"/>
                <a:gd name="T20" fmla="*/ 2147483646 w 48"/>
                <a:gd name="T21" fmla="*/ 2147483646 h 167"/>
                <a:gd name="T22" fmla="*/ 2147483646 w 48"/>
                <a:gd name="T23" fmla="*/ 2147483646 h 167"/>
                <a:gd name="T24" fmla="*/ 2147483646 w 48"/>
                <a:gd name="T25" fmla="*/ 2147483646 h 167"/>
                <a:gd name="T26" fmla="*/ 2147483646 w 48"/>
                <a:gd name="T27" fmla="*/ 2147483646 h 167"/>
                <a:gd name="T28" fmla="*/ 2147483646 w 48"/>
                <a:gd name="T29" fmla="*/ 2147483646 h 167"/>
                <a:gd name="T30" fmla="*/ 2147483646 w 48"/>
                <a:gd name="T31" fmla="*/ 2147483646 h 167"/>
                <a:gd name="T32" fmla="*/ 2147483646 w 48"/>
                <a:gd name="T33" fmla="*/ 2147483646 h 167"/>
                <a:gd name="T34" fmla="*/ 2147483646 w 48"/>
                <a:gd name="T35" fmla="*/ 2147483646 h 167"/>
                <a:gd name="T36" fmla="*/ 2147483646 w 48"/>
                <a:gd name="T37" fmla="*/ 2147483646 h 167"/>
                <a:gd name="T38" fmla="*/ 2147483646 w 48"/>
                <a:gd name="T39" fmla="*/ 2147483646 h 167"/>
                <a:gd name="T40" fmla="*/ 2147483646 w 48"/>
                <a:gd name="T41" fmla="*/ 2147483646 h 167"/>
                <a:gd name="T42" fmla="*/ 2147483646 w 48"/>
                <a:gd name="T43" fmla="*/ 2147483646 h 167"/>
                <a:gd name="T44" fmla="*/ 2147483646 w 48"/>
                <a:gd name="T45" fmla="*/ 2147483646 h 167"/>
                <a:gd name="T46" fmla="*/ 2147483646 w 48"/>
                <a:gd name="T47" fmla="*/ 2147483646 h 167"/>
                <a:gd name="T48" fmla="*/ 2147483646 w 48"/>
                <a:gd name="T49" fmla="*/ 2147483646 h 167"/>
                <a:gd name="T50" fmla="*/ 2147483646 w 48"/>
                <a:gd name="T51" fmla="*/ 2147483646 h 167"/>
                <a:gd name="T52" fmla="*/ 2147483646 w 48"/>
                <a:gd name="T53" fmla="*/ 2147483646 h 167"/>
                <a:gd name="T54" fmla="*/ 2147483646 w 48"/>
                <a:gd name="T55" fmla="*/ 2147483646 h 167"/>
                <a:gd name="T56" fmla="*/ 2147483646 w 48"/>
                <a:gd name="T57" fmla="*/ 2147483646 h 167"/>
                <a:gd name="T58" fmla="*/ 2147483646 w 48"/>
                <a:gd name="T59" fmla="*/ 2147483646 h 167"/>
                <a:gd name="T60" fmla="*/ 2147483646 w 48"/>
                <a:gd name="T61" fmla="*/ 2147483646 h 167"/>
                <a:gd name="T62" fmla="*/ 2147483646 w 48"/>
                <a:gd name="T63" fmla="*/ 2147483646 h 167"/>
                <a:gd name="T64" fmla="*/ 2147483646 w 48"/>
                <a:gd name="T65" fmla="*/ 2147483646 h 167"/>
                <a:gd name="T66" fmla="*/ 2147483646 w 48"/>
                <a:gd name="T67" fmla="*/ 2147483646 h 167"/>
                <a:gd name="T68" fmla="*/ 2147483646 w 48"/>
                <a:gd name="T69" fmla="*/ 2147483646 h 167"/>
                <a:gd name="T70" fmla="*/ 2147483646 w 48"/>
                <a:gd name="T71" fmla="*/ 2147483646 h 167"/>
                <a:gd name="T72" fmla="*/ 2147483646 w 48"/>
                <a:gd name="T73" fmla="*/ 2147483646 h 167"/>
                <a:gd name="T74" fmla="*/ 2147483646 w 48"/>
                <a:gd name="T75" fmla="*/ 2147483646 h 167"/>
                <a:gd name="T76" fmla="*/ 2147483646 w 48"/>
                <a:gd name="T77" fmla="*/ 2147483646 h 167"/>
                <a:gd name="T78" fmla="*/ 2147483646 w 48"/>
                <a:gd name="T79" fmla="*/ 2147483646 h 167"/>
                <a:gd name="T80" fmla="*/ 2147483646 w 48"/>
                <a:gd name="T81" fmla="*/ 2147483646 h 167"/>
                <a:gd name="T82" fmla="*/ 2147483646 w 48"/>
                <a:gd name="T83" fmla="*/ 2147483646 h 167"/>
                <a:gd name="T84" fmla="*/ 2147483646 w 48"/>
                <a:gd name="T85" fmla="*/ 2147483646 h 167"/>
                <a:gd name="T86" fmla="*/ 2147483646 w 48"/>
                <a:gd name="T87" fmla="*/ 2147483646 h 167"/>
                <a:gd name="T88" fmla="*/ 2147483646 w 48"/>
                <a:gd name="T89" fmla="*/ 2147483646 h 167"/>
                <a:gd name="T90" fmla="*/ 2147483646 w 48"/>
                <a:gd name="T91" fmla="*/ 2147483646 h 167"/>
                <a:gd name="T92" fmla="*/ 2147483646 w 48"/>
                <a:gd name="T93" fmla="*/ 2147483646 h 167"/>
                <a:gd name="T94" fmla="*/ 2147483646 w 48"/>
                <a:gd name="T95" fmla="*/ 2147483646 h 167"/>
                <a:gd name="T96" fmla="*/ 2147483646 w 48"/>
                <a:gd name="T97" fmla="*/ 2147483646 h 167"/>
                <a:gd name="T98" fmla="*/ 2147483646 w 48"/>
                <a:gd name="T99" fmla="*/ 2147483646 h 167"/>
                <a:gd name="T100" fmla="*/ 2147483646 w 48"/>
                <a:gd name="T101" fmla="*/ 2147483646 h 167"/>
                <a:gd name="T102" fmla="*/ 2147483646 w 48"/>
                <a:gd name="T103" fmla="*/ 2147483646 h 167"/>
                <a:gd name="T104" fmla="*/ 2147483646 w 48"/>
                <a:gd name="T105" fmla="*/ 2147483646 h 167"/>
                <a:gd name="T106" fmla="*/ 2147483646 w 48"/>
                <a:gd name="T107" fmla="*/ 2147483646 h 167"/>
                <a:gd name="T108" fmla="*/ 2147483646 w 48"/>
                <a:gd name="T109" fmla="*/ 2147483646 h 167"/>
                <a:gd name="T110" fmla="*/ 2147483646 w 48"/>
                <a:gd name="T111" fmla="*/ 2147483646 h 167"/>
                <a:gd name="T112" fmla="*/ 2147483646 w 48"/>
                <a:gd name="T113" fmla="*/ 2147483646 h 167"/>
                <a:gd name="T114" fmla="*/ 0 w 48"/>
                <a:gd name="T115" fmla="*/ 0 h 16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8" h="167">
                  <a:moveTo>
                    <a:pt x="0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2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7" y="15"/>
                  </a:lnTo>
                  <a:lnTo>
                    <a:pt x="9" y="16"/>
                  </a:lnTo>
                  <a:lnTo>
                    <a:pt x="9" y="17"/>
                  </a:lnTo>
                  <a:lnTo>
                    <a:pt x="10" y="18"/>
                  </a:lnTo>
                  <a:lnTo>
                    <a:pt x="10" y="19"/>
                  </a:lnTo>
                  <a:lnTo>
                    <a:pt x="11" y="21"/>
                  </a:lnTo>
                  <a:lnTo>
                    <a:pt x="11" y="22"/>
                  </a:lnTo>
                  <a:lnTo>
                    <a:pt x="12" y="23"/>
                  </a:lnTo>
                  <a:lnTo>
                    <a:pt x="12" y="24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5" y="29"/>
                  </a:lnTo>
                  <a:lnTo>
                    <a:pt x="15" y="31"/>
                  </a:lnTo>
                  <a:lnTo>
                    <a:pt x="16" y="32"/>
                  </a:lnTo>
                  <a:lnTo>
                    <a:pt x="16" y="33"/>
                  </a:lnTo>
                  <a:lnTo>
                    <a:pt x="16" y="34"/>
                  </a:lnTo>
                  <a:lnTo>
                    <a:pt x="17" y="34"/>
                  </a:lnTo>
                  <a:lnTo>
                    <a:pt x="17" y="36"/>
                  </a:lnTo>
                  <a:lnTo>
                    <a:pt x="17" y="37"/>
                  </a:lnTo>
                  <a:lnTo>
                    <a:pt x="19" y="38"/>
                  </a:lnTo>
                  <a:lnTo>
                    <a:pt x="19" y="39"/>
                  </a:lnTo>
                  <a:lnTo>
                    <a:pt x="19" y="40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20" y="43"/>
                  </a:lnTo>
                  <a:lnTo>
                    <a:pt x="21" y="44"/>
                  </a:lnTo>
                  <a:lnTo>
                    <a:pt x="21" y="45"/>
                  </a:lnTo>
                  <a:lnTo>
                    <a:pt x="21" y="47"/>
                  </a:lnTo>
                  <a:lnTo>
                    <a:pt x="22" y="47"/>
                  </a:lnTo>
                  <a:lnTo>
                    <a:pt x="22" y="48"/>
                  </a:lnTo>
                  <a:lnTo>
                    <a:pt x="22" y="49"/>
                  </a:lnTo>
                  <a:lnTo>
                    <a:pt x="23" y="50"/>
                  </a:lnTo>
                  <a:lnTo>
                    <a:pt x="23" y="52"/>
                  </a:lnTo>
                  <a:lnTo>
                    <a:pt x="23" y="53"/>
                  </a:lnTo>
                  <a:lnTo>
                    <a:pt x="25" y="54"/>
                  </a:lnTo>
                  <a:lnTo>
                    <a:pt x="25" y="55"/>
                  </a:lnTo>
                  <a:lnTo>
                    <a:pt x="26" y="57"/>
                  </a:lnTo>
                  <a:lnTo>
                    <a:pt x="26" y="58"/>
                  </a:lnTo>
                  <a:lnTo>
                    <a:pt x="26" y="59"/>
                  </a:lnTo>
                  <a:lnTo>
                    <a:pt x="27" y="60"/>
                  </a:lnTo>
                  <a:lnTo>
                    <a:pt x="27" y="62"/>
                  </a:lnTo>
                  <a:lnTo>
                    <a:pt x="27" y="63"/>
                  </a:lnTo>
                  <a:lnTo>
                    <a:pt x="28" y="63"/>
                  </a:lnTo>
                  <a:lnTo>
                    <a:pt x="28" y="64"/>
                  </a:lnTo>
                  <a:lnTo>
                    <a:pt x="28" y="65"/>
                  </a:lnTo>
                  <a:lnTo>
                    <a:pt x="28" y="66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30" y="69"/>
                  </a:lnTo>
                  <a:lnTo>
                    <a:pt x="30" y="70"/>
                  </a:lnTo>
                  <a:lnTo>
                    <a:pt x="31" y="70"/>
                  </a:lnTo>
                  <a:lnTo>
                    <a:pt x="31" y="71"/>
                  </a:lnTo>
                  <a:lnTo>
                    <a:pt x="31" y="73"/>
                  </a:lnTo>
                  <a:lnTo>
                    <a:pt x="31" y="74"/>
                  </a:lnTo>
                  <a:lnTo>
                    <a:pt x="32" y="75"/>
                  </a:lnTo>
                  <a:lnTo>
                    <a:pt x="32" y="76"/>
                  </a:lnTo>
                  <a:lnTo>
                    <a:pt x="32" y="78"/>
                  </a:lnTo>
                  <a:lnTo>
                    <a:pt x="33" y="79"/>
                  </a:lnTo>
                  <a:lnTo>
                    <a:pt x="33" y="80"/>
                  </a:lnTo>
                  <a:lnTo>
                    <a:pt x="33" y="81"/>
                  </a:lnTo>
                  <a:lnTo>
                    <a:pt x="35" y="83"/>
                  </a:lnTo>
                  <a:lnTo>
                    <a:pt x="35" y="84"/>
                  </a:lnTo>
                  <a:lnTo>
                    <a:pt x="35" y="85"/>
                  </a:lnTo>
                  <a:lnTo>
                    <a:pt x="36" y="86"/>
                  </a:lnTo>
                  <a:lnTo>
                    <a:pt x="36" y="87"/>
                  </a:lnTo>
                  <a:lnTo>
                    <a:pt x="36" y="89"/>
                  </a:lnTo>
                  <a:lnTo>
                    <a:pt x="36" y="90"/>
                  </a:lnTo>
                  <a:lnTo>
                    <a:pt x="37" y="90"/>
                  </a:lnTo>
                  <a:lnTo>
                    <a:pt x="37" y="91"/>
                  </a:lnTo>
                  <a:lnTo>
                    <a:pt x="37" y="92"/>
                  </a:lnTo>
                  <a:lnTo>
                    <a:pt x="37" y="94"/>
                  </a:lnTo>
                  <a:lnTo>
                    <a:pt x="38" y="95"/>
                  </a:lnTo>
                  <a:lnTo>
                    <a:pt x="38" y="96"/>
                  </a:lnTo>
                  <a:lnTo>
                    <a:pt x="38" y="97"/>
                  </a:lnTo>
                  <a:lnTo>
                    <a:pt x="40" y="99"/>
                  </a:lnTo>
                  <a:lnTo>
                    <a:pt x="40" y="100"/>
                  </a:lnTo>
                  <a:lnTo>
                    <a:pt x="40" y="101"/>
                  </a:lnTo>
                  <a:lnTo>
                    <a:pt x="41" y="102"/>
                  </a:lnTo>
                  <a:lnTo>
                    <a:pt x="41" y="104"/>
                  </a:lnTo>
                  <a:lnTo>
                    <a:pt x="41" y="105"/>
                  </a:lnTo>
                  <a:lnTo>
                    <a:pt x="42" y="106"/>
                  </a:lnTo>
                  <a:lnTo>
                    <a:pt x="42" y="107"/>
                  </a:lnTo>
                  <a:lnTo>
                    <a:pt x="42" y="109"/>
                  </a:lnTo>
                  <a:lnTo>
                    <a:pt x="42" y="110"/>
                  </a:lnTo>
                  <a:lnTo>
                    <a:pt x="43" y="111"/>
                  </a:lnTo>
                  <a:lnTo>
                    <a:pt x="43" y="112"/>
                  </a:lnTo>
                  <a:lnTo>
                    <a:pt x="43" y="113"/>
                  </a:lnTo>
                  <a:lnTo>
                    <a:pt x="43" y="115"/>
                  </a:lnTo>
                  <a:lnTo>
                    <a:pt x="45" y="115"/>
                  </a:lnTo>
                  <a:lnTo>
                    <a:pt x="45" y="116"/>
                  </a:lnTo>
                  <a:lnTo>
                    <a:pt x="45" y="117"/>
                  </a:lnTo>
                  <a:lnTo>
                    <a:pt x="45" y="118"/>
                  </a:lnTo>
                  <a:lnTo>
                    <a:pt x="45" y="120"/>
                  </a:lnTo>
                  <a:lnTo>
                    <a:pt x="45" y="121"/>
                  </a:lnTo>
                  <a:lnTo>
                    <a:pt x="45" y="122"/>
                  </a:lnTo>
                  <a:lnTo>
                    <a:pt x="46" y="123"/>
                  </a:lnTo>
                  <a:lnTo>
                    <a:pt x="46" y="125"/>
                  </a:lnTo>
                  <a:lnTo>
                    <a:pt x="46" y="126"/>
                  </a:lnTo>
                  <a:lnTo>
                    <a:pt x="46" y="127"/>
                  </a:lnTo>
                  <a:lnTo>
                    <a:pt x="46" y="128"/>
                  </a:lnTo>
                  <a:lnTo>
                    <a:pt x="46" y="130"/>
                  </a:lnTo>
                  <a:lnTo>
                    <a:pt x="46" y="131"/>
                  </a:lnTo>
                  <a:lnTo>
                    <a:pt x="46" y="132"/>
                  </a:lnTo>
                  <a:lnTo>
                    <a:pt x="46" y="133"/>
                  </a:lnTo>
                  <a:lnTo>
                    <a:pt x="46" y="134"/>
                  </a:lnTo>
                  <a:lnTo>
                    <a:pt x="46" y="136"/>
                  </a:lnTo>
                  <a:lnTo>
                    <a:pt x="46" y="137"/>
                  </a:lnTo>
                  <a:lnTo>
                    <a:pt x="47" y="137"/>
                  </a:lnTo>
                  <a:lnTo>
                    <a:pt x="47" y="138"/>
                  </a:lnTo>
                  <a:lnTo>
                    <a:pt x="47" y="139"/>
                  </a:lnTo>
                  <a:lnTo>
                    <a:pt x="47" y="141"/>
                  </a:lnTo>
                  <a:lnTo>
                    <a:pt x="47" y="142"/>
                  </a:lnTo>
                  <a:lnTo>
                    <a:pt x="47" y="143"/>
                  </a:lnTo>
                  <a:lnTo>
                    <a:pt x="47" y="144"/>
                  </a:lnTo>
                  <a:lnTo>
                    <a:pt x="48" y="144"/>
                  </a:lnTo>
                  <a:lnTo>
                    <a:pt x="48" y="146"/>
                  </a:lnTo>
                  <a:lnTo>
                    <a:pt x="48" y="147"/>
                  </a:lnTo>
                  <a:lnTo>
                    <a:pt x="48" y="148"/>
                  </a:lnTo>
                  <a:lnTo>
                    <a:pt x="48" y="149"/>
                  </a:lnTo>
                  <a:lnTo>
                    <a:pt x="48" y="151"/>
                  </a:lnTo>
                  <a:lnTo>
                    <a:pt x="48" y="152"/>
                  </a:lnTo>
                  <a:lnTo>
                    <a:pt x="48" y="153"/>
                  </a:lnTo>
                  <a:lnTo>
                    <a:pt x="48" y="154"/>
                  </a:lnTo>
                  <a:lnTo>
                    <a:pt x="48" y="156"/>
                  </a:lnTo>
                  <a:lnTo>
                    <a:pt x="48" y="157"/>
                  </a:lnTo>
                  <a:lnTo>
                    <a:pt x="48" y="158"/>
                  </a:lnTo>
                  <a:lnTo>
                    <a:pt x="48" y="159"/>
                  </a:lnTo>
                  <a:lnTo>
                    <a:pt x="48" y="160"/>
                  </a:lnTo>
                  <a:lnTo>
                    <a:pt x="48" y="162"/>
                  </a:lnTo>
                  <a:lnTo>
                    <a:pt x="48" y="163"/>
                  </a:lnTo>
                  <a:lnTo>
                    <a:pt x="48" y="164"/>
                  </a:lnTo>
                  <a:lnTo>
                    <a:pt x="48" y="165"/>
                  </a:lnTo>
                  <a:lnTo>
                    <a:pt x="48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82" name="Freeform 435">
              <a:extLst>
                <a:ext uri="{FF2B5EF4-FFF2-40B4-BE49-F238E27FC236}">
                  <a16:creationId xmlns:a16="http://schemas.microsoft.com/office/drawing/2014/main" id="{AB90B4B7-CC94-744B-9FF7-4AAB5D648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0" y="3716338"/>
              <a:ext cx="39688" cy="133350"/>
            </a:xfrm>
            <a:custGeom>
              <a:avLst/>
              <a:gdLst>
                <a:gd name="T0" fmla="*/ 2147483646 w 48"/>
                <a:gd name="T1" fmla="*/ 2147483646 h 167"/>
                <a:gd name="T2" fmla="*/ 2147483646 w 48"/>
                <a:gd name="T3" fmla="*/ 2147483646 h 167"/>
                <a:gd name="T4" fmla="*/ 2147483646 w 48"/>
                <a:gd name="T5" fmla="*/ 2147483646 h 167"/>
                <a:gd name="T6" fmla="*/ 2147483646 w 48"/>
                <a:gd name="T7" fmla="*/ 2147483646 h 167"/>
                <a:gd name="T8" fmla="*/ 2147483646 w 48"/>
                <a:gd name="T9" fmla="*/ 2147483646 h 167"/>
                <a:gd name="T10" fmla="*/ 2147483646 w 48"/>
                <a:gd name="T11" fmla="*/ 2147483646 h 167"/>
                <a:gd name="T12" fmla="*/ 2147483646 w 48"/>
                <a:gd name="T13" fmla="*/ 2147483646 h 167"/>
                <a:gd name="T14" fmla="*/ 2147483646 w 48"/>
                <a:gd name="T15" fmla="*/ 2147483646 h 167"/>
                <a:gd name="T16" fmla="*/ 2147483646 w 48"/>
                <a:gd name="T17" fmla="*/ 2147483646 h 167"/>
                <a:gd name="T18" fmla="*/ 2147483646 w 48"/>
                <a:gd name="T19" fmla="*/ 2147483646 h 167"/>
                <a:gd name="T20" fmla="*/ 2147483646 w 48"/>
                <a:gd name="T21" fmla="*/ 2147483646 h 167"/>
                <a:gd name="T22" fmla="*/ 2147483646 w 48"/>
                <a:gd name="T23" fmla="*/ 2147483646 h 167"/>
                <a:gd name="T24" fmla="*/ 2147483646 w 48"/>
                <a:gd name="T25" fmla="*/ 2147483646 h 167"/>
                <a:gd name="T26" fmla="*/ 2147483646 w 48"/>
                <a:gd name="T27" fmla="*/ 2147483646 h 167"/>
                <a:gd name="T28" fmla="*/ 2147483646 w 48"/>
                <a:gd name="T29" fmla="*/ 2147483646 h 167"/>
                <a:gd name="T30" fmla="*/ 2147483646 w 48"/>
                <a:gd name="T31" fmla="*/ 2147483646 h 167"/>
                <a:gd name="T32" fmla="*/ 2147483646 w 48"/>
                <a:gd name="T33" fmla="*/ 2147483646 h 167"/>
                <a:gd name="T34" fmla="*/ 2147483646 w 48"/>
                <a:gd name="T35" fmla="*/ 2147483646 h 167"/>
                <a:gd name="T36" fmla="*/ 2147483646 w 48"/>
                <a:gd name="T37" fmla="*/ 2147483646 h 167"/>
                <a:gd name="T38" fmla="*/ 2147483646 w 48"/>
                <a:gd name="T39" fmla="*/ 2147483646 h 167"/>
                <a:gd name="T40" fmla="*/ 2147483646 w 48"/>
                <a:gd name="T41" fmla="*/ 2147483646 h 167"/>
                <a:gd name="T42" fmla="*/ 2147483646 w 48"/>
                <a:gd name="T43" fmla="*/ 2147483646 h 167"/>
                <a:gd name="T44" fmla="*/ 2147483646 w 48"/>
                <a:gd name="T45" fmla="*/ 2147483646 h 167"/>
                <a:gd name="T46" fmla="*/ 2147483646 w 48"/>
                <a:gd name="T47" fmla="*/ 2147483646 h 167"/>
                <a:gd name="T48" fmla="*/ 2147483646 w 48"/>
                <a:gd name="T49" fmla="*/ 2147483646 h 167"/>
                <a:gd name="T50" fmla="*/ 2147483646 w 48"/>
                <a:gd name="T51" fmla="*/ 2147483646 h 167"/>
                <a:gd name="T52" fmla="*/ 2147483646 w 48"/>
                <a:gd name="T53" fmla="*/ 2147483646 h 167"/>
                <a:gd name="T54" fmla="*/ 2147483646 w 48"/>
                <a:gd name="T55" fmla="*/ 2147483646 h 167"/>
                <a:gd name="T56" fmla="*/ 2147483646 w 48"/>
                <a:gd name="T57" fmla="*/ 2147483646 h 167"/>
                <a:gd name="T58" fmla="*/ 2147483646 w 48"/>
                <a:gd name="T59" fmla="*/ 2147483646 h 167"/>
                <a:gd name="T60" fmla="*/ 2147483646 w 48"/>
                <a:gd name="T61" fmla="*/ 2147483646 h 167"/>
                <a:gd name="T62" fmla="*/ 2147483646 w 48"/>
                <a:gd name="T63" fmla="*/ 2147483646 h 167"/>
                <a:gd name="T64" fmla="*/ 2147483646 w 48"/>
                <a:gd name="T65" fmla="*/ 2147483646 h 167"/>
                <a:gd name="T66" fmla="*/ 2147483646 w 48"/>
                <a:gd name="T67" fmla="*/ 2147483646 h 167"/>
                <a:gd name="T68" fmla="*/ 2147483646 w 48"/>
                <a:gd name="T69" fmla="*/ 2147483646 h 167"/>
                <a:gd name="T70" fmla="*/ 2147483646 w 48"/>
                <a:gd name="T71" fmla="*/ 2147483646 h 167"/>
                <a:gd name="T72" fmla="*/ 2147483646 w 48"/>
                <a:gd name="T73" fmla="*/ 2147483646 h 167"/>
                <a:gd name="T74" fmla="*/ 2147483646 w 48"/>
                <a:gd name="T75" fmla="*/ 2147483646 h 167"/>
                <a:gd name="T76" fmla="*/ 2147483646 w 48"/>
                <a:gd name="T77" fmla="*/ 2147483646 h 167"/>
                <a:gd name="T78" fmla="*/ 2147483646 w 48"/>
                <a:gd name="T79" fmla="*/ 2147483646 h 167"/>
                <a:gd name="T80" fmla="*/ 2147483646 w 48"/>
                <a:gd name="T81" fmla="*/ 2147483646 h 167"/>
                <a:gd name="T82" fmla="*/ 2147483646 w 48"/>
                <a:gd name="T83" fmla="*/ 2147483646 h 167"/>
                <a:gd name="T84" fmla="*/ 2147483646 w 48"/>
                <a:gd name="T85" fmla="*/ 2147483646 h 167"/>
                <a:gd name="T86" fmla="*/ 2147483646 w 48"/>
                <a:gd name="T87" fmla="*/ 2147483646 h 167"/>
                <a:gd name="T88" fmla="*/ 2147483646 w 48"/>
                <a:gd name="T89" fmla="*/ 2147483646 h 167"/>
                <a:gd name="T90" fmla="*/ 2147483646 w 48"/>
                <a:gd name="T91" fmla="*/ 2147483646 h 167"/>
                <a:gd name="T92" fmla="*/ 2147483646 w 48"/>
                <a:gd name="T93" fmla="*/ 2147483646 h 167"/>
                <a:gd name="T94" fmla="*/ 2147483646 w 48"/>
                <a:gd name="T95" fmla="*/ 2147483646 h 167"/>
                <a:gd name="T96" fmla="*/ 2147483646 w 48"/>
                <a:gd name="T97" fmla="*/ 2147483646 h 167"/>
                <a:gd name="T98" fmla="*/ 2147483646 w 48"/>
                <a:gd name="T99" fmla="*/ 2147483646 h 167"/>
                <a:gd name="T100" fmla="*/ 2147483646 w 48"/>
                <a:gd name="T101" fmla="*/ 2147483646 h 167"/>
                <a:gd name="T102" fmla="*/ 2147483646 w 48"/>
                <a:gd name="T103" fmla="*/ 2147483646 h 167"/>
                <a:gd name="T104" fmla="*/ 2147483646 w 48"/>
                <a:gd name="T105" fmla="*/ 2147483646 h 167"/>
                <a:gd name="T106" fmla="*/ 2147483646 w 48"/>
                <a:gd name="T107" fmla="*/ 2147483646 h 167"/>
                <a:gd name="T108" fmla="*/ 2147483646 w 48"/>
                <a:gd name="T109" fmla="*/ 2147483646 h 167"/>
                <a:gd name="T110" fmla="*/ 2147483646 w 48"/>
                <a:gd name="T111" fmla="*/ 2147483646 h 167"/>
                <a:gd name="T112" fmla="*/ 2147483646 w 48"/>
                <a:gd name="T113" fmla="*/ 2147483646 h 16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8" h="167">
                  <a:moveTo>
                    <a:pt x="0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2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7" y="15"/>
                  </a:lnTo>
                  <a:lnTo>
                    <a:pt x="9" y="16"/>
                  </a:lnTo>
                  <a:lnTo>
                    <a:pt x="9" y="17"/>
                  </a:lnTo>
                  <a:lnTo>
                    <a:pt x="10" y="18"/>
                  </a:lnTo>
                  <a:lnTo>
                    <a:pt x="10" y="19"/>
                  </a:lnTo>
                  <a:lnTo>
                    <a:pt x="11" y="21"/>
                  </a:lnTo>
                  <a:lnTo>
                    <a:pt x="11" y="22"/>
                  </a:lnTo>
                  <a:lnTo>
                    <a:pt x="12" y="23"/>
                  </a:lnTo>
                  <a:lnTo>
                    <a:pt x="12" y="24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5" y="29"/>
                  </a:lnTo>
                  <a:lnTo>
                    <a:pt x="15" y="31"/>
                  </a:lnTo>
                  <a:lnTo>
                    <a:pt x="16" y="32"/>
                  </a:lnTo>
                  <a:lnTo>
                    <a:pt x="16" y="33"/>
                  </a:lnTo>
                  <a:lnTo>
                    <a:pt x="16" y="34"/>
                  </a:lnTo>
                  <a:lnTo>
                    <a:pt x="17" y="34"/>
                  </a:lnTo>
                  <a:lnTo>
                    <a:pt x="17" y="36"/>
                  </a:lnTo>
                  <a:lnTo>
                    <a:pt x="17" y="37"/>
                  </a:lnTo>
                  <a:lnTo>
                    <a:pt x="19" y="38"/>
                  </a:lnTo>
                  <a:lnTo>
                    <a:pt x="19" y="39"/>
                  </a:lnTo>
                  <a:lnTo>
                    <a:pt x="19" y="40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20" y="43"/>
                  </a:lnTo>
                  <a:lnTo>
                    <a:pt x="21" y="44"/>
                  </a:lnTo>
                  <a:lnTo>
                    <a:pt x="21" y="45"/>
                  </a:lnTo>
                  <a:lnTo>
                    <a:pt x="21" y="47"/>
                  </a:lnTo>
                  <a:lnTo>
                    <a:pt x="22" y="47"/>
                  </a:lnTo>
                  <a:lnTo>
                    <a:pt x="22" y="48"/>
                  </a:lnTo>
                  <a:lnTo>
                    <a:pt x="22" y="49"/>
                  </a:lnTo>
                  <a:lnTo>
                    <a:pt x="23" y="50"/>
                  </a:lnTo>
                  <a:lnTo>
                    <a:pt x="23" y="52"/>
                  </a:lnTo>
                  <a:lnTo>
                    <a:pt x="23" y="53"/>
                  </a:lnTo>
                  <a:lnTo>
                    <a:pt x="25" y="54"/>
                  </a:lnTo>
                  <a:lnTo>
                    <a:pt x="25" y="55"/>
                  </a:lnTo>
                  <a:lnTo>
                    <a:pt x="26" y="57"/>
                  </a:lnTo>
                  <a:lnTo>
                    <a:pt x="26" y="58"/>
                  </a:lnTo>
                  <a:lnTo>
                    <a:pt x="26" y="59"/>
                  </a:lnTo>
                  <a:lnTo>
                    <a:pt x="27" y="60"/>
                  </a:lnTo>
                  <a:lnTo>
                    <a:pt x="27" y="62"/>
                  </a:lnTo>
                  <a:lnTo>
                    <a:pt x="27" y="63"/>
                  </a:lnTo>
                  <a:lnTo>
                    <a:pt x="28" y="63"/>
                  </a:lnTo>
                  <a:lnTo>
                    <a:pt x="28" y="64"/>
                  </a:lnTo>
                  <a:lnTo>
                    <a:pt x="28" y="65"/>
                  </a:lnTo>
                  <a:lnTo>
                    <a:pt x="28" y="66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30" y="69"/>
                  </a:lnTo>
                  <a:lnTo>
                    <a:pt x="30" y="70"/>
                  </a:lnTo>
                  <a:lnTo>
                    <a:pt x="31" y="70"/>
                  </a:lnTo>
                  <a:lnTo>
                    <a:pt x="31" y="71"/>
                  </a:lnTo>
                  <a:lnTo>
                    <a:pt x="31" y="73"/>
                  </a:lnTo>
                  <a:lnTo>
                    <a:pt x="31" y="74"/>
                  </a:lnTo>
                  <a:lnTo>
                    <a:pt x="32" y="75"/>
                  </a:lnTo>
                  <a:lnTo>
                    <a:pt x="32" y="76"/>
                  </a:lnTo>
                  <a:lnTo>
                    <a:pt x="32" y="78"/>
                  </a:lnTo>
                  <a:lnTo>
                    <a:pt x="33" y="79"/>
                  </a:lnTo>
                  <a:lnTo>
                    <a:pt x="33" y="80"/>
                  </a:lnTo>
                  <a:lnTo>
                    <a:pt x="33" y="81"/>
                  </a:lnTo>
                  <a:lnTo>
                    <a:pt x="35" y="83"/>
                  </a:lnTo>
                  <a:lnTo>
                    <a:pt x="35" y="84"/>
                  </a:lnTo>
                  <a:lnTo>
                    <a:pt x="35" y="85"/>
                  </a:lnTo>
                  <a:lnTo>
                    <a:pt x="36" y="86"/>
                  </a:lnTo>
                  <a:lnTo>
                    <a:pt x="36" y="87"/>
                  </a:lnTo>
                  <a:lnTo>
                    <a:pt x="36" y="89"/>
                  </a:lnTo>
                  <a:lnTo>
                    <a:pt x="36" y="90"/>
                  </a:lnTo>
                  <a:lnTo>
                    <a:pt x="37" y="90"/>
                  </a:lnTo>
                  <a:lnTo>
                    <a:pt x="37" y="91"/>
                  </a:lnTo>
                  <a:lnTo>
                    <a:pt x="37" y="92"/>
                  </a:lnTo>
                  <a:lnTo>
                    <a:pt x="37" y="94"/>
                  </a:lnTo>
                  <a:lnTo>
                    <a:pt x="38" y="95"/>
                  </a:lnTo>
                  <a:lnTo>
                    <a:pt x="38" y="96"/>
                  </a:lnTo>
                  <a:lnTo>
                    <a:pt x="38" y="97"/>
                  </a:lnTo>
                  <a:lnTo>
                    <a:pt x="40" y="99"/>
                  </a:lnTo>
                  <a:lnTo>
                    <a:pt x="40" y="100"/>
                  </a:lnTo>
                  <a:lnTo>
                    <a:pt x="40" y="101"/>
                  </a:lnTo>
                  <a:lnTo>
                    <a:pt x="41" y="102"/>
                  </a:lnTo>
                  <a:lnTo>
                    <a:pt x="41" y="104"/>
                  </a:lnTo>
                  <a:lnTo>
                    <a:pt x="41" y="105"/>
                  </a:lnTo>
                  <a:lnTo>
                    <a:pt x="42" y="106"/>
                  </a:lnTo>
                  <a:lnTo>
                    <a:pt x="42" y="107"/>
                  </a:lnTo>
                  <a:lnTo>
                    <a:pt x="42" y="109"/>
                  </a:lnTo>
                  <a:lnTo>
                    <a:pt x="42" y="110"/>
                  </a:lnTo>
                  <a:lnTo>
                    <a:pt x="43" y="111"/>
                  </a:lnTo>
                  <a:lnTo>
                    <a:pt x="43" y="112"/>
                  </a:lnTo>
                  <a:lnTo>
                    <a:pt x="43" y="113"/>
                  </a:lnTo>
                  <a:lnTo>
                    <a:pt x="43" y="115"/>
                  </a:lnTo>
                  <a:lnTo>
                    <a:pt x="45" y="115"/>
                  </a:lnTo>
                  <a:lnTo>
                    <a:pt x="45" y="116"/>
                  </a:lnTo>
                  <a:lnTo>
                    <a:pt x="45" y="117"/>
                  </a:lnTo>
                  <a:lnTo>
                    <a:pt x="45" y="118"/>
                  </a:lnTo>
                  <a:lnTo>
                    <a:pt x="45" y="120"/>
                  </a:lnTo>
                  <a:lnTo>
                    <a:pt x="45" y="121"/>
                  </a:lnTo>
                  <a:lnTo>
                    <a:pt x="45" y="122"/>
                  </a:lnTo>
                  <a:lnTo>
                    <a:pt x="46" y="123"/>
                  </a:lnTo>
                  <a:lnTo>
                    <a:pt x="46" y="125"/>
                  </a:lnTo>
                  <a:lnTo>
                    <a:pt x="46" y="126"/>
                  </a:lnTo>
                  <a:lnTo>
                    <a:pt x="46" y="127"/>
                  </a:lnTo>
                  <a:lnTo>
                    <a:pt x="46" y="128"/>
                  </a:lnTo>
                  <a:lnTo>
                    <a:pt x="46" y="130"/>
                  </a:lnTo>
                  <a:lnTo>
                    <a:pt x="46" y="131"/>
                  </a:lnTo>
                  <a:lnTo>
                    <a:pt x="46" y="132"/>
                  </a:lnTo>
                  <a:lnTo>
                    <a:pt x="46" y="133"/>
                  </a:lnTo>
                  <a:lnTo>
                    <a:pt x="46" y="134"/>
                  </a:lnTo>
                  <a:lnTo>
                    <a:pt x="46" y="136"/>
                  </a:lnTo>
                  <a:lnTo>
                    <a:pt x="46" y="137"/>
                  </a:lnTo>
                  <a:lnTo>
                    <a:pt x="47" y="137"/>
                  </a:lnTo>
                  <a:lnTo>
                    <a:pt x="47" y="138"/>
                  </a:lnTo>
                  <a:lnTo>
                    <a:pt x="47" y="139"/>
                  </a:lnTo>
                  <a:lnTo>
                    <a:pt x="47" y="141"/>
                  </a:lnTo>
                  <a:lnTo>
                    <a:pt x="47" y="142"/>
                  </a:lnTo>
                  <a:lnTo>
                    <a:pt x="47" y="143"/>
                  </a:lnTo>
                  <a:lnTo>
                    <a:pt x="47" y="144"/>
                  </a:lnTo>
                  <a:lnTo>
                    <a:pt x="48" y="144"/>
                  </a:lnTo>
                  <a:lnTo>
                    <a:pt x="48" y="146"/>
                  </a:lnTo>
                  <a:lnTo>
                    <a:pt x="48" y="147"/>
                  </a:lnTo>
                  <a:lnTo>
                    <a:pt x="48" y="148"/>
                  </a:lnTo>
                  <a:lnTo>
                    <a:pt x="48" y="149"/>
                  </a:lnTo>
                  <a:lnTo>
                    <a:pt x="48" y="151"/>
                  </a:lnTo>
                  <a:lnTo>
                    <a:pt x="48" y="152"/>
                  </a:lnTo>
                  <a:lnTo>
                    <a:pt x="48" y="153"/>
                  </a:lnTo>
                  <a:lnTo>
                    <a:pt x="48" y="154"/>
                  </a:lnTo>
                  <a:lnTo>
                    <a:pt x="48" y="156"/>
                  </a:lnTo>
                  <a:lnTo>
                    <a:pt x="48" y="157"/>
                  </a:lnTo>
                  <a:lnTo>
                    <a:pt x="48" y="158"/>
                  </a:lnTo>
                  <a:lnTo>
                    <a:pt x="48" y="159"/>
                  </a:lnTo>
                  <a:lnTo>
                    <a:pt x="48" y="160"/>
                  </a:lnTo>
                  <a:lnTo>
                    <a:pt x="48" y="162"/>
                  </a:lnTo>
                  <a:lnTo>
                    <a:pt x="48" y="163"/>
                  </a:lnTo>
                  <a:lnTo>
                    <a:pt x="48" y="164"/>
                  </a:lnTo>
                  <a:lnTo>
                    <a:pt x="48" y="165"/>
                  </a:lnTo>
                  <a:lnTo>
                    <a:pt x="48" y="167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83" name="Freeform 436">
              <a:extLst>
                <a:ext uri="{FF2B5EF4-FFF2-40B4-BE49-F238E27FC236}">
                  <a16:creationId xmlns:a16="http://schemas.microsoft.com/office/drawing/2014/main" id="{5CBC144F-1B74-A34D-A2F3-1D4726040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0" y="3848100"/>
              <a:ext cx="39688" cy="131763"/>
            </a:xfrm>
            <a:custGeom>
              <a:avLst/>
              <a:gdLst>
                <a:gd name="T0" fmla="*/ 2147483646 w 48"/>
                <a:gd name="T1" fmla="*/ 2147483646 h 166"/>
                <a:gd name="T2" fmla="*/ 2147483646 w 48"/>
                <a:gd name="T3" fmla="*/ 2147483646 h 166"/>
                <a:gd name="T4" fmla="*/ 2147483646 w 48"/>
                <a:gd name="T5" fmla="*/ 2147483646 h 166"/>
                <a:gd name="T6" fmla="*/ 2147483646 w 48"/>
                <a:gd name="T7" fmla="*/ 2147483646 h 166"/>
                <a:gd name="T8" fmla="*/ 2147483646 w 48"/>
                <a:gd name="T9" fmla="*/ 2147483646 h 166"/>
                <a:gd name="T10" fmla="*/ 2147483646 w 48"/>
                <a:gd name="T11" fmla="*/ 2147483646 h 166"/>
                <a:gd name="T12" fmla="*/ 2147483646 w 48"/>
                <a:gd name="T13" fmla="*/ 2147483646 h 166"/>
                <a:gd name="T14" fmla="*/ 2147483646 w 48"/>
                <a:gd name="T15" fmla="*/ 2147483646 h 166"/>
                <a:gd name="T16" fmla="*/ 2147483646 w 48"/>
                <a:gd name="T17" fmla="*/ 2147483646 h 166"/>
                <a:gd name="T18" fmla="*/ 2147483646 w 48"/>
                <a:gd name="T19" fmla="*/ 2147483646 h 166"/>
                <a:gd name="T20" fmla="*/ 2147483646 w 48"/>
                <a:gd name="T21" fmla="*/ 2147483646 h 166"/>
                <a:gd name="T22" fmla="*/ 2147483646 w 48"/>
                <a:gd name="T23" fmla="*/ 2147483646 h 166"/>
                <a:gd name="T24" fmla="*/ 2147483646 w 48"/>
                <a:gd name="T25" fmla="*/ 2147483646 h 166"/>
                <a:gd name="T26" fmla="*/ 2147483646 w 48"/>
                <a:gd name="T27" fmla="*/ 2147483646 h 166"/>
                <a:gd name="T28" fmla="*/ 2147483646 w 48"/>
                <a:gd name="T29" fmla="*/ 2147483646 h 166"/>
                <a:gd name="T30" fmla="*/ 2147483646 w 48"/>
                <a:gd name="T31" fmla="*/ 2147483646 h 166"/>
                <a:gd name="T32" fmla="*/ 2147483646 w 48"/>
                <a:gd name="T33" fmla="*/ 2147483646 h 166"/>
                <a:gd name="T34" fmla="*/ 2147483646 w 48"/>
                <a:gd name="T35" fmla="*/ 2147483646 h 166"/>
                <a:gd name="T36" fmla="*/ 2147483646 w 48"/>
                <a:gd name="T37" fmla="*/ 2147483646 h 166"/>
                <a:gd name="T38" fmla="*/ 2147483646 w 48"/>
                <a:gd name="T39" fmla="*/ 2147483646 h 166"/>
                <a:gd name="T40" fmla="*/ 2147483646 w 48"/>
                <a:gd name="T41" fmla="*/ 2147483646 h 166"/>
                <a:gd name="T42" fmla="*/ 2147483646 w 48"/>
                <a:gd name="T43" fmla="*/ 2147483646 h 166"/>
                <a:gd name="T44" fmla="*/ 2147483646 w 48"/>
                <a:gd name="T45" fmla="*/ 2147483646 h 166"/>
                <a:gd name="T46" fmla="*/ 2147483646 w 48"/>
                <a:gd name="T47" fmla="*/ 2147483646 h 166"/>
                <a:gd name="T48" fmla="*/ 2147483646 w 48"/>
                <a:gd name="T49" fmla="*/ 2147483646 h 166"/>
                <a:gd name="T50" fmla="*/ 2147483646 w 48"/>
                <a:gd name="T51" fmla="*/ 2147483646 h 166"/>
                <a:gd name="T52" fmla="*/ 2147483646 w 48"/>
                <a:gd name="T53" fmla="*/ 2147483646 h 166"/>
                <a:gd name="T54" fmla="*/ 2147483646 w 48"/>
                <a:gd name="T55" fmla="*/ 2147483646 h 166"/>
                <a:gd name="T56" fmla="*/ 2147483646 w 48"/>
                <a:gd name="T57" fmla="*/ 2147483646 h 166"/>
                <a:gd name="T58" fmla="*/ 2147483646 w 48"/>
                <a:gd name="T59" fmla="*/ 2147483646 h 166"/>
                <a:gd name="T60" fmla="*/ 2147483646 w 48"/>
                <a:gd name="T61" fmla="*/ 2147483646 h 166"/>
                <a:gd name="T62" fmla="*/ 2147483646 w 48"/>
                <a:gd name="T63" fmla="*/ 2147483646 h 166"/>
                <a:gd name="T64" fmla="*/ 2147483646 w 48"/>
                <a:gd name="T65" fmla="*/ 2147483646 h 166"/>
                <a:gd name="T66" fmla="*/ 2147483646 w 48"/>
                <a:gd name="T67" fmla="*/ 2147483646 h 166"/>
                <a:gd name="T68" fmla="*/ 2147483646 w 48"/>
                <a:gd name="T69" fmla="*/ 2147483646 h 166"/>
                <a:gd name="T70" fmla="*/ 2147483646 w 48"/>
                <a:gd name="T71" fmla="*/ 2147483646 h 166"/>
                <a:gd name="T72" fmla="*/ 2147483646 w 48"/>
                <a:gd name="T73" fmla="*/ 2147483646 h 166"/>
                <a:gd name="T74" fmla="*/ 2147483646 w 48"/>
                <a:gd name="T75" fmla="*/ 2147483646 h 166"/>
                <a:gd name="T76" fmla="*/ 2147483646 w 48"/>
                <a:gd name="T77" fmla="*/ 2147483646 h 166"/>
                <a:gd name="T78" fmla="*/ 2147483646 w 48"/>
                <a:gd name="T79" fmla="*/ 2147483646 h 166"/>
                <a:gd name="T80" fmla="*/ 2147483646 w 48"/>
                <a:gd name="T81" fmla="*/ 2147483646 h 166"/>
                <a:gd name="T82" fmla="*/ 2147483646 w 48"/>
                <a:gd name="T83" fmla="*/ 2147483646 h 166"/>
                <a:gd name="T84" fmla="*/ 2147483646 w 48"/>
                <a:gd name="T85" fmla="*/ 2147483646 h 166"/>
                <a:gd name="T86" fmla="*/ 2147483646 w 48"/>
                <a:gd name="T87" fmla="*/ 2147483646 h 166"/>
                <a:gd name="T88" fmla="*/ 2147483646 w 48"/>
                <a:gd name="T89" fmla="*/ 2147483646 h 166"/>
                <a:gd name="T90" fmla="*/ 2147483646 w 48"/>
                <a:gd name="T91" fmla="*/ 2147483646 h 166"/>
                <a:gd name="T92" fmla="*/ 2147483646 w 48"/>
                <a:gd name="T93" fmla="*/ 2147483646 h 166"/>
                <a:gd name="T94" fmla="*/ 2147483646 w 48"/>
                <a:gd name="T95" fmla="*/ 2147483646 h 166"/>
                <a:gd name="T96" fmla="*/ 2147483646 w 48"/>
                <a:gd name="T97" fmla="*/ 2147483646 h 166"/>
                <a:gd name="T98" fmla="*/ 2147483646 w 48"/>
                <a:gd name="T99" fmla="*/ 2147483646 h 166"/>
                <a:gd name="T100" fmla="*/ 2147483646 w 48"/>
                <a:gd name="T101" fmla="*/ 2147483646 h 166"/>
                <a:gd name="T102" fmla="*/ 2147483646 w 48"/>
                <a:gd name="T103" fmla="*/ 2147483646 h 166"/>
                <a:gd name="T104" fmla="*/ 2147483646 w 48"/>
                <a:gd name="T105" fmla="*/ 2147483646 h 166"/>
                <a:gd name="T106" fmla="*/ 2147483646 w 48"/>
                <a:gd name="T107" fmla="*/ 2147483646 h 166"/>
                <a:gd name="T108" fmla="*/ 2147483646 w 48"/>
                <a:gd name="T109" fmla="*/ 2147483646 h 166"/>
                <a:gd name="T110" fmla="*/ 2147483646 w 48"/>
                <a:gd name="T111" fmla="*/ 2147483646 h 166"/>
                <a:gd name="T112" fmla="*/ 2147483646 w 48"/>
                <a:gd name="T113" fmla="*/ 2147483646 h 166"/>
                <a:gd name="T114" fmla="*/ 0 w 48"/>
                <a:gd name="T115" fmla="*/ 2147483646 h 1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8" h="166">
                  <a:moveTo>
                    <a:pt x="0" y="166"/>
                  </a:moveTo>
                  <a:lnTo>
                    <a:pt x="1" y="165"/>
                  </a:lnTo>
                  <a:lnTo>
                    <a:pt x="1" y="162"/>
                  </a:lnTo>
                  <a:lnTo>
                    <a:pt x="2" y="161"/>
                  </a:lnTo>
                  <a:lnTo>
                    <a:pt x="4" y="160"/>
                  </a:lnTo>
                  <a:lnTo>
                    <a:pt x="4" y="159"/>
                  </a:lnTo>
                  <a:lnTo>
                    <a:pt x="5" y="157"/>
                  </a:lnTo>
                  <a:lnTo>
                    <a:pt x="5" y="156"/>
                  </a:lnTo>
                  <a:lnTo>
                    <a:pt x="6" y="155"/>
                  </a:lnTo>
                  <a:lnTo>
                    <a:pt x="6" y="154"/>
                  </a:lnTo>
                  <a:lnTo>
                    <a:pt x="7" y="153"/>
                  </a:lnTo>
                  <a:lnTo>
                    <a:pt x="7" y="151"/>
                  </a:lnTo>
                  <a:lnTo>
                    <a:pt x="9" y="151"/>
                  </a:lnTo>
                  <a:lnTo>
                    <a:pt x="9" y="150"/>
                  </a:lnTo>
                  <a:lnTo>
                    <a:pt x="9" y="149"/>
                  </a:lnTo>
                  <a:lnTo>
                    <a:pt x="10" y="149"/>
                  </a:lnTo>
                  <a:lnTo>
                    <a:pt x="10" y="148"/>
                  </a:lnTo>
                  <a:lnTo>
                    <a:pt x="10" y="146"/>
                  </a:lnTo>
                  <a:lnTo>
                    <a:pt x="11" y="146"/>
                  </a:lnTo>
                  <a:lnTo>
                    <a:pt x="11" y="145"/>
                  </a:lnTo>
                  <a:lnTo>
                    <a:pt x="11" y="144"/>
                  </a:lnTo>
                  <a:lnTo>
                    <a:pt x="12" y="144"/>
                  </a:lnTo>
                  <a:lnTo>
                    <a:pt x="12" y="143"/>
                  </a:lnTo>
                  <a:lnTo>
                    <a:pt x="12" y="141"/>
                  </a:lnTo>
                  <a:lnTo>
                    <a:pt x="14" y="141"/>
                  </a:lnTo>
                  <a:lnTo>
                    <a:pt x="14" y="140"/>
                  </a:lnTo>
                  <a:lnTo>
                    <a:pt x="14" y="139"/>
                  </a:lnTo>
                  <a:lnTo>
                    <a:pt x="15" y="138"/>
                  </a:lnTo>
                  <a:lnTo>
                    <a:pt x="15" y="136"/>
                  </a:lnTo>
                  <a:lnTo>
                    <a:pt x="16" y="135"/>
                  </a:lnTo>
                  <a:lnTo>
                    <a:pt x="16" y="134"/>
                  </a:lnTo>
                  <a:lnTo>
                    <a:pt x="16" y="133"/>
                  </a:lnTo>
                  <a:lnTo>
                    <a:pt x="17" y="132"/>
                  </a:lnTo>
                  <a:lnTo>
                    <a:pt x="17" y="130"/>
                  </a:lnTo>
                  <a:lnTo>
                    <a:pt x="19" y="129"/>
                  </a:lnTo>
                  <a:lnTo>
                    <a:pt x="19" y="128"/>
                  </a:lnTo>
                  <a:lnTo>
                    <a:pt x="19" y="127"/>
                  </a:lnTo>
                  <a:lnTo>
                    <a:pt x="20" y="125"/>
                  </a:lnTo>
                  <a:lnTo>
                    <a:pt x="20" y="124"/>
                  </a:lnTo>
                  <a:lnTo>
                    <a:pt x="20" y="123"/>
                  </a:lnTo>
                  <a:lnTo>
                    <a:pt x="21" y="123"/>
                  </a:lnTo>
                  <a:lnTo>
                    <a:pt x="21" y="122"/>
                  </a:lnTo>
                  <a:lnTo>
                    <a:pt x="21" y="120"/>
                  </a:lnTo>
                  <a:lnTo>
                    <a:pt x="22" y="119"/>
                  </a:lnTo>
                  <a:lnTo>
                    <a:pt x="22" y="118"/>
                  </a:lnTo>
                  <a:lnTo>
                    <a:pt x="22" y="117"/>
                  </a:lnTo>
                  <a:lnTo>
                    <a:pt x="23" y="117"/>
                  </a:lnTo>
                  <a:lnTo>
                    <a:pt x="23" y="115"/>
                  </a:lnTo>
                  <a:lnTo>
                    <a:pt x="23" y="114"/>
                  </a:lnTo>
                  <a:lnTo>
                    <a:pt x="25" y="113"/>
                  </a:lnTo>
                  <a:lnTo>
                    <a:pt x="25" y="112"/>
                  </a:lnTo>
                  <a:lnTo>
                    <a:pt x="25" y="110"/>
                  </a:lnTo>
                  <a:lnTo>
                    <a:pt x="26" y="109"/>
                  </a:lnTo>
                  <a:lnTo>
                    <a:pt x="26" y="108"/>
                  </a:lnTo>
                  <a:lnTo>
                    <a:pt x="26" y="107"/>
                  </a:lnTo>
                  <a:lnTo>
                    <a:pt x="27" y="107"/>
                  </a:lnTo>
                  <a:lnTo>
                    <a:pt x="27" y="106"/>
                  </a:lnTo>
                  <a:lnTo>
                    <a:pt x="27" y="104"/>
                  </a:lnTo>
                  <a:lnTo>
                    <a:pt x="28" y="103"/>
                  </a:lnTo>
                  <a:lnTo>
                    <a:pt x="28" y="102"/>
                  </a:lnTo>
                  <a:lnTo>
                    <a:pt x="28" y="101"/>
                  </a:lnTo>
                  <a:lnTo>
                    <a:pt x="30" y="99"/>
                  </a:lnTo>
                  <a:lnTo>
                    <a:pt x="30" y="98"/>
                  </a:lnTo>
                  <a:lnTo>
                    <a:pt x="30" y="97"/>
                  </a:lnTo>
                  <a:lnTo>
                    <a:pt x="31" y="96"/>
                  </a:lnTo>
                  <a:lnTo>
                    <a:pt x="31" y="94"/>
                  </a:lnTo>
                  <a:lnTo>
                    <a:pt x="31" y="93"/>
                  </a:lnTo>
                  <a:lnTo>
                    <a:pt x="32" y="92"/>
                  </a:lnTo>
                  <a:lnTo>
                    <a:pt x="32" y="91"/>
                  </a:lnTo>
                  <a:lnTo>
                    <a:pt x="32" y="89"/>
                  </a:lnTo>
                  <a:lnTo>
                    <a:pt x="33" y="88"/>
                  </a:lnTo>
                  <a:lnTo>
                    <a:pt x="33" y="87"/>
                  </a:lnTo>
                  <a:lnTo>
                    <a:pt x="33" y="86"/>
                  </a:lnTo>
                  <a:lnTo>
                    <a:pt x="35" y="85"/>
                  </a:lnTo>
                  <a:lnTo>
                    <a:pt x="35" y="83"/>
                  </a:lnTo>
                  <a:lnTo>
                    <a:pt x="35" y="82"/>
                  </a:lnTo>
                  <a:lnTo>
                    <a:pt x="35" y="81"/>
                  </a:lnTo>
                  <a:lnTo>
                    <a:pt x="36" y="81"/>
                  </a:lnTo>
                  <a:lnTo>
                    <a:pt x="36" y="80"/>
                  </a:lnTo>
                  <a:lnTo>
                    <a:pt x="36" y="78"/>
                  </a:lnTo>
                  <a:lnTo>
                    <a:pt x="36" y="77"/>
                  </a:lnTo>
                  <a:lnTo>
                    <a:pt x="37" y="76"/>
                  </a:lnTo>
                  <a:lnTo>
                    <a:pt x="37" y="75"/>
                  </a:lnTo>
                  <a:lnTo>
                    <a:pt x="37" y="73"/>
                  </a:lnTo>
                  <a:lnTo>
                    <a:pt x="37" y="72"/>
                  </a:lnTo>
                  <a:lnTo>
                    <a:pt x="38" y="72"/>
                  </a:lnTo>
                  <a:lnTo>
                    <a:pt x="38" y="71"/>
                  </a:lnTo>
                  <a:lnTo>
                    <a:pt x="38" y="70"/>
                  </a:lnTo>
                  <a:lnTo>
                    <a:pt x="40" y="68"/>
                  </a:lnTo>
                  <a:lnTo>
                    <a:pt x="40" y="67"/>
                  </a:lnTo>
                  <a:lnTo>
                    <a:pt x="40" y="66"/>
                  </a:lnTo>
                  <a:lnTo>
                    <a:pt x="41" y="65"/>
                  </a:lnTo>
                  <a:lnTo>
                    <a:pt x="41" y="63"/>
                  </a:lnTo>
                  <a:lnTo>
                    <a:pt x="41" y="62"/>
                  </a:lnTo>
                  <a:lnTo>
                    <a:pt x="41" y="61"/>
                  </a:lnTo>
                  <a:lnTo>
                    <a:pt x="42" y="60"/>
                  </a:lnTo>
                  <a:lnTo>
                    <a:pt x="42" y="59"/>
                  </a:lnTo>
                  <a:lnTo>
                    <a:pt x="42" y="57"/>
                  </a:lnTo>
                  <a:lnTo>
                    <a:pt x="42" y="56"/>
                  </a:lnTo>
                  <a:lnTo>
                    <a:pt x="43" y="56"/>
                  </a:lnTo>
                  <a:lnTo>
                    <a:pt x="43" y="55"/>
                  </a:lnTo>
                  <a:lnTo>
                    <a:pt x="43" y="54"/>
                  </a:lnTo>
                  <a:lnTo>
                    <a:pt x="43" y="52"/>
                  </a:lnTo>
                  <a:lnTo>
                    <a:pt x="45" y="52"/>
                  </a:lnTo>
                  <a:lnTo>
                    <a:pt x="45" y="51"/>
                  </a:lnTo>
                  <a:lnTo>
                    <a:pt x="45" y="50"/>
                  </a:lnTo>
                  <a:lnTo>
                    <a:pt x="45" y="49"/>
                  </a:lnTo>
                  <a:lnTo>
                    <a:pt x="45" y="47"/>
                  </a:lnTo>
                  <a:lnTo>
                    <a:pt x="45" y="46"/>
                  </a:lnTo>
                  <a:lnTo>
                    <a:pt x="45" y="45"/>
                  </a:lnTo>
                  <a:lnTo>
                    <a:pt x="45" y="44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1"/>
                  </a:lnTo>
                  <a:lnTo>
                    <a:pt x="46" y="40"/>
                  </a:lnTo>
                  <a:lnTo>
                    <a:pt x="46" y="39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6" y="35"/>
                  </a:lnTo>
                  <a:lnTo>
                    <a:pt x="46" y="34"/>
                  </a:lnTo>
                  <a:lnTo>
                    <a:pt x="46" y="33"/>
                  </a:lnTo>
                  <a:lnTo>
                    <a:pt x="46" y="31"/>
                  </a:lnTo>
                  <a:lnTo>
                    <a:pt x="46" y="30"/>
                  </a:lnTo>
                  <a:lnTo>
                    <a:pt x="47" y="29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7" y="24"/>
                  </a:lnTo>
                  <a:lnTo>
                    <a:pt x="47" y="23"/>
                  </a:lnTo>
                  <a:lnTo>
                    <a:pt x="48" y="23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8" y="15"/>
                  </a:lnTo>
                  <a:lnTo>
                    <a:pt x="48" y="14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9"/>
                  </a:lnTo>
                  <a:lnTo>
                    <a:pt x="48" y="8"/>
                  </a:lnTo>
                  <a:lnTo>
                    <a:pt x="48" y="7"/>
                  </a:lnTo>
                  <a:lnTo>
                    <a:pt x="48" y="5"/>
                  </a:lnTo>
                  <a:lnTo>
                    <a:pt x="48" y="4"/>
                  </a:lnTo>
                  <a:lnTo>
                    <a:pt x="48" y="3"/>
                  </a:lnTo>
                  <a:lnTo>
                    <a:pt x="48" y="2"/>
                  </a:lnTo>
                  <a:lnTo>
                    <a:pt x="48" y="0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84" name="Freeform 437">
              <a:extLst>
                <a:ext uri="{FF2B5EF4-FFF2-40B4-BE49-F238E27FC236}">
                  <a16:creationId xmlns:a16="http://schemas.microsoft.com/office/drawing/2014/main" id="{9DBBE052-611C-CD48-882B-9EC26DA87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0" y="3848100"/>
              <a:ext cx="39688" cy="131763"/>
            </a:xfrm>
            <a:custGeom>
              <a:avLst/>
              <a:gdLst>
                <a:gd name="T0" fmla="*/ 2147483646 w 48"/>
                <a:gd name="T1" fmla="*/ 2147483646 h 166"/>
                <a:gd name="T2" fmla="*/ 2147483646 w 48"/>
                <a:gd name="T3" fmla="*/ 2147483646 h 166"/>
                <a:gd name="T4" fmla="*/ 2147483646 w 48"/>
                <a:gd name="T5" fmla="*/ 2147483646 h 166"/>
                <a:gd name="T6" fmla="*/ 2147483646 w 48"/>
                <a:gd name="T7" fmla="*/ 2147483646 h 166"/>
                <a:gd name="T8" fmla="*/ 2147483646 w 48"/>
                <a:gd name="T9" fmla="*/ 2147483646 h 166"/>
                <a:gd name="T10" fmla="*/ 2147483646 w 48"/>
                <a:gd name="T11" fmla="*/ 2147483646 h 166"/>
                <a:gd name="T12" fmla="*/ 2147483646 w 48"/>
                <a:gd name="T13" fmla="*/ 2147483646 h 166"/>
                <a:gd name="T14" fmla="*/ 2147483646 w 48"/>
                <a:gd name="T15" fmla="*/ 2147483646 h 166"/>
                <a:gd name="T16" fmla="*/ 2147483646 w 48"/>
                <a:gd name="T17" fmla="*/ 2147483646 h 166"/>
                <a:gd name="T18" fmla="*/ 2147483646 w 48"/>
                <a:gd name="T19" fmla="*/ 2147483646 h 166"/>
                <a:gd name="T20" fmla="*/ 2147483646 w 48"/>
                <a:gd name="T21" fmla="*/ 2147483646 h 166"/>
                <a:gd name="T22" fmla="*/ 2147483646 w 48"/>
                <a:gd name="T23" fmla="*/ 2147483646 h 166"/>
                <a:gd name="T24" fmla="*/ 2147483646 w 48"/>
                <a:gd name="T25" fmla="*/ 2147483646 h 166"/>
                <a:gd name="T26" fmla="*/ 2147483646 w 48"/>
                <a:gd name="T27" fmla="*/ 2147483646 h 166"/>
                <a:gd name="T28" fmla="*/ 2147483646 w 48"/>
                <a:gd name="T29" fmla="*/ 2147483646 h 166"/>
                <a:gd name="T30" fmla="*/ 2147483646 w 48"/>
                <a:gd name="T31" fmla="*/ 2147483646 h 166"/>
                <a:gd name="T32" fmla="*/ 2147483646 w 48"/>
                <a:gd name="T33" fmla="*/ 2147483646 h 166"/>
                <a:gd name="T34" fmla="*/ 2147483646 w 48"/>
                <a:gd name="T35" fmla="*/ 2147483646 h 166"/>
                <a:gd name="T36" fmla="*/ 2147483646 w 48"/>
                <a:gd name="T37" fmla="*/ 2147483646 h 166"/>
                <a:gd name="T38" fmla="*/ 2147483646 w 48"/>
                <a:gd name="T39" fmla="*/ 2147483646 h 166"/>
                <a:gd name="T40" fmla="*/ 2147483646 w 48"/>
                <a:gd name="T41" fmla="*/ 2147483646 h 166"/>
                <a:gd name="T42" fmla="*/ 2147483646 w 48"/>
                <a:gd name="T43" fmla="*/ 2147483646 h 166"/>
                <a:gd name="T44" fmla="*/ 2147483646 w 48"/>
                <a:gd name="T45" fmla="*/ 2147483646 h 166"/>
                <a:gd name="T46" fmla="*/ 2147483646 w 48"/>
                <a:gd name="T47" fmla="*/ 2147483646 h 166"/>
                <a:gd name="T48" fmla="*/ 2147483646 w 48"/>
                <a:gd name="T49" fmla="*/ 2147483646 h 166"/>
                <a:gd name="T50" fmla="*/ 2147483646 w 48"/>
                <a:gd name="T51" fmla="*/ 2147483646 h 166"/>
                <a:gd name="T52" fmla="*/ 2147483646 w 48"/>
                <a:gd name="T53" fmla="*/ 2147483646 h 166"/>
                <a:gd name="T54" fmla="*/ 2147483646 w 48"/>
                <a:gd name="T55" fmla="*/ 2147483646 h 166"/>
                <a:gd name="T56" fmla="*/ 2147483646 w 48"/>
                <a:gd name="T57" fmla="*/ 2147483646 h 166"/>
                <a:gd name="T58" fmla="*/ 2147483646 w 48"/>
                <a:gd name="T59" fmla="*/ 2147483646 h 166"/>
                <a:gd name="T60" fmla="*/ 2147483646 w 48"/>
                <a:gd name="T61" fmla="*/ 2147483646 h 166"/>
                <a:gd name="T62" fmla="*/ 2147483646 w 48"/>
                <a:gd name="T63" fmla="*/ 2147483646 h 166"/>
                <a:gd name="T64" fmla="*/ 2147483646 w 48"/>
                <a:gd name="T65" fmla="*/ 2147483646 h 166"/>
                <a:gd name="T66" fmla="*/ 2147483646 w 48"/>
                <a:gd name="T67" fmla="*/ 2147483646 h 166"/>
                <a:gd name="T68" fmla="*/ 2147483646 w 48"/>
                <a:gd name="T69" fmla="*/ 2147483646 h 166"/>
                <a:gd name="T70" fmla="*/ 2147483646 w 48"/>
                <a:gd name="T71" fmla="*/ 2147483646 h 166"/>
                <a:gd name="T72" fmla="*/ 2147483646 w 48"/>
                <a:gd name="T73" fmla="*/ 2147483646 h 166"/>
                <a:gd name="T74" fmla="*/ 2147483646 w 48"/>
                <a:gd name="T75" fmla="*/ 2147483646 h 166"/>
                <a:gd name="T76" fmla="*/ 2147483646 w 48"/>
                <a:gd name="T77" fmla="*/ 2147483646 h 166"/>
                <a:gd name="T78" fmla="*/ 2147483646 w 48"/>
                <a:gd name="T79" fmla="*/ 2147483646 h 166"/>
                <a:gd name="T80" fmla="*/ 2147483646 w 48"/>
                <a:gd name="T81" fmla="*/ 2147483646 h 166"/>
                <a:gd name="T82" fmla="*/ 2147483646 w 48"/>
                <a:gd name="T83" fmla="*/ 2147483646 h 166"/>
                <a:gd name="T84" fmla="*/ 2147483646 w 48"/>
                <a:gd name="T85" fmla="*/ 2147483646 h 166"/>
                <a:gd name="T86" fmla="*/ 2147483646 w 48"/>
                <a:gd name="T87" fmla="*/ 2147483646 h 166"/>
                <a:gd name="T88" fmla="*/ 2147483646 w 48"/>
                <a:gd name="T89" fmla="*/ 2147483646 h 166"/>
                <a:gd name="T90" fmla="*/ 2147483646 w 48"/>
                <a:gd name="T91" fmla="*/ 2147483646 h 166"/>
                <a:gd name="T92" fmla="*/ 2147483646 w 48"/>
                <a:gd name="T93" fmla="*/ 2147483646 h 166"/>
                <a:gd name="T94" fmla="*/ 2147483646 w 48"/>
                <a:gd name="T95" fmla="*/ 2147483646 h 166"/>
                <a:gd name="T96" fmla="*/ 2147483646 w 48"/>
                <a:gd name="T97" fmla="*/ 2147483646 h 166"/>
                <a:gd name="T98" fmla="*/ 2147483646 w 48"/>
                <a:gd name="T99" fmla="*/ 2147483646 h 166"/>
                <a:gd name="T100" fmla="*/ 2147483646 w 48"/>
                <a:gd name="T101" fmla="*/ 2147483646 h 166"/>
                <a:gd name="T102" fmla="*/ 2147483646 w 48"/>
                <a:gd name="T103" fmla="*/ 2147483646 h 166"/>
                <a:gd name="T104" fmla="*/ 2147483646 w 48"/>
                <a:gd name="T105" fmla="*/ 2147483646 h 166"/>
                <a:gd name="T106" fmla="*/ 2147483646 w 48"/>
                <a:gd name="T107" fmla="*/ 2147483646 h 166"/>
                <a:gd name="T108" fmla="*/ 2147483646 w 48"/>
                <a:gd name="T109" fmla="*/ 2147483646 h 166"/>
                <a:gd name="T110" fmla="*/ 2147483646 w 48"/>
                <a:gd name="T111" fmla="*/ 2147483646 h 166"/>
                <a:gd name="T112" fmla="*/ 2147483646 w 48"/>
                <a:gd name="T113" fmla="*/ 2147483646 h 1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8" h="166">
                  <a:moveTo>
                    <a:pt x="0" y="166"/>
                  </a:moveTo>
                  <a:lnTo>
                    <a:pt x="1" y="165"/>
                  </a:lnTo>
                  <a:lnTo>
                    <a:pt x="1" y="162"/>
                  </a:lnTo>
                  <a:lnTo>
                    <a:pt x="2" y="161"/>
                  </a:lnTo>
                  <a:lnTo>
                    <a:pt x="4" y="160"/>
                  </a:lnTo>
                  <a:lnTo>
                    <a:pt x="4" y="159"/>
                  </a:lnTo>
                  <a:lnTo>
                    <a:pt x="5" y="157"/>
                  </a:lnTo>
                  <a:lnTo>
                    <a:pt x="5" y="156"/>
                  </a:lnTo>
                  <a:lnTo>
                    <a:pt x="6" y="155"/>
                  </a:lnTo>
                  <a:lnTo>
                    <a:pt x="6" y="154"/>
                  </a:lnTo>
                  <a:lnTo>
                    <a:pt x="7" y="153"/>
                  </a:lnTo>
                  <a:lnTo>
                    <a:pt x="7" y="151"/>
                  </a:lnTo>
                  <a:lnTo>
                    <a:pt x="9" y="151"/>
                  </a:lnTo>
                  <a:lnTo>
                    <a:pt x="9" y="150"/>
                  </a:lnTo>
                  <a:lnTo>
                    <a:pt x="9" y="149"/>
                  </a:lnTo>
                  <a:lnTo>
                    <a:pt x="10" y="149"/>
                  </a:lnTo>
                  <a:lnTo>
                    <a:pt x="10" y="148"/>
                  </a:lnTo>
                  <a:lnTo>
                    <a:pt x="10" y="146"/>
                  </a:lnTo>
                  <a:lnTo>
                    <a:pt x="11" y="146"/>
                  </a:lnTo>
                  <a:lnTo>
                    <a:pt x="11" y="145"/>
                  </a:lnTo>
                  <a:lnTo>
                    <a:pt x="11" y="144"/>
                  </a:lnTo>
                  <a:lnTo>
                    <a:pt x="12" y="144"/>
                  </a:lnTo>
                  <a:lnTo>
                    <a:pt x="12" y="143"/>
                  </a:lnTo>
                  <a:lnTo>
                    <a:pt x="12" y="141"/>
                  </a:lnTo>
                  <a:lnTo>
                    <a:pt x="14" y="141"/>
                  </a:lnTo>
                  <a:lnTo>
                    <a:pt x="14" y="140"/>
                  </a:lnTo>
                  <a:lnTo>
                    <a:pt x="14" y="139"/>
                  </a:lnTo>
                  <a:lnTo>
                    <a:pt x="15" y="138"/>
                  </a:lnTo>
                  <a:lnTo>
                    <a:pt x="15" y="136"/>
                  </a:lnTo>
                  <a:lnTo>
                    <a:pt x="16" y="135"/>
                  </a:lnTo>
                  <a:lnTo>
                    <a:pt x="16" y="134"/>
                  </a:lnTo>
                  <a:lnTo>
                    <a:pt x="16" y="133"/>
                  </a:lnTo>
                  <a:lnTo>
                    <a:pt x="17" y="132"/>
                  </a:lnTo>
                  <a:lnTo>
                    <a:pt x="17" y="130"/>
                  </a:lnTo>
                  <a:lnTo>
                    <a:pt x="19" y="129"/>
                  </a:lnTo>
                  <a:lnTo>
                    <a:pt x="19" y="128"/>
                  </a:lnTo>
                  <a:lnTo>
                    <a:pt x="19" y="127"/>
                  </a:lnTo>
                  <a:lnTo>
                    <a:pt x="20" y="125"/>
                  </a:lnTo>
                  <a:lnTo>
                    <a:pt x="20" y="124"/>
                  </a:lnTo>
                  <a:lnTo>
                    <a:pt x="20" y="123"/>
                  </a:lnTo>
                  <a:lnTo>
                    <a:pt x="21" y="123"/>
                  </a:lnTo>
                  <a:lnTo>
                    <a:pt x="21" y="122"/>
                  </a:lnTo>
                  <a:lnTo>
                    <a:pt x="21" y="120"/>
                  </a:lnTo>
                  <a:lnTo>
                    <a:pt x="22" y="119"/>
                  </a:lnTo>
                  <a:lnTo>
                    <a:pt x="22" y="118"/>
                  </a:lnTo>
                  <a:lnTo>
                    <a:pt x="22" y="117"/>
                  </a:lnTo>
                  <a:lnTo>
                    <a:pt x="23" y="117"/>
                  </a:lnTo>
                  <a:lnTo>
                    <a:pt x="23" y="115"/>
                  </a:lnTo>
                  <a:lnTo>
                    <a:pt x="23" y="114"/>
                  </a:lnTo>
                  <a:lnTo>
                    <a:pt x="25" y="113"/>
                  </a:lnTo>
                  <a:lnTo>
                    <a:pt x="25" y="112"/>
                  </a:lnTo>
                  <a:lnTo>
                    <a:pt x="25" y="110"/>
                  </a:lnTo>
                  <a:lnTo>
                    <a:pt x="26" y="109"/>
                  </a:lnTo>
                  <a:lnTo>
                    <a:pt x="26" y="108"/>
                  </a:lnTo>
                  <a:lnTo>
                    <a:pt x="26" y="107"/>
                  </a:lnTo>
                  <a:lnTo>
                    <a:pt x="27" y="107"/>
                  </a:lnTo>
                  <a:lnTo>
                    <a:pt x="27" y="106"/>
                  </a:lnTo>
                  <a:lnTo>
                    <a:pt x="27" y="104"/>
                  </a:lnTo>
                  <a:lnTo>
                    <a:pt x="28" y="103"/>
                  </a:lnTo>
                  <a:lnTo>
                    <a:pt x="28" y="102"/>
                  </a:lnTo>
                  <a:lnTo>
                    <a:pt x="28" y="101"/>
                  </a:lnTo>
                  <a:lnTo>
                    <a:pt x="30" y="99"/>
                  </a:lnTo>
                  <a:lnTo>
                    <a:pt x="30" y="98"/>
                  </a:lnTo>
                  <a:lnTo>
                    <a:pt x="30" y="97"/>
                  </a:lnTo>
                  <a:lnTo>
                    <a:pt x="31" y="96"/>
                  </a:lnTo>
                  <a:lnTo>
                    <a:pt x="31" y="94"/>
                  </a:lnTo>
                  <a:lnTo>
                    <a:pt x="31" y="93"/>
                  </a:lnTo>
                  <a:lnTo>
                    <a:pt x="32" y="92"/>
                  </a:lnTo>
                  <a:lnTo>
                    <a:pt x="32" y="91"/>
                  </a:lnTo>
                  <a:lnTo>
                    <a:pt x="32" y="89"/>
                  </a:lnTo>
                  <a:lnTo>
                    <a:pt x="33" y="88"/>
                  </a:lnTo>
                  <a:lnTo>
                    <a:pt x="33" y="87"/>
                  </a:lnTo>
                  <a:lnTo>
                    <a:pt x="33" y="86"/>
                  </a:lnTo>
                  <a:lnTo>
                    <a:pt x="35" y="85"/>
                  </a:lnTo>
                  <a:lnTo>
                    <a:pt x="35" y="83"/>
                  </a:lnTo>
                  <a:lnTo>
                    <a:pt x="35" y="82"/>
                  </a:lnTo>
                  <a:lnTo>
                    <a:pt x="35" y="81"/>
                  </a:lnTo>
                  <a:lnTo>
                    <a:pt x="36" y="81"/>
                  </a:lnTo>
                  <a:lnTo>
                    <a:pt x="36" y="80"/>
                  </a:lnTo>
                  <a:lnTo>
                    <a:pt x="36" y="78"/>
                  </a:lnTo>
                  <a:lnTo>
                    <a:pt x="36" y="77"/>
                  </a:lnTo>
                  <a:lnTo>
                    <a:pt x="37" y="76"/>
                  </a:lnTo>
                  <a:lnTo>
                    <a:pt x="37" y="75"/>
                  </a:lnTo>
                  <a:lnTo>
                    <a:pt x="37" y="73"/>
                  </a:lnTo>
                  <a:lnTo>
                    <a:pt x="37" y="72"/>
                  </a:lnTo>
                  <a:lnTo>
                    <a:pt x="38" y="72"/>
                  </a:lnTo>
                  <a:lnTo>
                    <a:pt x="38" y="71"/>
                  </a:lnTo>
                  <a:lnTo>
                    <a:pt x="38" y="70"/>
                  </a:lnTo>
                  <a:lnTo>
                    <a:pt x="40" y="68"/>
                  </a:lnTo>
                  <a:lnTo>
                    <a:pt x="40" y="67"/>
                  </a:lnTo>
                  <a:lnTo>
                    <a:pt x="40" y="66"/>
                  </a:lnTo>
                  <a:lnTo>
                    <a:pt x="41" y="65"/>
                  </a:lnTo>
                  <a:lnTo>
                    <a:pt x="41" y="63"/>
                  </a:lnTo>
                  <a:lnTo>
                    <a:pt x="41" y="62"/>
                  </a:lnTo>
                  <a:lnTo>
                    <a:pt x="41" y="61"/>
                  </a:lnTo>
                  <a:lnTo>
                    <a:pt x="42" y="60"/>
                  </a:lnTo>
                  <a:lnTo>
                    <a:pt x="42" y="59"/>
                  </a:lnTo>
                  <a:lnTo>
                    <a:pt x="42" y="57"/>
                  </a:lnTo>
                  <a:lnTo>
                    <a:pt x="42" y="56"/>
                  </a:lnTo>
                  <a:lnTo>
                    <a:pt x="43" y="56"/>
                  </a:lnTo>
                  <a:lnTo>
                    <a:pt x="43" y="55"/>
                  </a:lnTo>
                  <a:lnTo>
                    <a:pt x="43" y="54"/>
                  </a:lnTo>
                  <a:lnTo>
                    <a:pt x="43" y="52"/>
                  </a:lnTo>
                  <a:lnTo>
                    <a:pt x="45" y="52"/>
                  </a:lnTo>
                  <a:lnTo>
                    <a:pt x="45" y="51"/>
                  </a:lnTo>
                  <a:lnTo>
                    <a:pt x="45" y="50"/>
                  </a:lnTo>
                  <a:lnTo>
                    <a:pt x="45" y="49"/>
                  </a:lnTo>
                  <a:lnTo>
                    <a:pt x="45" y="47"/>
                  </a:lnTo>
                  <a:lnTo>
                    <a:pt x="45" y="46"/>
                  </a:lnTo>
                  <a:lnTo>
                    <a:pt x="45" y="45"/>
                  </a:lnTo>
                  <a:lnTo>
                    <a:pt x="45" y="44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1"/>
                  </a:lnTo>
                  <a:lnTo>
                    <a:pt x="46" y="40"/>
                  </a:lnTo>
                  <a:lnTo>
                    <a:pt x="46" y="39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6" y="35"/>
                  </a:lnTo>
                  <a:lnTo>
                    <a:pt x="46" y="34"/>
                  </a:lnTo>
                  <a:lnTo>
                    <a:pt x="46" y="33"/>
                  </a:lnTo>
                  <a:lnTo>
                    <a:pt x="46" y="31"/>
                  </a:lnTo>
                  <a:lnTo>
                    <a:pt x="46" y="30"/>
                  </a:lnTo>
                  <a:lnTo>
                    <a:pt x="47" y="29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7" y="24"/>
                  </a:lnTo>
                  <a:lnTo>
                    <a:pt x="47" y="23"/>
                  </a:lnTo>
                  <a:lnTo>
                    <a:pt x="48" y="23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8" y="15"/>
                  </a:lnTo>
                  <a:lnTo>
                    <a:pt x="48" y="14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9"/>
                  </a:lnTo>
                  <a:lnTo>
                    <a:pt x="48" y="8"/>
                  </a:lnTo>
                  <a:lnTo>
                    <a:pt x="48" y="7"/>
                  </a:lnTo>
                  <a:lnTo>
                    <a:pt x="48" y="5"/>
                  </a:lnTo>
                  <a:lnTo>
                    <a:pt x="48" y="4"/>
                  </a:lnTo>
                  <a:lnTo>
                    <a:pt x="48" y="3"/>
                  </a:lnTo>
                  <a:lnTo>
                    <a:pt x="48" y="2"/>
                  </a:lnTo>
                  <a:lnTo>
                    <a:pt x="48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85" name="Freeform 439">
              <a:extLst>
                <a:ext uri="{FF2B5EF4-FFF2-40B4-BE49-F238E27FC236}">
                  <a16:creationId xmlns:a16="http://schemas.microsoft.com/office/drawing/2014/main" id="{36D7A39E-FDA6-E347-A674-01357C20B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8675" y="4019550"/>
              <a:ext cx="328613" cy="131763"/>
            </a:xfrm>
            <a:custGeom>
              <a:avLst/>
              <a:gdLst>
                <a:gd name="T0" fmla="*/ 2147483646 w 416"/>
                <a:gd name="T1" fmla="*/ 0 h 164"/>
                <a:gd name="T2" fmla="*/ 2147483646 w 416"/>
                <a:gd name="T3" fmla="*/ 0 h 164"/>
                <a:gd name="T4" fmla="*/ 2147483646 w 416"/>
                <a:gd name="T5" fmla="*/ 0 h 164"/>
                <a:gd name="T6" fmla="*/ 2147483646 w 416"/>
                <a:gd name="T7" fmla="*/ 0 h 164"/>
                <a:gd name="T8" fmla="*/ 2147483646 w 416"/>
                <a:gd name="T9" fmla="*/ 0 h 164"/>
                <a:gd name="T10" fmla="*/ 2147483646 w 416"/>
                <a:gd name="T11" fmla="*/ 2147483646 h 164"/>
                <a:gd name="T12" fmla="*/ 2147483646 w 416"/>
                <a:gd name="T13" fmla="*/ 2147483646 h 164"/>
                <a:gd name="T14" fmla="*/ 2147483646 w 416"/>
                <a:gd name="T15" fmla="*/ 2147483646 h 164"/>
                <a:gd name="T16" fmla="*/ 2147483646 w 416"/>
                <a:gd name="T17" fmla="*/ 2147483646 h 164"/>
                <a:gd name="T18" fmla="*/ 2147483646 w 416"/>
                <a:gd name="T19" fmla="*/ 2147483646 h 164"/>
                <a:gd name="T20" fmla="*/ 2147483646 w 416"/>
                <a:gd name="T21" fmla="*/ 2147483646 h 164"/>
                <a:gd name="T22" fmla="*/ 2147483646 w 416"/>
                <a:gd name="T23" fmla="*/ 2147483646 h 164"/>
                <a:gd name="T24" fmla="*/ 2147483646 w 416"/>
                <a:gd name="T25" fmla="*/ 2147483646 h 164"/>
                <a:gd name="T26" fmla="*/ 2147483646 w 416"/>
                <a:gd name="T27" fmla="*/ 2147483646 h 164"/>
                <a:gd name="T28" fmla="*/ 2147483646 w 416"/>
                <a:gd name="T29" fmla="*/ 2147483646 h 164"/>
                <a:gd name="T30" fmla="*/ 2147483646 w 416"/>
                <a:gd name="T31" fmla="*/ 2147483646 h 164"/>
                <a:gd name="T32" fmla="*/ 2147483646 w 416"/>
                <a:gd name="T33" fmla="*/ 2147483646 h 164"/>
                <a:gd name="T34" fmla="*/ 2147483646 w 416"/>
                <a:gd name="T35" fmla="*/ 2147483646 h 164"/>
                <a:gd name="T36" fmla="*/ 2147483646 w 416"/>
                <a:gd name="T37" fmla="*/ 2147483646 h 164"/>
                <a:gd name="T38" fmla="*/ 2147483646 w 416"/>
                <a:gd name="T39" fmla="*/ 2147483646 h 164"/>
                <a:gd name="T40" fmla="*/ 2147483646 w 416"/>
                <a:gd name="T41" fmla="*/ 2147483646 h 164"/>
                <a:gd name="T42" fmla="*/ 2147483646 w 416"/>
                <a:gd name="T43" fmla="*/ 2147483646 h 164"/>
                <a:gd name="T44" fmla="*/ 2147483646 w 416"/>
                <a:gd name="T45" fmla="*/ 2147483646 h 164"/>
                <a:gd name="T46" fmla="*/ 2147483646 w 416"/>
                <a:gd name="T47" fmla="*/ 2147483646 h 164"/>
                <a:gd name="T48" fmla="*/ 2147483646 w 416"/>
                <a:gd name="T49" fmla="*/ 2147483646 h 164"/>
                <a:gd name="T50" fmla="*/ 2147483646 w 416"/>
                <a:gd name="T51" fmla="*/ 2147483646 h 164"/>
                <a:gd name="T52" fmla="*/ 2147483646 w 416"/>
                <a:gd name="T53" fmla="*/ 2147483646 h 164"/>
                <a:gd name="T54" fmla="*/ 2147483646 w 416"/>
                <a:gd name="T55" fmla="*/ 2147483646 h 164"/>
                <a:gd name="T56" fmla="*/ 2147483646 w 416"/>
                <a:gd name="T57" fmla="*/ 2147483646 h 164"/>
                <a:gd name="T58" fmla="*/ 2147483646 w 416"/>
                <a:gd name="T59" fmla="*/ 2147483646 h 164"/>
                <a:gd name="T60" fmla="*/ 2147483646 w 416"/>
                <a:gd name="T61" fmla="*/ 2147483646 h 164"/>
                <a:gd name="T62" fmla="*/ 2147483646 w 416"/>
                <a:gd name="T63" fmla="*/ 2147483646 h 164"/>
                <a:gd name="T64" fmla="*/ 2147483646 w 416"/>
                <a:gd name="T65" fmla="*/ 2147483646 h 164"/>
                <a:gd name="T66" fmla="*/ 2147483646 w 416"/>
                <a:gd name="T67" fmla="*/ 2147483646 h 164"/>
                <a:gd name="T68" fmla="*/ 2147483646 w 416"/>
                <a:gd name="T69" fmla="*/ 2147483646 h 164"/>
                <a:gd name="T70" fmla="*/ 2147483646 w 416"/>
                <a:gd name="T71" fmla="*/ 2147483646 h 164"/>
                <a:gd name="T72" fmla="*/ 2147483646 w 416"/>
                <a:gd name="T73" fmla="*/ 2147483646 h 164"/>
                <a:gd name="T74" fmla="*/ 2147483646 w 416"/>
                <a:gd name="T75" fmla="*/ 2147483646 h 164"/>
                <a:gd name="T76" fmla="*/ 2147483646 w 416"/>
                <a:gd name="T77" fmla="*/ 2147483646 h 164"/>
                <a:gd name="T78" fmla="*/ 2147483646 w 416"/>
                <a:gd name="T79" fmla="*/ 2147483646 h 164"/>
                <a:gd name="T80" fmla="*/ 2147483646 w 416"/>
                <a:gd name="T81" fmla="*/ 2147483646 h 164"/>
                <a:gd name="T82" fmla="*/ 2147483646 w 416"/>
                <a:gd name="T83" fmla="*/ 2147483646 h 164"/>
                <a:gd name="T84" fmla="*/ 2147483646 w 416"/>
                <a:gd name="T85" fmla="*/ 2147483646 h 164"/>
                <a:gd name="T86" fmla="*/ 2147483646 w 416"/>
                <a:gd name="T87" fmla="*/ 2147483646 h 164"/>
                <a:gd name="T88" fmla="*/ 2147483646 w 416"/>
                <a:gd name="T89" fmla="*/ 2147483646 h 164"/>
                <a:gd name="T90" fmla="*/ 2147483646 w 416"/>
                <a:gd name="T91" fmla="*/ 2147483646 h 164"/>
                <a:gd name="T92" fmla="*/ 2147483646 w 416"/>
                <a:gd name="T93" fmla="*/ 2147483646 h 164"/>
                <a:gd name="T94" fmla="*/ 2147483646 w 416"/>
                <a:gd name="T95" fmla="*/ 2147483646 h 164"/>
                <a:gd name="T96" fmla="*/ 2147483646 w 416"/>
                <a:gd name="T97" fmla="*/ 2147483646 h 164"/>
                <a:gd name="T98" fmla="*/ 2147483646 w 416"/>
                <a:gd name="T99" fmla="*/ 2147483646 h 164"/>
                <a:gd name="T100" fmla="*/ 2147483646 w 416"/>
                <a:gd name="T101" fmla="*/ 2147483646 h 164"/>
                <a:gd name="T102" fmla="*/ 2147483646 w 416"/>
                <a:gd name="T103" fmla="*/ 2147483646 h 164"/>
                <a:gd name="T104" fmla="*/ 2147483646 w 416"/>
                <a:gd name="T105" fmla="*/ 2147483646 h 164"/>
                <a:gd name="T106" fmla="*/ 2147483646 w 416"/>
                <a:gd name="T107" fmla="*/ 2147483646 h 164"/>
                <a:gd name="T108" fmla="*/ 2147483646 w 416"/>
                <a:gd name="T109" fmla="*/ 2147483646 h 164"/>
                <a:gd name="T110" fmla="*/ 2147483646 w 416"/>
                <a:gd name="T111" fmla="*/ 2147483646 h 164"/>
                <a:gd name="T112" fmla="*/ 2147483646 w 416"/>
                <a:gd name="T113" fmla="*/ 2147483646 h 164"/>
                <a:gd name="T114" fmla="*/ 2147483646 w 416"/>
                <a:gd name="T115" fmla="*/ 2147483646 h 164"/>
                <a:gd name="T116" fmla="*/ 2147483646 w 416"/>
                <a:gd name="T117" fmla="*/ 2147483646 h 164"/>
                <a:gd name="T118" fmla="*/ 2147483646 w 416"/>
                <a:gd name="T119" fmla="*/ 2147483646 h 164"/>
                <a:gd name="T120" fmla="*/ 2147483646 w 416"/>
                <a:gd name="T121" fmla="*/ 2147483646 h 1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16" h="164">
                  <a:moveTo>
                    <a:pt x="0" y="0"/>
                  </a:moveTo>
                  <a:lnTo>
                    <a:pt x="16" y="0"/>
                  </a:lnTo>
                  <a:lnTo>
                    <a:pt x="31" y="0"/>
                  </a:lnTo>
                  <a:lnTo>
                    <a:pt x="45" y="0"/>
                  </a:lnTo>
                  <a:lnTo>
                    <a:pt x="58" y="0"/>
                  </a:lnTo>
                  <a:lnTo>
                    <a:pt x="69" y="0"/>
                  </a:lnTo>
                  <a:lnTo>
                    <a:pt x="80" y="0"/>
                  </a:lnTo>
                  <a:lnTo>
                    <a:pt x="92" y="0"/>
                  </a:lnTo>
                  <a:lnTo>
                    <a:pt x="101" y="0"/>
                  </a:lnTo>
                  <a:lnTo>
                    <a:pt x="110" y="0"/>
                  </a:lnTo>
                  <a:lnTo>
                    <a:pt x="119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9" y="0"/>
                  </a:lnTo>
                  <a:lnTo>
                    <a:pt x="145" y="0"/>
                  </a:lnTo>
                  <a:lnTo>
                    <a:pt x="150" y="0"/>
                  </a:lnTo>
                  <a:lnTo>
                    <a:pt x="155" y="0"/>
                  </a:lnTo>
                  <a:lnTo>
                    <a:pt x="158" y="0"/>
                  </a:lnTo>
                  <a:lnTo>
                    <a:pt x="162" y="0"/>
                  </a:lnTo>
                  <a:lnTo>
                    <a:pt x="166" y="0"/>
                  </a:lnTo>
                  <a:lnTo>
                    <a:pt x="168" y="0"/>
                  </a:lnTo>
                  <a:lnTo>
                    <a:pt x="171" y="0"/>
                  </a:lnTo>
                  <a:lnTo>
                    <a:pt x="173" y="0"/>
                  </a:lnTo>
                  <a:lnTo>
                    <a:pt x="176" y="0"/>
                  </a:lnTo>
                  <a:lnTo>
                    <a:pt x="177" y="0"/>
                  </a:lnTo>
                  <a:lnTo>
                    <a:pt x="179" y="0"/>
                  </a:lnTo>
                  <a:lnTo>
                    <a:pt x="181" y="0"/>
                  </a:lnTo>
                  <a:lnTo>
                    <a:pt x="182" y="0"/>
                  </a:lnTo>
                  <a:lnTo>
                    <a:pt x="183" y="0"/>
                  </a:lnTo>
                  <a:lnTo>
                    <a:pt x="184" y="0"/>
                  </a:lnTo>
                  <a:lnTo>
                    <a:pt x="186" y="0"/>
                  </a:lnTo>
                  <a:lnTo>
                    <a:pt x="187" y="0"/>
                  </a:lnTo>
                  <a:lnTo>
                    <a:pt x="188" y="0"/>
                  </a:lnTo>
                  <a:lnTo>
                    <a:pt x="189" y="0"/>
                  </a:lnTo>
                  <a:lnTo>
                    <a:pt x="191" y="0"/>
                  </a:lnTo>
                  <a:lnTo>
                    <a:pt x="192" y="1"/>
                  </a:lnTo>
                  <a:lnTo>
                    <a:pt x="193" y="1"/>
                  </a:lnTo>
                  <a:lnTo>
                    <a:pt x="194" y="1"/>
                  </a:lnTo>
                  <a:lnTo>
                    <a:pt x="196" y="1"/>
                  </a:lnTo>
                  <a:lnTo>
                    <a:pt x="197" y="1"/>
                  </a:lnTo>
                  <a:lnTo>
                    <a:pt x="198" y="1"/>
                  </a:lnTo>
                  <a:lnTo>
                    <a:pt x="199" y="1"/>
                  </a:lnTo>
                  <a:lnTo>
                    <a:pt x="200" y="1"/>
                  </a:lnTo>
                  <a:lnTo>
                    <a:pt x="202" y="1"/>
                  </a:lnTo>
                  <a:lnTo>
                    <a:pt x="203" y="1"/>
                  </a:lnTo>
                  <a:lnTo>
                    <a:pt x="204" y="1"/>
                  </a:lnTo>
                  <a:lnTo>
                    <a:pt x="205" y="2"/>
                  </a:lnTo>
                  <a:lnTo>
                    <a:pt x="207" y="2"/>
                  </a:lnTo>
                  <a:lnTo>
                    <a:pt x="208" y="2"/>
                  </a:lnTo>
                  <a:lnTo>
                    <a:pt x="209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3" y="2"/>
                  </a:lnTo>
                  <a:lnTo>
                    <a:pt x="214" y="4"/>
                  </a:lnTo>
                  <a:lnTo>
                    <a:pt x="215" y="4"/>
                  </a:lnTo>
                  <a:lnTo>
                    <a:pt x="217" y="4"/>
                  </a:lnTo>
                  <a:lnTo>
                    <a:pt x="218" y="4"/>
                  </a:lnTo>
                  <a:lnTo>
                    <a:pt x="219" y="4"/>
                  </a:lnTo>
                  <a:lnTo>
                    <a:pt x="220" y="4"/>
                  </a:lnTo>
                  <a:lnTo>
                    <a:pt x="221" y="5"/>
                  </a:lnTo>
                  <a:lnTo>
                    <a:pt x="223" y="5"/>
                  </a:lnTo>
                  <a:lnTo>
                    <a:pt x="224" y="5"/>
                  </a:lnTo>
                  <a:lnTo>
                    <a:pt x="225" y="5"/>
                  </a:lnTo>
                  <a:lnTo>
                    <a:pt x="226" y="5"/>
                  </a:lnTo>
                  <a:lnTo>
                    <a:pt x="228" y="6"/>
                  </a:lnTo>
                  <a:lnTo>
                    <a:pt x="229" y="6"/>
                  </a:lnTo>
                  <a:lnTo>
                    <a:pt x="230" y="6"/>
                  </a:lnTo>
                  <a:lnTo>
                    <a:pt x="231" y="6"/>
                  </a:lnTo>
                  <a:lnTo>
                    <a:pt x="231" y="7"/>
                  </a:lnTo>
                  <a:lnTo>
                    <a:pt x="233" y="7"/>
                  </a:lnTo>
                  <a:lnTo>
                    <a:pt x="234" y="7"/>
                  </a:lnTo>
                  <a:lnTo>
                    <a:pt x="235" y="7"/>
                  </a:lnTo>
                  <a:lnTo>
                    <a:pt x="236" y="9"/>
                  </a:lnTo>
                  <a:lnTo>
                    <a:pt x="238" y="9"/>
                  </a:lnTo>
                  <a:lnTo>
                    <a:pt x="240" y="10"/>
                  </a:lnTo>
                  <a:lnTo>
                    <a:pt x="241" y="10"/>
                  </a:lnTo>
                  <a:lnTo>
                    <a:pt x="243" y="10"/>
                  </a:lnTo>
                  <a:lnTo>
                    <a:pt x="244" y="11"/>
                  </a:lnTo>
                  <a:lnTo>
                    <a:pt x="245" y="11"/>
                  </a:lnTo>
                  <a:lnTo>
                    <a:pt x="246" y="11"/>
                  </a:lnTo>
                  <a:lnTo>
                    <a:pt x="247" y="12"/>
                  </a:lnTo>
                  <a:lnTo>
                    <a:pt x="249" y="12"/>
                  </a:lnTo>
                  <a:lnTo>
                    <a:pt x="250" y="12"/>
                  </a:lnTo>
                  <a:lnTo>
                    <a:pt x="251" y="13"/>
                  </a:lnTo>
                  <a:lnTo>
                    <a:pt x="252" y="13"/>
                  </a:lnTo>
                  <a:lnTo>
                    <a:pt x="254" y="13"/>
                  </a:lnTo>
                  <a:lnTo>
                    <a:pt x="254" y="15"/>
                  </a:lnTo>
                  <a:lnTo>
                    <a:pt x="255" y="15"/>
                  </a:lnTo>
                  <a:lnTo>
                    <a:pt x="256" y="15"/>
                  </a:lnTo>
                  <a:lnTo>
                    <a:pt x="256" y="16"/>
                  </a:lnTo>
                  <a:lnTo>
                    <a:pt x="257" y="16"/>
                  </a:lnTo>
                  <a:lnTo>
                    <a:pt x="259" y="16"/>
                  </a:lnTo>
                  <a:lnTo>
                    <a:pt x="260" y="17"/>
                  </a:lnTo>
                  <a:lnTo>
                    <a:pt x="261" y="17"/>
                  </a:lnTo>
                  <a:lnTo>
                    <a:pt x="262" y="18"/>
                  </a:lnTo>
                  <a:lnTo>
                    <a:pt x="264" y="18"/>
                  </a:lnTo>
                  <a:lnTo>
                    <a:pt x="265" y="20"/>
                  </a:lnTo>
                  <a:lnTo>
                    <a:pt x="266" y="20"/>
                  </a:lnTo>
                  <a:lnTo>
                    <a:pt x="266" y="21"/>
                  </a:lnTo>
                  <a:lnTo>
                    <a:pt x="267" y="21"/>
                  </a:lnTo>
                  <a:lnTo>
                    <a:pt x="269" y="21"/>
                  </a:lnTo>
                  <a:lnTo>
                    <a:pt x="270" y="22"/>
                  </a:lnTo>
                  <a:lnTo>
                    <a:pt x="271" y="22"/>
                  </a:lnTo>
                  <a:lnTo>
                    <a:pt x="271" y="23"/>
                  </a:lnTo>
                  <a:lnTo>
                    <a:pt x="272" y="23"/>
                  </a:lnTo>
                  <a:lnTo>
                    <a:pt x="273" y="23"/>
                  </a:lnTo>
                  <a:lnTo>
                    <a:pt x="275" y="25"/>
                  </a:lnTo>
                  <a:lnTo>
                    <a:pt x="276" y="25"/>
                  </a:lnTo>
                  <a:lnTo>
                    <a:pt x="276" y="26"/>
                  </a:lnTo>
                  <a:lnTo>
                    <a:pt x="277" y="26"/>
                  </a:lnTo>
                  <a:lnTo>
                    <a:pt x="278" y="26"/>
                  </a:lnTo>
                  <a:lnTo>
                    <a:pt x="278" y="27"/>
                  </a:lnTo>
                  <a:lnTo>
                    <a:pt x="280" y="27"/>
                  </a:lnTo>
                  <a:lnTo>
                    <a:pt x="281" y="27"/>
                  </a:lnTo>
                  <a:lnTo>
                    <a:pt x="281" y="28"/>
                  </a:lnTo>
                  <a:lnTo>
                    <a:pt x="282" y="28"/>
                  </a:lnTo>
                  <a:lnTo>
                    <a:pt x="283" y="30"/>
                  </a:lnTo>
                  <a:lnTo>
                    <a:pt x="285" y="30"/>
                  </a:lnTo>
                  <a:lnTo>
                    <a:pt x="286" y="31"/>
                  </a:lnTo>
                  <a:lnTo>
                    <a:pt x="287" y="32"/>
                  </a:lnTo>
                  <a:lnTo>
                    <a:pt x="288" y="32"/>
                  </a:lnTo>
                  <a:lnTo>
                    <a:pt x="290" y="32"/>
                  </a:lnTo>
                  <a:lnTo>
                    <a:pt x="291" y="33"/>
                  </a:lnTo>
                  <a:lnTo>
                    <a:pt x="292" y="34"/>
                  </a:lnTo>
                  <a:lnTo>
                    <a:pt x="293" y="34"/>
                  </a:lnTo>
                  <a:lnTo>
                    <a:pt x="294" y="36"/>
                  </a:lnTo>
                  <a:lnTo>
                    <a:pt x="296" y="36"/>
                  </a:lnTo>
                  <a:lnTo>
                    <a:pt x="296" y="37"/>
                  </a:lnTo>
                  <a:lnTo>
                    <a:pt x="297" y="37"/>
                  </a:lnTo>
                  <a:lnTo>
                    <a:pt x="298" y="37"/>
                  </a:lnTo>
                  <a:lnTo>
                    <a:pt x="298" y="38"/>
                  </a:lnTo>
                  <a:lnTo>
                    <a:pt x="299" y="38"/>
                  </a:lnTo>
                  <a:lnTo>
                    <a:pt x="301" y="39"/>
                  </a:lnTo>
                  <a:lnTo>
                    <a:pt x="302" y="39"/>
                  </a:lnTo>
                  <a:lnTo>
                    <a:pt x="302" y="41"/>
                  </a:lnTo>
                  <a:lnTo>
                    <a:pt x="303" y="41"/>
                  </a:lnTo>
                  <a:lnTo>
                    <a:pt x="304" y="42"/>
                  </a:lnTo>
                  <a:lnTo>
                    <a:pt x="306" y="42"/>
                  </a:lnTo>
                  <a:lnTo>
                    <a:pt x="306" y="43"/>
                  </a:lnTo>
                  <a:lnTo>
                    <a:pt x="307" y="43"/>
                  </a:lnTo>
                  <a:lnTo>
                    <a:pt x="308" y="43"/>
                  </a:lnTo>
                  <a:lnTo>
                    <a:pt x="308" y="44"/>
                  </a:lnTo>
                  <a:lnTo>
                    <a:pt x="309" y="44"/>
                  </a:lnTo>
                  <a:lnTo>
                    <a:pt x="309" y="46"/>
                  </a:lnTo>
                  <a:lnTo>
                    <a:pt x="311" y="46"/>
                  </a:lnTo>
                  <a:lnTo>
                    <a:pt x="312" y="46"/>
                  </a:lnTo>
                  <a:lnTo>
                    <a:pt x="312" y="47"/>
                  </a:lnTo>
                  <a:lnTo>
                    <a:pt x="313" y="47"/>
                  </a:lnTo>
                  <a:lnTo>
                    <a:pt x="314" y="48"/>
                  </a:lnTo>
                  <a:lnTo>
                    <a:pt x="316" y="48"/>
                  </a:lnTo>
                  <a:lnTo>
                    <a:pt x="316" y="49"/>
                  </a:lnTo>
                  <a:lnTo>
                    <a:pt x="317" y="49"/>
                  </a:lnTo>
                  <a:lnTo>
                    <a:pt x="317" y="51"/>
                  </a:lnTo>
                  <a:lnTo>
                    <a:pt x="318" y="51"/>
                  </a:lnTo>
                  <a:lnTo>
                    <a:pt x="319" y="52"/>
                  </a:lnTo>
                  <a:lnTo>
                    <a:pt x="320" y="52"/>
                  </a:lnTo>
                  <a:lnTo>
                    <a:pt x="320" y="53"/>
                  </a:lnTo>
                  <a:lnTo>
                    <a:pt x="322" y="53"/>
                  </a:lnTo>
                  <a:lnTo>
                    <a:pt x="323" y="54"/>
                  </a:lnTo>
                  <a:lnTo>
                    <a:pt x="324" y="56"/>
                  </a:lnTo>
                  <a:lnTo>
                    <a:pt x="325" y="56"/>
                  </a:lnTo>
                  <a:lnTo>
                    <a:pt x="325" y="57"/>
                  </a:lnTo>
                  <a:lnTo>
                    <a:pt x="327" y="57"/>
                  </a:lnTo>
                  <a:lnTo>
                    <a:pt x="327" y="58"/>
                  </a:lnTo>
                  <a:lnTo>
                    <a:pt x="328" y="58"/>
                  </a:lnTo>
                  <a:lnTo>
                    <a:pt x="328" y="59"/>
                  </a:lnTo>
                  <a:lnTo>
                    <a:pt x="329" y="59"/>
                  </a:lnTo>
                  <a:lnTo>
                    <a:pt x="330" y="59"/>
                  </a:lnTo>
                  <a:lnTo>
                    <a:pt x="330" y="60"/>
                  </a:lnTo>
                  <a:lnTo>
                    <a:pt x="332" y="60"/>
                  </a:lnTo>
                  <a:lnTo>
                    <a:pt x="332" y="62"/>
                  </a:lnTo>
                  <a:lnTo>
                    <a:pt x="333" y="62"/>
                  </a:lnTo>
                  <a:lnTo>
                    <a:pt x="333" y="63"/>
                  </a:lnTo>
                  <a:lnTo>
                    <a:pt x="334" y="63"/>
                  </a:lnTo>
                  <a:lnTo>
                    <a:pt x="335" y="64"/>
                  </a:lnTo>
                  <a:lnTo>
                    <a:pt x="337" y="64"/>
                  </a:lnTo>
                  <a:lnTo>
                    <a:pt x="337" y="65"/>
                  </a:lnTo>
                  <a:lnTo>
                    <a:pt x="338" y="65"/>
                  </a:lnTo>
                  <a:lnTo>
                    <a:pt x="339" y="67"/>
                  </a:lnTo>
                  <a:lnTo>
                    <a:pt x="340" y="67"/>
                  </a:lnTo>
                  <a:lnTo>
                    <a:pt x="340" y="68"/>
                  </a:lnTo>
                  <a:lnTo>
                    <a:pt x="341" y="68"/>
                  </a:lnTo>
                  <a:lnTo>
                    <a:pt x="341" y="69"/>
                  </a:lnTo>
                  <a:lnTo>
                    <a:pt x="343" y="69"/>
                  </a:lnTo>
                  <a:lnTo>
                    <a:pt x="344" y="70"/>
                  </a:lnTo>
                  <a:lnTo>
                    <a:pt x="345" y="72"/>
                  </a:lnTo>
                  <a:lnTo>
                    <a:pt x="346" y="73"/>
                  </a:lnTo>
                  <a:lnTo>
                    <a:pt x="348" y="74"/>
                  </a:lnTo>
                  <a:lnTo>
                    <a:pt x="349" y="75"/>
                  </a:lnTo>
                  <a:lnTo>
                    <a:pt x="350" y="77"/>
                  </a:lnTo>
                  <a:lnTo>
                    <a:pt x="350" y="78"/>
                  </a:lnTo>
                  <a:lnTo>
                    <a:pt x="351" y="78"/>
                  </a:lnTo>
                  <a:lnTo>
                    <a:pt x="351" y="79"/>
                  </a:lnTo>
                  <a:lnTo>
                    <a:pt x="353" y="79"/>
                  </a:lnTo>
                  <a:lnTo>
                    <a:pt x="353" y="80"/>
                  </a:lnTo>
                  <a:lnTo>
                    <a:pt x="354" y="80"/>
                  </a:lnTo>
                  <a:lnTo>
                    <a:pt x="354" y="81"/>
                  </a:lnTo>
                  <a:lnTo>
                    <a:pt x="355" y="81"/>
                  </a:lnTo>
                  <a:lnTo>
                    <a:pt x="355" y="83"/>
                  </a:lnTo>
                  <a:lnTo>
                    <a:pt x="356" y="83"/>
                  </a:lnTo>
                  <a:lnTo>
                    <a:pt x="356" y="84"/>
                  </a:lnTo>
                  <a:lnTo>
                    <a:pt x="358" y="84"/>
                  </a:lnTo>
                  <a:lnTo>
                    <a:pt x="358" y="85"/>
                  </a:lnTo>
                  <a:lnTo>
                    <a:pt x="358" y="86"/>
                  </a:lnTo>
                  <a:lnTo>
                    <a:pt x="359" y="86"/>
                  </a:lnTo>
                  <a:lnTo>
                    <a:pt x="360" y="88"/>
                  </a:lnTo>
                  <a:lnTo>
                    <a:pt x="360" y="89"/>
                  </a:lnTo>
                  <a:lnTo>
                    <a:pt x="361" y="89"/>
                  </a:lnTo>
                  <a:lnTo>
                    <a:pt x="361" y="90"/>
                  </a:lnTo>
                  <a:lnTo>
                    <a:pt x="363" y="90"/>
                  </a:lnTo>
                  <a:lnTo>
                    <a:pt x="363" y="91"/>
                  </a:lnTo>
                  <a:lnTo>
                    <a:pt x="364" y="93"/>
                  </a:lnTo>
                  <a:lnTo>
                    <a:pt x="365" y="94"/>
                  </a:lnTo>
                  <a:lnTo>
                    <a:pt x="366" y="95"/>
                  </a:lnTo>
                  <a:lnTo>
                    <a:pt x="366" y="96"/>
                  </a:lnTo>
                  <a:lnTo>
                    <a:pt x="367" y="96"/>
                  </a:lnTo>
                  <a:lnTo>
                    <a:pt x="367" y="98"/>
                  </a:lnTo>
                  <a:lnTo>
                    <a:pt x="369" y="99"/>
                  </a:lnTo>
                  <a:lnTo>
                    <a:pt x="370" y="100"/>
                  </a:lnTo>
                  <a:lnTo>
                    <a:pt x="371" y="101"/>
                  </a:lnTo>
                  <a:lnTo>
                    <a:pt x="372" y="103"/>
                  </a:lnTo>
                  <a:lnTo>
                    <a:pt x="372" y="104"/>
                  </a:lnTo>
                  <a:lnTo>
                    <a:pt x="374" y="104"/>
                  </a:lnTo>
                  <a:lnTo>
                    <a:pt x="374" y="105"/>
                  </a:lnTo>
                  <a:lnTo>
                    <a:pt x="375" y="105"/>
                  </a:lnTo>
                  <a:lnTo>
                    <a:pt x="375" y="106"/>
                  </a:lnTo>
                  <a:lnTo>
                    <a:pt x="376" y="107"/>
                  </a:lnTo>
                  <a:lnTo>
                    <a:pt x="376" y="109"/>
                  </a:lnTo>
                  <a:lnTo>
                    <a:pt x="377" y="109"/>
                  </a:lnTo>
                  <a:lnTo>
                    <a:pt x="377" y="110"/>
                  </a:lnTo>
                  <a:lnTo>
                    <a:pt x="379" y="110"/>
                  </a:lnTo>
                  <a:lnTo>
                    <a:pt x="379" y="111"/>
                  </a:lnTo>
                  <a:lnTo>
                    <a:pt x="380" y="112"/>
                  </a:lnTo>
                  <a:lnTo>
                    <a:pt x="380" y="114"/>
                  </a:lnTo>
                  <a:lnTo>
                    <a:pt x="381" y="115"/>
                  </a:lnTo>
                  <a:lnTo>
                    <a:pt x="382" y="116"/>
                  </a:lnTo>
                  <a:lnTo>
                    <a:pt x="384" y="117"/>
                  </a:lnTo>
                  <a:lnTo>
                    <a:pt x="385" y="119"/>
                  </a:lnTo>
                  <a:lnTo>
                    <a:pt x="385" y="120"/>
                  </a:lnTo>
                  <a:lnTo>
                    <a:pt x="386" y="121"/>
                  </a:lnTo>
                  <a:lnTo>
                    <a:pt x="387" y="122"/>
                  </a:lnTo>
                  <a:lnTo>
                    <a:pt x="387" y="124"/>
                  </a:lnTo>
                  <a:lnTo>
                    <a:pt x="389" y="125"/>
                  </a:lnTo>
                  <a:lnTo>
                    <a:pt x="390" y="126"/>
                  </a:lnTo>
                  <a:lnTo>
                    <a:pt x="390" y="127"/>
                  </a:lnTo>
                  <a:lnTo>
                    <a:pt x="391" y="127"/>
                  </a:lnTo>
                  <a:lnTo>
                    <a:pt x="391" y="128"/>
                  </a:lnTo>
                  <a:lnTo>
                    <a:pt x="392" y="130"/>
                  </a:lnTo>
                  <a:lnTo>
                    <a:pt x="392" y="131"/>
                  </a:lnTo>
                  <a:lnTo>
                    <a:pt x="393" y="131"/>
                  </a:lnTo>
                  <a:lnTo>
                    <a:pt x="393" y="132"/>
                  </a:lnTo>
                  <a:lnTo>
                    <a:pt x="395" y="133"/>
                  </a:lnTo>
                  <a:lnTo>
                    <a:pt x="396" y="135"/>
                  </a:lnTo>
                  <a:lnTo>
                    <a:pt x="396" y="136"/>
                  </a:lnTo>
                  <a:lnTo>
                    <a:pt x="397" y="136"/>
                  </a:lnTo>
                  <a:lnTo>
                    <a:pt x="397" y="137"/>
                  </a:lnTo>
                  <a:lnTo>
                    <a:pt x="398" y="138"/>
                  </a:lnTo>
                  <a:lnTo>
                    <a:pt x="398" y="140"/>
                  </a:lnTo>
                  <a:lnTo>
                    <a:pt x="400" y="141"/>
                  </a:lnTo>
                  <a:lnTo>
                    <a:pt x="401" y="141"/>
                  </a:lnTo>
                  <a:lnTo>
                    <a:pt x="401" y="142"/>
                  </a:lnTo>
                  <a:lnTo>
                    <a:pt x="402" y="143"/>
                  </a:lnTo>
                  <a:lnTo>
                    <a:pt x="403" y="145"/>
                  </a:lnTo>
                  <a:lnTo>
                    <a:pt x="403" y="146"/>
                  </a:lnTo>
                  <a:lnTo>
                    <a:pt x="405" y="147"/>
                  </a:lnTo>
                  <a:lnTo>
                    <a:pt x="406" y="148"/>
                  </a:lnTo>
                  <a:lnTo>
                    <a:pt x="406" y="150"/>
                  </a:lnTo>
                  <a:lnTo>
                    <a:pt x="407" y="151"/>
                  </a:lnTo>
                  <a:lnTo>
                    <a:pt x="408" y="152"/>
                  </a:lnTo>
                  <a:lnTo>
                    <a:pt x="408" y="153"/>
                  </a:lnTo>
                  <a:lnTo>
                    <a:pt x="410" y="153"/>
                  </a:lnTo>
                  <a:lnTo>
                    <a:pt x="410" y="154"/>
                  </a:lnTo>
                  <a:lnTo>
                    <a:pt x="411" y="156"/>
                  </a:lnTo>
                  <a:lnTo>
                    <a:pt x="411" y="157"/>
                  </a:lnTo>
                  <a:lnTo>
                    <a:pt x="412" y="158"/>
                  </a:lnTo>
                  <a:lnTo>
                    <a:pt x="412" y="159"/>
                  </a:lnTo>
                  <a:lnTo>
                    <a:pt x="413" y="159"/>
                  </a:lnTo>
                  <a:lnTo>
                    <a:pt x="413" y="161"/>
                  </a:lnTo>
                  <a:lnTo>
                    <a:pt x="414" y="162"/>
                  </a:lnTo>
                  <a:lnTo>
                    <a:pt x="414" y="163"/>
                  </a:lnTo>
                  <a:lnTo>
                    <a:pt x="416" y="164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86" name="Freeform 441">
              <a:extLst>
                <a:ext uri="{FF2B5EF4-FFF2-40B4-BE49-F238E27FC236}">
                  <a16:creationId xmlns:a16="http://schemas.microsoft.com/office/drawing/2014/main" id="{E373D65A-0DCF-CE47-9A22-FA31442EB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8675" y="4151313"/>
              <a:ext cx="328613" cy="131762"/>
            </a:xfrm>
            <a:custGeom>
              <a:avLst/>
              <a:gdLst>
                <a:gd name="T0" fmla="*/ 2147483646 w 416"/>
                <a:gd name="T1" fmla="*/ 2147483646 h 164"/>
                <a:gd name="T2" fmla="*/ 2147483646 w 416"/>
                <a:gd name="T3" fmla="*/ 2147483646 h 164"/>
                <a:gd name="T4" fmla="*/ 2147483646 w 416"/>
                <a:gd name="T5" fmla="*/ 2147483646 h 164"/>
                <a:gd name="T6" fmla="*/ 2147483646 w 416"/>
                <a:gd name="T7" fmla="*/ 2147483646 h 164"/>
                <a:gd name="T8" fmla="*/ 2147483646 w 416"/>
                <a:gd name="T9" fmla="*/ 2147483646 h 164"/>
                <a:gd name="T10" fmla="*/ 2147483646 w 416"/>
                <a:gd name="T11" fmla="*/ 2147483646 h 164"/>
                <a:gd name="T12" fmla="*/ 2147483646 w 416"/>
                <a:gd name="T13" fmla="*/ 2147483646 h 164"/>
                <a:gd name="T14" fmla="*/ 2147483646 w 416"/>
                <a:gd name="T15" fmla="*/ 2147483646 h 164"/>
                <a:gd name="T16" fmla="*/ 2147483646 w 416"/>
                <a:gd name="T17" fmla="*/ 2147483646 h 164"/>
                <a:gd name="T18" fmla="*/ 2147483646 w 416"/>
                <a:gd name="T19" fmla="*/ 2147483646 h 164"/>
                <a:gd name="T20" fmla="*/ 2147483646 w 416"/>
                <a:gd name="T21" fmla="*/ 2147483646 h 164"/>
                <a:gd name="T22" fmla="*/ 2147483646 w 416"/>
                <a:gd name="T23" fmla="*/ 2147483646 h 164"/>
                <a:gd name="T24" fmla="*/ 2147483646 w 416"/>
                <a:gd name="T25" fmla="*/ 2147483646 h 164"/>
                <a:gd name="T26" fmla="*/ 2147483646 w 416"/>
                <a:gd name="T27" fmla="*/ 2147483646 h 164"/>
                <a:gd name="T28" fmla="*/ 2147483646 w 416"/>
                <a:gd name="T29" fmla="*/ 2147483646 h 164"/>
                <a:gd name="T30" fmla="*/ 2147483646 w 416"/>
                <a:gd name="T31" fmla="*/ 2147483646 h 164"/>
                <a:gd name="T32" fmla="*/ 2147483646 w 416"/>
                <a:gd name="T33" fmla="*/ 2147483646 h 164"/>
                <a:gd name="T34" fmla="*/ 2147483646 w 416"/>
                <a:gd name="T35" fmla="*/ 2147483646 h 164"/>
                <a:gd name="T36" fmla="*/ 2147483646 w 416"/>
                <a:gd name="T37" fmla="*/ 2147483646 h 164"/>
                <a:gd name="T38" fmla="*/ 2147483646 w 416"/>
                <a:gd name="T39" fmla="*/ 2147483646 h 164"/>
                <a:gd name="T40" fmla="*/ 2147483646 w 416"/>
                <a:gd name="T41" fmla="*/ 2147483646 h 164"/>
                <a:gd name="T42" fmla="*/ 2147483646 w 416"/>
                <a:gd name="T43" fmla="*/ 2147483646 h 164"/>
                <a:gd name="T44" fmla="*/ 2147483646 w 416"/>
                <a:gd name="T45" fmla="*/ 2147483646 h 164"/>
                <a:gd name="T46" fmla="*/ 2147483646 w 416"/>
                <a:gd name="T47" fmla="*/ 2147483646 h 164"/>
                <a:gd name="T48" fmla="*/ 2147483646 w 416"/>
                <a:gd name="T49" fmla="*/ 2147483646 h 164"/>
                <a:gd name="T50" fmla="*/ 2147483646 w 416"/>
                <a:gd name="T51" fmla="*/ 2147483646 h 164"/>
                <a:gd name="T52" fmla="*/ 2147483646 w 416"/>
                <a:gd name="T53" fmla="*/ 2147483646 h 164"/>
                <a:gd name="T54" fmla="*/ 2147483646 w 416"/>
                <a:gd name="T55" fmla="*/ 2147483646 h 164"/>
                <a:gd name="T56" fmla="*/ 2147483646 w 416"/>
                <a:gd name="T57" fmla="*/ 2147483646 h 164"/>
                <a:gd name="T58" fmla="*/ 2147483646 w 416"/>
                <a:gd name="T59" fmla="*/ 2147483646 h 164"/>
                <a:gd name="T60" fmla="*/ 2147483646 w 416"/>
                <a:gd name="T61" fmla="*/ 2147483646 h 164"/>
                <a:gd name="T62" fmla="*/ 2147483646 w 416"/>
                <a:gd name="T63" fmla="*/ 2147483646 h 164"/>
                <a:gd name="T64" fmla="*/ 2147483646 w 416"/>
                <a:gd name="T65" fmla="*/ 2147483646 h 164"/>
                <a:gd name="T66" fmla="*/ 2147483646 w 416"/>
                <a:gd name="T67" fmla="*/ 2147483646 h 164"/>
                <a:gd name="T68" fmla="*/ 2147483646 w 416"/>
                <a:gd name="T69" fmla="*/ 2147483646 h 164"/>
                <a:gd name="T70" fmla="*/ 2147483646 w 416"/>
                <a:gd name="T71" fmla="*/ 2147483646 h 164"/>
                <a:gd name="T72" fmla="*/ 2147483646 w 416"/>
                <a:gd name="T73" fmla="*/ 2147483646 h 164"/>
                <a:gd name="T74" fmla="*/ 2147483646 w 416"/>
                <a:gd name="T75" fmla="*/ 2147483646 h 164"/>
                <a:gd name="T76" fmla="*/ 2147483646 w 416"/>
                <a:gd name="T77" fmla="*/ 2147483646 h 164"/>
                <a:gd name="T78" fmla="*/ 2147483646 w 416"/>
                <a:gd name="T79" fmla="*/ 2147483646 h 164"/>
                <a:gd name="T80" fmla="*/ 2147483646 w 416"/>
                <a:gd name="T81" fmla="*/ 2147483646 h 164"/>
                <a:gd name="T82" fmla="*/ 2147483646 w 416"/>
                <a:gd name="T83" fmla="*/ 2147483646 h 164"/>
                <a:gd name="T84" fmla="*/ 2147483646 w 416"/>
                <a:gd name="T85" fmla="*/ 2147483646 h 164"/>
                <a:gd name="T86" fmla="*/ 2147483646 w 416"/>
                <a:gd name="T87" fmla="*/ 2147483646 h 164"/>
                <a:gd name="T88" fmla="*/ 2147483646 w 416"/>
                <a:gd name="T89" fmla="*/ 2147483646 h 164"/>
                <a:gd name="T90" fmla="*/ 2147483646 w 416"/>
                <a:gd name="T91" fmla="*/ 2147483646 h 164"/>
                <a:gd name="T92" fmla="*/ 2147483646 w 416"/>
                <a:gd name="T93" fmla="*/ 2147483646 h 164"/>
                <a:gd name="T94" fmla="*/ 2147483646 w 416"/>
                <a:gd name="T95" fmla="*/ 2147483646 h 164"/>
                <a:gd name="T96" fmla="*/ 2147483646 w 416"/>
                <a:gd name="T97" fmla="*/ 2147483646 h 164"/>
                <a:gd name="T98" fmla="*/ 2147483646 w 416"/>
                <a:gd name="T99" fmla="*/ 2147483646 h 164"/>
                <a:gd name="T100" fmla="*/ 2147483646 w 416"/>
                <a:gd name="T101" fmla="*/ 2147483646 h 164"/>
                <a:gd name="T102" fmla="*/ 2147483646 w 416"/>
                <a:gd name="T103" fmla="*/ 2147483646 h 164"/>
                <a:gd name="T104" fmla="*/ 2147483646 w 416"/>
                <a:gd name="T105" fmla="*/ 2147483646 h 164"/>
                <a:gd name="T106" fmla="*/ 2147483646 w 416"/>
                <a:gd name="T107" fmla="*/ 2147483646 h 164"/>
                <a:gd name="T108" fmla="*/ 2147483646 w 416"/>
                <a:gd name="T109" fmla="*/ 2147483646 h 164"/>
                <a:gd name="T110" fmla="*/ 2147483646 w 416"/>
                <a:gd name="T111" fmla="*/ 2147483646 h 164"/>
                <a:gd name="T112" fmla="*/ 2147483646 w 416"/>
                <a:gd name="T113" fmla="*/ 2147483646 h 164"/>
                <a:gd name="T114" fmla="*/ 2147483646 w 416"/>
                <a:gd name="T115" fmla="*/ 2147483646 h 164"/>
                <a:gd name="T116" fmla="*/ 2147483646 w 416"/>
                <a:gd name="T117" fmla="*/ 2147483646 h 164"/>
                <a:gd name="T118" fmla="*/ 2147483646 w 416"/>
                <a:gd name="T119" fmla="*/ 2147483646 h 164"/>
                <a:gd name="T120" fmla="*/ 2147483646 w 416"/>
                <a:gd name="T121" fmla="*/ 2147483646 h 1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16" h="164">
                  <a:moveTo>
                    <a:pt x="0" y="164"/>
                  </a:moveTo>
                  <a:lnTo>
                    <a:pt x="16" y="164"/>
                  </a:lnTo>
                  <a:lnTo>
                    <a:pt x="31" y="164"/>
                  </a:lnTo>
                  <a:lnTo>
                    <a:pt x="45" y="164"/>
                  </a:lnTo>
                  <a:lnTo>
                    <a:pt x="58" y="164"/>
                  </a:lnTo>
                  <a:lnTo>
                    <a:pt x="69" y="164"/>
                  </a:lnTo>
                  <a:lnTo>
                    <a:pt x="80" y="164"/>
                  </a:lnTo>
                  <a:lnTo>
                    <a:pt x="92" y="164"/>
                  </a:lnTo>
                  <a:lnTo>
                    <a:pt x="101" y="164"/>
                  </a:lnTo>
                  <a:lnTo>
                    <a:pt x="110" y="164"/>
                  </a:lnTo>
                  <a:lnTo>
                    <a:pt x="119" y="164"/>
                  </a:lnTo>
                  <a:lnTo>
                    <a:pt x="126" y="164"/>
                  </a:lnTo>
                  <a:lnTo>
                    <a:pt x="132" y="164"/>
                  </a:lnTo>
                  <a:lnTo>
                    <a:pt x="139" y="164"/>
                  </a:lnTo>
                  <a:lnTo>
                    <a:pt x="145" y="164"/>
                  </a:lnTo>
                  <a:lnTo>
                    <a:pt x="150" y="164"/>
                  </a:lnTo>
                  <a:lnTo>
                    <a:pt x="155" y="164"/>
                  </a:lnTo>
                  <a:lnTo>
                    <a:pt x="158" y="164"/>
                  </a:lnTo>
                  <a:lnTo>
                    <a:pt x="162" y="164"/>
                  </a:lnTo>
                  <a:lnTo>
                    <a:pt x="166" y="164"/>
                  </a:lnTo>
                  <a:lnTo>
                    <a:pt x="168" y="164"/>
                  </a:lnTo>
                  <a:lnTo>
                    <a:pt x="171" y="164"/>
                  </a:lnTo>
                  <a:lnTo>
                    <a:pt x="173" y="164"/>
                  </a:lnTo>
                  <a:lnTo>
                    <a:pt x="176" y="164"/>
                  </a:lnTo>
                  <a:lnTo>
                    <a:pt x="177" y="164"/>
                  </a:lnTo>
                  <a:lnTo>
                    <a:pt x="179" y="164"/>
                  </a:lnTo>
                  <a:lnTo>
                    <a:pt x="181" y="164"/>
                  </a:lnTo>
                  <a:lnTo>
                    <a:pt x="182" y="164"/>
                  </a:lnTo>
                  <a:lnTo>
                    <a:pt x="183" y="164"/>
                  </a:lnTo>
                  <a:lnTo>
                    <a:pt x="184" y="164"/>
                  </a:lnTo>
                  <a:lnTo>
                    <a:pt x="186" y="164"/>
                  </a:lnTo>
                  <a:lnTo>
                    <a:pt x="187" y="164"/>
                  </a:lnTo>
                  <a:lnTo>
                    <a:pt x="188" y="164"/>
                  </a:lnTo>
                  <a:lnTo>
                    <a:pt x="189" y="164"/>
                  </a:lnTo>
                  <a:lnTo>
                    <a:pt x="191" y="163"/>
                  </a:lnTo>
                  <a:lnTo>
                    <a:pt x="192" y="163"/>
                  </a:lnTo>
                  <a:lnTo>
                    <a:pt x="193" y="163"/>
                  </a:lnTo>
                  <a:lnTo>
                    <a:pt x="194" y="163"/>
                  </a:lnTo>
                  <a:lnTo>
                    <a:pt x="196" y="163"/>
                  </a:lnTo>
                  <a:lnTo>
                    <a:pt x="197" y="163"/>
                  </a:lnTo>
                  <a:lnTo>
                    <a:pt x="198" y="163"/>
                  </a:lnTo>
                  <a:lnTo>
                    <a:pt x="199" y="163"/>
                  </a:lnTo>
                  <a:lnTo>
                    <a:pt x="200" y="163"/>
                  </a:lnTo>
                  <a:lnTo>
                    <a:pt x="202" y="163"/>
                  </a:lnTo>
                  <a:lnTo>
                    <a:pt x="203" y="163"/>
                  </a:lnTo>
                  <a:lnTo>
                    <a:pt x="204" y="163"/>
                  </a:lnTo>
                  <a:lnTo>
                    <a:pt x="205" y="162"/>
                  </a:lnTo>
                  <a:lnTo>
                    <a:pt x="207" y="162"/>
                  </a:lnTo>
                  <a:lnTo>
                    <a:pt x="208" y="162"/>
                  </a:lnTo>
                  <a:lnTo>
                    <a:pt x="209" y="162"/>
                  </a:lnTo>
                  <a:lnTo>
                    <a:pt x="210" y="162"/>
                  </a:lnTo>
                  <a:lnTo>
                    <a:pt x="212" y="162"/>
                  </a:lnTo>
                  <a:lnTo>
                    <a:pt x="213" y="162"/>
                  </a:lnTo>
                  <a:lnTo>
                    <a:pt x="214" y="160"/>
                  </a:lnTo>
                  <a:lnTo>
                    <a:pt x="215" y="160"/>
                  </a:lnTo>
                  <a:lnTo>
                    <a:pt x="217" y="160"/>
                  </a:lnTo>
                  <a:lnTo>
                    <a:pt x="218" y="160"/>
                  </a:lnTo>
                  <a:lnTo>
                    <a:pt x="219" y="160"/>
                  </a:lnTo>
                  <a:lnTo>
                    <a:pt x="220" y="160"/>
                  </a:lnTo>
                  <a:lnTo>
                    <a:pt x="221" y="159"/>
                  </a:lnTo>
                  <a:lnTo>
                    <a:pt x="223" y="159"/>
                  </a:lnTo>
                  <a:lnTo>
                    <a:pt x="224" y="159"/>
                  </a:lnTo>
                  <a:lnTo>
                    <a:pt x="225" y="159"/>
                  </a:lnTo>
                  <a:lnTo>
                    <a:pt x="226" y="159"/>
                  </a:lnTo>
                  <a:lnTo>
                    <a:pt x="228" y="158"/>
                  </a:lnTo>
                  <a:lnTo>
                    <a:pt x="229" y="158"/>
                  </a:lnTo>
                  <a:lnTo>
                    <a:pt x="230" y="158"/>
                  </a:lnTo>
                  <a:lnTo>
                    <a:pt x="231" y="158"/>
                  </a:lnTo>
                  <a:lnTo>
                    <a:pt x="231" y="157"/>
                  </a:lnTo>
                  <a:lnTo>
                    <a:pt x="233" y="157"/>
                  </a:lnTo>
                  <a:lnTo>
                    <a:pt x="234" y="157"/>
                  </a:lnTo>
                  <a:lnTo>
                    <a:pt x="235" y="157"/>
                  </a:lnTo>
                  <a:lnTo>
                    <a:pt x="236" y="155"/>
                  </a:lnTo>
                  <a:lnTo>
                    <a:pt x="238" y="155"/>
                  </a:lnTo>
                  <a:lnTo>
                    <a:pt x="240" y="154"/>
                  </a:lnTo>
                  <a:lnTo>
                    <a:pt x="241" y="154"/>
                  </a:lnTo>
                  <a:lnTo>
                    <a:pt x="243" y="154"/>
                  </a:lnTo>
                  <a:lnTo>
                    <a:pt x="244" y="153"/>
                  </a:lnTo>
                  <a:lnTo>
                    <a:pt x="245" y="153"/>
                  </a:lnTo>
                  <a:lnTo>
                    <a:pt x="246" y="153"/>
                  </a:lnTo>
                  <a:lnTo>
                    <a:pt x="247" y="152"/>
                  </a:lnTo>
                  <a:lnTo>
                    <a:pt x="249" y="152"/>
                  </a:lnTo>
                  <a:lnTo>
                    <a:pt x="250" y="152"/>
                  </a:lnTo>
                  <a:lnTo>
                    <a:pt x="251" y="150"/>
                  </a:lnTo>
                  <a:lnTo>
                    <a:pt x="252" y="150"/>
                  </a:lnTo>
                  <a:lnTo>
                    <a:pt x="254" y="150"/>
                  </a:lnTo>
                  <a:lnTo>
                    <a:pt x="254" y="149"/>
                  </a:lnTo>
                  <a:lnTo>
                    <a:pt x="255" y="149"/>
                  </a:lnTo>
                  <a:lnTo>
                    <a:pt x="256" y="149"/>
                  </a:lnTo>
                  <a:lnTo>
                    <a:pt x="256" y="148"/>
                  </a:lnTo>
                  <a:lnTo>
                    <a:pt x="257" y="148"/>
                  </a:lnTo>
                  <a:lnTo>
                    <a:pt x="259" y="148"/>
                  </a:lnTo>
                  <a:lnTo>
                    <a:pt x="260" y="147"/>
                  </a:lnTo>
                  <a:lnTo>
                    <a:pt x="261" y="147"/>
                  </a:lnTo>
                  <a:lnTo>
                    <a:pt x="262" y="146"/>
                  </a:lnTo>
                  <a:lnTo>
                    <a:pt x="264" y="146"/>
                  </a:lnTo>
                  <a:lnTo>
                    <a:pt x="265" y="144"/>
                  </a:lnTo>
                  <a:lnTo>
                    <a:pt x="266" y="144"/>
                  </a:lnTo>
                  <a:lnTo>
                    <a:pt x="266" y="143"/>
                  </a:lnTo>
                  <a:lnTo>
                    <a:pt x="267" y="143"/>
                  </a:lnTo>
                  <a:lnTo>
                    <a:pt x="269" y="143"/>
                  </a:lnTo>
                  <a:lnTo>
                    <a:pt x="270" y="142"/>
                  </a:lnTo>
                  <a:lnTo>
                    <a:pt x="271" y="142"/>
                  </a:lnTo>
                  <a:lnTo>
                    <a:pt x="271" y="141"/>
                  </a:lnTo>
                  <a:lnTo>
                    <a:pt x="272" y="141"/>
                  </a:lnTo>
                  <a:lnTo>
                    <a:pt x="273" y="141"/>
                  </a:lnTo>
                  <a:lnTo>
                    <a:pt x="273" y="139"/>
                  </a:lnTo>
                  <a:lnTo>
                    <a:pt x="275" y="139"/>
                  </a:lnTo>
                  <a:lnTo>
                    <a:pt x="276" y="138"/>
                  </a:lnTo>
                  <a:lnTo>
                    <a:pt x="277" y="138"/>
                  </a:lnTo>
                  <a:lnTo>
                    <a:pt x="278" y="138"/>
                  </a:lnTo>
                  <a:lnTo>
                    <a:pt x="278" y="137"/>
                  </a:lnTo>
                  <a:lnTo>
                    <a:pt x="280" y="137"/>
                  </a:lnTo>
                  <a:lnTo>
                    <a:pt x="281" y="137"/>
                  </a:lnTo>
                  <a:lnTo>
                    <a:pt x="281" y="136"/>
                  </a:lnTo>
                  <a:lnTo>
                    <a:pt x="282" y="136"/>
                  </a:lnTo>
                  <a:lnTo>
                    <a:pt x="283" y="134"/>
                  </a:lnTo>
                  <a:lnTo>
                    <a:pt x="285" y="134"/>
                  </a:lnTo>
                  <a:lnTo>
                    <a:pt x="286" y="133"/>
                  </a:lnTo>
                  <a:lnTo>
                    <a:pt x="287" y="132"/>
                  </a:lnTo>
                  <a:lnTo>
                    <a:pt x="288" y="132"/>
                  </a:lnTo>
                  <a:lnTo>
                    <a:pt x="290" y="132"/>
                  </a:lnTo>
                  <a:lnTo>
                    <a:pt x="291" y="131"/>
                  </a:lnTo>
                  <a:lnTo>
                    <a:pt x="292" y="129"/>
                  </a:lnTo>
                  <a:lnTo>
                    <a:pt x="293" y="129"/>
                  </a:lnTo>
                  <a:lnTo>
                    <a:pt x="293" y="128"/>
                  </a:lnTo>
                  <a:lnTo>
                    <a:pt x="294" y="128"/>
                  </a:lnTo>
                  <a:lnTo>
                    <a:pt x="296" y="128"/>
                  </a:lnTo>
                  <a:lnTo>
                    <a:pt x="296" y="127"/>
                  </a:lnTo>
                  <a:lnTo>
                    <a:pt x="297" y="127"/>
                  </a:lnTo>
                  <a:lnTo>
                    <a:pt x="298" y="126"/>
                  </a:lnTo>
                  <a:lnTo>
                    <a:pt x="299" y="126"/>
                  </a:lnTo>
                  <a:lnTo>
                    <a:pt x="301" y="125"/>
                  </a:lnTo>
                  <a:lnTo>
                    <a:pt x="302" y="125"/>
                  </a:lnTo>
                  <a:lnTo>
                    <a:pt x="302" y="123"/>
                  </a:lnTo>
                  <a:lnTo>
                    <a:pt x="303" y="123"/>
                  </a:lnTo>
                  <a:lnTo>
                    <a:pt x="304" y="122"/>
                  </a:lnTo>
                  <a:lnTo>
                    <a:pt x="306" y="122"/>
                  </a:lnTo>
                  <a:lnTo>
                    <a:pt x="306" y="121"/>
                  </a:lnTo>
                  <a:lnTo>
                    <a:pt x="307" y="121"/>
                  </a:lnTo>
                  <a:lnTo>
                    <a:pt x="308" y="120"/>
                  </a:lnTo>
                  <a:lnTo>
                    <a:pt x="309" y="120"/>
                  </a:lnTo>
                  <a:lnTo>
                    <a:pt x="309" y="118"/>
                  </a:lnTo>
                  <a:lnTo>
                    <a:pt x="311" y="118"/>
                  </a:lnTo>
                  <a:lnTo>
                    <a:pt x="312" y="117"/>
                  </a:lnTo>
                  <a:lnTo>
                    <a:pt x="313" y="117"/>
                  </a:lnTo>
                  <a:lnTo>
                    <a:pt x="313" y="116"/>
                  </a:lnTo>
                  <a:lnTo>
                    <a:pt x="314" y="116"/>
                  </a:lnTo>
                  <a:lnTo>
                    <a:pt x="316" y="116"/>
                  </a:lnTo>
                  <a:lnTo>
                    <a:pt x="316" y="115"/>
                  </a:lnTo>
                  <a:lnTo>
                    <a:pt x="317" y="115"/>
                  </a:lnTo>
                  <a:lnTo>
                    <a:pt x="317" y="113"/>
                  </a:lnTo>
                  <a:lnTo>
                    <a:pt x="318" y="113"/>
                  </a:lnTo>
                  <a:lnTo>
                    <a:pt x="318" y="112"/>
                  </a:lnTo>
                  <a:lnTo>
                    <a:pt x="319" y="112"/>
                  </a:lnTo>
                  <a:lnTo>
                    <a:pt x="320" y="111"/>
                  </a:lnTo>
                  <a:lnTo>
                    <a:pt x="322" y="111"/>
                  </a:lnTo>
                  <a:lnTo>
                    <a:pt x="322" y="110"/>
                  </a:lnTo>
                  <a:lnTo>
                    <a:pt x="323" y="110"/>
                  </a:lnTo>
                  <a:lnTo>
                    <a:pt x="323" y="108"/>
                  </a:lnTo>
                  <a:lnTo>
                    <a:pt x="324" y="108"/>
                  </a:lnTo>
                  <a:lnTo>
                    <a:pt x="325" y="107"/>
                  </a:lnTo>
                  <a:lnTo>
                    <a:pt x="327" y="107"/>
                  </a:lnTo>
                  <a:lnTo>
                    <a:pt x="327" y="106"/>
                  </a:lnTo>
                  <a:lnTo>
                    <a:pt x="328" y="106"/>
                  </a:lnTo>
                  <a:lnTo>
                    <a:pt x="328" y="105"/>
                  </a:lnTo>
                  <a:lnTo>
                    <a:pt x="329" y="105"/>
                  </a:lnTo>
                  <a:lnTo>
                    <a:pt x="330" y="103"/>
                  </a:lnTo>
                  <a:lnTo>
                    <a:pt x="332" y="103"/>
                  </a:lnTo>
                  <a:lnTo>
                    <a:pt x="332" y="102"/>
                  </a:lnTo>
                  <a:lnTo>
                    <a:pt x="333" y="102"/>
                  </a:lnTo>
                  <a:lnTo>
                    <a:pt x="333" y="101"/>
                  </a:lnTo>
                  <a:lnTo>
                    <a:pt x="334" y="101"/>
                  </a:lnTo>
                  <a:lnTo>
                    <a:pt x="335" y="100"/>
                  </a:lnTo>
                  <a:lnTo>
                    <a:pt x="337" y="100"/>
                  </a:lnTo>
                  <a:lnTo>
                    <a:pt x="337" y="99"/>
                  </a:lnTo>
                  <a:lnTo>
                    <a:pt x="338" y="99"/>
                  </a:lnTo>
                  <a:lnTo>
                    <a:pt x="339" y="97"/>
                  </a:lnTo>
                  <a:lnTo>
                    <a:pt x="340" y="97"/>
                  </a:lnTo>
                  <a:lnTo>
                    <a:pt x="340" y="96"/>
                  </a:lnTo>
                  <a:lnTo>
                    <a:pt x="341" y="96"/>
                  </a:lnTo>
                  <a:lnTo>
                    <a:pt x="341" y="95"/>
                  </a:lnTo>
                  <a:lnTo>
                    <a:pt x="343" y="95"/>
                  </a:lnTo>
                  <a:lnTo>
                    <a:pt x="344" y="94"/>
                  </a:lnTo>
                  <a:lnTo>
                    <a:pt x="345" y="92"/>
                  </a:lnTo>
                  <a:lnTo>
                    <a:pt x="346" y="91"/>
                  </a:lnTo>
                  <a:lnTo>
                    <a:pt x="348" y="90"/>
                  </a:lnTo>
                  <a:lnTo>
                    <a:pt x="349" y="89"/>
                  </a:lnTo>
                  <a:lnTo>
                    <a:pt x="350" y="87"/>
                  </a:lnTo>
                  <a:lnTo>
                    <a:pt x="351" y="86"/>
                  </a:lnTo>
                  <a:lnTo>
                    <a:pt x="353" y="85"/>
                  </a:lnTo>
                  <a:lnTo>
                    <a:pt x="353" y="84"/>
                  </a:lnTo>
                  <a:lnTo>
                    <a:pt x="354" y="84"/>
                  </a:lnTo>
                  <a:lnTo>
                    <a:pt x="354" y="82"/>
                  </a:lnTo>
                  <a:lnTo>
                    <a:pt x="355" y="82"/>
                  </a:lnTo>
                  <a:lnTo>
                    <a:pt x="355" y="81"/>
                  </a:lnTo>
                  <a:lnTo>
                    <a:pt x="356" y="81"/>
                  </a:lnTo>
                  <a:lnTo>
                    <a:pt x="356" y="80"/>
                  </a:lnTo>
                  <a:lnTo>
                    <a:pt x="358" y="80"/>
                  </a:lnTo>
                  <a:lnTo>
                    <a:pt x="358" y="79"/>
                  </a:lnTo>
                  <a:lnTo>
                    <a:pt x="359" y="78"/>
                  </a:lnTo>
                  <a:lnTo>
                    <a:pt x="360" y="76"/>
                  </a:lnTo>
                  <a:lnTo>
                    <a:pt x="360" y="75"/>
                  </a:lnTo>
                  <a:lnTo>
                    <a:pt x="361" y="75"/>
                  </a:lnTo>
                  <a:lnTo>
                    <a:pt x="361" y="74"/>
                  </a:lnTo>
                  <a:lnTo>
                    <a:pt x="363" y="74"/>
                  </a:lnTo>
                  <a:lnTo>
                    <a:pt x="363" y="73"/>
                  </a:lnTo>
                  <a:lnTo>
                    <a:pt x="364" y="71"/>
                  </a:lnTo>
                  <a:lnTo>
                    <a:pt x="365" y="70"/>
                  </a:lnTo>
                  <a:lnTo>
                    <a:pt x="366" y="69"/>
                  </a:lnTo>
                  <a:lnTo>
                    <a:pt x="366" y="68"/>
                  </a:lnTo>
                  <a:lnTo>
                    <a:pt x="367" y="68"/>
                  </a:lnTo>
                  <a:lnTo>
                    <a:pt x="367" y="66"/>
                  </a:lnTo>
                  <a:lnTo>
                    <a:pt x="369" y="65"/>
                  </a:lnTo>
                  <a:lnTo>
                    <a:pt x="370" y="64"/>
                  </a:lnTo>
                  <a:lnTo>
                    <a:pt x="371" y="63"/>
                  </a:lnTo>
                  <a:lnTo>
                    <a:pt x="372" y="61"/>
                  </a:lnTo>
                  <a:lnTo>
                    <a:pt x="372" y="60"/>
                  </a:lnTo>
                  <a:lnTo>
                    <a:pt x="374" y="60"/>
                  </a:lnTo>
                  <a:lnTo>
                    <a:pt x="374" y="59"/>
                  </a:lnTo>
                  <a:lnTo>
                    <a:pt x="375" y="59"/>
                  </a:lnTo>
                  <a:lnTo>
                    <a:pt x="375" y="58"/>
                  </a:lnTo>
                  <a:lnTo>
                    <a:pt x="376" y="56"/>
                  </a:lnTo>
                  <a:lnTo>
                    <a:pt x="376" y="55"/>
                  </a:lnTo>
                  <a:lnTo>
                    <a:pt x="377" y="55"/>
                  </a:lnTo>
                  <a:lnTo>
                    <a:pt x="377" y="54"/>
                  </a:lnTo>
                  <a:lnTo>
                    <a:pt x="379" y="54"/>
                  </a:lnTo>
                  <a:lnTo>
                    <a:pt x="379" y="53"/>
                  </a:lnTo>
                  <a:lnTo>
                    <a:pt x="379" y="52"/>
                  </a:lnTo>
                  <a:lnTo>
                    <a:pt x="380" y="52"/>
                  </a:lnTo>
                  <a:lnTo>
                    <a:pt x="380" y="50"/>
                  </a:lnTo>
                  <a:lnTo>
                    <a:pt x="381" y="49"/>
                  </a:lnTo>
                  <a:lnTo>
                    <a:pt x="382" y="48"/>
                  </a:lnTo>
                  <a:lnTo>
                    <a:pt x="382" y="47"/>
                  </a:lnTo>
                  <a:lnTo>
                    <a:pt x="384" y="47"/>
                  </a:lnTo>
                  <a:lnTo>
                    <a:pt x="385" y="45"/>
                  </a:lnTo>
                  <a:lnTo>
                    <a:pt x="385" y="44"/>
                  </a:lnTo>
                  <a:lnTo>
                    <a:pt x="386" y="43"/>
                  </a:lnTo>
                  <a:lnTo>
                    <a:pt x="386" y="42"/>
                  </a:lnTo>
                  <a:lnTo>
                    <a:pt x="387" y="42"/>
                  </a:lnTo>
                  <a:lnTo>
                    <a:pt x="387" y="40"/>
                  </a:lnTo>
                  <a:lnTo>
                    <a:pt x="389" y="39"/>
                  </a:lnTo>
                  <a:lnTo>
                    <a:pt x="390" y="38"/>
                  </a:lnTo>
                  <a:lnTo>
                    <a:pt x="390" y="37"/>
                  </a:lnTo>
                  <a:lnTo>
                    <a:pt x="391" y="37"/>
                  </a:lnTo>
                  <a:lnTo>
                    <a:pt x="391" y="35"/>
                  </a:lnTo>
                  <a:lnTo>
                    <a:pt x="392" y="34"/>
                  </a:lnTo>
                  <a:lnTo>
                    <a:pt x="392" y="33"/>
                  </a:lnTo>
                  <a:lnTo>
                    <a:pt x="393" y="33"/>
                  </a:lnTo>
                  <a:lnTo>
                    <a:pt x="393" y="32"/>
                  </a:lnTo>
                  <a:lnTo>
                    <a:pt x="395" y="31"/>
                  </a:lnTo>
                  <a:lnTo>
                    <a:pt x="395" y="29"/>
                  </a:lnTo>
                  <a:lnTo>
                    <a:pt x="396" y="29"/>
                  </a:lnTo>
                  <a:lnTo>
                    <a:pt x="396" y="28"/>
                  </a:lnTo>
                  <a:lnTo>
                    <a:pt x="397" y="28"/>
                  </a:lnTo>
                  <a:lnTo>
                    <a:pt x="397" y="27"/>
                  </a:lnTo>
                  <a:lnTo>
                    <a:pt x="398" y="26"/>
                  </a:lnTo>
                  <a:lnTo>
                    <a:pt x="398" y="24"/>
                  </a:lnTo>
                  <a:lnTo>
                    <a:pt x="400" y="23"/>
                  </a:lnTo>
                  <a:lnTo>
                    <a:pt x="401" y="22"/>
                  </a:lnTo>
                  <a:lnTo>
                    <a:pt x="402" y="21"/>
                  </a:lnTo>
                  <a:lnTo>
                    <a:pt x="403" y="19"/>
                  </a:lnTo>
                  <a:lnTo>
                    <a:pt x="403" y="18"/>
                  </a:lnTo>
                  <a:lnTo>
                    <a:pt x="405" y="17"/>
                  </a:lnTo>
                  <a:lnTo>
                    <a:pt x="406" y="16"/>
                  </a:lnTo>
                  <a:lnTo>
                    <a:pt x="406" y="14"/>
                  </a:lnTo>
                  <a:lnTo>
                    <a:pt x="407" y="13"/>
                  </a:lnTo>
                  <a:lnTo>
                    <a:pt x="408" y="12"/>
                  </a:lnTo>
                  <a:lnTo>
                    <a:pt x="408" y="11"/>
                  </a:lnTo>
                  <a:lnTo>
                    <a:pt x="410" y="9"/>
                  </a:lnTo>
                  <a:lnTo>
                    <a:pt x="411" y="8"/>
                  </a:lnTo>
                  <a:lnTo>
                    <a:pt x="411" y="7"/>
                  </a:lnTo>
                  <a:lnTo>
                    <a:pt x="412" y="6"/>
                  </a:lnTo>
                  <a:lnTo>
                    <a:pt x="412" y="5"/>
                  </a:lnTo>
                  <a:lnTo>
                    <a:pt x="413" y="5"/>
                  </a:lnTo>
                  <a:lnTo>
                    <a:pt x="413" y="3"/>
                  </a:lnTo>
                  <a:lnTo>
                    <a:pt x="414" y="2"/>
                  </a:lnTo>
                  <a:lnTo>
                    <a:pt x="414" y="1"/>
                  </a:lnTo>
                  <a:lnTo>
                    <a:pt x="416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87" name="Freeform 442">
              <a:extLst>
                <a:ext uri="{FF2B5EF4-FFF2-40B4-BE49-F238E27FC236}">
                  <a16:creationId xmlns:a16="http://schemas.microsoft.com/office/drawing/2014/main" id="{D55A7D17-33CD-C940-89D0-00ADA8C5E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3913" y="4019550"/>
              <a:ext cx="39687" cy="131763"/>
            </a:xfrm>
            <a:custGeom>
              <a:avLst/>
              <a:gdLst>
                <a:gd name="T0" fmla="*/ 2147483646 w 50"/>
                <a:gd name="T1" fmla="*/ 2147483646 h 166"/>
                <a:gd name="T2" fmla="*/ 2147483646 w 50"/>
                <a:gd name="T3" fmla="*/ 2147483646 h 166"/>
                <a:gd name="T4" fmla="*/ 2147483646 w 50"/>
                <a:gd name="T5" fmla="*/ 2147483646 h 166"/>
                <a:gd name="T6" fmla="*/ 2147483646 w 50"/>
                <a:gd name="T7" fmla="*/ 2147483646 h 166"/>
                <a:gd name="T8" fmla="*/ 2147483646 w 50"/>
                <a:gd name="T9" fmla="*/ 2147483646 h 166"/>
                <a:gd name="T10" fmla="*/ 2147483646 w 50"/>
                <a:gd name="T11" fmla="*/ 2147483646 h 166"/>
                <a:gd name="T12" fmla="*/ 2147483646 w 50"/>
                <a:gd name="T13" fmla="*/ 2147483646 h 166"/>
                <a:gd name="T14" fmla="*/ 2147483646 w 50"/>
                <a:gd name="T15" fmla="*/ 2147483646 h 166"/>
                <a:gd name="T16" fmla="*/ 2147483646 w 50"/>
                <a:gd name="T17" fmla="*/ 2147483646 h 166"/>
                <a:gd name="T18" fmla="*/ 2147483646 w 50"/>
                <a:gd name="T19" fmla="*/ 2147483646 h 166"/>
                <a:gd name="T20" fmla="*/ 2147483646 w 50"/>
                <a:gd name="T21" fmla="*/ 2147483646 h 166"/>
                <a:gd name="T22" fmla="*/ 2147483646 w 50"/>
                <a:gd name="T23" fmla="*/ 2147483646 h 166"/>
                <a:gd name="T24" fmla="*/ 2147483646 w 50"/>
                <a:gd name="T25" fmla="*/ 2147483646 h 166"/>
                <a:gd name="T26" fmla="*/ 2147483646 w 50"/>
                <a:gd name="T27" fmla="*/ 2147483646 h 166"/>
                <a:gd name="T28" fmla="*/ 2147483646 w 50"/>
                <a:gd name="T29" fmla="*/ 2147483646 h 166"/>
                <a:gd name="T30" fmla="*/ 2147483646 w 50"/>
                <a:gd name="T31" fmla="*/ 2147483646 h 166"/>
                <a:gd name="T32" fmla="*/ 2147483646 w 50"/>
                <a:gd name="T33" fmla="*/ 2147483646 h 166"/>
                <a:gd name="T34" fmla="*/ 2147483646 w 50"/>
                <a:gd name="T35" fmla="*/ 2147483646 h 166"/>
                <a:gd name="T36" fmla="*/ 2147483646 w 50"/>
                <a:gd name="T37" fmla="*/ 2147483646 h 166"/>
                <a:gd name="T38" fmla="*/ 2147483646 w 50"/>
                <a:gd name="T39" fmla="*/ 2147483646 h 166"/>
                <a:gd name="T40" fmla="*/ 2147483646 w 50"/>
                <a:gd name="T41" fmla="*/ 2147483646 h 166"/>
                <a:gd name="T42" fmla="*/ 2147483646 w 50"/>
                <a:gd name="T43" fmla="*/ 2147483646 h 166"/>
                <a:gd name="T44" fmla="*/ 2147483646 w 50"/>
                <a:gd name="T45" fmla="*/ 2147483646 h 166"/>
                <a:gd name="T46" fmla="*/ 2147483646 w 50"/>
                <a:gd name="T47" fmla="*/ 2147483646 h 166"/>
                <a:gd name="T48" fmla="*/ 2147483646 w 50"/>
                <a:gd name="T49" fmla="*/ 2147483646 h 166"/>
                <a:gd name="T50" fmla="*/ 2147483646 w 50"/>
                <a:gd name="T51" fmla="*/ 2147483646 h 166"/>
                <a:gd name="T52" fmla="*/ 2147483646 w 50"/>
                <a:gd name="T53" fmla="*/ 2147483646 h 166"/>
                <a:gd name="T54" fmla="*/ 2147483646 w 50"/>
                <a:gd name="T55" fmla="*/ 2147483646 h 166"/>
                <a:gd name="T56" fmla="*/ 2147483646 w 50"/>
                <a:gd name="T57" fmla="*/ 2147483646 h 166"/>
                <a:gd name="T58" fmla="*/ 2147483646 w 50"/>
                <a:gd name="T59" fmla="*/ 2147483646 h 166"/>
                <a:gd name="T60" fmla="*/ 2147483646 w 50"/>
                <a:gd name="T61" fmla="*/ 2147483646 h 166"/>
                <a:gd name="T62" fmla="*/ 2147483646 w 50"/>
                <a:gd name="T63" fmla="*/ 2147483646 h 166"/>
                <a:gd name="T64" fmla="*/ 2147483646 w 50"/>
                <a:gd name="T65" fmla="*/ 2147483646 h 166"/>
                <a:gd name="T66" fmla="*/ 2147483646 w 50"/>
                <a:gd name="T67" fmla="*/ 2147483646 h 166"/>
                <a:gd name="T68" fmla="*/ 2147483646 w 50"/>
                <a:gd name="T69" fmla="*/ 2147483646 h 166"/>
                <a:gd name="T70" fmla="*/ 2147483646 w 50"/>
                <a:gd name="T71" fmla="*/ 2147483646 h 166"/>
                <a:gd name="T72" fmla="*/ 2147483646 w 50"/>
                <a:gd name="T73" fmla="*/ 2147483646 h 166"/>
                <a:gd name="T74" fmla="*/ 2147483646 w 50"/>
                <a:gd name="T75" fmla="*/ 2147483646 h 166"/>
                <a:gd name="T76" fmla="*/ 2147483646 w 50"/>
                <a:gd name="T77" fmla="*/ 2147483646 h 166"/>
                <a:gd name="T78" fmla="*/ 2147483646 w 50"/>
                <a:gd name="T79" fmla="*/ 2147483646 h 166"/>
                <a:gd name="T80" fmla="*/ 2147483646 w 50"/>
                <a:gd name="T81" fmla="*/ 2147483646 h 166"/>
                <a:gd name="T82" fmla="*/ 2147483646 w 50"/>
                <a:gd name="T83" fmla="*/ 2147483646 h 166"/>
                <a:gd name="T84" fmla="*/ 2147483646 w 50"/>
                <a:gd name="T85" fmla="*/ 2147483646 h 166"/>
                <a:gd name="T86" fmla="*/ 2147483646 w 50"/>
                <a:gd name="T87" fmla="*/ 2147483646 h 166"/>
                <a:gd name="T88" fmla="*/ 2147483646 w 50"/>
                <a:gd name="T89" fmla="*/ 2147483646 h 166"/>
                <a:gd name="T90" fmla="*/ 2147483646 w 50"/>
                <a:gd name="T91" fmla="*/ 2147483646 h 166"/>
                <a:gd name="T92" fmla="*/ 2147483646 w 50"/>
                <a:gd name="T93" fmla="*/ 2147483646 h 166"/>
                <a:gd name="T94" fmla="*/ 2147483646 w 50"/>
                <a:gd name="T95" fmla="*/ 2147483646 h 166"/>
                <a:gd name="T96" fmla="*/ 2147483646 w 50"/>
                <a:gd name="T97" fmla="*/ 2147483646 h 166"/>
                <a:gd name="T98" fmla="*/ 2147483646 w 50"/>
                <a:gd name="T99" fmla="*/ 2147483646 h 166"/>
                <a:gd name="T100" fmla="*/ 2147483646 w 50"/>
                <a:gd name="T101" fmla="*/ 2147483646 h 166"/>
                <a:gd name="T102" fmla="*/ 2147483646 w 50"/>
                <a:gd name="T103" fmla="*/ 2147483646 h 166"/>
                <a:gd name="T104" fmla="*/ 2147483646 w 50"/>
                <a:gd name="T105" fmla="*/ 2147483646 h 166"/>
                <a:gd name="T106" fmla="*/ 2147483646 w 50"/>
                <a:gd name="T107" fmla="*/ 2147483646 h 166"/>
                <a:gd name="T108" fmla="*/ 2147483646 w 50"/>
                <a:gd name="T109" fmla="*/ 2147483646 h 166"/>
                <a:gd name="T110" fmla="*/ 2147483646 w 50"/>
                <a:gd name="T111" fmla="*/ 2147483646 h 166"/>
                <a:gd name="T112" fmla="*/ 2147483646 w 50"/>
                <a:gd name="T113" fmla="*/ 2147483646 h 166"/>
                <a:gd name="T114" fmla="*/ 0 w 50"/>
                <a:gd name="T115" fmla="*/ 0 h 1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0" h="166">
                  <a:moveTo>
                    <a:pt x="0" y="0"/>
                  </a:moveTo>
                  <a:lnTo>
                    <a:pt x="1" y="1"/>
                  </a:lnTo>
                  <a:lnTo>
                    <a:pt x="3" y="2"/>
                  </a:lnTo>
                  <a:lnTo>
                    <a:pt x="4" y="5"/>
                  </a:lnTo>
                  <a:lnTo>
                    <a:pt x="4" y="6"/>
                  </a:lnTo>
                  <a:lnTo>
                    <a:pt x="5" y="7"/>
                  </a:lnTo>
                  <a:lnTo>
                    <a:pt x="6" y="9"/>
                  </a:lnTo>
                  <a:lnTo>
                    <a:pt x="6" y="10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9" y="13"/>
                  </a:lnTo>
                  <a:lnTo>
                    <a:pt x="9" y="15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11" y="18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2" y="21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4" y="23"/>
                  </a:lnTo>
                  <a:lnTo>
                    <a:pt x="14" y="25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6" y="30"/>
                  </a:lnTo>
                  <a:lnTo>
                    <a:pt x="16" y="31"/>
                  </a:lnTo>
                  <a:lnTo>
                    <a:pt x="17" y="32"/>
                  </a:lnTo>
                  <a:lnTo>
                    <a:pt x="17" y="33"/>
                  </a:lnTo>
                  <a:lnTo>
                    <a:pt x="17" y="34"/>
                  </a:lnTo>
                  <a:lnTo>
                    <a:pt x="19" y="34"/>
                  </a:lnTo>
                  <a:lnTo>
                    <a:pt x="19" y="36"/>
                  </a:lnTo>
                  <a:lnTo>
                    <a:pt x="19" y="37"/>
                  </a:lnTo>
                  <a:lnTo>
                    <a:pt x="20" y="37"/>
                  </a:lnTo>
                  <a:lnTo>
                    <a:pt x="20" y="38"/>
                  </a:lnTo>
                  <a:lnTo>
                    <a:pt x="20" y="39"/>
                  </a:lnTo>
                  <a:lnTo>
                    <a:pt x="21" y="41"/>
                  </a:lnTo>
                  <a:lnTo>
                    <a:pt x="21" y="42"/>
                  </a:lnTo>
                  <a:lnTo>
                    <a:pt x="21" y="43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4" y="47"/>
                  </a:lnTo>
                  <a:lnTo>
                    <a:pt x="24" y="48"/>
                  </a:lnTo>
                  <a:lnTo>
                    <a:pt x="24" y="49"/>
                  </a:lnTo>
                  <a:lnTo>
                    <a:pt x="25" y="51"/>
                  </a:lnTo>
                  <a:lnTo>
                    <a:pt x="25" y="52"/>
                  </a:lnTo>
                  <a:lnTo>
                    <a:pt x="25" y="53"/>
                  </a:lnTo>
                  <a:lnTo>
                    <a:pt x="26" y="54"/>
                  </a:lnTo>
                  <a:lnTo>
                    <a:pt x="26" y="56"/>
                  </a:lnTo>
                  <a:lnTo>
                    <a:pt x="27" y="57"/>
                  </a:lnTo>
                  <a:lnTo>
                    <a:pt x="27" y="58"/>
                  </a:lnTo>
                  <a:lnTo>
                    <a:pt x="27" y="59"/>
                  </a:lnTo>
                  <a:lnTo>
                    <a:pt x="29" y="59"/>
                  </a:lnTo>
                  <a:lnTo>
                    <a:pt x="29" y="60"/>
                  </a:lnTo>
                  <a:lnTo>
                    <a:pt x="29" y="62"/>
                  </a:lnTo>
                  <a:lnTo>
                    <a:pt x="29" y="63"/>
                  </a:lnTo>
                  <a:lnTo>
                    <a:pt x="30" y="63"/>
                  </a:lnTo>
                  <a:lnTo>
                    <a:pt x="30" y="64"/>
                  </a:lnTo>
                  <a:lnTo>
                    <a:pt x="30" y="65"/>
                  </a:lnTo>
                  <a:lnTo>
                    <a:pt x="30" y="67"/>
                  </a:lnTo>
                  <a:lnTo>
                    <a:pt x="31" y="67"/>
                  </a:lnTo>
                  <a:lnTo>
                    <a:pt x="31" y="68"/>
                  </a:lnTo>
                  <a:lnTo>
                    <a:pt x="31" y="69"/>
                  </a:lnTo>
                  <a:lnTo>
                    <a:pt x="31" y="70"/>
                  </a:lnTo>
                  <a:lnTo>
                    <a:pt x="32" y="70"/>
                  </a:lnTo>
                  <a:lnTo>
                    <a:pt x="32" y="72"/>
                  </a:lnTo>
                  <a:lnTo>
                    <a:pt x="32" y="73"/>
                  </a:lnTo>
                  <a:lnTo>
                    <a:pt x="32" y="74"/>
                  </a:lnTo>
                  <a:lnTo>
                    <a:pt x="34" y="75"/>
                  </a:lnTo>
                  <a:lnTo>
                    <a:pt x="34" y="77"/>
                  </a:lnTo>
                  <a:lnTo>
                    <a:pt x="34" y="78"/>
                  </a:lnTo>
                  <a:lnTo>
                    <a:pt x="35" y="79"/>
                  </a:lnTo>
                  <a:lnTo>
                    <a:pt x="35" y="80"/>
                  </a:lnTo>
                  <a:lnTo>
                    <a:pt x="35" y="81"/>
                  </a:lnTo>
                  <a:lnTo>
                    <a:pt x="36" y="83"/>
                  </a:lnTo>
                  <a:lnTo>
                    <a:pt x="36" y="84"/>
                  </a:lnTo>
                  <a:lnTo>
                    <a:pt x="36" y="85"/>
                  </a:lnTo>
                  <a:lnTo>
                    <a:pt x="37" y="86"/>
                  </a:lnTo>
                  <a:lnTo>
                    <a:pt x="37" y="88"/>
                  </a:lnTo>
                  <a:lnTo>
                    <a:pt x="37" y="89"/>
                  </a:lnTo>
                  <a:lnTo>
                    <a:pt x="38" y="90"/>
                  </a:lnTo>
                  <a:lnTo>
                    <a:pt x="38" y="91"/>
                  </a:lnTo>
                  <a:lnTo>
                    <a:pt x="38" y="93"/>
                  </a:lnTo>
                  <a:lnTo>
                    <a:pt x="38" y="94"/>
                  </a:lnTo>
                  <a:lnTo>
                    <a:pt x="40" y="94"/>
                  </a:lnTo>
                  <a:lnTo>
                    <a:pt x="40" y="95"/>
                  </a:lnTo>
                  <a:lnTo>
                    <a:pt x="40" y="96"/>
                  </a:lnTo>
                  <a:lnTo>
                    <a:pt x="40" y="98"/>
                  </a:lnTo>
                  <a:lnTo>
                    <a:pt x="40" y="99"/>
                  </a:lnTo>
                  <a:lnTo>
                    <a:pt x="41" y="99"/>
                  </a:lnTo>
                  <a:lnTo>
                    <a:pt x="41" y="100"/>
                  </a:lnTo>
                  <a:lnTo>
                    <a:pt x="41" y="101"/>
                  </a:lnTo>
                  <a:lnTo>
                    <a:pt x="41" y="103"/>
                  </a:lnTo>
                  <a:lnTo>
                    <a:pt x="42" y="104"/>
                  </a:lnTo>
                  <a:lnTo>
                    <a:pt x="42" y="105"/>
                  </a:lnTo>
                  <a:lnTo>
                    <a:pt x="43" y="106"/>
                  </a:lnTo>
                  <a:lnTo>
                    <a:pt x="43" y="107"/>
                  </a:lnTo>
                  <a:lnTo>
                    <a:pt x="43" y="109"/>
                  </a:lnTo>
                  <a:lnTo>
                    <a:pt x="43" y="110"/>
                  </a:lnTo>
                  <a:lnTo>
                    <a:pt x="45" y="111"/>
                  </a:lnTo>
                  <a:lnTo>
                    <a:pt x="45" y="112"/>
                  </a:lnTo>
                  <a:lnTo>
                    <a:pt x="45" y="114"/>
                  </a:lnTo>
                  <a:lnTo>
                    <a:pt x="45" y="115"/>
                  </a:lnTo>
                  <a:lnTo>
                    <a:pt x="46" y="116"/>
                  </a:lnTo>
                  <a:lnTo>
                    <a:pt x="46" y="117"/>
                  </a:lnTo>
                  <a:lnTo>
                    <a:pt x="46" y="119"/>
                  </a:lnTo>
                  <a:lnTo>
                    <a:pt x="46" y="120"/>
                  </a:lnTo>
                  <a:lnTo>
                    <a:pt x="46" y="121"/>
                  </a:lnTo>
                  <a:lnTo>
                    <a:pt x="46" y="122"/>
                  </a:lnTo>
                  <a:lnTo>
                    <a:pt x="46" y="124"/>
                  </a:lnTo>
                  <a:lnTo>
                    <a:pt x="47" y="125"/>
                  </a:lnTo>
                  <a:lnTo>
                    <a:pt x="47" y="126"/>
                  </a:lnTo>
                  <a:lnTo>
                    <a:pt x="47" y="127"/>
                  </a:lnTo>
                  <a:lnTo>
                    <a:pt x="47" y="128"/>
                  </a:lnTo>
                  <a:lnTo>
                    <a:pt x="47" y="130"/>
                  </a:lnTo>
                  <a:lnTo>
                    <a:pt x="47" y="131"/>
                  </a:lnTo>
                  <a:lnTo>
                    <a:pt x="47" y="132"/>
                  </a:lnTo>
                  <a:lnTo>
                    <a:pt x="47" y="133"/>
                  </a:lnTo>
                  <a:lnTo>
                    <a:pt x="47" y="135"/>
                  </a:lnTo>
                  <a:lnTo>
                    <a:pt x="47" y="136"/>
                  </a:lnTo>
                  <a:lnTo>
                    <a:pt x="47" y="137"/>
                  </a:lnTo>
                  <a:lnTo>
                    <a:pt x="47" y="138"/>
                  </a:lnTo>
                  <a:lnTo>
                    <a:pt x="48" y="138"/>
                  </a:lnTo>
                  <a:lnTo>
                    <a:pt x="48" y="140"/>
                  </a:lnTo>
                  <a:lnTo>
                    <a:pt x="48" y="141"/>
                  </a:lnTo>
                  <a:lnTo>
                    <a:pt x="48" y="142"/>
                  </a:lnTo>
                  <a:lnTo>
                    <a:pt x="48" y="143"/>
                  </a:lnTo>
                  <a:lnTo>
                    <a:pt x="48" y="145"/>
                  </a:lnTo>
                  <a:lnTo>
                    <a:pt x="48" y="146"/>
                  </a:lnTo>
                  <a:lnTo>
                    <a:pt x="50" y="146"/>
                  </a:lnTo>
                  <a:lnTo>
                    <a:pt x="50" y="147"/>
                  </a:lnTo>
                  <a:lnTo>
                    <a:pt x="50" y="148"/>
                  </a:lnTo>
                  <a:lnTo>
                    <a:pt x="50" y="150"/>
                  </a:lnTo>
                  <a:lnTo>
                    <a:pt x="50" y="151"/>
                  </a:lnTo>
                  <a:lnTo>
                    <a:pt x="50" y="152"/>
                  </a:lnTo>
                  <a:lnTo>
                    <a:pt x="50" y="153"/>
                  </a:lnTo>
                  <a:lnTo>
                    <a:pt x="50" y="154"/>
                  </a:lnTo>
                  <a:lnTo>
                    <a:pt x="50" y="156"/>
                  </a:lnTo>
                  <a:lnTo>
                    <a:pt x="50" y="157"/>
                  </a:lnTo>
                  <a:lnTo>
                    <a:pt x="50" y="158"/>
                  </a:lnTo>
                  <a:lnTo>
                    <a:pt x="50" y="159"/>
                  </a:lnTo>
                  <a:lnTo>
                    <a:pt x="50" y="161"/>
                  </a:lnTo>
                  <a:lnTo>
                    <a:pt x="50" y="162"/>
                  </a:lnTo>
                  <a:lnTo>
                    <a:pt x="50" y="163"/>
                  </a:lnTo>
                  <a:lnTo>
                    <a:pt x="50" y="164"/>
                  </a:lnTo>
                  <a:lnTo>
                    <a:pt x="50" y="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88" name="Freeform 443">
              <a:extLst>
                <a:ext uri="{FF2B5EF4-FFF2-40B4-BE49-F238E27FC236}">
                  <a16:creationId xmlns:a16="http://schemas.microsoft.com/office/drawing/2014/main" id="{CAC90EBC-A23F-C94E-919E-B16D0794C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3913" y="4019550"/>
              <a:ext cx="39687" cy="131763"/>
            </a:xfrm>
            <a:custGeom>
              <a:avLst/>
              <a:gdLst>
                <a:gd name="T0" fmla="*/ 2147483646 w 50"/>
                <a:gd name="T1" fmla="*/ 2147483646 h 166"/>
                <a:gd name="T2" fmla="*/ 2147483646 w 50"/>
                <a:gd name="T3" fmla="*/ 2147483646 h 166"/>
                <a:gd name="T4" fmla="*/ 2147483646 w 50"/>
                <a:gd name="T5" fmla="*/ 2147483646 h 166"/>
                <a:gd name="T6" fmla="*/ 2147483646 w 50"/>
                <a:gd name="T7" fmla="*/ 2147483646 h 166"/>
                <a:gd name="T8" fmla="*/ 2147483646 w 50"/>
                <a:gd name="T9" fmla="*/ 2147483646 h 166"/>
                <a:gd name="T10" fmla="*/ 2147483646 w 50"/>
                <a:gd name="T11" fmla="*/ 2147483646 h 166"/>
                <a:gd name="T12" fmla="*/ 2147483646 w 50"/>
                <a:gd name="T13" fmla="*/ 2147483646 h 166"/>
                <a:gd name="T14" fmla="*/ 2147483646 w 50"/>
                <a:gd name="T15" fmla="*/ 2147483646 h 166"/>
                <a:gd name="T16" fmla="*/ 2147483646 w 50"/>
                <a:gd name="T17" fmla="*/ 2147483646 h 166"/>
                <a:gd name="T18" fmla="*/ 2147483646 w 50"/>
                <a:gd name="T19" fmla="*/ 2147483646 h 166"/>
                <a:gd name="T20" fmla="*/ 2147483646 w 50"/>
                <a:gd name="T21" fmla="*/ 2147483646 h 166"/>
                <a:gd name="T22" fmla="*/ 2147483646 w 50"/>
                <a:gd name="T23" fmla="*/ 2147483646 h 166"/>
                <a:gd name="T24" fmla="*/ 2147483646 w 50"/>
                <a:gd name="T25" fmla="*/ 2147483646 h 166"/>
                <a:gd name="T26" fmla="*/ 2147483646 w 50"/>
                <a:gd name="T27" fmla="*/ 2147483646 h 166"/>
                <a:gd name="T28" fmla="*/ 2147483646 w 50"/>
                <a:gd name="T29" fmla="*/ 2147483646 h 166"/>
                <a:gd name="T30" fmla="*/ 2147483646 w 50"/>
                <a:gd name="T31" fmla="*/ 2147483646 h 166"/>
                <a:gd name="T32" fmla="*/ 2147483646 w 50"/>
                <a:gd name="T33" fmla="*/ 2147483646 h 166"/>
                <a:gd name="T34" fmla="*/ 2147483646 w 50"/>
                <a:gd name="T35" fmla="*/ 2147483646 h 166"/>
                <a:gd name="T36" fmla="*/ 2147483646 w 50"/>
                <a:gd name="T37" fmla="*/ 2147483646 h 166"/>
                <a:gd name="T38" fmla="*/ 2147483646 w 50"/>
                <a:gd name="T39" fmla="*/ 2147483646 h 166"/>
                <a:gd name="T40" fmla="*/ 2147483646 w 50"/>
                <a:gd name="T41" fmla="*/ 2147483646 h 166"/>
                <a:gd name="T42" fmla="*/ 2147483646 w 50"/>
                <a:gd name="T43" fmla="*/ 2147483646 h 166"/>
                <a:gd name="T44" fmla="*/ 2147483646 w 50"/>
                <a:gd name="T45" fmla="*/ 2147483646 h 166"/>
                <a:gd name="T46" fmla="*/ 2147483646 w 50"/>
                <a:gd name="T47" fmla="*/ 2147483646 h 166"/>
                <a:gd name="T48" fmla="*/ 2147483646 w 50"/>
                <a:gd name="T49" fmla="*/ 2147483646 h 166"/>
                <a:gd name="T50" fmla="*/ 2147483646 w 50"/>
                <a:gd name="T51" fmla="*/ 2147483646 h 166"/>
                <a:gd name="T52" fmla="*/ 2147483646 w 50"/>
                <a:gd name="T53" fmla="*/ 2147483646 h 166"/>
                <a:gd name="T54" fmla="*/ 2147483646 w 50"/>
                <a:gd name="T55" fmla="*/ 2147483646 h 166"/>
                <a:gd name="T56" fmla="*/ 2147483646 w 50"/>
                <a:gd name="T57" fmla="*/ 2147483646 h 166"/>
                <a:gd name="T58" fmla="*/ 2147483646 w 50"/>
                <a:gd name="T59" fmla="*/ 2147483646 h 166"/>
                <a:gd name="T60" fmla="*/ 2147483646 w 50"/>
                <a:gd name="T61" fmla="*/ 2147483646 h 166"/>
                <a:gd name="T62" fmla="*/ 2147483646 w 50"/>
                <a:gd name="T63" fmla="*/ 2147483646 h 166"/>
                <a:gd name="T64" fmla="*/ 2147483646 w 50"/>
                <a:gd name="T65" fmla="*/ 2147483646 h 166"/>
                <a:gd name="T66" fmla="*/ 2147483646 w 50"/>
                <a:gd name="T67" fmla="*/ 2147483646 h 166"/>
                <a:gd name="T68" fmla="*/ 2147483646 w 50"/>
                <a:gd name="T69" fmla="*/ 2147483646 h 166"/>
                <a:gd name="T70" fmla="*/ 2147483646 w 50"/>
                <a:gd name="T71" fmla="*/ 2147483646 h 166"/>
                <a:gd name="T72" fmla="*/ 2147483646 w 50"/>
                <a:gd name="T73" fmla="*/ 2147483646 h 166"/>
                <a:gd name="T74" fmla="*/ 2147483646 w 50"/>
                <a:gd name="T75" fmla="*/ 2147483646 h 166"/>
                <a:gd name="T76" fmla="*/ 2147483646 w 50"/>
                <a:gd name="T77" fmla="*/ 2147483646 h 166"/>
                <a:gd name="T78" fmla="*/ 2147483646 w 50"/>
                <a:gd name="T79" fmla="*/ 2147483646 h 166"/>
                <a:gd name="T80" fmla="*/ 2147483646 w 50"/>
                <a:gd name="T81" fmla="*/ 2147483646 h 166"/>
                <a:gd name="T82" fmla="*/ 2147483646 w 50"/>
                <a:gd name="T83" fmla="*/ 2147483646 h 166"/>
                <a:gd name="T84" fmla="*/ 2147483646 w 50"/>
                <a:gd name="T85" fmla="*/ 2147483646 h 166"/>
                <a:gd name="T86" fmla="*/ 2147483646 w 50"/>
                <a:gd name="T87" fmla="*/ 2147483646 h 166"/>
                <a:gd name="T88" fmla="*/ 2147483646 w 50"/>
                <a:gd name="T89" fmla="*/ 2147483646 h 166"/>
                <a:gd name="T90" fmla="*/ 2147483646 w 50"/>
                <a:gd name="T91" fmla="*/ 2147483646 h 166"/>
                <a:gd name="T92" fmla="*/ 2147483646 w 50"/>
                <a:gd name="T93" fmla="*/ 2147483646 h 166"/>
                <a:gd name="T94" fmla="*/ 2147483646 w 50"/>
                <a:gd name="T95" fmla="*/ 2147483646 h 166"/>
                <a:gd name="T96" fmla="*/ 2147483646 w 50"/>
                <a:gd name="T97" fmla="*/ 2147483646 h 166"/>
                <a:gd name="T98" fmla="*/ 2147483646 w 50"/>
                <a:gd name="T99" fmla="*/ 2147483646 h 166"/>
                <a:gd name="T100" fmla="*/ 2147483646 w 50"/>
                <a:gd name="T101" fmla="*/ 2147483646 h 166"/>
                <a:gd name="T102" fmla="*/ 2147483646 w 50"/>
                <a:gd name="T103" fmla="*/ 2147483646 h 166"/>
                <a:gd name="T104" fmla="*/ 2147483646 w 50"/>
                <a:gd name="T105" fmla="*/ 2147483646 h 166"/>
                <a:gd name="T106" fmla="*/ 2147483646 w 50"/>
                <a:gd name="T107" fmla="*/ 2147483646 h 166"/>
                <a:gd name="T108" fmla="*/ 2147483646 w 50"/>
                <a:gd name="T109" fmla="*/ 2147483646 h 166"/>
                <a:gd name="T110" fmla="*/ 2147483646 w 50"/>
                <a:gd name="T111" fmla="*/ 2147483646 h 166"/>
                <a:gd name="T112" fmla="*/ 2147483646 w 50"/>
                <a:gd name="T113" fmla="*/ 2147483646 h 1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0" h="166">
                  <a:moveTo>
                    <a:pt x="0" y="0"/>
                  </a:moveTo>
                  <a:lnTo>
                    <a:pt x="1" y="1"/>
                  </a:lnTo>
                  <a:lnTo>
                    <a:pt x="3" y="2"/>
                  </a:lnTo>
                  <a:lnTo>
                    <a:pt x="4" y="5"/>
                  </a:lnTo>
                  <a:lnTo>
                    <a:pt x="4" y="6"/>
                  </a:lnTo>
                  <a:lnTo>
                    <a:pt x="5" y="7"/>
                  </a:lnTo>
                  <a:lnTo>
                    <a:pt x="6" y="9"/>
                  </a:lnTo>
                  <a:lnTo>
                    <a:pt x="6" y="10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9" y="13"/>
                  </a:lnTo>
                  <a:lnTo>
                    <a:pt x="9" y="15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11" y="18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2" y="21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4" y="23"/>
                  </a:lnTo>
                  <a:lnTo>
                    <a:pt x="14" y="25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6" y="30"/>
                  </a:lnTo>
                  <a:lnTo>
                    <a:pt x="16" y="31"/>
                  </a:lnTo>
                  <a:lnTo>
                    <a:pt x="17" y="32"/>
                  </a:lnTo>
                  <a:lnTo>
                    <a:pt x="17" y="33"/>
                  </a:lnTo>
                  <a:lnTo>
                    <a:pt x="17" y="34"/>
                  </a:lnTo>
                  <a:lnTo>
                    <a:pt x="19" y="34"/>
                  </a:lnTo>
                  <a:lnTo>
                    <a:pt x="19" y="36"/>
                  </a:lnTo>
                  <a:lnTo>
                    <a:pt x="19" y="37"/>
                  </a:lnTo>
                  <a:lnTo>
                    <a:pt x="20" y="37"/>
                  </a:lnTo>
                  <a:lnTo>
                    <a:pt x="20" y="38"/>
                  </a:lnTo>
                  <a:lnTo>
                    <a:pt x="20" y="39"/>
                  </a:lnTo>
                  <a:lnTo>
                    <a:pt x="21" y="41"/>
                  </a:lnTo>
                  <a:lnTo>
                    <a:pt x="21" y="42"/>
                  </a:lnTo>
                  <a:lnTo>
                    <a:pt x="21" y="43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4" y="47"/>
                  </a:lnTo>
                  <a:lnTo>
                    <a:pt x="24" y="48"/>
                  </a:lnTo>
                  <a:lnTo>
                    <a:pt x="24" y="49"/>
                  </a:lnTo>
                  <a:lnTo>
                    <a:pt x="25" y="51"/>
                  </a:lnTo>
                  <a:lnTo>
                    <a:pt x="25" y="52"/>
                  </a:lnTo>
                  <a:lnTo>
                    <a:pt x="25" y="53"/>
                  </a:lnTo>
                  <a:lnTo>
                    <a:pt x="26" y="54"/>
                  </a:lnTo>
                  <a:lnTo>
                    <a:pt x="26" y="56"/>
                  </a:lnTo>
                  <a:lnTo>
                    <a:pt x="27" y="57"/>
                  </a:lnTo>
                  <a:lnTo>
                    <a:pt x="27" y="58"/>
                  </a:lnTo>
                  <a:lnTo>
                    <a:pt x="27" y="59"/>
                  </a:lnTo>
                  <a:lnTo>
                    <a:pt x="29" y="59"/>
                  </a:lnTo>
                  <a:lnTo>
                    <a:pt x="29" y="60"/>
                  </a:lnTo>
                  <a:lnTo>
                    <a:pt x="29" y="62"/>
                  </a:lnTo>
                  <a:lnTo>
                    <a:pt x="29" y="63"/>
                  </a:lnTo>
                  <a:lnTo>
                    <a:pt x="30" y="63"/>
                  </a:lnTo>
                  <a:lnTo>
                    <a:pt x="30" y="64"/>
                  </a:lnTo>
                  <a:lnTo>
                    <a:pt x="30" y="65"/>
                  </a:lnTo>
                  <a:lnTo>
                    <a:pt x="30" y="67"/>
                  </a:lnTo>
                  <a:lnTo>
                    <a:pt x="31" y="67"/>
                  </a:lnTo>
                  <a:lnTo>
                    <a:pt x="31" y="68"/>
                  </a:lnTo>
                  <a:lnTo>
                    <a:pt x="31" y="69"/>
                  </a:lnTo>
                  <a:lnTo>
                    <a:pt x="31" y="70"/>
                  </a:lnTo>
                  <a:lnTo>
                    <a:pt x="32" y="70"/>
                  </a:lnTo>
                  <a:lnTo>
                    <a:pt x="32" y="72"/>
                  </a:lnTo>
                  <a:lnTo>
                    <a:pt x="32" y="73"/>
                  </a:lnTo>
                  <a:lnTo>
                    <a:pt x="32" y="74"/>
                  </a:lnTo>
                  <a:lnTo>
                    <a:pt x="34" y="75"/>
                  </a:lnTo>
                  <a:lnTo>
                    <a:pt x="34" y="77"/>
                  </a:lnTo>
                  <a:lnTo>
                    <a:pt x="34" y="78"/>
                  </a:lnTo>
                  <a:lnTo>
                    <a:pt x="35" y="79"/>
                  </a:lnTo>
                  <a:lnTo>
                    <a:pt x="35" y="80"/>
                  </a:lnTo>
                  <a:lnTo>
                    <a:pt x="35" y="81"/>
                  </a:lnTo>
                  <a:lnTo>
                    <a:pt x="36" y="83"/>
                  </a:lnTo>
                  <a:lnTo>
                    <a:pt x="36" y="84"/>
                  </a:lnTo>
                  <a:lnTo>
                    <a:pt x="36" y="85"/>
                  </a:lnTo>
                  <a:lnTo>
                    <a:pt x="37" y="86"/>
                  </a:lnTo>
                  <a:lnTo>
                    <a:pt x="37" y="88"/>
                  </a:lnTo>
                  <a:lnTo>
                    <a:pt x="37" y="89"/>
                  </a:lnTo>
                  <a:lnTo>
                    <a:pt x="38" y="90"/>
                  </a:lnTo>
                  <a:lnTo>
                    <a:pt x="38" y="91"/>
                  </a:lnTo>
                  <a:lnTo>
                    <a:pt x="38" y="93"/>
                  </a:lnTo>
                  <a:lnTo>
                    <a:pt x="38" y="94"/>
                  </a:lnTo>
                  <a:lnTo>
                    <a:pt x="40" y="94"/>
                  </a:lnTo>
                  <a:lnTo>
                    <a:pt x="40" y="95"/>
                  </a:lnTo>
                  <a:lnTo>
                    <a:pt x="40" y="96"/>
                  </a:lnTo>
                  <a:lnTo>
                    <a:pt x="40" y="98"/>
                  </a:lnTo>
                  <a:lnTo>
                    <a:pt x="40" y="99"/>
                  </a:lnTo>
                  <a:lnTo>
                    <a:pt x="41" y="99"/>
                  </a:lnTo>
                  <a:lnTo>
                    <a:pt x="41" y="100"/>
                  </a:lnTo>
                  <a:lnTo>
                    <a:pt x="41" y="101"/>
                  </a:lnTo>
                  <a:lnTo>
                    <a:pt x="41" y="103"/>
                  </a:lnTo>
                  <a:lnTo>
                    <a:pt x="42" y="104"/>
                  </a:lnTo>
                  <a:lnTo>
                    <a:pt x="42" y="105"/>
                  </a:lnTo>
                  <a:lnTo>
                    <a:pt x="43" y="106"/>
                  </a:lnTo>
                  <a:lnTo>
                    <a:pt x="43" y="107"/>
                  </a:lnTo>
                  <a:lnTo>
                    <a:pt x="43" y="109"/>
                  </a:lnTo>
                  <a:lnTo>
                    <a:pt x="43" y="110"/>
                  </a:lnTo>
                  <a:lnTo>
                    <a:pt x="45" y="111"/>
                  </a:lnTo>
                  <a:lnTo>
                    <a:pt x="45" y="112"/>
                  </a:lnTo>
                  <a:lnTo>
                    <a:pt x="45" y="114"/>
                  </a:lnTo>
                  <a:lnTo>
                    <a:pt x="45" y="115"/>
                  </a:lnTo>
                  <a:lnTo>
                    <a:pt x="46" y="116"/>
                  </a:lnTo>
                  <a:lnTo>
                    <a:pt x="46" y="117"/>
                  </a:lnTo>
                  <a:lnTo>
                    <a:pt x="46" y="119"/>
                  </a:lnTo>
                  <a:lnTo>
                    <a:pt x="46" y="120"/>
                  </a:lnTo>
                  <a:lnTo>
                    <a:pt x="46" y="121"/>
                  </a:lnTo>
                  <a:lnTo>
                    <a:pt x="46" y="122"/>
                  </a:lnTo>
                  <a:lnTo>
                    <a:pt x="46" y="124"/>
                  </a:lnTo>
                  <a:lnTo>
                    <a:pt x="47" y="125"/>
                  </a:lnTo>
                  <a:lnTo>
                    <a:pt x="47" y="126"/>
                  </a:lnTo>
                  <a:lnTo>
                    <a:pt x="47" y="127"/>
                  </a:lnTo>
                  <a:lnTo>
                    <a:pt x="47" y="128"/>
                  </a:lnTo>
                  <a:lnTo>
                    <a:pt x="47" y="130"/>
                  </a:lnTo>
                  <a:lnTo>
                    <a:pt x="47" y="131"/>
                  </a:lnTo>
                  <a:lnTo>
                    <a:pt x="47" y="132"/>
                  </a:lnTo>
                  <a:lnTo>
                    <a:pt x="47" y="133"/>
                  </a:lnTo>
                  <a:lnTo>
                    <a:pt x="47" y="135"/>
                  </a:lnTo>
                  <a:lnTo>
                    <a:pt x="47" y="136"/>
                  </a:lnTo>
                  <a:lnTo>
                    <a:pt x="47" y="137"/>
                  </a:lnTo>
                  <a:lnTo>
                    <a:pt x="47" y="138"/>
                  </a:lnTo>
                  <a:lnTo>
                    <a:pt x="48" y="138"/>
                  </a:lnTo>
                  <a:lnTo>
                    <a:pt x="48" y="140"/>
                  </a:lnTo>
                  <a:lnTo>
                    <a:pt x="48" y="141"/>
                  </a:lnTo>
                  <a:lnTo>
                    <a:pt x="48" y="142"/>
                  </a:lnTo>
                  <a:lnTo>
                    <a:pt x="48" y="143"/>
                  </a:lnTo>
                  <a:lnTo>
                    <a:pt x="48" y="145"/>
                  </a:lnTo>
                  <a:lnTo>
                    <a:pt x="48" y="146"/>
                  </a:lnTo>
                  <a:lnTo>
                    <a:pt x="50" y="146"/>
                  </a:lnTo>
                  <a:lnTo>
                    <a:pt x="50" y="147"/>
                  </a:lnTo>
                  <a:lnTo>
                    <a:pt x="50" y="148"/>
                  </a:lnTo>
                  <a:lnTo>
                    <a:pt x="50" y="150"/>
                  </a:lnTo>
                  <a:lnTo>
                    <a:pt x="50" y="151"/>
                  </a:lnTo>
                  <a:lnTo>
                    <a:pt x="50" y="152"/>
                  </a:lnTo>
                  <a:lnTo>
                    <a:pt x="50" y="153"/>
                  </a:lnTo>
                  <a:lnTo>
                    <a:pt x="50" y="154"/>
                  </a:lnTo>
                  <a:lnTo>
                    <a:pt x="50" y="156"/>
                  </a:lnTo>
                  <a:lnTo>
                    <a:pt x="50" y="157"/>
                  </a:lnTo>
                  <a:lnTo>
                    <a:pt x="50" y="158"/>
                  </a:lnTo>
                  <a:lnTo>
                    <a:pt x="50" y="159"/>
                  </a:lnTo>
                  <a:lnTo>
                    <a:pt x="50" y="161"/>
                  </a:lnTo>
                  <a:lnTo>
                    <a:pt x="50" y="162"/>
                  </a:lnTo>
                  <a:lnTo>
                    <a:pt x="50" y="163"/>
                  </a:lnTo>
                  <a:lnTo>
                    <a:pt x="50" y="164"/>
                  </a:lnTo>
                  <a:lnTo>
                    <a:pt x="50" y="166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89" name="Freeform 444">
              <a:extLst>
                <a:ext uri="{FF2B5EF4-FFF2-40B4-BE49-F238E27FC236}">
                  <a16:creationId xmlns:a16="http://schemas.microsoft.com/office/drawing/2014/main" id="{7C2756BF-74A9-4F44-9B64-E4185784B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3913" y="4151313"/>
              <a:ext cx="39687" cy="131762"/>
            </a:xfrm>
            <a:custGeom>
              <a:avLst/>
              <a:gdLst>
                <a:gd name="T0" fmla="*/ 2147483646 w 50"/>
                <a:gd name="T1" fmla="*/ 2147483646 h 166"/>
                <a:gd name="T2" fmla="*/ 2147483646 w 50"/>
                <a:gd name="T3" fmla="*/ 2147483646 h 166"/>
                <a:gd name="T4" fmla="*/ 2147483646 w 50"/>
                <a:gd name="T5" fmla="*/ 2147483646 h 166"/>
                <a:gd name="T6" fmla="*/ 2147483646 w 50"/>
                <a:gd name="T7" fmla="*/ 2147483646 h 166"/>
                <a:gd name="T8" fmla="*/ 2147483646 w 50"/>
                <a:gd name="T9" fmla="*/ 2147483646 h 166"/>
                <a:gd name="T10" fmla="*/ 2147483646 w 50"/>
                <a:gd name="T11" fmla="*/ 2147483646 h 166"/>
                <a:gd name="T12" fmla="*/ 2147483646 w 50"/>
                <a:gd name="T13" fmla="*/ 2147483646 h 166"/>
                <a:gd name="T14" fmla="*/ 2147483646 w 50"/>
                <a:gd name="T15" fmla="*/ 2147483646 h 166"/>
                <a:gd name="T16" fmla="*/ 2147483646 w 50"/>
                <a:gd name="T17" fmla="*/ 2147483646 h 166"/>
                <a:gd name="T18" fmla="*/ 2147483646 w 50"/>
                <a:gd name="T19" fmla="*/ 2147483646 h 166"/>
                <a:gd name="T20" fmla="*/ 2147483646 w 50"/>
                <a:gd name="T21" fmla="*/ 2147483646 h 166"/>
                <a:gd name="T22" fmla="*/ 2147483646 w 50"/>
                <a:gd name="T23" fmla="*/ 2147483646 h 166"/>
                <a:gd name="T24" fmla="*/ 2147483646 w 50"/>
                <a:gd name="T25" fmla="*/ 2147483646 h 166"/>
                <a:gd name="T26" fmla="*/ 2147483646 w 50"/>
                <a:gd name="T27" fmla="*/ 2147483646 h 166"/>
                <a:gd name="T28" fmla="*/ 2147483646 w 50"/>
                <a:gd name="T29" fmla="*/ 2147483646 h 166"/>
                <a:gd name="T30" fmla="*/ 2147483646 w 50"/>
                <a:gd name="T31" fmla="*/ 2147483646 h 166"/>
                <a:gd name="T32" fmla="*/ 2147483646 w 50"/>
                <a:gd name="T33" fmla="*/ 2147483646 h 166"/>
                <a:gd name="T34" fmla="*/ 2147483646 w 50"/>
                <a:gd name="T35" fmla="*/ 2147483646 h 166"/>
                <a:gd name="T36" fmla="*/ 2147483646 w 50"/>
                <a:gd name="T37" fmla="*/ 2147483646 h 166"/>
                <a:gd name="T38" fmla="*/ 2147483646 w 50"/>
                <a:gd name="T39" fmla="*/ 2147483646 h 166"/>
                <a:gd name="T40" fmla="*/ 2147483646 w 50"/>
                <a:gd name="T41" fmla="*/ 2147483646 h 166"/>
                <a:gd name="T42" fmla="*/ 2147483646 w 50"/>
                <a:gd name="T43" fmla="*/ 2147483646 h 166"/>
                <a:gd name="T44" fmla="*/ 2147483646 w 50"/>
                <a:gd name="T45" fmla="*/ 2147483646 h 166"/>
                <a:gd name="T46" fmla="*/ 2147483646 w 50"/>
                <a:gd name="T47" fmla="*/ 2147483646 h 166"/>
                <a:gd name="T48" fmla="*/ 2147483646 w 50"/>
                <a:gd name="T49" fmla="*/ 2147483646 h 166"/>
                <a:gd name="T50" fmla="*/ 2147483646 w 50"/>
                <a:gd name="T51" fmla="*/ 2147483646 h 166"/>
                <a:gd name="T52" fmla="*/ 2147483646 w 50"/>
                <a:gd name="T53" fmla="*/ 2147483646 h 166"/>
                <a:gd name="T54" fmla="*/ 2147483646 w 50"/>
                <a:gd name="T55" fmla="*/ 2147483646 h 166"/>
                <a:gd name="T56" fmla="*/ 2147483646 w 50"/>
                <a:gd name="T57" fmla="*/ 2147483646 h 166"/>
                <a:gd name="T58" fmla="*/ 2147483646 w 50"/>
                <a:gd name="T59" fmla="*/ 2147483646 h 166"/>
                <a:gd name="T60" fmla="*/ 2147483646 w 50"/>
                <a:gd name="T61" fmla="*/ 2147483646 h 166"/>
                <a:gd name="T62" fmla="*/ 2147483646 w 50"/>
                <a:gd name="T63" fmla="*/ 2147483646 h 166"/>
                <a:gd name="T64" fmla="*/ 2147483646 w 50"/>
                <a:gd name="T65" fmla="*/ 2147483646 h 166"/>
                <a:gd name="T66" fmla="*/ 2147483646 w 50"/>
                <a:gd name="T67" fmla="*/ 2147483646 h 166"/>
                <a:gd name="T68" fmla="*/ 2147483646 w 50"/>
                <a:gd name="T69" fmla="*/ 2147483646 h 166"/>
                <a:gd name="T70" fmla="*/ 2147483646 w 50"/>
                <a:gd name="T71" fmla="*/ 2147483646 h 166"/>
                <a:gd name="T72" fmla="*/ 2147483646 w 50"/>
                <a:gd name="T73" fmla="*/ 2147483646 h 166"/>
                <a:gd name="T74" fmla="*/ 2147483646 w 50"/>
                <a:gd name="T75" fmla="*/ 2147483646 h 166"/>
                <a:gd name="T76" fmla="*/ 2147483646 w 50"/>
                <a:gd name="T77" fmla="*/ 2147483646 h 166"/>
                <a:gd name="T78" fmla="*/ 2147483646 w 50"/>
                <a:gd name="T79" fmla="*/ 2147483646 h 166"/>
                <a:gd name="T80" fmla="*/ 2147483646 w 50"/>
                <a:gd name="T81" fmla="*/ 2147483646 h 166"/>
                <a:gd name="T82" fmla="*/ 2147483646 w 50"/>
                <a:gd name="T83" fmla="*/ 2147483646 h 166"/>
                <a:gd name="T84" fmla="*/ 2147483646 w 50"/>
                <a:gd name="T85" fmla="*/ 2147483646 h 166"/>
                <a:gd name="T86" fmla="*/ 2147483646 w 50"/>
                <a:gd name="T87" fmla="*/ 2147483646 h 166"/>
                <a:gd name="T88" fmla="*/ 2147483646 w 50"/>
                <a:gd name="T89" fmla="*/ 2147483646 h 166"/>
                <a:gd name="T90" fmla="*/ 2147483646 w 50"/>
                <a:gd name="T91" fmla="*/ 2147483646 h 166"/>
                <a:gd name="T92" fmla="*/ 2147483646 w 50"/>
                <a:gd name="T93" fmla="*/ 2147483646 h 166"/>
                <a:gd name="T94" fmla="*/ 2147483646 w 50"/>
                <a:gd name="T95" fmla="*/ 2147483646 h 166"/>
                <a:gd name="T96" fmla="*/ 2147483646 w 50"/>
                <a:gd name="T97" fmla="*/ 2147483646 h 166"/>
                <a:gd name="T98" fmla="*/ 2147483646 w 50"/>
                <a:gd name="T99" fmla="*/ 2147483646 h 166"/>
                <a:gd name="T100" fmla="*/ 2147483646 w 50"/>
                <a:gd name="T101" fmla="*/ 2147483646 h 166"/>
                <a:gd name="T102" fmla="*/ 2147483646 w 50"/>
                <a:gd name="T103" fmla="*/ 2147483646 h 166"/>
                <a:gd name="T104" fmla="*/ 2147483646 w 50"/>
                <a:gd name="T105" fmla="*/ 2147483646 h 166"/>
                <a:gd name="T106" fmla="*/ 2147483646 w 50"/>
                <a:gd name="T107" fmla="*/ 2147483646 h 166"/>
                <a:gd name="T108" fmla="*/ 2147483646 w 50"/>
                <a:gd name="T109" fmla="*/ 2147483646 h 166"/>
                <a:gd name="T110" fmla="*/ 2147483646 w 50"/>
                <a:gd name="T111" fmla="*/ 2147483646 h 166"/>
                <a:gd name="T112" fmla="*/ 2147483646 w 50"/>
                <a:gd name="T113" fmla="*/ 2147483646 h 166"/>
                <a:gd name="T114" fmla="*/ 0 w 50"/>
                <a:gd name="T115" fmla="*/ 2147483646 h 1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0" h="166">
                  <a:moveTo>
                    <a:pt x="0" y="166"/>
                  </a:moveTo>
                  <a:lnTo>
                    <a:pt x="1" y="165"/>
                  </a:lnTo>
                  <a:lnTo>
                    <a:pt x="3" y="164"/>
                  </a:lnTo>
                  <a:lnTo>
                    <a:pt x="4" y="161"/>
                  </a:lnTo>
                  <a:lnTo>
                    <a:pt x="4" y="160"/>
                  </a:lnTo>
                  <a:lnTo>
                    <a:pt x="5" y="159"/>
                  </a:lnTo>
                  <a:lnTo>
                    <a:pt x="6" y="157"/>
                  </a:lnTo>
                  <a:lnTo>
                    <a:pt x="6" y="156"/>
                  </a:lnTo>
                  <a:lnTo>
                    <a:pt x="8" y="155"/>
                  </a:lnTo>
                  <a:lnTo>
                    <a:pt x="8" y="154"/>
                  </a:lnTo>
                  <a:lnTo>
                    <a:pt x="9" y="152"/>
                  </a:lnTo>
                  <a:lnTo>
                    <a:pt x="9" y="151"/>
                  </a:lnTo>
                  <a:lnTo>
                    <a:pt x="10" y="150"/>
                  </a:lnTo>
                  <a:lnTo>
                    <a:pt x="10" y="149"/>
                  </a:lnTo>
                  <a:lnTo>
                    <a:pt x="11" y="148"/>
                  </a:lnTo>
                  <a:lnTo>
                    <a:pt x="11" y="146"/>
                  </a:lnTo>
                  <a:lnTo>
                    <a:pt x="12" y="146"/>
                  </a:lnTo>
                  <a:lnTo>
                    <a:pt x="12" y="145"/>
                  </a:lnTo>
                  <a:lnTo>
                    <a:pt x="12" y="144"/>
                  </a:lnTo>
                  <a:lnTo>
                    <a:pt x="14" y="143"/>
                  </a:lnTo>
                  <a:lnTo>
                    <a:pt x="14" y="141"/>
                  </a:lnTo>
                  <a:lnTo>
                    <a:pt x="15" y="140"/>
                  </a:lnTo>
                  <a:lnTo>
                    <a:pt x="15" y="139"/>
                  </a:lnTo>
                  <a:lnTo>
                    <a:pt x="15" y="138"/>
                  </a:lnTo>
                  <a:lnTo>
                    <a:pt x="16" y="138"/>
                  </a:lnTo>
                  <a:lnTo>
                    <a:pt x="16" y="136"/>
                  </a:lnTo>
                  <a:lnTo>
                    <a:pt x="16" y="135"/>
                  </a:lnTo>
                  <a:lnTo>
                    <a:pt x="17" y="134"/>
                  </a:lnTo>
                  <a:lnTo>
                    <a:pt x="17" y="133"/>
                  </a:lnTo>
                  <a:lnTo>
                    <a:pt x="17" y="131"/>
                  </a:lnTo>
                  <a:lnTo>
                    <a:pt x="19" y="131"/>
                  </a:lnTo>
                  <a:lnTo>
                    <a:pt x="19" y="130"/>
                  </a:lnTo>
                  <a:lnTo>
                    <a:pt x="19" y="129"/>
                  </a:lnTo>
                  <a:lnTo>
                    <a:pt x="20" y="129"/>
                  </a:lnTo>
                  <a:lnTo>
                    <a:pt x="20" y="128"/>
                  </a:lnTo>
                  <a:lnTo>
                    <a:pt x="20" y="127"/>
                  </a:lnTo>
                  <a:lnTo>
                    <a:pt x="21" y="125"/>
                  </a:lnTo>
                  <a:lnTo>
                    <a:pt x="21" y="124"/>
                  </a:lnTo>
                  <a:lnTo>
                    <a:pt x="21" y="123"/>
                  </a:lnTo>
                  <a:lnTo>
                    <a:pt x="22" y="122"/>
                  </a:lnTo>
                  <a:lnTo>
                    <a:pt x="22" y="120"/>
                  </a:lnTo>
                  <a:lnTo>
                    <a:pt x="24" y="119"/>
                  </a:lnTo>
                  <a:lnTo>
                    <a:pt x="24" y="118"/>
                  </a:lnTo>
                  <a:lnTo>
                    <a:pt x="24" y="117"/>
                  </a:lnTo>
                  <a:lnTo>
                    <a:pt x="25" y="115"/>
                  </a:lnTo>
                  <a:lnTo>
                    <a:pt x="25" y="114"/>
                  </a:lnTo>
                  <a:lnTo>
                    <a:pt x="25" y="113"/>
                  </a:lnTo>
                  <a:lnTo>
                    <a:pt x="26" y="112"/>
                  </a:lnTo>
                  <a:lnTo>
                    <a:pt x="26" y="110"/>
                  </a:lnTo>
                  <a:lnTo>
                    <a:pt x="27" y="109"/>
                  </a:lnTo>
                  <a:lnTo>
                    <a:pt x="27" y="108"/>
                  </a:lnTo>
                  <a:lnTo>
                    <a:pt x="27" y="107"/>
                  </a:lnTo>
                  <a:lnTo>
                    <a:pt x="29" y="107"/>
                  </a:lnTo>
                  <a:lnTo>
                    <a:pt x="29" y="105"/>
                  </a:lnTo>
                  <a:lnTo>
                    <a:pt x="29" y="104"/>
                  </a:lnTo>
                  <a:lnTo>
                    <a:pt x="30" y="103"/>
                  </a:lnTo>
                  <a:lnTo>
                    <a:pt x="30" y="102"/>
                  </a:lnTo>
                  <a:lnTo>
                    <a:pt x="30" y="101"/>
                  </a:lnTo>
                  <a:lnTo>
                    <a:pt x="31" y="99"/>
                  </a:lnTo>
                  <a:lnTo>
                    <a:pt x="31" y="98"/>
                  </a:lnTo>
                  <a:lnTo>
                    <a:pt x="31" y="97"/>
                  </a:lnTo>
                  <a:lnTo>
                    <a:pt x="31" y="96"/>
                  </a:lnTo>
                  <a:lnTo>
                    <a:pt x="32" y="96"/>
                  </a:lnTo>
                  <a:lnTo>
                    <a:pt x="32" y="94"/>
                  </a:lnTo>
                  <a:lnTo>
                    <a:pt x="32" y="93"/>
                  </a:lnTo>
                  <a:lnTo>
                    <a:pt x="32" y="92"/>
                  </a:lnTo>
                  <a:lnTo>
                    <a:pt x="34" y="91"/>
                  </a:lnTo>
                  <a:lnTo>
                    <a:pt x="34" y="89"/>
                  </a:lnTo>
                  <a:lnTo>
                    <a:pt x="34" y="88"/>
                  </a:lnTo>
                  <a:lnTo>
                    <a:pt x="35" y="87"/>
                  </a:lnTo>
                  <a:lnTo>
                    <a:pt x="35" y="86"/>
                  </a:lnTo>
                  <a:lnTo>
                    <a:pt x="35" y="84"/>
                  </a:lnTo>
                  <a:lnTo>
                    <a:pt x="36" y="83"/>
                  </a:lnTo>
                  <a:lnTo>
                    <a:pt x="36" y="82"/>
                  </a:lnTo>
                  <a:lnTo>
                    <a:pt x="36" y="81"/>
                  </a:lnTo>
                  <a:lnTo>
                    <a:pt x="37" y="80"/>
                  </a:lnTo>
                  <a:lnTo>
                    <a:pt x="37" y="78"/>
                  </a:lnTo>
                  <a:lnTo>
                    <a:pt x="37" y="77"/>
                  </a:lnTo>
                  <a:lnTo>
                    <a:pt x="38" y="76"/>
                  </a:lnTo>
                  <a:lnTo>
                    <a:pt x="38" y="75"/>
                  </a:lnTo>
                  <a:lnTo>
                    <a:pt x="38" y="73"/>
                  </a:lnTo>
                  <a:lnTo>
                    <a:pt x="38" y="72"/>
                  </a:lnTo>
                  <a:lnTo>
                    <a:pt x="40" y="72"/>
                  </a:lnTo>
                  <a:lnTo>
                    <a:pt x="40" y="71"/>
                  </a:lnTo>
                  <a:lnTo>
                    <a:pt x="40" y="70"/>
                  </a:lnTo>
                  <a:lnTo>
                    <a:pt x="40" y="68"/>
                  </a:lnTo>
                  <a:lnTo>
                    <a:pt x="41" y="67"/>
                  </a:lnTo>
                  <a:lnTo>
                    <a:pt x="41" y="66"/>
                  </a:lnTo>
                  <a:lnTo>
                    <a:pt x="41" y="65"/>
                  </a:lnTo>
                  <a:lnTo>
                    <a:pt x="41" y="63"/>
                  </a:lnTo>
                  <a:lnTo>
                    <a:pt x="42" y="62"/>
                  </a:lnTo>
                  <a:lnTo>
                    <a:pt x="42" y="61"/>
                  </a:lnTo>
                  <a:lnTo>
                    <a:pt x="43" y="60"/>
                  </a:lnTo>
                  <a:lnTo>
                    <a:pt x="43" y="58"/>
                  </a:lnTo>
                  <a:lnTo>
                    <a:pt x="43" y="57"/>
                  </a:lnTo>
                  <a:lnTo>
                    <a:pt x="43" y="56"/>
                  </a:lnTo>
                  <a:lnTo>
                    <a:pt x="45" y="55"/>
                  </a:lnTo>
                  <a:lnTo>
                    <a:pt x="45" y="54"/>
                  </a:lnTo>
                  <a:lnTo>
                    <a:pt x="45" y="52"/>
                  </a:lnTo>
                  <a:lnTo>
                    <a:pt x="45" y="51"/>
                  </a:lnTo>
                  <a:lnTo>
                    <a:pt x="46" y="50"/>
                  </a:lnTo>
                  <a:lnTo>
                    <a:pt x="46" y="49"/>
                  </a:lnTo>
                  <a:lnTo>
                    <a:pt x="46" y="47"/>
                  </a:lnTo>
                  <a:lnTo>
                    <a:pt x="46" y="46"/>
                  </a:lnTo>
                  <a:lnTo>
                    <a:pt x="46" y="45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7" y="39"/>
                  </a:lnTo>
                  <a:lnTo>
                    <a:pt x="47" y="37"/>
                  </a:lnTo>
                  <a:lnTo>
                    <a:pt x="47" y="36"/>
                  </a:lnTo>
                  <a:lnTo>
                    <a:pt x="47" y="35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7" y="31"/>
                  </a:lnTo>
                  <a:lnTo>
                    <a:pt x="47" y="30"/>
                  </a:lnTo>
                  <a:lnTo>
                    <a:pt x="47" y="29"/>
                  </a:lnTo>
                  <a:lnTo>
                    <a:pt x="47" y="28"/>
                  </a:lnTo>
                  <a:lnTo>
                    <a:pt x="48" y="28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50" y="20"/>
                  </a:lnTo>
                  <a:lnTo>
                    <a:pt x="50" y="19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0" y="15"/>
                  </a:lnTo>
                  <a:lnTo>
                    <a:pt x="50" y="14"/>
                  </a:lnTo>
                  <a:lnTo>
                    <a:pt x="50" y="13"/>
                  </a:lnTo>
                  <a:lnTo>
                    <a:pt x="50" y="11"/>
                  </a:lnTo>
                  <a:lnTo>
                    <a:pt x="50" y="10"/>
                  </a:lnTo>
                  <a:lnTo>
                    <a:pt x="50" y="9"/>
                  </a:lnTo>
                  <a:lnTo>
                    <a:pt x="50" y="8"/>
                  </a:lnTo>
                  <a:lnTo>
                    <a:pt x="50" y="7"/>
                  </a:lnTo>
                  <a:lnTo>
                    <a:pt x="50" y="5"/>
                  </a:lnTo>
                  <a:lnTo>
                    <a:pt x="50" y="4"/>
                  </a:lnTo>
                  <a:lnTo>
                    <a:pt x="50" y="3"/>
                  </a:lnTo>
                  <a:lnTo>
                    <a:pt x="50" y="2"/>
                  </a:lnTo>
                  <a:lnTo>
                    <a:pt x="50" y="0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90" name="Freeform 445">
              <a:extLst>
                <a:ext uri="{FF2B5EF4-FFF2-40B4-BE49-F238E27FC236}">
                  <a16:creationId xmlns:a16="http://schemas.microsoft.com/office/drawing/2014/main" id="{FB29C116-0CF5-DA4D-83B8-21F16DFE8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3913" y="4151313"/>
              <a:ext cx="39687" cy="131762"/>
            </a:xfrm>
            <a:custGeom>
              <a:avLst/>
              <a:gdLst>
                <a:gd name="T0" fmla="*/ 2147483646 w 50"/>
                <a:gd name="T1" fmla="*/ 2147483646 h 166"/>
                <a:gd name="T2" fmla="*/ 2147483646 w 50"/>
                <a:gd name="T3" fmla="*/ 2147483646 h 166"/>
                <a:gd name="T4" fmla="*/ 2147483646 w 50"/>
                <a:gd name="T5" fmla="*/ 2147483646 h 166"/>
                <a:gd name="T6" fmla="*/ 2147483646 w 50"/>
                <a:gd name="T7" fmla="*/ 2147483646 h 166"/>
                <a:gd name="T8" fmla="*/ 2147483646 w 50"/>
                <a:gd name="T9" fmla="*/ 2147483646 h 166"/>
                <a:gd name="T10" fmla="*/ 2147483646 w 50"/>
                <a:gd name="T11" fmla="*/ 2147483646 h 166"/>
                <a:gd name="T12" fmla="*/ 2147483646 w 50"/>
                <a:gd name="T13" fmla="*/ 2147483646 h 166"/>
                <a:gd name="T14" fmla="*/ 2147483646 w 50"/>
                <a:gd name="T15" fmla="*/ 2147483646 h 166"/>
                <a:gd name="T16" fmla="*/ 2147483646 w 50"/>
                <a:gd name="T17" fmla="*/ 2147483646 h 166"/>
                <a:gd name="T18" fmla="*/ 2147483646 w 50"/>
                <a:gd name="T19" fmla="*/ 2147483646 h 166"/>
                <a:gd name="T20" fmla="*/ 2147483646 w 50"/>
                <a:gd name="T21" fmla="*/ 2147483646 h 166"/>
                <a:gd name="T22" fmla="*/ 2147483646 w 50"/>
                <a:gd name="T23" fmla="*/ 2147483646 h 166"/>
                <a:gd name="T24" fmla="*/ 2147483646 w 50"/>
                <a:gd name="T25" fmla="*/ 2147483646 h 166"/>
                <a:gd name="T26" fmla="*/ 2147483646 w 50"/>
                <a:gd name="T27" fmla="*/ 2147483646 h 166"/>
                <a:gd name="T28" fmla="*/ 2147483646 w 50"/>
                <a:gd name="T29" fmla="*/ 2147483646 h 166"/>
                <a:gd name="T30" fmla="*/ 2147483646 w 50"/>
                <a:gd name="T31" fmla="*/ 2147483646 h 166"/>
                <a:gd name="T32" fmla="*/ 2147483646 w 50"/>
                <a:gd name="T33" fmla="*/ 2147483646 h 166"/>
                <a:gd name="T34" fmla="*/ 2147483646 w 50"/>
                <a:gd name="T35" fmla="*/ 2147483646 h 166"/>
                <a:gd name="T36" fmla="*/ 2147483646 w 50"/>
                <a:gd name="T37" fmla="*/ 2147483646 h 166"/>
                <a:gd name="T38" fmla="*/ 2147483646 w 50"/>
                <a:gd name="T39" fmla="*/ 2147483646 h 166"/>
                <a:gd name="T40" fmla="*/ 2147483646 w 50"/>
                <a:gd name="T41" fmla="*/ 2147483646 h 166"/>
                <a:gd name="T42" fmla="*/ 2147483646 w 50"/>
                <a:gd name="T43" fmla="*/ 2147483646 h 166"/>
                <a:gd name="T44" fmla="*/ 2147483646 w 50"/>
                <a:gd name="T45" fmla="*/ 2147483646 h 166"/>
                <a:gd name="T46" fmla="*/ 2147483646 w 50"/>
                <a:gd name="T47" fmla="*/ 2147483646 h 166"/>
                <a:gd name="T48" fmla="*/ 2147483646 w 50"/>
                <a:gd name="T49" fmla="*/ 2147483646 h 166"/>
                <a:gd name="T50" fmla="*/ 2147483646 w 50"/>
                <a:gd name="T51" fmla="*/ 2147483646 h 166"/>
                <a:gd name="T52" fmla="*/ 2147483646 w 50"/>
                <a:gd name="T53" fmla="*/ 2147483646 h 166"/>
                <a:gd name="T54" fmla="*/ 2147483646 w 50"/>
                <a:gd name="T55" fmla="*/ 2147483646 h 166"/>
                <a:gd name="T56" fmla="*/ 2147483646 w 50"/>
                <a:gd name="T57" fmla="*/ 2147483646 h 166"/>
                <a:gd name="T58" fmla="*/ 2147483646 w 50"/>
                <a:gd name="T59" fmla="*/ 2147483646 h 166"/>
                <a:gd name="T60" fmla="*/ 2147483646 w 50"/>
                <a:gd name="T61" fmla="*/ 2147483646 h 166"/>
                <a:gd name="T62" fmla="*/ 2147483646 w 50"/>
                <a:gd name="T63" fmla="*/ 2147483646 h 166"/>
                <a:gd name="T64" fmla="*/ 2147483646 w 50"/>
                <a:gd name="T65" fmla="*/ 2147483646 h 166"/>
                <a:gd name="T66" fmla="*/ 2147483646 w 50"/>
                <a:gd name="T67" fmla="*/ 2147483646 h 166"/>
                <a:gd name="T68" fmla="*/ 2147483646 w 50"/>
                <a:gd name="T69" fmla="*/ 2147483646 h 166"/>
                <a:gd name="T70" fmla="*/ 2147483646 w 50"/>
                <a:gd name="T71" fmla="*/ 2147483646 h 166"/>
                <a:gd name="T72" fmla="*/ 2147483646 w 50"/>
                <a:gd name="T73" fmla="*/ 2147483646 h 166"/>
                <a:gd name="T74" fmla="*/ 2147483646 w 50"/>
                <a:gd name="T75" fmla="*/ 2147483646 h 166"/>
                <a:gd name="T76" fmla="*/ 2147483646 w 50"/>
                <a:gd name="T77" fmla="*/ 2147483646 h 166"/>
                <a:gd name="T78" fmla="*/ 2147483646 w 50"/>
                <a:gd name="T79" fmla="*/ 2147483646 h 166"/>
                <a:gd name="T80" fmla="*/ 2147483646 w 50"/>
                <a:gd name="T81" fmla="*/ 2147483646 h 166"/>
                <a:gd name="T82" fmla="*/ 2147483646 w 50"/>
                <a:gd name="T83" fmla="*/ 2147483646 h 166"/>
                <a:gd name="T84" fmla="*/ 2147483646 w 50"/>
                <a:gd name="T85" fmla="*/ 2147483646 h 166"/>
                <a:gd name="T86" fmla="*/ 2147483646 w 50"/>
                <a:gd name="T87" fmla="*/ 2147483646 h 166"/>
                <a:gd name="T88" fmla="*/ 2147483646 w 50"/>
                <a:gd name="T89" fmla="*/ 2147483646 h 166"/>
                <a:gd name="T90" fmla="*/ 2147483646 w 50"/>
                <a:gd name="T91" fmla="*/ 2147483646 h 166"/>
                <a:gd name="T92" fmla="*/ 2147483646 w 50"/>
                <a:gd name="T93" fmla="*/ 2147483646 h 166"/>
                <a:gd name="T94" fmla="*/ 2147483646 w 50"/>
                <a:gd name="T95" fmla="*/ 2147483646 h 166"/>
                <a:gd name="T96" fmla="*/ 2147483646 w 50"/>
                <a:gd name="T97" fmla="*/ 2147483646 h 166"/>
                <a:gd name="T98" fmla="*/ 2147483646 w 50"/>
                <a:gd name="T99" fmla="*/ 2147483646 h 166"/>
                <a:gd name="T100" fmla="*/ 2147483646 w 50"/>
                <a:gd name="T101" fmla="*/ 2147483646 h 166"/>
                <a:gd name="T102" fmla="*/ 2147483646 w 50"/>
                <a:gd name="T103" fmla="*/ 2147483646 h 166"/>
                <a:gd name="T104" fmla="*/ 2147483646 w 50"/>
                <a:gd name="T105" fmla="*/ 2147483646 h 166"/>
                <a:gd name="T106" fmla="*/ 2147483646 w 50"/>
                <a:gd name="T107" fmla="*/ 2147483646 h 166"/>
                <a:gd name="T108" fmla="*/ 2147483646 w 50"/>
                <a:gd name="T109" fmla="*/ 2147483646 h 166"/>
                <a:gd name="T110" fmla="*/ 2147483646 w 50"/>
                <a:gd name="T111" fmla="*/ 2147483646 h 166"/>
                <a:gd name="T112" fmla="*/ 2147483646 w 50"/>
                <a:gd name="T113" fmla="*/ 2147483646 h 1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0" h="166">
                  <a:moveTo>
                    <a:pt x="0" y="166"/>
                  </a:moveTo>
                  <a:lnTo>
                    <a:pt x="1" y="165"/>
                  </a:lnTo>
                  <a:lnTo>
                    <a:pt x="3" y="164"/>
                  </a:lnTo>
                  <a:lnTo>
                    <a:pt x="4" y="161"/>
                  </a:lnTo>
                  <a:lnTo>
                    <a:pt x="4" y="160"/>
                  </a:lnTo>
                  <a:lnTo>
                    <a:pt x="5" y="159"/>
                  </a:lnTo>
                  <a:lnTo>
                    <a:pt x="6" y="157"/>
                  </a:lnTo>
                  <a:lnTo>
                    <a:pt x="6" y="156"/>
                  </a:lnTo>
                  <a:lnTo>
                    <a:pt x="8" y="155"/>
                  </a:lnTo>
                  <a:lnTo>
                    <a:pt x="8" y="154"/>
                  </a:lnTo>
                  <a:lnTo>
                    <a:pt x="9" y="152"/>
                  </a:lnTo>
                  <a:lnTo>
                    <a:pt x="9" y="151"/>
                  </a:lnTo>
                  <a:lnTo>
                    <a:pt x="10" y="150"/>
                  </a:lnTo>
                  <a:lnTo>
                    <a:pt x="10" y="149"/>
                  </a:lnTo>
                  <a:lnTo>
                    <a:pt x="11" y="148"/>
                  </a:lnTo>
                  <a:lnTo>
                    <a:pt x="11" y="146"/>
                  </a:lnTo>
                  <a:lnTo>
                    <a:pt x="12" y="146"/>
                  </a:lnTo>
                  <a:lnTo>
                    <a:pt x="12" y="145"/>
                  </a:lnTo>
                  <a:lnTo>
                    <a:pt x="12" y="144"/>
                  </a:lnTo>
                  <a:lnTo>
                    <a:pt x="14" y="143"/>
                  </a:lnTo>
                  <a:lnTo>
                    <a:pt x="14" y="141"/>
                  </a:lnTo>
                  <a:lnTo>
                    <a:pt x="15" y="140"/>
                  </a:lnTo>
                  <a:lnTo>
                    <a:pt x="15" y="139"/>
                  </a:lnTo>
                  <a:lnTo>
                    <a:pt x="15" y="138"/>
                  </a:lnTo>
                  <a:lnTo>
                    <a:pt x="16" y="138"/>
                  </a:lnTo>
                  <a:lnTo>
                    <a:pt x="16" y="136"/>
                  </a:lnTo>
                  <a:lnTo>
                    <a:pt x="16" y="135"/>
                  </a:lnTo>
                  <a:lnTo>
                    <a:pt x="17" y="134"/>
                  </a:lnTo>
                  <a:lnTo>
                    <a:pt x="17" y="133"/>
                  </a:lnTo>
                  <a:lnTo>
                    <a:pt x="17" y="131"/>
                  </a:lnTo>
                  <a:lnTo>
                    <a:pt x="19" y="131"/>
                  </a:lnTo>
                  <a:lnTo>
                    <a:pt x="19" y="130"/>
                  </a:lnTo>
                  <a:lnTo>
                    <a:pt x="19" y="129"/>
                  </a:lnTo>
                  <a:lnTo>
                    <a:pt x="20" y="129"/>
                  </a:lnTo>
                  <a:lnTo>
                    <a:pt x="20" y="128"/>
                  </a:lnTo>
                  <a:lnTo>
                    <a:pt x="20" y="127"/>
                  </a:lnTo>
                  <a:lnTo>
                    <a:pt x="21" y="125"/>
                  </a:lnTo>
                  <a:lnTo>
                    <a:pt x="21" y="124"/>
                  </a:lnTo>
                  <a:lnTo>
                    <a:pt x="21" y="123"/>
                  </a:lnTo>
                  <a:lnTo>
                    <a:pt x="22" y="122"/>
                  </a:lnTo>
                  <a:lnTo>
                    <a:pt x="22" y="120"/>
                  </a:lnTo>
                  <a:lnTo>
                    <a:pt x="24" y="119"/>
                  </a:lnTo>
                  <a:lnTo>
                    <a:pt x="24" y="118"/>
                  </a:lnTo>
                  <a:lnTo>
                    <a:pt x="24" y="117"/>
                  </a:lnTo>
                  <a:lnTo>
                    <a:pt x="25" y="115"/>
                  </a:lnTo>
                  <a:lnTo>
                    <a:pt x="25" y="114"/>
                  </a:lnTo>
                  <a:lnTo>
                    <a:pt x="25" y="113"/>
                  </a:lnTo>
                  <a:lnTo>
                    <a:pt x="26" y="112"/>
                  </a:lnTo>
                  <a:lnTo>
                    <a:pt x="26" y="110"/>
                  </a:lnTo>
                  <a:lnTo>
                    <a:pt x="27" y="109"/>
                  </a:lnTo>
                  <a:lnTo>
                    <a:pt x="27" y="108"/>
                  </a:lnTo>
                  <a:lnTo>
                    <a:pt x="27" y="107"/>
                  </a:lnTo>
                  <a:lnTo>
                    <a:pt x="29" y="107"/>
                  </a:lnTo>
                  <a:lnTo>
                    <a:pt x="29" y="105"/>
                  </a:lnTo>
                  <a:lnTo>
                    <a:pt x="29" y="104"/>
                  </a:lnTo>
                  <a:lnTo>
                    <a:pt x="30" y="103"/>
                  </a:lnTo>
                  <a:lnTo>
                    <a:pt x="30" y="102"/>
                  </a:lnTo>
                  <a:lnTo>
                    <a:pt x="30" y="101"/>
                  </a:lnTo>
                  <a:lnTo>
                    <a:pt x="31" y="99"/>
                  </a:lnTo>
                  <a:lnTo>
                    <a:pt x="31" y="98"/>
                  </a:lnTo>
                  <a:lnTo>
                    <a:pt x="31" y="97"/>
                  </a:lnTo>
                  <a:lnTo>
                    <a:pt x="31" y="96"/>
                  </a:lnTo>
                  <a:lnTo>
                    <a:pt x="32" y="96"/>
                  </a:lnTo>
                  <a:lnTo>
                    <a:pt x="32" y="94"/>
                  </a:lnTo>
                  <a:lnTo>
                    <a:pt x="32" y="93"/>
                  </a:lnTo>
                  <a:lnTo>
                    <a:pt x="32" y="92"/>
                  </a:lnTo>
                  <a:lnTo>
                    <a:pt x="34" y="91"/>
                  </a:lnTo>
                  <a:lnTo>
                    <a:pt x="34" y="89"/>
                  </a:lnTo>
                  <a:lnTo>
                    <a:pt x="34" y="88"/>
                  </a:lnTo>
                  <a:lnTo>
                    <a:pt x="35" y="87"/>
                  </a:lnTo>
                  <a:lnTo>
                    <a:pt x="35" y="86"/>
                  </a:lnTo>
                  <a:lnTo>
                    <a:pt x="35" y="84"/>
                  </a:lnTo>
                  <a:lnTo>
                    <a:pt x="36" y="83"/>
                  </a:lnTo>
                  <a:lnTo>
                    <a:pt x="36" y="82"/>
                  </a:lnTo>
                  <a:lnTo>
                    <a:pt x="36" y="81"/>
                  </a:lnTo>
                  <a:lnTo>
                    <a:pt x="37" y="80"/>
                  </a:lnTo>
                  <a:lnTo>
                    <a:pt x="37" y="78"/>
                  </a:lnTo>
                  <a:lnTo>
                    <a:pt x="37" y="77"/>
                  </a:lnTo>
                  <a:lnTo>
                    <a:pt x="38" y="76"/>
                  </a:lnTo>
                  <a:lnTo>
                    <a:pt x="38" y="75"/>
                  </a:lnTo>
                  <a:lnTo>
                    <a:pt x="38" y="73"/>
                  </a:lnTo>
                  <a:lnTo>
                    <a:pt x="38" y="72"/>
                  </a:lnTo>
                  <a:lnTo>
                    <a:pt x="40" y="72"/>
                  </a:lnTo>
                  <a:lnTo>
                    <a:pt x="40" y="71"/>
                  </a:lnTo>
                  <a:lnTo>
                    <a:pt x="40" y="70"/>
                  </a:lnTo>
                  <a:lnTo>
                    <a:pt x="40" y="68"/>
                  </a:lnTo>
                  <a:lnTo>
                    <a:pt x="41" y="67"/>
                  </a:lnTo>
                  <a:lnTo>
                    <a:pt x="41" y="66"/>
                  </a:lnTo>
                  <a:lnTo>
                    <a:pt x="41" y="65"/>
                  </a:lnTo>
                  <a:lnTo>
                    <a:pt x="41" y="63"/>
                  </a:lnTo>
                  <a:lnTo>
                    <a:pt x="42" y="62"/>
                  </a:lnTo>
                  <a:lnTo>
                    <a:pt x="42" y="61"/>
                  </a:lnTo>
                  <a:lnTo>
                    <a:pt x="43" y="60"/>
                  </a:lnTo>
                  <a:lnTo>
                    <a:pt x="43" y="58"/>
                  </a:lnTo>
                  <a:lnTo>
                    <a:pt x="43" y="57"/>
                  </a:lnTo>
                  <a:lnTo>
                    <a:pt x="43" y="56"/>
                  </a:lnTo>
                  <a:lnTo>
                    <a:pt x="45" y="55"/>
                  </a:lnTo>
                  <a:lnTo>
                    <a:pt x="45" y="54"/>
                  </a:lnTo>
                  <a:lnTo>
                    <a:pt x="45" y="52"/>
                  </a:lnTo>
                  <a:lnTo>
                    <a:pt x="45" y="51"/>
                  </a:lnTo>
                  <a:lnTo>
                    <a:pt x="46" y="50"/>
                  </a:lnTo>
                  <a:lnTo>
                    <a:pt x="46" y="49"/>
                  </a:lnTo>
                  <a:lnTo>
                    <a:pt x="46" y="47"/>
                  </a:lnTo>
                  <a:lnTo>
                    <a:pt x="46" y="46"/>
                  </a:lnTo>
                  <a:lnTo>
                    <a:pt x="46" y="45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7" y="39"/>
                  </a:lnTo>
                  <a:lnTo>
                    <a:pt x="47" y="37"/>
                  </a:lnTo>
                  <a:lnTo>
                    <a:pt x="47" y="36"/>
                  </a:lnTo>
                  <a:lnTo>
                    <a:pt x="47" y="35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7" y="31"/>
                  </a:lnTo>
                  <a:lnTo>
                    <a:pt x="47" y="30"/>
                  </a:lnTo>
                  <a:lnTo>
                    <a:pt x="47" y="29"/>
                  </a:lnTo>
                  <a:lnTo>
                    <a:pt x="47" y="28"/>
                  </a:lnTo>
                  <a:lnTo>
                    <a:pt x="48" y="28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50" y="20"/>
                  </a:lnTo>
                  <a:lnTo>
                    <a:pt x="50" y="19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0" y="15"/>
                  </a:lnTo>
                  <a:lnTo>
                    <a:pt x="50" y="14"/>
                  </a:lnTo>
                  <a:lnTo>
                    <a:pt x="50" y="13"/>
                  </a:lnTo>
                  <a:lnTo>
                    <a:pt x="50" y="11"/>
                  </a:lnTo>
                  <a:lnTo>
                    <a:pt x="50" y="10"/>
                  </a:lnTo>
                  <a:lnTo>
                    <a:pt x="50" y="9"/>
                  </a:lnTo>
                  <a:lnTo>
                    <a:pt x="50" y="8"/>
                  </a:lnTo>
                  <a:lnTo>
                    <a:pt x="50" y="7"/>
                  </a:lnTo>
                  <a:lnTo>
                    <a:pt x="50" y="5"/>
                  </a:lnTo>
                  <a:lnTo>
                    <a:pt x="50" y="4"/>
                  </a:lnTo>
                  <a:lnTo>
                    <a:pt x="50" y="3"/>
                  </a:lnTo>
                  <a:lnTo>
                    <a:pt x="50" y="2"/>
                  </a:lnTo>
                  <a:lnTo>
                    <a:pt x="5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91" name="Freeform 447">
              <a:extLst>
                <a:ext uri="{FF2B5EF4-FFF2-40B4-BE49-F238E27FC236}">
                  <a16:creationId xmlns:a16="http://schemas.microsoft.com/office/drawing/2014/main" id="{80EB867D-7C60-3C4D-919F-F5067A897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2238" y="3716338"/>
              <a:ext cx="330200" cy="131762"/>
            </a:xfrm>
            <a:custGeom>
              <a:avLst/>
              <a:gdLst>
                <a:gd name="T0" fmla="*/ 2147483646 w 415"/>
                <a:gd name="T1" fmla="*/ 0 h 165"/>
                <a:gd name="T2" fmla="*/ 2147483646 w 415"/>
                <a:gd name="T3" fmla="*/ 0 h 165"/>
                <a:gd name="T4" fmla="*/ 2147483646 w 415"/>
                <a:gd name="T5" fmla="*/ 2147483646 h 165"/>
                <a:gd name="T6" fmla="*/ 2147483646 w 415"/>
                <a:gd name="T7" fmla="*/ 2147483646 h 165"/>
                <a:gd name="T8" fmla="*/ 2147483646 w 415"/>
                <a:gd name="T9" fmla="*/ 2147483646 h 165"/>
                <a:gd name="T10" fmla="*/ 2147483646 w 415"/>
                <a:gd name="T11" fmla="*/ 2147483646 h 165"/>
                <a:gd name="T12" fmla="*/ 2147483646 w 415"/>
                <a:gd name="T13" fmla="*/ 2147483646 h 165"/>
                <a:gd name="T14" fmla="*/ 2147483646 w 415"/>
                <a:gd name="T15" fmla="*/ 2147483646 h 165"/>
                <a:gd name="T16" fmla="*/ 2147483646 w 415"/>
                <a:gd name="T17" fmla="*/ 2147483646 h 165"/>
                <a:gd name="T18" fmla="*/ 2147483646 w 415"/>
                <a:gd name="T19" fmla="*/ 2147483646 h 165"/>
                <a:gd name="T20" fmla="*/ 2147483646 w 415"/>
                <a:gd name="T21" fmla="*/ 2147483646 h 165"/>
                <a:gd name="T22" fmla="*/ 2147483646 w 415"/>
                <a:gd name="T23" fmla="*/ 2147483646 h 165"/>
                <a:gd name="T24" fmla="*/ 2147483646 w 415"/>
                <a:gd name="T25" fmla="*/ 2147483646 h 165"/>
                <a:gd name="T26" fmla="*/ 2147483646 w 415"/>
                <a:gd name="T27" fmla="*/ 2147483646 h 165"/>
                <a:gd name="T28" fmla="*/ 2147483646 w 415"/>
                <a:gd name="T29" fmla="*/ 2147483646 h 165"/>
                <a:gd name="T30" fmla="*/ 2147483646 w 415"/>
                <a:gd name="T31" fmla="*/ 2147483646 h 165"/>
                <a:gd name="T32" fmla="*/ 2147483646 w 415"/>
                <a:gd name="T33" fmla="*/ 2147483646 h 165"/>
                <a:gd name="T34" fmla="*/ 2147483646 w 415"/>
                <a:gd name="T35" fmla="*/ 2147483646 h 165"/>
                <a:gd name="T36" fmla="*/ 2147483646 w 415"/>
                <a:gd name="T37" fmla="*/ 2147483646 h 165"/>
                <a:gd name="T38" fmla="*/ 2147483646 w 415"/>
                <a:gd name="T39" fmla="*/ 2147483646 h 165"/>
                <a:gd name="T40" fmla="*/ 2147483646 w 415"/>
                <a:gd name="T41" fmla="*/ 2147483646 h 165"/>
                <a:gd name="T42" fmla="*/ 2147483646 w 415"/>
                <a:gd name="T43" fmla="*/ 2147483646 h 165"/>
                <a:gd name="T44" fmla="*/ 2147483646 w 415"/>
                <a:gd name="T45" fmla="*/ 2147483646 h 165"/>
                <a:gd name="T46" fmla="*/ 2147483646 w 415"/>
                <a:gd name="T47" fmla="*/ 2147483646 h 165"/>
                <a:gd name="T48" fmla="*/ 2147483646 w 415"/>
                <a:gd name="T49" fmla="*/ 2147483646 h 165"/>
                <a:gd name="T50" fmla="*/ 2147483646 w 415"/>
                <a:gd name="T51" fmla="*/ 2147483646 h 165"/>
                <a:gd name="T52" fmla="*/ 2147483646 w 415"/>
                <a:gd name="T53" fmla="*/ 2147483646 h 165"/>
                <a:gd name="T54" fmla="*/ 2147483646 w 415"/>
                <a:gd name="T55" fmla="*/ 2147483646 h 165"/>
                <a:gd name="T56" fmla="*/ 2147483646 w 415"/>
                <a:gd name="T57" fmla="*/ 2147483646 h 165"/>
                <a:gd name="T58" fmla="*/ 2147483646 w 415"/>
                <a:gd name="T59" fmla="*/ 2147483646 h 165"/>
                <a:gd name="T60" fmla="*/ 2147483646 w 415"/>
                <a:gd name="T61" fmla="*/ 2147483646 h 165"/>
                <a:gd name="T62" fmla="*/ 2147483646 w 415"/>
                <a:gd name="T63" fmla="*/ 2147483646 h 165"/>
                <a:gd name="T64" fmla="*/ 2147483646 w 415"/>
                <a:gd name="T65" fmla="*/ 2147483646 h 165"/>
                <a:gd name="T66" fmla="*/ 2147483646 w 415"/>
                <a:gd name="T67" fmla="*/ 2147483646 h 165"/>
                <a:gd name="T68" fmla="*/ 2147483646 w 415"/>
                <a:gd name="T69" fmla="*/ 2147483646 h 165"/>
                <a:gd name="T70" fmla="*/ 2147483646 w 415"/>
                <a:gd name="T71" fmla="*/ 2147483646 h 165"/>
                <a:gd name="T72" fmla="*/ 2147483646 w 415"/>
                <a:gd name="T73" fmla="*/ 2147483646 h 165"/>
                <a:gd name="T74" fmla="*/ 2147483646 w 415"/>
                <a:gd name="T75" fmla="*/ 2147483646 h 165"/>
                <a:gd name="T76" fmla="*/ 2147483646 w 415"/>
                <a:gd name="T77" fmla="*/ 2147483646 h 165"/>
                <a:gd name="T78" fmla="*/ 2147483646 w 415"/>
                <a:gd name="T79" fmla="*/ 2147483646 h 165"/>
                <a:gd name="T80" fmla="*/ 2147483646 w 415"/>
                <a:gd name="T81" fmla="*/ 2147483646 h 165"/>
                <a:gd name="T82" fmla="*/ 2147483646 w 415"/>
                <a:gd name="T83" fmla="*/ 2147483646 h 165"/>
                <a:gd name="T84" fmla="*/ 2147483646 w 415"/>
                <a:gd name="T85" fmla="*/ 2147483646 h 165"/>
                <a:gd name="T86" fmla="*/ 2147483646 w 415"/>
                <a:gd name="T87" fmla="*/ 2147483646 h 165"/>
                <a:gd name="T88" fmla="*/ 2147483646 w 415"/>
                <a:gd name="T89" fmla="*/ 2147483646 h 165"/>
                <a:gd name="T90" fmla="*/ 2147483646 w 415"/>
                <a:gd name="T91" fmla="*/ 2147483646 h 165"/>
                <a:gd name="T92" fmla="*/ 2147483646 w 415"/>
                <a:gd name="T93" fmla="*/ 2147483646 h 165"/>
                <a:gd name="T94" fmla="*/ 2147483646 w 415"/>
                <a:gd name="T95" fmla="*/ 2147483646 h 165"/>
                <a:gd name="T96" fmla="*/ 2147483646 w 415"/>
                <a:gd name="T97" fmla="*/ 2147483646 h 165"/>
                <a:gd name="T98" fmla="*/ 2147483646 w 415"/>
                <a:gd name="T99" fmla="*/ 2147483646 h 165"/>
                <a:gd name="T100" fmla="*/ 2147483646 w 415"/>
                <a:gd name="T101" fmla="*/ 2147483646 h 165"/>
                <a:gd name="T102" fmla="*/ 2147483646 w 415"/>
                <a:gd name="T103" fmla="*/ 2147483646 h 165"/>
                <a:gd name="T104" fmla="*/ 2147483646 w 415"/>
                <a:gd name="T105" fmla="*/ 2147483646 h 165"/>
                <a:gd name="T106" fmla="*/ 2147483646 w 415"/>
                <a:gd name="T107" fmla="*/ 2147483646 h 165"/>
                <a:gd name="T108" fmla="*/ 2147483646 w 415"/>
                <a:gd name="T109" fmla="*/ 2147483646 h 165"/>
                <a:gd name="T110" fmla="*/ 2147483646 w 415"/>
                <a:gd name="T111" fmla="*/ 2147483646 h 165"/>
                <a:gd name="T112" fmla="*/ 2147483646 w 415"/>
                <a:gd name="T113" fmla="*/ 2147483646 h 165"/>
                <a:gd name="T114" fmla="*/ 2147483646 w 415"/>
                <a:gd name="T115" fmla="*/ 2147483646 h 165"/>
                <a:gd name="T116" fmla="*/ 2147483646 w 415"/>
                <a:gd name="T117" fmla="*/ 2147483646 h 165"/>
                <a:gd name="T118" fmla="*/ 2147483646 w 415"/>
                <a:gd name="T119" fmla="*/ 2147483646 h 165"/>
                <a:gd name="T120" fmla="*/ 2147483646 w 415"/>
                <a:gd name="T121" fmla="*/ 2147483646 h 1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15" h="165">
                  <a:moveTo>
                    <a:pt x="0" y="0"/>
                  </a:moveTo>
                  <a:lnTo>
                    <a:pt x="16" y="0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58" y="0"/>
                  </a:lnTo>
                  <a:lnTo>
                    <a:pt x="69" y="0"/>
                  </a:lnTo>
                  <a:lnTo>
                    <a:pt x="81" y="0"/>
                  </a:lnTo>
                  <a:lnTo>
                    <a:pt x="91" y="0"/>
                  </a:lnTo>
                  <a:lnTo>
                    <a:pt x="101" y="0"/>
                  </a:lnTo>
                  <a:lnTo>
                    <a:pt x="110" y="0"/>
                  </a:lnTo>
                  <a:lnTo>
                    <a:pt x="118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49" y="0"/>
                  </a:lnTo>
                  <a:lnTo>
                    <a:pt x="154" y="1"/>
                  </a:lnTo>
                  <a:lnTo>
                    <a:pt x="158" y="1"/>
                  </a:lnTo>
                  <a:lnTo>
                    <a:pt x="162" y="1"/>
                  </a:lnTo>
                  <a:lnTo>
                    <a:pt x="165" y="1"/>
                  </a:lnTo>
                  <a:lnTo>
                    <a:pt x="168" y="1"/>
                  </a:lnTo>
                  <a:lnTo>
                    <a:pt x="170" y="1"/>
                  </a:lnTo>
                  <a:lnTo>
                    <a:pt x="173" y="1"/>
                  </a:lnTo>
                  <a:lnTo>
                    <a:pt x="175" y="1"/>
                  </a:lnTo>
                  <a:lnTo>
                    <a:pt x="176" y="1"/>
                  </a:lnTo>
                  <a:lnTo>
                    <a:pt x="179" y="1"/>
                  </a:lnTo>
                  <a:lnTo>
                    <a:pt x="180" y="1"/>
                  </a:lnTo>
                  <a:lnTo>
                    <a:pt x="181" y="1"/>
                  </a:lnTo>
                  <a:lnTo>
                    <a:pt x="183" y="1"/>
                  </a:lnTo>
                  <a:lnTo>
                    <a:pt x="184" y="1"/>
                  </a:lnTo>
                  <a:lnTo>
                    <a:pt x="185" y="1"/>
                  </a:lnTo>
                  <a:lnTo>
                    <a:pt x="186" y="1"/>
                  </a:lnTo>
                  <a:lnTo>
                    <a:pt x="188" y="1"/>
                  </a:lnTo>
                  <a:lnTo>
                    <a:pt x="189" y="1"/>
                  </a:lnTo>
                  <a:lnTo>
                    <a:pt x="190" y="1"/>
                  </a:lnTo>
                  <a:lnTo>
                    <a:pt x="191" y="1"/>
                  </a:lnTo>
                  <a:lnTo>
                    <a:pt x="193" y="1"/>
                  </a:lnTo>
                  <a:lnTo>
                    <a:pt x="194" y="1"/>
                  </a:lnTo>
                  <a:lnTo>
                    <a:pt x="195" y="2"/>
                  </a:lnTo>
                  <a:lnTo>
                    <a:pt x="196" y="2"/>
                  </a:lnTo>
                  <a:lnTo>
                    <a:pt x="198" y="2"/>
                  </a:lnTo>
                  <a:lnTo>
                    <a:pt x="199" y="2"/>
                  </a:lnTo>
                  <a:lnTo>
                    <a:pt x="200" y="2"/>
                  </a:lnTo>
                  <a:lnTo>
                    <a:pt x="201" y="2"/>
                  </a:lnTo>
                  <a:lnTo>
                    <a:pt x="202" y="2"/>
                  </a:lnTo>
                  <a:lnTo>
                    <a:pt x="204" y="2"/>
                  </a:lnTo>
                  <a:lnTo>
                    <a:pt x="205" y="2"/>
                  </a:lnTo>
                  <a:lnTo>
                    <a:pt x="206" y="3"/>
                  </a:lnTo>
                  <a:lnTo>
                    <a:pt x="207" y="3"/>
                  </a:lnTo>
                  <a:lnTo>
                    <a:pt x="209" y="3"/>
                  </a:lnTo>
                  <a:lnTo>
                    <a:pt x="210" y="3"/>
                  </a:lnTo>
                  <a:lnTo>
                    <a:pt x="211" y="3"/>
                  </a:lnTo>
                  <a:lnTo>
                    <a:pt x="212" y="3"/>
                  </a:lnTo>
                  <a:lnTo>
                    <a:pt x="214" y="3"/>
                  </a:lnTo>
                  <a:lnTo>
                    <a:pt x="215" y="5"/>
                  </a:lnTo>
                  <a:lnTo>
                    <a:pt x="216" y="5"/>
                  </a:lnTo>
                  <a:lnTo>
                    <a:pt x="217" y="5"/>
                  </a:lnTo>
                  <a:lnTo>
                    <a:pt x="219" y="5"/>
                  </a:lnTo>
                  <a:lnTo>
                    <a:pt x="220" y="5"/>
                  </a:lnTo>
                  <a:lnTo>
                    <a:pt x="221" y="5"/>
                  </a:lnTo>
                  <a:lnTo>
                    <a:pt x="222" y="6"/>
                  </a:lnTo>
                  <a:lnTo>
                    <a:pt x="223" y="6"/>
                  </a:lnTo>
                  <a:lnTo>
                    <a:pt x="225" y="6"/>
                  </a:lnTo>
                  <a:lnTo>
                    <a:pt x="226" y="6"/>
                  </a:lnTo>
                  <a:lnTo>
                    <a:pt x="227" y="6"/>
                  </a:lnTo>
                  <a:lnTo>
                    <a:pt x="227" y="7"/>
                  </a:lnTo>
                  <a:lnTo>
                    <a:pt x="228" y="7"/>
                  </a:lnTo>
                  <a:lnTo>
                    <a:pt x="230" y="7"/>
                  </a:lnTo>
                  <a:lnTo>
                    <a:pt x="231" y="7"/>
                  </a:lnTo>
                  <a:lnTo>
                    <a:pt x="231" y="8"/>
                  </a:lnTo>
                  <a:lnTo>
                    <a:pt x="232" y="8"/>
                  </a:lnTo>
                  <a:lnTo>
                    <a:pt x="233" y="8"/>
                  </a:lnTo>
                  <a:lnTo>
                    <a:pt x="235" y="8"/>
                  </a:lnTo>
                  <a:lnTo>
                    <a:pt x="236" y="10"/>
                  </a:lnTo>
                  <a:lnTo>
                    <a:pt x="237" y="10"/>
                  </a:lnTo>
                  <a:lnTo>
                    <a:pt x="240" y="11"/>
                  </a:lnTo>
                  <a:lnTo>
                    <a:pt x="241" y="11"/>
                  </a:lnTo>
                  <a:lnTo>
                    <a:pt x="242" y="11"/>
                  </a:lnTo>
                  <a:lnTo>
                    <a:pt x="243" y="12"/>
                  </a:lnTo>
                  <a:lnTo>
                    <a:pt x="245" y="12"/>
                  </a:lnTo>
                  <a:lnTo>
                    <a:pt x="246" y="12"/>
                  </a:lnTo>
                  <a:lnTo>
                    <a:pt x="247" y="12"/>
                  </a:lnTo>
                  <a:lnTo>
                    <a:pt x="247" y="13"/>
                  </a:lnTo>
                  <a:lnTo>
                    <a:pt x="248" y="13"/>
                  </a:lnTo>
                  <a:lnTo>
                    <a:pt x="249" y="13"/>
                  </a:lnTo>
                  <a:lnTo>
                    <a:pt x="251" y="13"/>
                  </a:lnTo>
                  <a:lnTo>
                    <a:pt x="251" y="15"/>
                  </a:lnTo>
                  <a:lnTo>
                    <a:pt x="252" y="15"/>
                  </a:lnTo>
                  <a:lnTo>
                    <a:pt x="253" y="15"/>
                  </a:lnTo>
                  <a:lnTo>
                    <a:pt x="254" y="16"/>
                  </a:lnTo>
                  <a:lnTo>
                    <a:pt x="256" y="16"/>
                  </a:lnTo>
                  <a:lnTo>
                    <a:pt x="257" y="17"/>
                  </a:lnTo>
                  <a:lnTo>
                    <a:pt x="258" y="17"/>
                  </a:lnTo>
                  <a:lnTo>
                    <a:pt x="259" y="18"/>
                  </a:lnTo>
                  <a:lnTo>
                    <a:pt x="261" y="18"/>
                  </a:lnTo>
                  <a:lnTo>
                    <a:pt x="262" y="19"/>
                  </a:lnTo>
                  <a:lnTo>
                    <a:pt x="263" y="19"/>
                  </a:lnTo>
                  <a:lnTo>
                    <a:pt x="264" y="21"/>
                  </a:lnTo>
                  <a:lnTo>
                    <a:pt x="266" y="21"/>
                  </a:lnTo>
                  <a:lnTo>
                    <a:pt x="267" y="22"/>
                  </a:lnTo>
                  <a:lnTo>
                    <a:pt x="268" y="22"/>
                  </a:lnTo>
                  <a:lnTo>
                    <a:pt x="269" y="23"/>
                  </a:lnTo>
                  <a:lnTo>
                    <a:pt x="270" y="23"/>
                  </a:lnTo>
                  <a:lnTo>
                    <a:pt x="272" y="24"/>
                  </a:lnTo>
                  <a:lnTo>
                    <a:pt x="273" y="24"/>
                  </a:lnTo>
                  <a:lnTo>
                    <a:pt x="274" y="26"/>
                  </a:lnTo>
                  <a:lnTo>
                    <a:pt x="275" y="26"/>
                  </a:lnTo>
                  <a:lnTo>
                    <a:pt x="277" y="27"/>
                  </a:lnTo>
                  <a:lnTo>
                    <a:pt x="278" y="27"/>
                  </a:lnTo>
                  <a:lnTo>
                    <a:pt x="279" y="28"/>
                  </a:lnTo>
                  <a:lnTo>
                    <a:pt x="280" y="28"/>
                  </a:lnTo>
                  <a:lnTo>
                    <a:pt x="282" y="29"/>
                  </a:lnTo>
                  <a:lnTo>
                    <a:pt x="283" y="29"/>
                  </a:lnTo>
                  <a:lnTo>
                    <a:pt x="283" y="31"/>
                  </a:lnTo>
                  <a:lnTo>
                    <a:pt x="284" y="31"/>
                  </a:lnTo>
                  <a:lnTo>
                    <a:pt x="285" y="32"/>
                  </a:lnTo>
                  <a:lnTo>
                    <a:pt x="287" y="32"/>
                  </a:lnTo>
                  <a:lnTo>
                    <a:pt x="288" y="33"/>
                  </a:lnTo>
                  <a:lnTo>
                    <a:pt x="289" y="33"/>
                  </a:lnTo>
                  <a:lnTo>
                    <a:pt x="290" y="34"/>
                  </a:lnTo>
                  <a:lnTo>
                    <a:pt x="292" y="34"/>
                  </a:lnTo>
                  <a:lnTo>
                    <a:pt x="292" y="36"/>
                  </a:lnTo>
                  <a:lnTo>
                    <a:pt x="293" y="36"/>
                  </a:lnTo>
                  <a:lnTo>
                    <a:pt x="294" y="37"/>
                  </a:lnTo>
                  <a:lnTo>
                    <a:pt x="295" y="37"/>
                  </a:lnTo>
                  <a:lnTo>
                    <a:pt x="296" y="38"/>
                  </a:lnTo>
                  <a:lnTo>
                    <a:pt x="298" y="38"/>
                  </a:lnTo>
                  <a:lnTo>
                    <a:pt x="299" y="39"/>
                  </a:lnTo>
                  <a:lnTo>
                    <a:pt x="300" y="39"/>
                  </a:lnTo>
                  <a:lnTo>
                    <a:pt x="300" y="40"/>
                  </a:lnTo>
                  <a:lnTo>
                    <a:pt x="301" y="40"/>
                  </a:lnTo>
                  <a:lnTo>
                    <a:pt x="303" y="42"/>
                  </a:lnTo>
                  <a:lnTo>
                    <a:pt x="304" y="42"/>
                  </a:lnTo>
                  <a:lnTo>
                    <a:pt x="304" y="43"/>
                  </a:lnTo>
                  <a:lnTo>
                    <a:pt x="305" y="43"/>
                  </a:lnTo>
                  <a:lnTo>
                    <a:pt x="306" y="44"/>
                  </a:lnTo>
                  <a:lnTo>
                    <a:pt x="308" y="44"/>
                  </a:lnTo>
                  <a:lnTo>
                    <a:pt x="308" y="45"/>
                  </a:lnTo>
                  <a:lnTo>
                    <a:pt x="309" y="45"/>
                  </a:lnTo>
                  <a:lnTo>
                    <a:pt x="310" y="47"/>
                  </a:lnTo>
                  <a:lnTo>
                    <a:pt x="311" y="47"/>
                  </a:lnTo>
                  <a:lnTo>
                    <a:pt x="311" y="48"/>
                  </a:lnTo>
                  <a:lnTo>
                    <a:pt x="313" y="48"/>
                  </a:lnTo>
                  <a:lnTo>
                    <a:pt x="314" y="49"/>
                  </a:lnTo>
                  <a:lnTo>
                    <a:pt x="315" y="49"/>
                  </a:lnTo>
                  <a:lnTo>
                    <a:pt x="315" y="50"/>
                  </a:lnTo>
                  <a:lnTo>
                    <a:pt x="316" y="50"/>
                  </a:lnTo>
                  <a:lnTo>
                    <a:pt x="316" y="52"/>
                  </a:lnTo>
                  <a:lnTo>
                    <a:pt x="318" y="52"/>
                  </a:lnTo>
                  <a:lnTo>
                    <a:pt x="319" y="53"/>
                  </a:lnTo>
                  <a:lnTo>
                    <a:pt x="320" y="53"/>
                  </a:lnTo>
                  <a:lnTo>
                    <a:pt x="320" y="54"/>
                  </a:lnTo>
                  <a:lnTo>
                    <a:pt x="321" y="54"/>
                  </a:lnTo>
                  <a:lnTo>
                    <a:pt x="322" y="55"/>
                  </a:lnTo>
                  <a:lnTo>
                    <a:pt x="324" y="57"/>
                  </a:lnTo>
                  <a:lnTo>
                    <a:pt x="325" y="57"/>
                  </a:lnTo>
                  <a:lnTo>
                    <a:pt x="325" y="58"/>
                  </a:lnTo>
                  <a:lnTo>
                    <a:pt x="326" y="58"/>
                  </a:lnTo>
                  <a:lnTo>
                    <a:pt x="326" y="59"/>
                  </a:lnTo>
                  <a:lnTo>
                    <a:pt x="327" y="59"/>
                  </a:lnTo>
                  <a:lnTo>
                    <a:pt x="329" y="60"/>
                  </a:lnTo>
                  <a:lnTo>
                    <a:pt x="330" y="60"/>
                  </a:lnTo>
                  <a:lnTo>
                    <a:pt x="330" y="62"/>
                  </a:lnTo>
                  <a:lnTo>
                    <a:pt x="331" y="62"/>
                  </a:lnTo>
                  <a:lnTo>
                    <a:pt x="331" y="63"/>
                  </a:lnTo>
                  <a:lnTo>
                    <a:pt x="332" y="63"/>
                  </a:lnTo>
                  <a:lnTo>
                    <a:pt x="334" y="63"/>
                  </a:lnTo>
                  <a:lnTo>
                    <a:pt x="334" y="64"/>
                  </a:lnTo>
                  <a:lnTo>
                    <a:pt x="335" y="64"/>
                  </a:lnTo>
                  <a:lnTo>
                    <a:pt x="336" y="65"/>
                  </a:lnTo>
                  <a:lnTo>
                    <a:pt x="337" y="65"/>
                  </a:lnTo>
                  <a:lnTo>
                    <a:pt x="337" y="66"/>
                  </a:lnTo>
                  <a:lnTo>
                    <a:pt x="339" y="66"/>
                  </a:lnTo>
                  <a:lnTo>
                    <a:pt x="339" y="68"/>
                  </a:lnTo>
                  <a:lnTo>
                    <a:pt x="340" y="68"/>
                  </a:lnTo>
                  <a:lnTo>
                    <a:pt x="341" y="68"/>
                  </a:lnTo>
                  <a:lnTo>
                    <a:pt x="341" y="69"/>
                  </a:lnTo>
                  <a:lnTo>
                    <a:pt x="342" y="69"/>
                  </a:lnTo>
                  <a:lnTo>
                    <a:pt x="342" y="70"/>
                  </a:lnTo>
                  <a:lnTo>
                    <a:pt x="343" y="70"/>
                  </a:lnTo>
                  <a:lnTo>
                    <a:pt x="343" y="71"/>
                  </a:lnTo>
                  <a:lnTo>
                    <a:pt x="345" y="71"/>
                  </a:lnTo>
                  <a:lnTo>
                    <a:pt x="345" y="73"/>
                  </a:lnTo>
                  <a:lnTo>
                    <a:pt x="346" y="74"/>
                  </a:lnTo>
                  <a:lnTo>
                    <a:pt x="347" y="75"/>
                  </a:lnTo>
                  <a:lnTo>
                    <a:pt x="348" y="76"/>
                  </a:lnTo>
                  <a:lnTo>
                    <a:pt x="350" y="78"/>
                  </a:lnTo>
                  <a:lnTo>
                    <a:pt x="351" y="79"/>
                  </a:lnTo>
                  <a:lnTo>
                    <a:pt x="352" y="80"/>
                  </a:lnTo>
                  <a:lnTo>
                    <a:pt x="352" y="81"/>
                  </a:lnTo>
                  <a:lnTo>
                    <a:pt x="353" y="81"/>
                  </a:lnTo>
                  <a:lnTo>
                    <a:pt x="353" y="83"/>
                  </a:lnTo>
                  <a:lnTo>
                    <a:pt x="355" y="83"/>
                  </a:lnTo>
                  <a:lnTo>
                    <a:pt x="355" y="84"/>
                  </a:lnTo>
                  <a:lnTo>
                    <a:pt x="356" y="84"/>
                  </a:lnTo>
                  <a:lnTo>
                    <a:pt x="356" y="85"/>
                  </a:lnTo>
                  <a:lnTo>
                    <a:pt x="357" y="85"/>
                  </a:lnTo>
                  <a:lnTo>
                    <a:pt x="357" y="86"/>
                  </a:lnTo>
                  <a:lnTo>
                    <a:pt x="358" y="87"/>
                  </a:lnTo>
                  <a:lnTo>
                    <a:pt x="360" y="89"/>
                  </a:lnTo>
                  <a:lnTo>
                    <a:pt x="360" y="90"/>
                  </a:lnTo>
                  <a:lnTo>
                    <a:pt x="361" y="90"/>
                  </a:lnTo>
                  <a:lnTo>
                    <a:pt x="361" y="91"/>
                  </a:lnTo>
                  <a:lnTo>
                    <a:pt x="362" y="91"/>
                  </a:lnTo>
                  <a:lnTo>
                    <a:pt x="362" y="92"/>
                  </a:lnTo>
                  <a:lnTo>
                    <a:pt x="363" y="94"/>
                  </a:lnTo>
                  <a:lnTo>
                    <a:pt x="365" y="95"/>
                  </a:lnTo>
                  <a:lnTo>
                    <a:pt x="366" y="96"/>
                  </a:lnTo>
                  <a:lnTo>
                    <a:pt x="366" y="97"/>
                  </a:lnTo>
                  <a:lnTo>
                    <a:pt x="367" y="97"/>
                  </a:lnTo>
                  <a:lnTo>
                    <a:pt x="367" y="99"/>
                  </a:lnTo>
                  <a:lnTo>
                    <a:pt x="368" y="99"/>
                  </a:lnTo>
                  <a:lnTo>
                    <a:pt x="368" y="100"/>
                  </a:lnTo>
                  <a:lnTo>
                    <a:pt x="369" y="101"/>
                  </a:lnTo>
                  <a:lnTo>
                    <a:pt x="371" y="102"/>
                  </a:lnTo>
                  <a:lnTo>
                    <a:pt x="372" y="102"/>
                  </a:lnTo>
                  <a:lnTo>
                    <a:pt x="372" y="104"/>
                  </a:lnTo>
                  <a:lnTo>
                    <a:pt x="373" y="105"/>
                  </a:lnTo>
                  <a:lnTo>
                    <a:pt x="373" y="106"/>
                  </a:lnTo>
                  <a:lnTo>
                    <a:pt x="374" y="106"/>
                  </a:lnTo>
                  <a:lnTo>
                    <a:pt x="374" y="107"/>
                  </a:lnTo>
                  <a:lnTo>
                    <a:pt x="376" y="107"/>
                  </a:lnTo>
                  <a:lnTo>
                    <a:pt x="376" y="109"/>
                  </a:lnTo>
                  <a:lnTo>
                    <a:pt x="377" y="110"/>
                  </a:lnTo>
                  <a:lnTo>
                    <a:pt x="378" y="111"/>
                  </a:lnTo>
                  <a:lnTo>
                    <a:pt x="378" y="112"/>
                  </a:lnTo>
                  <a:lnTo>
                    <a:pt x="379" y="113"/>
                  </a:lnTo>
                  <a:lnTo>
                    <a:pt x="379" y="115"/>
                  </a:lnTo>
                  <a:lnTo>
                    <a:pt x="381" y="116"/>
                  </a:lnTo>
                  <a:lnTo>
                    <a:pt x="382" y="116"/>
                  </a:lnTo>
                  <a:lnTo>
                    <a:pt x="382" y="117"/>
                  </a:lnTo>
                  <a:lnTo>
                    <a:pt x="383" y="118"/>
                  </a:lnTo>
                  <a:lnTo>
                    <a:pt x="384" y="120"/>
                  </a:lnTo>
                  <a:lnTo>
                    <a:pt x="384" y="121"/>
                  </a:lnTo>
                  <a:lnTo>
                    <a:pt x="386" y="122"/>
                  </a:lnTo>
                  <a:lnTo>
                    <a:pt x="387" y="123"/>
                  </a:lnTo>
                  <a:lnTo>
                    <a:pt x="387" y="125"/>
                  </a:lnTo>
                  <a:lnTo>
                    <a:pt x="388" y="126"/>
                  </a:lnTo>
                  <a:lnTo>
                    <a:pt x="389" y="127"/>
                  </a:lnTo>
                  <a:lnTo>
                    <a:pt x="389" y="128"/>
                  </a:lnTo>
                  <a:lnTo>
                    <a:pt x="390" y="128"/>
                  </a:lnTo>
                  <a:lnTo>
                    <a:pt x="390" y="130"/>
                  </a:lnTo>
                  <a:lnTo>
                    <a:pt x="392" y="131"/>
                  </a:lnTo>
                  <a:lnTo>
                    <a:pt x="392" y="132"/>
                  </a:lnTo>
                  <a:lnTo>
                    <a:pt x="393" y="132"/>
                  </a:lnTo>
                  <a:lnTo>
                    <a:pt x="393" y="133"/>
                  </a:lnTo>
                  <a:lnTo>
                    <a:pt x="394" y="134"/>
                  </a:lnTo>
                  <a:lnTo>
                    <a:pt x="395" y="136"/>
                  </a:lnTo>
                  <a:lnTo>
                    <a:pt x="395" y="137"/>
                  </a:lnTo>
                  <a:lnTo>
                    <a:pt x="397" y="137"/>
                  </a:lnTo>
                  <a:lnTo>
                    <a:pt x="397" y="138"/>
                  </a:lnTo>
                  <a:lnTo>
                    <a:pt x="398" y="139"/>
                  </a:lnTo>
                  <a:lnTo>
                    <a:pt x="398" y="141"/>
                  </a:lnTo>
                  <a:lnTo>
                    <a:pt x="399" y="142"/>
                  </a:lnTo>
                  <a:lnTo>
                    <a:pt x="400" y="142"/>
                  </a:lnTo>
                  <a:lnTo>
                    <a:pt x="400" y="143"/>
                  </a:lnTo>
                  <a:lnTo>
                    <a:pt x="402" y="144"/>
                  </a:lnTo>
                  <a:lnTo>
                    <a:pt x="403" y="146"/>
                  </a:lnTo>
                  <a:lnTo>
                    <a:pt x="403" y="147"/>
                  </a:lnTo>
                  <a:lnTo>
                    <a:pt x="404" y="148"/>
                  </a:lnTo>
                  <a:lnTo>
                    <a:pt x="405" y="149"/>
                  </a:lnTo>
                  <a:lnTo>
                    <a:pt x="405" y="151"/>
                  </a:lnTo>
                  <a:lnTo>
                    <a:pt x="407" y="152"/>
                  </a:lnTo>
                  <a:lnTo>
                    <a:pt x="408" y="153"/>
                  </a:lnTo>
                  <a:lnTo>
                    <a:pt x="408" y="154"/>
                  </a:lnTo>
                  <a:lnTo>
                    <a:pt x="409" y="154"/>
                  </a:lnTo>
                  <a:lnTo>
                    <a:pt x="409" y="156"/>
                  </a:lnTo>
                  <a:lnTo>
                    <a:pt x="410" y="157"/>
                  </a:lnTo>
                  <a:lnTo>
                    <a:pt x="410" y="158"/>
                  </a:lnTo>
                  <a:lnTo>
                    <a:pt x="412" y="159"/>
                  </a:lnTo>
                  <a:lnTo>
                    <a:pt x="412" y="160"/>
                  </a:lnTo>
                  <a:lnTo>
                    <a:pt x="413" y="160"/>
                  </a:lnTo>
                  <a:lnTo>
                    <a:pt x="413" y="162"/>
                  </a:lnTo>
                  <a:lnTo>
                    <a:pt x="414" y="163"/>
                  </a:lnTo>
                  <a:lnTo>
                    <a:pt x="414" y="164"/>
                  </a:lnTo>
                  <a:lnTo>
                    <a:pt x="415" y="165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92" name="Freeform 449">
              <a:extLst>
                <a:ext uri="{FF2B5EF4-FFF2-40B4-BE49-F238E27FC236}">
                  <a16:creationId xmlns:a16="http://schemas.microsoft.com/office/drawing/2014/main" id="{FF248A5C-1011-1544-BF82-358E0341C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2238" y="3849688"/>
              <a:ext cx="330200" cy="130175"/>
            </a:xfrm>
            <a:custGeom>
              <a:avLst/>
              <a:gdLst>
                <a:gd name="T0" fmla="*/ 2147483646 w 415"/>
                <a:gd name="T1" fmla="*/ 2147483646 h 164"/>
                <a:gd name="T2" fmla="*/ 2147483646 w 415"/>
                <a:gd name="T3" fmla="*/ 2147483646 h 164"/>
                <a:gd name="T4" fmla="*/ 2147483646 w 415"/>
                <a:gd name="T5" fmla="*/ 2147483646 h 164"/>
                <a:gd name="T6" fmla="*/ 2147483646 w 415"/>
                <a:gd name="T7" fmla="*/ 2147483646 h 164"/>
                <a:gd name="T8" fmla="*/ 2147483646 w 415"/>
                <a:gd name="T9" fmla="*/ 2147483646 h 164"/>
                <a:gd name="T10" fmla="*/ 2147483646 w 415"/>
                <a:gd name="T11" fmla="*/ 2147483646 h 164"/>
                <a:gd name="T12" fmla="*/ 2147483646 w 415"/>
                <a:gd name="T13" fmla="*/ 2147483646 h 164"/>
                <a:gd name="T14" fmla="*/ 2147483646 w 415"/>
                <a:gd name="T15" fmla="*/ 2147483646 h 164"/>
                <a:gd name="T16" fmla="*/ 2147483646 w 415"/>
                <a:gd name="T17" fmla="*/ 2147483646 h 164"/>
                <a:gd name="T18" fmla="*/ 2147483646 w 415"/>
                <a:gd name="T19" fmla="*/ 2147483646 h 164"/>
                <a:gd name="T20" fmla="*/ 2147483646 w 415"/>
                <a:gd name="T21" fmla="*/ 2147483646 h 164"/>
                <a:gd name="T22" fmla="*/ 2147483646 w 415"/>
                <a:gd name="T23" fmla="*/ 2147483646 h 164"/>
                <a:gd name="T24" fmla="*/ 2147483646 w 415"/>
                <a:gd name="T25" fmla="*/ 2147483646 h 164"/>
                <a:gd name="T26" fmla="*/ 2147483646 w 415"/>
                <a:gd name="T27" fmla="*/ 2147483646 h 164"/>
                <a:gd name="T28" fmla="*/ 2147483646 w 415"/>
                <a:gd name="T29" fmla="*/ 2147483646 h 164"/>
                <a:gd name="T30" fmla="*/ 2147483646 w 415"/>
                <a:gd name="T31" fmla="*/ 2147483646 h 164"/>
                <a:gd name="T32" fmla="*/ 2147483646 w 415"/>
                <a:gd name="T33" fmla="*/ 2147483646 h 164"/>
                <a:gd name="T34" fmla="*/ 2147483646 w 415"/>
                <a:gd name="T35" fmla="*/ 2147483646 h 164"/>
                <a:gd name="T36" fmla="*/ 2147483646 w 415"/>
                <a:gd name="T37" fmla="*/ 2147483646 h 164"/>
                <a:gd name="T38" fmla="*/ 2147483646 w 415"/>
                <a:gd name="T39" fmla="*/ 2147483646 h 164"/>
                <a:gd name="T40" fmla="*/ 2147483646 w 415"/>
                <a:gd name="T41" fmla="*/ 2147483646 h 164"/>
                <a:gd name="T42" fmla="*/ 2147483646 w 415"/>
                <a:gd name="T43" fmla="*/ 2147483646 h 164"/>
                <a:gd name="T44" fmla="*/ 2147483646 w 415"/>
                <a:gd name="T45" fmla="*/ 2147483646 h 164"/>
                <a:gd name="T46" fmla="*/ 2147483646 w 415"/>
                <a:gd name="T47" fmla="*/ 2147483646 h 164"/>
                <a:gd name="T48" fmla="*/ 2147483646 w 415"/>
                <a:gd name="T49" fmla="*/ 2147483646 h 164"/>
                <a:gd name="T50" fmla="*/ 2147483646 w 415"/>
                <a:gd name="T51" fmla="*/ 2147483646 h 164"/>
                <a:gd name="T52" fmla="*/ 2147483646 w 415"/>
                <a:gd name="T53" fmla="*/ 2147483646 h 164"/>
                <a:gd name="T54" fmla="*/ 2147483646 w 415"/>
                <a:gd name="T55" fmla="*/ 2147483646 h 164"/>
                <a:gd name="T56" fmla="*/ 2147483646 w 415"/>
                <a:gd name="T57" fmla="*/ 2147483646 h 164"/>
                <a:gd name="T58" fmla="*/ 2147483646 w 415"/>
                <a:gd name="T59" fmla="*/ 2147483646 h 164"/>
                <a:gd name="T60" fmla="*/ 2147483646 w 415"/>
                <a:gd name="T61" fmla="*/ 2147483646 h 164"/>
                <a:gd name="T62" fmla="*/ 2147483646 w 415"/>
                <a:gd name="T63" fmla="*/ 2147483646 h 164"/>
                <a:gd name="T64" fmla="*/ 2147483646 w 415"/>
                <a:gd name="T65" fmla="*/ 2147483646 h 164"/>
                <a:gd name="T66" fmla="*/ 2147483646 w 415"/>
                <a:gd name="T67" fmla="*/ 2147483646 h 164"/>
                <a:gd name="T68" fmla="*/ 2147483646 w 415"/>
                <a:gd name="T69" fmla="*/ 2147483646 h 164"/>
                <a:gd name="T70" fmla="*/ 2147483646 w 415"/>
                <a:gd name="T71" fmla="*/ 2147483646 h 164"/>
                <a:gd name="T72" fmla="*/ 2147483646 w 415"/>
                <a:gd name="T73" fmla="*/ 2147483646 h 164"/>
                <a:gd name="T74" fmla="*/ 2147483646 w 415"/>
                <a:gd name="T75" fmla="*/ 2147483646 h 164"/>
                <a:gd name="T76" fmla="*/ 2147483646 w 415"/>
                <a:gd name="T77" fmla="*/ 2147483646 h 164"/>
                <a:gd name="T78" fmla="*/ 2147483646 w 415"/>
                <a:gd name="T79" fmla="*/ 2147483646 h 164"/>
                <a:gd name="T80" fmla="*/ 2147483646 w 415"/>
                <a:gd name="T81" fmla="*/ 2147483646 h 164"/>
                <a:gd name="T82" fmla="*/ 2147483646 w 415"/>
                <a:gd name="T83" fmla="*/ 2147483646 h 164"/>
                <a:gd name="T84" fmla="*/ 2147483646 w 415"/>
                <a:gd name="T85" fmla="*/ 2147483646 h 164"/>
                <a:gd name="T86" fmla="*/ 2147483646 w 415"/>
                <a:gd name="T87" fmla="*/ 2147483646 h 164"/>
                <a:gd name="T88" fmla="*/ 2147483646 w 415"/>
                <a:gd name="T89" fmla="*/ 2147483646 h 164"/>
                <a:gd name="T90" fmla="*/ 2147483646 w 415"/>
                <a:gd name="T91" fmla="*/ 2147483646 h 164"/>
                <a:gd name="T92" fmla="*/ 2147483646 w 415"/>
                <a:gd name="T93" fmla="*/ 2147483646 h 164"/>
                <a:gd name="T94" fmla="*/ 2147483646 w 415"/>
                <a:gd name="T95" fmla="*/ 2147483646 h 164"/>
                <a:gd name="T96" fmla="*/ 2147483646 w 415"/>
                <a:gd name="T97" fmla="*/ 2147483646 h 164"/>
                <a:gd name="T98" fmla="*/ 2147483646 w 415"/>
                <a:gd name="T99" fmla="*/ 2147483646 h 164"/>
                <a:gd name="T100" fmla="*/ 2147483646 w 415"/>
                <a:gd name="T101" fmla="*/ 2147483646 h 164"/>
                <a:gd name="T102" fmla="*/ 2147483646 w 415"/>
                <a:gd name="T103" fmla="*/ 2147483646 h 164"/>
                <a:gd name="T104" fmla="*/ 2147483646 w 415"/>
                <a:gd name="T105" fmla="*/ 2147483646 h 164"/>
                <a:gd name="T106" fmla="*/ 2147483646 w 415"/>
                <a:gd name="T107" fmla="*/ 2147483646 h 164"/>
                <a:gd name="T108" fmla="*/ 2147483646 w 415"/>
                <a:gd name="T109" fmla="*/ 2147483646 h 164"/>
                <a:gd name="T110" fmla="*/ 2147483646 w 415"/>
                <a:gd name="T111" fmla="*/ 2147483646 h 164"/>
                <a:gd name="T112" fmla="*/ 2147483646 w 415"/>
                <a:gd name="T113" fmla="*/ 2147483646 h 164"/>
                <a:gd name="T114" fmla="*/ 2147483646 w 415"/>
                <a:gd name="T115" fmla="*/ 2147483646 h 164"/>
                <a:gd name="T116" fmla="*/ 2147483646 w 415"/>
                <a:gd name="T117" fmla="*/ 2147483646 h 164"/>
                <a:gd name="T118" fmla="*/ 2147483646 w 415"/>
                <a:gd name="T119" fmla="*/ 2147483646 h 164"/>
                <a:gd name="T120" fmla="*/ 2147483646 w 415"/>
                <a:gd name="T121" fmla="*/ 2147483646 h 1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15" h="164">
                  <a:moveTo>
                    <a:pt x="0" y="164"/>
                  </a:moveTo>
                  <a:lnTo>
                    <a:pt x="16" y="164"/>
                  </a:lnTo>
                  <a:lnTo>
                    <a:pt x="30" y="164"/>
                  </a:lnTo>
                  <a:lnTo>
                    <a:pt x="44" y="164"/>
                  </a:lnTo>
                  <a:lnTo>
                    <a:pt x="58" y="164"/>
                  </a:lnTo>
                  <a:lnTo>
                    <a:pt x="69" y="164"/>
                  </a:lnTo>
                  <a:lnTo>
                    <a:pt x="81" y="164"/>
                  </a:lnTo>
                  <a:lnTo>
                    <a:pt x="91" y="164"/>
                  </a:lnTo>
                  <a:lnTo>
                    <a:pt x="101" y="164"/>
                  </a:lnTo>
                  <a:lnTo>
                    <a:pt x="110" y="164"/>
                  </a:lnTo>
                  <a:lnTo>
                    <a:pt x="118" y="164"/>
                  </a:lnTo>
                  <a:lnTo>
                    <a:pt x="126" y="164"/>
                  </a:lnTo>
                  <a:lnTo>
                    <a:pt x="132" y="164"/>
                  </a:lnTo>
                  <a:lnTo>
                    <a:pt x="138" y="164"/>
                  </a:lnTo>
                  <a:lnTo>
                    <a:pt x="144" y="164"/>
                  </a:lnTo>
                  <a:lnTo>
                    <a:pt x="149" y="164"/>
                  </a:lnTo>
                  <a:lnTo>
                    <a:pt x="154" y="164"/>
                  </a:lnTo>
                  <a:lnTo>
                    <a:pt x="158" y="164"/>
                  </a:lnTo>
                  <a:lnTo>
                    <a:pt x="162" y="164"/>
                  </a:lnTo>
                  <a:lnTo>
                    <a:pt x="165" y="164"/>
                  </a:lnTo>
                  <a:lnTo>
                    <a:pt x="168" y="164"/>
                  </a:lnTo>
                  <a:lnTo>
                    <a:pt x="170" y="164"/>
                  </a:lnTo>
                  <a:lnTo>
                    <a:pt x="173" y="164"/>
                  </a:lnTo>
                  <a:lnTo>
                    <a:pt x="175" y="164"/>
                  </a:lnTo>
                  <a:lnTo>
                    <a:pt x="176" y="164"/>
                  </a:lnTo>
                  <a:lnTo>
                    <a:pt x="179" y="164"/>
                  </a:lnTo>
                  <a:lnTo>
                    <a:pt x="180" y="164"/>
                  </a:lnTo>
                  <a:lnTo>
                    <a:pt x="181" y="164"/>
                  </a:lnTo>
                  <a:lnTo>
                    <a:pt x="183" y="164"/>
                  </a:lnTo>
                  <a:lnTo>
                    <a:pt x="184" y="164"/>
                  </a:lnTo>
                  <a:lnTo>
                    <a:pt x="185" y="164"/>
                  </a:lnTo>
                  <a:lnTo>
                    <a:pt x="186" y="164"/>
                  </a:lnTo>
                  <a:lnTo>
                    <a:pt x="188" y="164"/>
                  </a:lnTo>
                  <a:lnTo>
                    <a:pt x="189" y="163"/>
                  </a:lnTo>
                  <a:lnTo>
                    <a:pt x="190" y="163"/>
                  </a:lnTo>
                  <a:lnTo>
                    <a:pt x="191" y="163"/>
                  </a:lnTo>
                  <a:lnTo>
                    <a:pt x="193" y="163"/>
                  </a:lnTo>
                  <a:lnTo>
                    <a:pt x="194" y="163"/>
                  </a:lnTo>
                  <a:lnTo>
                    <a:pt x="195" y="163"/>
                  </a:lnTo>
                  <a:lnTo>
                    <a:pt x="196" y="163"/>
                  </a:lnTo>
                  <a:lnTo>
                    <a:pt x="198" y="163"/>
                  </a:lnTo>
                  <a:lnTo>
                    <a:pt x="199" y="163"/>
                  </a:lnTo>
                  <a:lnTo>
                    <a:pt x="200" y="163"/>
                  </a:lnTo>
                  <a:lnTo>
                    <a:pt x="201" y="163"/>
                  </a:lnTo>
                  <a:lnTo>
                    <a:pt x="202" y="163"/>
                  </a:lnTo>
                  <a:lnTo>
                    <a:pt x="202" y="162"/>
                  </a:lnTo>
                  <a:lnTo>
                    <a:pt x="204" y="162"/>
                  </a:lnTo>
                  <a:lnTo>
                    <a:pt x="205" y="162"/>
                  </a:lnTo>
                  <a:lnTo>
                    <a:pt x="206" y="162"/>
                  </a:lnTo>
                  <a:lnTo>
                    <a:pt x="207" y="162"/>
                  </a:lnTo>
                  <a:lnTo>
                    <a:pt x="209" y="162"/>
                  </a:lnTo>
                  <a:lnTo>
                    <a:pt x="210" y="162"/>
                  </a:lnTo>
                  <a:lnTo>
                    <a:pt x="211" y="162"/>
                  </a:lnTo>
                  <a:lnTo>
                    <a:pt x="211" y="160"/>
                  </a:lnTo>
                  <a:lnTo>
                    <a:pt x="212" y="160"/>
                  </a:lnTo>
                  <a:lnTo>
                    <a:pt x="214" y="160"/>
                  </a:lnTo>
                  <a:lnTo>
                    <a:pt x="215" y="160"/>
                  </a:lnTo>
                  <a:lnTo>
                    <a:pt x="216" y="160"/>
                  </a:lnTo>
                  <a:lnTo>
                    <a:pt x="217" y="160"/>
                  </a:lnTo>
                  <a:lnTo>
                    <a:pt x="219" y="160"/>
                  </a:lnTo>
                  <a:lnTo>
                    <a:pt x="220" y="159"/>
                  </a:lnTo>
                  <a:lnTo>
                    <a:pt x="221" y="159"/>
                  </a:lnTo>
                  <a:lnTo>
                    <a:pt x="222" y="159"/>
                  </a:lnTo>
                  <a:lnTo>
                    <a:pt x="223" y="159"/>
                  </a:lnTo>
                  <a:lnTo>
                    <a:pt x="225" y="159"/>
                  </a:lnTo>
                  <a:lnTo>
                    <a:pt x="226" y="158"/>
                  </a:lnTo>
                  <a:lnTo>
                    <a:pt x="227" y="158"/>
                  </a:lnTo>
                  <a:lnTo>
                    <a:pt x="228" y="158"/>
                  </a:lnTo>
                  <a:lnTo>
                    <a:pt x="230" y="158"/>
                  </a:lnTo>
                  <a:lnTo>
                    <a:pt x="231" y="157"/>
                  </a:lnTo>
                  <a:lnTo>
                    <a:pt x="232" y="157"/>
                  </a:lnTo>
                  <a:lnTo>
                    <a:pt x="233" y="157"/>
                  </a:lnTo>
                  <a:lnTo>
                    <a:pt x="235" y="157"/>
                  </a:lnTo>
                  <a:lnTo>
                    <a:pt x="236" y="155"/>
                  </a:lnTo>
                  <a:lnTo>
                    <a:pt x="237" y="155"/>
                  </a:lnTo>
                  <a:lnTo>
                    <a:pt x="240" y="154"/>
                  </a:lnTo>
                  <a:lnTo>
                    <a:pt x="241" y="154"/>
                  </a:lnTo>
                  <a:lnTo>
                    <a:pt x="242" y="153"/>
                  </a:lnTo>
                  <a:lnTo>
                    <a:pt x="243" y="153"/>
                  </a:lnTo>
                  <a:lnTo>
                    <a:pt x="245" y="153"/>
                  </a:lnTo>
                  <a:lnTo>
                    <a:pt x="246" y="152"/>
                  </a:lnTo>
                  <a:lnTo>
                    <a:pt x="247" y="152"/>
                  </a:lnTo>
                  <a:lnTo>
                    <a:pt x="248" y="152"/>
                  </a:lnTo>
                  <a:lnTo>
                    <a:pt x="249" y="151"/>
                  </a:lnTo>
                  <a:lnTo>
                    <a:pt x="251" y="151"/>
                  </a:lnTo>
                  <a:lnTo>
                    <a:pt x="252" y="151"/>
                  </a:lnTo>
                  <a:lnTo>
                    <a:pt x="253" y="149"/>
                  </a:lnTo>
                  <a:lnTo>
                    <a:pt x="254" y="149"/>
                  </a:lnTo>
                  <a:lnTo>
                    <a:pt x="256" y="149"/>
                  </a:lnTo>
                  <a:lnTo>
                    <a:pt x="256" y="148"/>
                  </a:lnTo>
                  <a:lnTo>
                    <a:pt x="257" y="148"/>
                  </a:lnTo>
                  <a:lnTo>
                    <a:pt x="258" y="147"/>
                  </a:lnTo>
                  <a:lnTo>
                    <a:pt x="259" y="147"/>
                  </a:lnTo>
                  <a:lnTo>
                    <a:pt x="261" y="146"/>
                  </a:lnTo>
                  <a:lnTo>
                    <a:pt x="262" y="146"/>
                  </a:lnTo>
                  <a:lnTo>
                    <a:pt x="263" y="144"/>
                  </a:lnTo>
                  <a:lnTo>
                    <a:pt x="264" y="144"/>
                  </a:lnTo>
                  <a:lnTo>
                    <a:pt x="266" y="144"/>
                  </a:lnTo>
                  <a:lnTo>
                    <a:pt x="266" y="143"/>
                  </a:lnTo>
                  <a:lnTo>
                    <a:pt x="267" y="143"/>
                  </a:lnTo>
                  <a:lnTo>
                    <a:pt x="268" y="142"/>
                  </a:lnTo>
                  <a:lnTo>
                    <a:pt x="269" y="142"/>
                  </a:lnTo>
                  <a:lnTo>
                    <a:pt x="270" y="141"/>
                  </a:lnTo>
                  <a:lnTo>
                    <a:pt x="272" y="141"/>
                  </a:lnTo>
                  <a:lnTo>
                    <a:pt x="273" y="141"/>
                  </a:lnTo>
                  <a:lnTo>
                    <a:pt x="273" y="139"/>
                  </a:lnTo>
                  <a:lnTo>
                    <a:pt x="274" y="139"/>
                  </a:lnTo>
                  <a:lnTo>
                    <a:pt x="275" y="138"/>
                  </a:lnTo>
                  <a:lnTo>
                    <a:pt x="277" y="138"/>
                  </a:lnTo>
                  <a:lnTo>
                    <a:pt x="278" y="138"/>
                  </a:lnTo>
                  <a:lnTo>
                    <a:pt x="278" y="137"/>
                  </a:lnTo>
                  <a:lnTo>
                    <a:pt x="279" y="137"/>
                  </a:lnTo>
                  <a:lnTo>
                    <a:pt x="280" y="136"/>
                  </a:lnTo>
                  <a:lnTo>
                    <a:pt x="282" y="136"/>
                  </a:lnTo>
                  <a:lnTo>
                    <a:pt x="283" y="134"/>
                  </a:lnTo>
                  <a:lnTo>
                    <a:pt x="284" y="134"/>
                  </a:lnTo>
                  <a:lnTo>
                    <a:pt x="285" y="133"/>
                  </a:lnTo>
                  <a:lnTo>
                    <a:pt x="287" y="132"/>
                  </a:lnTo>
                  <a:lnTo>
                    <a:pt x="288" y="132"/>
                  </a:lnTo>
                  <a:lnTo>
                    <a:pt x="289" y="131"/>
                  </a:lnTo>
                  <a:lnTo>
                    <a:pt x="290" y="131"/>
                  </a:lnTo>
                  <a:lnTo>
                    <a:pt x="292" y="130"/>
                  </a:lnTo>
                  <a:lnTo>
                    <a:pt x="293" y="130"/>
                  </a:lnTo>
                  <a:lnTo>
                    <a:pt x="293" y="128"/>
                  </a:lnTo>
                  <a:lnTo>
                    <a:pt x="294" y="128"/>
                  </a:lnTo>
                  <a:lnTo>
                    <a:pt x="295" y="128"/>
                  </a:lnTo>
                  <a:lnTo>
                    <a:pt x="295" y="127"/>
                  </a:lnTo>
                  <a:lnTo>
                    <a:pt x="296" y="127"/>
                  </a:lnTo>
                  <a:lnTo>
                    <a:pt x="298" y="126"/>
                  </a:lnTo>
                  <a:lnTo>
                    <a:pt x="299" y="126"/>
                  </a:lnTo>
                  <a:lnTo>
                    <a:pt x="300" y="125"/>
                  </a:lnTo>
                  <a:lnTo>
                    <a:pt x="301" y="125"/>
                  </a:lnTo>
                  <a:lnTo>
                    <a:pt x="301" y="123"/>
                  </a:lnTo>
                  <a:lnTo>
                    <a:pt x="303" y="123"/>
                  </a:lnTo>
                  <a:lnTo>
                    <a:pt x="304" y="122"/>
                  </a:lnTo>
                  <a:lnTo>
                    <a:pt x="305" y="122"/>
                  </a:lnTo>
                  <a:lnTo>
                    <a:pt x="305" y="121"/>
                  </a:lnTo>
                  <a:lnTo>
                    <a:pt x="306" y="121"/>
                  </a:lnTo>
                  <a:lnTo>
                    <a:pt x="308" y="120"/>
                  </a:lnTo>
                  <a:lnTo>
                    <a:pt x="309" y="120"/>
                  </a:lnTo>
                  <a:lnTo>
                    <a:pt x="309" y="118"/>
                  </a:lnTo>
                  <a:lnTo>
                    <a:pt x="310" y="118"/>
                  </a:lnTo>
                  <a:lnTo>
                    <a:pt x="311" y="117"/>
                  </a:lnTo>
                  <a:lnTo>
                    <a:pt x="313" y="117"/>
                  </a:lnTo>
                  <a:lnTo>
                    <a:pt x="313" y="116"/>
                  </a:lnTo>
                  <a:lnTo>
                    <a:pt x="314" y="116"/>
                  </a:lnTo>
                  <a:lnTo>
                    <a:pt x="315" y="116"/>
                  </a:lnTo>
                  <a:lnTo>
                    <a:pt x="315" y="115"/>
                  </a:lnTo>
                  <a:lnTo>
                    <a:pt x="316" y="115"/>
                  </a:lnTo>
                  <a:lnTo>
                    <a:pt x="316" y="113"/>
                  </a:lnTo>
                  <a:lnTo>
                    <a:pt x="318" y="113"/>
                  </a:lnTo>
                  <a:lnTo>
                    <a:pt x="318" y="112"/>
                  </a:lnTo>
                  <a:lnTo>
                    <a:pt x="319" y="112"/>
                  </a:lnTo>
                  <a:lnTo>
                    <a:pt x="320" y="111"/>
                  </a:lnTo>
                  <a:lnTo>
                    <a:pt x="321" y="111"/>
                  </a:lnTo>
                  <a:lnTo>
                    <a:pt x="321" y="110"/>
                  </a:lnTo>
                  <a:lnTo>
                    <a:pt x="322" y="110"/>
                  </a:lnTo>
                  <a:lnTo>
                    <a:pt x="322" y="108"/>
                  </a:lnTo>
                  <a:lnTo>
                    <a:pt x="324" y="108"/>
                  </a:lnTo>
                  <a:lnTo>
                    <a:pt x="325" y="107"/>
                  </a:lnTo>
                  <a:lnTo>
                    <a:pt x="326" y="107"/>
                  </a:lnTo>
                  <a:lnTo>
                    <a:pt x="326" y="106"/>
                  </a:lnTo>
                  <a:lnTo>
                    <a:pt x="327" y="106"/>
                  </a:lnTo>
                  <a:lnTo>
                    <a:pt x="327" y="105"/>
                  </a:lnTo>
                  <a:lnTo>
                    <a:pt x="329" y="105"/>
                  </a:lnTo>
                  <a:lnTo>
                    <a:pt x="330" y="104"/>
                  </a:lnTo>
                  <a:lnTo>
                    <a:pt x="331" y="104"/>
                  </a:lnTo>
                  <a:lnTo>
                    <a:pt x="331" y="102"/>
                  </a:lnTo>
                  <a:lnTo>
                    <a:pt x="332" y="102"/>
                  </a:lnTo>
                  <a:lnTo>
                    <a:pt x="334" y="101"/>
                  </a:lnTo>
                  <a:lnTo>
                    <a:pt x="335" y="101"/>
                  </a:lnTo>
                  <a:lnTo>
                    <a:pt x="335" y="100"/>
                  </a:lnTo>
                  <a:lnTo>
                    <a:pt x="336" y="100"/>
                  </a:lnTo>
                  <a:lnTo>
                    <a:pt x="337" y="99"/>
                  </a:lnTo>
                  <a:lnTo>
                    <a:pt x="339" y="97"/>
                  </a:lnTo>
                  <a:lnTo>
                    <a:pt x="340" y="97"/>
                  </a:lnTo>
                  <a:lnTo>
                    <a:pt x="340" y="96"/>
                  </a:lnTo>
                  <a:lnTo>
                    <a:pt x="341" y="96"/>
                  </a:lnTo>
                  <a:lnTo>
                    <a:pt x="341" y="95"/>
                  </a:lnTo>
                  <a:lnTo>
                    <a:pt x="342" y="95"/>
                  </a:lnTo>
                  <a:lnTo>
                    <a:pt x="342" y="94"/>
                  </a:lnTo>
                  <a:lnTo>
                    <a:pt x="343" y="94"/>
                  </a:lnTo>
                  <a:lnTo>
                    <a:pt x="343" y="92"/>
                  </a:lnTo>
                  <a:lnTo>
                    <a:pt x="345" y="92"/>
                  </a:lnTo>
                  <a:lnTo>
                    <a:pt x="345" y="91"/>
                  </a:lnTo>
                  <a:lnTo>
                    <a:pt x="346" y="91"/>
                  </a:lnTo>
                  <a:lnTo>
                    <a:pt x="346" y="90"/>
                  </a:lnTo>
                  <a:lnTo>
                    <a:pt x="347" y="90"/>
                  </a:lnTo>
                  <a:lnTo>
                    <a:pt x="348" y="89"/>
                  </a:lnTo>
                  <a:lnTo>
                    <a:pt x="348" y="87"/>
                  </a:lnTo>
                  <a:lnTo>
                    <a:pt x="350" y="87"/>
                  </a:lnTo>
                  <a:lnTo>
                    <a:pt x="350" y="86"/>
                  </a:lnTo>
                  <a:lnTo>
                    <a:pt x="351" y="86"/>
                  </a:lnTo>
                  <a:lnTo>
                    <a:pt x="351" y="85"/>
                  </a:lnTo>
                  <a:lnTo>
                    <a:pt x="352" y="85"/>
                  </a:lnTo>
                  <a:lnTo>
                    <a:pt x="352" y="84"/>
                  </a:lnTo>
                  <a:lnTo>
                    <a:pt x="353" y="84"/>
                  </a:lnTo>
                  <a:lnTo>
                    <a:pt x="353" y="83"/>
                  </a:lnTo>
                  <a:lnTo>
                    <a:pt x="355" y="83"/>
                  </a:lnTo>
                  <a:lnTo>
                    <a:pt x="355" y="81"/>
                  </a:lnTo>
                  <a:lnTo>
                    <a:pt x="356" y="80"/>
                  </a:lnTo>
                  <a:lnTo>
                    <a:pt x="357" y="79"/>
                  </a:lnTo>
                  <a:lnTo>
                    <a:pt x="357" y="78"/>
                  </a:lnTo>
                  <a:lnTo>
                    <a:pt x="358" y="78"/>
                  </a:lnTo>
                  <a:lnTo>
                    <a:pt x="360" y="76"/>
                  </a:lnTo>
                  <a:lnTo>
                    <a:pt x="360" y="75"/>
                  </a:lnTo>
                  <a:lnTo>
                    <a:pt x="361" y="75"/>
                  </a:lnTo>
                  <a:lnTo>
                    <a:pt x="361" y="74"/>
                  </a:lnTo>
                  <a:lnTo>
                    <a:pt x="362" y="73"/>
                  </a:lnTo>
                  <a:lnTo>
                    <a:pt x="363" y="71"/>
                  </a:lnTo>
                  <a:lnTo>
                    <a:pt x="363" y="70"/>
                  </a:lnTo>
                  <a:lnTo>
                    <a:pt x="365" y="70"/>
                  </a:lnTo>
                  <a:lnTo>
                    <a:pt x="366" y="69"/>
                  </a:lnTo>
                  <a:lnTo>
                    <a:pt x="366" y="68"/>
                  </a:lnTo>
                  <a:lnTo>
                    <a:pt x="367" y="66"/>
                  </a:lnTo>
                  <a:lnTo>
                    <a:pt x="368" y="65"/>
                  </a:lnTo>
                  <a:lnTo>
                    <a:pt x="369" y="64"/>
                  </a:lnTo>
                  <a:lnTo>
                    <a:pt x="371" y="63"/>
                  </a:lnTo>
                  <a:lnTo>
                    <a:pt x="372" y="61"/>
                  </a:lnTo>
                  <a:lnTo>
                    <a:pt x="372" y="60"/>
                  </a:lnTo>
                  <a:lnTo>
                    <a:pt x="373" y="60"/>
                  </a:lnTo>
                  <a:lnTo>
                    <a:pt x="373" y="59"/>
                  </a:lnTo>
                  <a:lnTo>
                    <a:pt x="374" y="59"/>
                  </a:lnTo>
                  <a:lnTo>
                    <a:pt x="374" y="58"/>
                  </a:lnTo>
                  <a:lnTo>
                    <a:pt x="376" y="57"/>
                  </a:lnTo>
                  <a:lnTo>
                    <a:pt x="376" y="55"/>
                  </a:lnTo>
                  <a:lnTo>
                    <a:pt x="377" y="55"/>
                  </a:lnTo>
                  <a:lnTo>
                    <a:pt x="377" y="54"/>
                  </a:lnTo>
                  <a:lnTo>
                    <a:pt x="378" y="54"/>
                  </a:lnTo>
                  <a:lnTo>
                    <a:pt x="378" y="53"/>
                  </a:lnTo>
                  <a:lnTo>
                    <a:pt x="378" y="52"/>
                  </a:lnTo>
                  <a:lnTo>
                    <a:pt x="379" y="52"/>
                  </a:lnTo>
                  <a:lnTo>
                    <a:pt x="379" y="50"/>
                  </a:lnTo>
                  <a:lnTo>
                    <a:pt x="381" y="49"/>
                  </a:lnTo>
                  <a:lnTo>
                    <a:pt x="382" y="48"/>
                  </a:lnTo>
                  <a:lnTo>
                    <a:pt x="382" y="47"/>
                  </a:lnTo>
                  <a:lnTo>
                    <a:pt x="383" y="47"/>
                  </a:lnTo>
                  <a:lnTo>
                    <a:pt x="384" y="45"/>
                  </a:lnTo>
                  <a:lnTo>
                    <a:pt x="384" y="44"/>
                  </a:lnTo>
                  <a:lnTo>
                    <a:pt x="386" y="43"/>
                  </a:lnTo>
                  <a:lnTo>
                    <a:pt x="386" y="42"/>
                  </a:lnTo>
                  <a:lnTo>
                    <a:pt x="387" y="42"/>
                  </a:lnTo>
                  <a:lnTo>
                    <a:pt x="387" y="40"/>
                  </a:lnTo>
                  <a:lnTo>
                    <a:pt x="387" y="39"/>
                  </a:lnTo>
                  <a:lnTo>
                    <a:pt x="388" y="39"/>
                  </a:lnTo>
                  <a:lnTo>
                    <a:pt x="388" y="38"/>
                  </a:lnTo>
                  <a:lnTo>
                    <a:pt x="389" y="38"/>
                  </a:lnTo>
                  <a:lnTo>
                    <a:pt x="389" y="37"/>
                  </a:lnTo>
                  <a:lnTo>
                    <a:pt x="390" y="36"/>
                  </a:lnTo>
                  <a:lnTo>
                    <a:pt x="390" y="34"/>
                  </a:lnTo>
                  <a:lnTo>
                    <a:pt x="392" y="34"/>
                  </a:lnTo>
                  <a:lnTo>
                    <a:pt x="392" y="33"/>
                  </a:lnTo>
                  <a:lnTo>
                    <a:pt x="393" y="32"/>
                  </a:lnTo>
                  <a:lnTo>
                    <a:pt x="393" y="31"/>
                  </a:lnTo>
                  <a:lnTo>
                    <a:pt x="394" y="31"/>
                  </a:lnTo>
                  <a:lnTo>
                    <a:pt x="394" y="29"/>
                  </a:lnTo>
                  <a:lnTo>
                    <a:pt x="395" y="29"/>
                  </a:lnTo>
                  <a:lnTo>
                    <a:pt x="395" y="28"/>
                  </a:lnTo>
                  <a:lnTo>
                    <a:pt x="397" y="27"/>
                  </a:lnTo>
                  <a:lnTo>
                    <a:pt x="398" y="26"/>
                  </a:lnTo>
                  <a:lnTo>
                    <a:pt x="398" y="24"/>
                  </a:lnTo>
                  <a:lnTo>
                    <a:pt x="399" y="23"/>
                  </a:lnTo>
                  <a:lnTo>
                    <a:pt x="400" y="22"/>
                  </a:lnTo>
                  <a:lnTo>
                    <a:pt x="400" y="21"/>
                  </a:lnTo>
                  <a:lnTo>
                    <a:pt x="402" y="19"/>
                  </a:lnTo>
                  <a:lnTo>
                    <a:pt x="403" y="19"/>
                  </a:lnTo>
                  <a:lnTo>
                    <a:pt x="403" y="18"/>
                  </a:lnTo>
                  <a:lnTo>
                    <a:pt x="404" y="17"/>
                  </a:lnTo>
                  <a:lnTo>
                    <a:pt x="405" y="16"/>
                  </a:lnTo>
                  <a:lnTo>
                    <a:pt x="405" y="14"/>
                  </a:lnTo>
                  <a:lnTo>
                    <a:pt x="407" y="13"/>
                  </a:lnTo>
                  <a:lnTo>
                    <a:pt x="408" y="12"/>
                  </a:lnTo>
                  <a:lnTo>
                    <a:pt x="408" y="11"/>
                  </a:lnTo>
                  <a:lnTo>
                    <a:pt x="409" y="10"/>
                  </a:lnTo>
                  <a:lnTo>
                    <a:pt x="410" y="8"/>
                  </a:lnTo>
                  <a:lnTo>
                    <a:pt x="410" y="7"/>
                  </a:lnTo>
                  <a:lnTo>
                    <a:pt x="412" y="6"/>
                  </a:lnTo>
                  <a:lnTo>
                    <a:pt x="412" y="5"/>
                  </a:lnTo>
                  <a:lnTo>
                    <a:pt x="413" y="5"/>
                  </a:lnTo>
                  <a:lnTo>
                    <a:pt x="413" y="3"/>
                  </a:lnTo>
                  <a:lnTo>
                    <a:pt x="413" y="2"/>
                  </a:lnTo>
                  <a:lnTo>
                    <a:pt x="414" y="2"/>
                  </a:lnTo>
                  <a:lnTo>
                    <a:pt x="414" y="1"/>
                  </a:lnTo>
                  <a:lnTo>
                    <a:pt x="414" y="0"/>
                  </a:lnTo>
                  <a:lnTo>
                    <a:pt x="415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93" name="Freeform 450">
              <a:extLst>
                <a:ext uri="{FF2B5EF4-FFF2-40B4-BE49-F238E27FC236}">
                  <a16:creationId xmlns:a16="http://schemas.microsoft.com/office/drawing/2014/main" id="{3CD81571-EFF5-0047-82B6-24C3DE806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7475" y="3716338"/>
              <a:ext cx="39688" cy="133350"/>
            </a:xfrm>
            <a:custGeom>
              <a:avLst/>
              <a:gdLst>
                <a:gd name="T0" fmla="*/ 2147483646 w 49"/>
                <a:gd name="T1" fmla="*/ 2147483646 h 167"/>
                <a:gd name="T2" fmla="*/ 2147483646 w 49"/>
                <a:gd name="T3" fmla="*/ 2147483646 h 167"/>
                <a:gd name="T4" fmla="*/ 2147483646 w 49"/>
                <a:gd name="T5" fmla="*/ 2147483646 h 167"/>
                <a:gd name="T6" fmla="*/ 2147483646 w 49"/>
                <a:gd name="T7" fmla="*/ 2147483646 h 167"/>
                <a:gd name="T8" fmla="*/ 2147483646 w 49"/>
                <a:gd name="T9" fmla="*/ 2147483646 h 167"/>
                <a:gd name="T10" fmla="*/ 2147483646 w 49"/>
                <a:gd name="T11" fmla="*/ 2147483646 h 167"/>
                <a:gd name="T12" fmla="*/ 2147483646 w 49"/>
                <a:gd name="T13" fmla="*/ 2147483646 h 167"/>
                <a:gd name="T14" fmla="*/ 2147483646 w 49"/>
                <a:gd name="T15" fmla="*/ 2147483646 h 167"/>
                <a:gd name="T16" fmla="*/ 2147483646 w 49"/>
                <a:gd name="T17" fmla="*/ 2147483646 h 167"/>
                <a:gd name="T18" fmla="*/ 2147483646 w 49"/>
                <a:gd name="T19" fmla="*/ 2147483646 h 167"/>
                <a:gd name="T20" fmla="*/ 2147483646 w 49"/>
                <a:gd name="T21" fmla="*/ 2147483646 h 167"/>
                <a:gd name="T22" fmla="*/ 2147483646 w 49"/>
                <a:gd name="T23" fmla="*/ 2147483646 h 167"/>
                <a:gd name="T24" fmla="*/ 2147483646 w 49"/>
                <a:gd name="T25" fmla="*/ 2147483646 h 167"/>
                <a:gd name="T26" fmla="*/ 2147483646 w 49"/>
                <a:gd name="T27" fmla="*/ 2147483646 h 167"/>
                <a:gd name="T28" fmla="*/ 2147483646 w 49"/>
                <a:gd name="T29" fmla="*/ 2147483646 h 167"/>
                <a:gd name="T30" fmla="*/ 2147483646 w 49"/>
                <a:gd name="T31" fmla="*/ 2147483646 h 167"/>
                <a:gd name="T32" fmla="*/ 2147483646 w 49"/>
                <a:gd name="T33" fmla="*/ 2147483646 h 167"/>
                <a:gd name="T34" fmla="*/ 2147483646 w 49"/>
                <a:gd name="T35" fmla="*/ 2147483646 h 167"/>
                <a:gd name="T36" fmla="*/ 2147483646 w 49"/>
                <a:gd name="T37" fmla="*/ 2147483646 h 167"/>
                <a:gd name="T38" fmla="*/ 2147483646 w 49"/>
                <a:gd name="T39" fmla="*/ 2147483646 h 167"/>
                <a:gd name="T40" fmla="*/ 2147483646 w 49"/>
                <a:gd name="T41" fmla="*/ 2147483646 h 167"/>
                <a:gd name="T42" fmla="*/ 2147483646 w 49"/>
                <a:gd name="T43" fmla="*/ 2147483646 h 167"/>
                <a:gd name="T44" fmla="*/ 2147483646 w 49"/>
                <a:gd name="T45" fmla="*/ 2147483646 h 167"/>
                <a:gd name="T46" fmla="*/ 2147483646 w 49"/>
                <a:gd name="T47" fmla="*/ 2147483646 h 167"/>
                <a:gd name="T48" fmla="*/ 2147483646 w 49"/>
                <a:gd name="T49" fmla="*/ 2147483646 h 167"/>
                <a:gd name="T50" fmla="*/ 2147483646 w 49"/>
                <a:gd name="T51" fmla="*/ 2147483646 h 167"/>
                <a:gd name="T52" fmla="*/ 2147483646 w 49"/>
                <a:gd name="T53" fmla="*/ 2147483646 h 167"/>
                <a:gd name="T54" fmla="*/ 2147483646 w 49"/>
                <a:gd name="T55" fmla="*/ 2147483646 h 167"/>
                <a:gd name="T56" fmla="*/ 2147483646 w 49"/>
                <a:gd name="T57" fmla="*/ 2147483646 h 167"/>
                <a:gd name="T58" fmla="*/ 2147483646 w 49"/>
                <a:gd name="T59" fmla="*/ 2147483646 h 167"/>
                <a:gd name="T60" fmla="*/ 2147483646 w 49"/>
                <a:gd name="T61" fmla="*/ 2147483646 h 167"/>
                <a:gd name="T62" fmla="*/ 2147483646 w 49"/>
                <a:gd name="T63" fmla="*/ 2147483646 h 167"/>
                <a:gd name="T64" fmla="*/ 2147483646 w 49"/>
                <a:gd name="T65" fmla="*/ 2147483646 h 167"/>
                <a:gd name="T66" fmla="*/ 2147483646 w 49"/>
                <a:gd name="T67" fmla="*/ 2147483646 h 167"/>
                <a:gd name="T68" fmla="*/ 2147483646 w 49"/>
                <a:gd name="T69" fmla="*/ 2147483646 h 167"/>
                <a:gd name="T70" fmla="*/ 2147483646 w 49"/>
                <a:gd name="T71" fmla="*/ 2147483646 h 167"/>
                <a:gd name="T72" fmla="*/ 2147483646 w 49"/>
                <a:gd name="T73" fmla="*/ 2147483646 h 167"/>
                <a:gd name="T74" fmla="*/ 2147483646 w 49"/>
                <a:gd name="T75" fmla="*/ 2147483646 h 167"/>
                <a:gd name="T76" fmla="*/ 2147483646 w 49"/>
                <a:gd name="T77" fmla="*/ 2147483646 h 167"/>
                <a:gd name="T78" fmla="*/ 2147483646 w 49"/>
                <a:gd name="T79" fmla="*/ 2147483646 h 167"/>
                <a:gd name="T80" fmla="*/ 2147483646 w 49"/>
                <a:gd name="T81" fmla="*/ 2147483646 h 167"/>
                <a:gd name="T82" fmla="*/ 2147483646 w 49"/>
                <a:gd name="T83" fmla="*/ 2147483646 h 167"/>
                <a:gd name="T84" fmla="*/ 2147483646 w 49"/>
                <a:gd name="T85" fmla="*/ 2147483646 h 167"/>
                <a:gd name="T86" fmla="*/ 2147483646 w 49"/>
                <a:gd name="T87" fmla="*/ 2147483646 h 167"/>
                <a:gd name="T88" fmla="*/ 2147483646 w 49"/>
                <a:gd name="T89" fmla="*/ 2147483646 h 167"/>
                <a:gd name="T90" fmla="*/ 2147483646 w 49"/>
                <a:gd name="T91" fmla="*/ 2147483646 h 167"/>
                <a:gd name="T92" fmla="*/ 2147483646 w 49"/>
                <a:gd name="T93" fmla="*/ 2147483646 h 167"/>
                <a:gd name="T94" fmla="*/ 2147483646 w 49"/>
                <a:gd name="T95" fmla="*/ 2147483646 h 167"/>
                <a:gd name="T96" fmla="*/ 2147483646 w 49"/>
                <a:gd name="T97" fmla="*/ 2147483646 h 167"/>
                <a:gd name="T98" fmla="*/ 2147483646 w 49"/>
                <a:gd name="T99" fmla="*/ 2147483646 h 167"/>
                <a:gd name="T100" fmla="*/ 2147483646 w 49"/>
                <a:gd name="T101" fmla="*/ 2147483646 h 167"/>
                <a:gd name="T102" fmla="*/ 2147483646 w 49"/>
                <a:gd name="T103" fmla="*/ 2147483646 h 167"/>
                <a:gd name="T104" fmla="*/ 2147483646 w 49"/>
                <a:gd name="T105" fmla="*/ 2147483646 h 167"/>
                <a:gd name="T106" fmla="*/ 2147483646 w 49"/>
                <a:gd name="T107" fmla="*/ 2147483646 h 167"/>
                <a:gd name="T108" fmla="*/ 2147483646 w 49"/>
                <a:gd name="T109" fmla="*/ 2147483646 h 167"/>
                <a:gd name="T110" fmla="*/ 2147483646 w 49"/>
                <a:gd name="T111" fmla="*/ 2147483646 h 167"/>
                <a:gd name="T112" fmla="*/ 2147483646 w 49"/>
                <a:gd name="T113" fmla="*/ 2147483646 h 167"/>
                <a:gd name="T114" fmla="*/ 0 w 49"/>
                <a:gd name="T115" fmla="*/ 0 h 16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9" h="167">
                  <a:moveTo>
                    <a:pt x="0" y="0"/>
                  </a:moveTo>
                  <a:lnTo>
                    <a:pt x="1" y="2"/>
                  </a:lnTo>
                  <a:lnTo>
                    <a:pt x="2" y="3"/>
                  </a:lnTo>
                  <a:lnTo>
                    <a:pt x="3" y="6"/>
                  </a:lnTo>
                  <a:lnTo>
                    <a:pt x="3" y="7"/>
                  </a:lnTo>
                  <a:lnTo>
                    <a:pt x="5" y="8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11" y="19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12" y="22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3" y="24"/>
                  </a:lnTo>
                  <a:lnTo>
                    <a:pt x="13" y="26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6" y="29"/>
                  </a:lnTo>
                  <a:lnTo>
                    <a:pt x="16" y="31"/>
                  </a:lnTo>
                  <a:lnTo>
                    <a:pt x="16" y="32"/>
                  </a:lnTo>
                  <a:lnTo>
                    <a:pt x="17" y="33"/>
                  </a:lnTo>
                  <a:lnTo>
                    <a:pt x="17" y="34"/>
                  </a:lnTo>
                  <a:lnTo>
                    <a:pt x="18" y="36"/>
                  </a:lnTo>
                  <a:lnTo>
                    <a:pt x="18" y="37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19" y="39"/>
                  </a:lnTo>
                  <a:lnTo>
                    <a:pt x="19" y="40"/>
                  </a:lnTo>
                  <a:lnTo>
                    <a:pt x="21" y="42"/>
                  </a:lnTo>
                  <a:lnTo>
                    <a:pt x="21" y="43"/>
                  </a:lnTo>
                  <a:lnTo>
                    <a:pt x="21" y="44"/>
                  </a:lnTo>
                  <a:lnTo>
                    <a:pt x="22" y="44"/>
                  </a:lnTo>
                  <a:lnTo>
                    <a:pt x="22" y="45"/>
                  </a:lnTo>
                  <a:lnTo>
                    <a:pt x="22" y="47"/>
                  </a:lnTo>
                  <a:lnTo>
                    <a:pt x="23" y="48"/>
                  </a:lnTo>
                  <a:lnTo>
                    <a:pt x="23" y="49"/>
                  </a:lnTo>
                  <a:lnTo>
                    <a:pt x="23" y="50"/>
                  </a:lnTo>
                  <a:lnTo>
                    <a:pt x="24" y="52"/>
                  </a:lnTo>
                  <a:lnTo>
                    <a:pt x="24" y="53"/>
                  </a:lnTo>
                  <a:lnTo>
                    <a:pt x="24" y="54"/>
                  </a:lnTo>
                  <a:lnTo>
                    <a:pt x="26" y="55"/>
                  </a:lnTo>
                  <a:lnTo>
                    <a:pt x="26" y="57"/>
                  </a:lnTo>
                  <a:lnTo>
                    <a:pt x="27" y="58"/>
                  </a:lnTo>
                  <a:lnTo>
                    <a:pt x="27" y="59"/>
                  </a:lnTo>
                  <a:lnTo>
                    <a:pt x="28" y="60"/>
                  </a:lnTo>
                  <a:lnTo>
                    <a:pt x="28" y="62"/>
                  </a:lnTo>
                  <a:lnTo>
                    <a:pt x="28" y="63"/>
                  </a:lnTo>
                  <a:lnTo>
                    <a:pt x="29" y="64"/>
                  </a:lnTo>
                  <a:lnTo>
                    <a:pt x="29" y="65"/>
                  </a:lnTo>
                  <a:lnTo>
                    <a:pt x="29" y="66"/>
                  </a:lnTo>
                  <a:lnTo>
                    <a:pt x="31" y="68"/>
                  </a:lnTo>
                  <a:lnTo>
                    <a:pt x="31" y="69"/>
                  </a:lnTo>
                  <a:lnTo>
                    <a:pt x="31" y="70"/>
                  </a:lnTo>
                  <a:lnTo>
                    <a:pt x="32" y="71"/>
                  </a:lnTo>
                  <a:lnTo>
                    <a:pt x="32" y="73"/>
                  </a:lnTo>
                  <a:lnTo>
                    <a:pt x="32" y="74"/>
                  </a:lnTo>
                  <a:lnTo>
                    <a:pt x="32" y="75"/>
                  </a:lnTo>
                  <a:lnTo>
                    <a:pt x="33" y="75"/>
                  </a:lnTo>
                  <a:lnTo>
                    <a:pt x="33" y="76"/>
                  </a:lnTo>
                  <a:lnTo>
                    <a:pt x="33" y="78"/>
                  </a:lnTo>
                  <a:lnTo>
                    <a:pt x="33" y="79"/>
                  </a:lnTo>
                  <a:lnTo>
                    <a:pt x="34" y="80"/>
                  </a:lnTo>
                  <a:lnTo>
                    <a:pt x="34" y="81"/>
                  </a:lnTo>
                  <a:lnTo>
                    <a:pt x="34" y="83"/>
                  </a:lnTo>
                  <a:lnTo>
                    <a:pt x="35" y="83"/>
                  </a:lnTo>
                  <a:lnTo>
                    <a:pt x="35" y="84"/>
                  </a:lnTo>
                  <a:lnTo>
                    <a:pt x="35" y="85"/>
                  </a:lnTo>
                  <a:lnTo>
                    <a:pt x="35" y="86"/>
                  </a:lnTo>
                  <a:lnTo>
                    <a:pt x="37" y="87"/>
                  </a:lnTo>
                  <a:lnTo>
                    <a:pt x="37" y="89"/>
                  </a:lnTo>
                  <a:lnTo>
                    <a:pt x="37" y="90"/>
                  </a:lnTo>
                  <a:lnTo>
                    <a:pt x="38" y="91"/>
                  </a:lnTo>
                  <a:lnTo>
                    <a:pt x="38" y="92"/>
                  </a:lnTo>
                  <a:lnTo>
                    <a:pt x="38" y="94"/>
                  </a:lnTo>
                  <a:lnTo>
                    <a:pt x="38" y="95"/>
                  </a:lnTo>
                  <a:lnTo>
                    <a:pt x="39" y="95"/>
                  </a:lnTo>
                  <a:lnTo>
                    <a:pt x="39" y="96"/>
                  </a:lnTo>
                  <a:lnTo>
                    <a:pt x="39" y="97"/>
                  </a:lnTo>
                  <a:lnTo>
                    <a:pt x="39" y="99"/>
                  </a:lnTo>
                  <a:lnTo>
                    <a:pt x="40" y="100"/>
                  </a:lnTo>
                  <a:lnTo>
                    <a:pt x="40" y="101"/>
                  </a:lnTo>
                  <a:lnTo>
                    <a:pt x="40" y="102"/>
                  </a:lnTo>
                  <a:lnTo>
                    <a:pt x="40" y="104"/>
                  </a:lnTo>
                  <a:lnTo>
                    <a:pt x="42" y="104"/>
                  </a:lnTo>
                  <a:lnTo>
                    <a:pt x="42" y="105"/>
                  </a:lnTo>
                  <a:lnTo>
                    <a:pt x="42" y="106"/>
                  </a:lnTo>
                  <a:lnTo>
                    <a:pt x="43" y="107"/>
                  </a:lnTo>
                  <a:lnTo>
                    <a:pt x="43" y="109"/>
                  </a:lnTo>
                  <a:lnTo>
                    <a:pt x="43" y="110"/>
                  </a:lnTo>
                  <a:lnTo>
                    <a:pt x="43" y="111"/>
                  </a:lnTo>
                  <a:lnTo>
                    <a:pt x="44" y="111"/>
                  </a:lnTo>
                  <a:lnTo>
                    <a:pt x="44" y="112"/>
                  </a:lnTo>
                  <a:lnTo>
                    <a:pt x="44" y="113"/>
                  </a:lnTo>
                  <a:lnTo>
                    <a:pt x="44" y="115"/>
                  </a:lnTo>
                  <a:lnTo>
                    <a:pt x="44" y="116"/>
                  </a:lnTo>
                  <a:lnTo>
                    <a:pt x="45" y="116"/>
                  </a:lnTo>
                  <a:lnTo>
                    <a:pt x="45" y="117"/>
                  </a:lnTo>
                  <a:lnTo>
                    <a:pt x="45" y="118"/>
                  </a:lnTo>
                  <a:lnTo>
                    <a:pt x="45" y="120"/>
                  </a:lnTo>
                  <a:lnTo>
                    <a:pt x="45" y="121"/>
                  </a:lnTo>
                  <a:lnTo>
                    <a:pt x="45" y="122"/>
                  </a:lnTo>
                  <a:lnTo>
                    <a:pt x="45" y="123"/>
                  </a:lnTo>
                  <a:lnTo>
                    <a:pt x="45" y="125"/>
                  </a:lnTo>
                  <a:lnTo>
                    <a:pt x="47" y="126"/>
                  </a:lnTo>
                  <a:lnTo>
                    <a:pt x="47" y="127"/>
                  </a:lnTo>
                  <a:lnTo>
                    <a:pt x="47" y="128"/>
                  </a:lnTo>
                  <a:lnTo>
                    <a:pt x="47" y="130"/>
                  </a:lnTo>
                  <a:lnTo>
                    <a:pt x="47" y="131"/>
                  </a:lnTo>
                  <a:lnTo>
                    <a:pt x="47" y="132"/>
                  </a:lnTo>
                  <a:lnTo>
                    <a:pt x="47" y="133"/>
                  </a:lnTo>
                  <a:lnTo>
                    <a:pt x="47" y="134"/>
                  </a:lnTo>
                  <a:lnTo>
                    <a:pt x="47" y="136"/>
                  </a:lnTo>
                  <a:lnTo>
                    <a:pt x="47" y="137"/>
                  </a:lnTo>
                  <a:lnTo>
                    <a:pt x="47" y="138"/>
                  </a:lnTo>
                  <a:lnTo>
                    <a:pt x="47" y="139"/>
                  </a:lnTo>
                  <a:lnTo>
                    <a:pt x="48" y="139"/>
                  </a:lnTo>
                  <a:lnTo>
                    <a:pt x="48" y="141"/>
                  </a:lnTo>
                  <a:lnTo>
                    <a:pt x="48" y="142"/>
                  </a:lnTo>
                  <a:lnTo>
                    <a:pt x="48" y="143"/>
                  </a:lnTo>
                  <a:lnTo>
                    <a:pt x="48" y="144"/>
                  </a:lnTo>
                  <a:lnTo>
                    <a:pt x="49" y="146"/>
                  </a:lnTo>
                  <a:lnTo>
                    <a:pt x="49" y="147"/>
                  </a:lnTo>
                  <a:lnTo>
                    <a:pt x="49" y="148"/>
                  </a:lnTo>
                  <a:lnTo>
                    <a:pt x="49" y="149"/>
                  </a:lnTo>
                  <a:lnTo>
                    <a:pt x="49" y="151"/>
                  </a:lnTo>
                  <a:lnTo>
                    <a:pt x="49" y="152"/>
                  </a:lnTo>
                  <a:lnTo>
                    <a:pt x="49" y="153"/>
                  </a:lnTo>
                  <a:lnTo>
                    <a:pt x="49" y="154"/>
                  </a:lnTo>
                  <a:lnTo>
                    <a:pt x="49" y="156"/>
                  </a:lnTo>
                  <a:lnTo>
                    <a:pt x="49" y="157"/>
                  </a:lnTo>
                  <a:lnTo>
                    <a:pt x="49" y="158"/>
                  </a:lnTo>
                  <a:lnTo>
                    <a:pt x="49" y="159"/>
                  </a:lnTo>
                  <a:lnTo>
                    <a:pt x="49" y="160"/>
                  </a:lnTo>
                  <a:lnTo>
                    <a:pt x="49" y="162"/>
                  </a:lnTo>
                  <a:lnTo>
                    <a:pt x="49" y="163"/>
                  </a:lnTo>
                  <a:lnTo>
                    <a:pt x="49" y="164"/>
                  </a:lnTo>
                  <a:lnTo>
                    <a:pt x="49" y="165"/>
                  </a:lnTo>
                  <a:lnTo>
                    <a:pt x="49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94" name="Freeform 451">
              <a:extLst>
                <a:ext uri="{FF2B5EF4-FFF2-40B4-BE49-F238E27FC236}">
                  <a16:creationId xmlns:a16="http://schemas.microsoft.com/office/drawing/2014/main" id="{36BB8E16-3E66-A34A-ADE9-34A731BE1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7475" y="3716338"/>
              <a:ext cx="39688" cy="133350"/>
            </a:xfrm>
            <a:custGeom>
              <a:avLst/>
              <a:gdLst>
                <a:gd name="T0" fmla="*/ 2147483646 w 49"/>
                <a:gd name="T1" fmla="*/ 2147483646 h 167"/>
                <a:gd name="T2" fmla="*/ 2147483646 w 49"/>
                <a:gd name="T3" fmla="*/ 2147483646 h 167"/>
                <a:gd name="T4" fmla="*/ 2147483646 w 49"/>
                <a:gd name="T5" fmla="*/ 2147483646 h 167"/>
                <a:gd name="T6" fmla="*/ 2147483646 w 49"/>
                <a:gd name="T7" fmla="*/ 2147483646 h 167"/>
                <a:gd name="T8" fmla="*/ 2147483646 w 49"/>
                <a:gd name="T9" fmla="*/ 2147483646 h 167"/>
                <a:gd name="T10" fmla="*/ 2147483646 w 49"/>
                <a:gd name="T11" fmla="*/ 2147483646 h 167"/>
                <a:gd name="T12" fmla="*/ 2147483646 w 49"/>
                <a:gd name="T13" fmla="*/ 2147483646 h 167"/>
                <a:gd name="T14" fmla="*/ 2147483646 w 49"/>
                <a:gd name="T15" fmla="*/ 2147483646 h 167"/>
                <a:gd name="T16" fmla="*/ 2147483646 w 49"/>
                <a:gd name="T17" fmla="*/ 2147483646 h 167"/>
                <a:gd name="T18" fmla="*/ 2147483646 w 49"/>
                <a:gd name="T19" fmla="*/ 2147483646 h 167"/>
                <a:gd name="T20" fmla="*/ 2147483646 w 49"/>
                <a:gd name="T21" fmla="*/ 2147483646 h 167"/>
                <a:gd name="T22" fmla="*/ 2147483646 w 49"/>
                <a:gd name="T23" fmla="*/ 2147483646 h 167"/>
                <a:gd name="T24" fmla="*/ 2147483646 w 49"/>
                <a:gd name="T25" fmla="*/ 2147483646 h 167"/>
                <a:gd name="T26" fmla="*/ 2147483646 w 49"/>
                <a:gd name="T27" fmla="*/ 2147483646 h 167"/>
                <a:gd name="T28" fmla="*/ 2147483646 w 49"/>
                <a:gd name="T29" fmla="*/ 2147483646 h 167"/>
                <a:gd name="T30" fmla="*/ 2147483646 w 49"/>
                <a:gd name="T31" fmla="*/ 2147483646 h 167"/>
                <a:gd name="T32" fmla="*/ 2147483646 w 49"/>
                <a:gd name="T33" fmla="*/ 2147483646 h 167"/>
                <a:gd name="T34" fmla="*/ 2147483646 w 49"/>
                <a:gd name="T35" fmla="*/ 2147483646 h 167"/>
                <a:gd name="T36" fmla="*/ 2147483646 w 49"/>
                <a:gd name="T37" fmla="*/ 2147483646 h 167"/>
                <a:gd name="T38" fmla="*/ 2147483646 w 49"/>
                <a:gd name="T39" fmla="*/ 2147483646 h 167"/>
                <a:gd name="T40" fmla="*/ 2147483646 w 49"/>
                <a:gd name="T41" fmla="*/ 2147483646 h 167"/>
                <a:gd name="T42" fmla="*/ 2147483646 w 49"/>
                <a:gd name="T43" fmla="*/ 2147483646 h 167"/>
                <a:gd name="T44" fmla="*/ 2147483646 w 49"/>
                <a:gd name="T45" fmla="*/ 2147483646 h 167"/>
                <a:gd name="T46" fmla="*/ 2147483646 w 49"/>
                <a:gd name="T47" fmla="*/ 2147483646 h 167"/>
                <a:gd name="T48" fmla="*/ 2147483646 w 49"/>
                <a:gd name="T49" fmla="*/ 2147483646 h 167"/>
                <a:gd name="T50" fmla="*/ 2147483646 w 49"/>
                <a:gd name="T51" fmla="*/ 2147483646 h 167"/>
                <a:gd name="T52" fmla="*/ 2147483646 w 49"/>
                <a:gd name="T53" fmla="*/ 2147483646 h 167"/>
                <a:gd name="T54" fmla="*/ 2147483646 w 49"/>
                <a:gd name="T55" fmla="*/ 2147483646 h 167"/>
                <a:gd name="T56" fmla="*/ 2147483646 w 49"/>
                <a:gd name="T57" fmla="*/ 2147483646 h 167"/>
                <a:gd name="T58" fmla="*/ 2147483646 w 49"/>
                <a:gd name="T59" fmla="*/ 2147483646 h 167"/>
                <a:gd name="T60" fmla="*/ 2147483646 w 49"/>
                <a:gd name="T61" fmla="*/ 2147483646 h 167"/>
                <a:gd name="T62" fmla="*/ 2147483646 w 49"/>
                <a:gd name="T63" fmla="*/ 2147483646 h 167"/>
                <a:gd name="T64" fmla="*/ 2147483646 w 49"/>
                <a:gd name="T65" fmla="*/ 2147483646 h 167"/>
                <a:gd name="T66" fmla="*/ 2147483646 w 49"/>
                <a:gd name="T67" fmla="*/ 2147483646 h 167"/>
                <a:gd name="T68" fmla="*/ 2147483646 w 49"/>
                <a:gd name="T69" fmla="*/ 2147483646 h 167"/>
                <a:gd name="T70" fmla="*/ 2147483646 w 49"/>
                <a:gd name="T71" fmla="*/ 2147483646 h 167"/>
                <a:gd name="T72" fmla="*/ 2147483646 w 49"/>
                <a:gd name="T73" fmla="*/ 2147483646 h 167"/>
                <a:gd name="T74" fmla="*/ 2147483646 w 49"/>
                <a:gd name="T75" fmla="*/ 2147483646 h 167"/>
                <a:gd name="T76" fmla="*/ 2147483646 w 49"/>
                <a:gd name="T77" fmla="*/ 2147483646 h 167"/>
                <a:gd name="T78" fmla="*/ 2147483646 w 49"/>
                <a:gd name="T79" fmla="*/ 2147483646 h 167"/>
                <a:gd name="T80" fmla="*/ 2147483646 w 49"/>
                <a:gd name="T81" fmla="*/ 2147483646 h 167"/>
                <a:gd name="T82" fmla="*/ 2147483646 w 49"/>
                <a:gd name="T83" fmla="*/ 2147483646 h 167"/>
                <a:gd name="T84" fmla="*/ 2147483646 w 49"/>
                <a:gd name="T85" fmla="*/ 2147483646 h 167"/>
                <a:gd name="T86" fmla="*/ 2147483646 w 49"/>
                <a:gd name="T87" fmla="*/ 2147483646 h 167"/>
                <a:gd name="T88" fmla="*/ 2147483646 w 49"/>
                <a:gd name="T89" fmla="*/ 2147483646 h 167"/>
                <a:gd name="T90" fmla="*/ 2147483646 w 49"/>
                <a:gd name="T91" fmla="*/ 2147483646 h 167"/>
                <a:gd name="T92" fmla="*/ 2147483646 w 49"/>
                <a:gd name="T93" fmla="*/ 2147483646 h 167"/>
                <a:gd name="T94" fmla="*/ 2147483646 w 49"/>
                <a:gd name="T95" fmla="*/ 2147483646 h 167"/>
                <a:gd name="T96" fmla="*/ 2147483646 w 49"/>
                <a:gd name="T97" fmla="*/ 2147483646 h 167"/>
                <a:gd name="T98" fmla="*/ 2147483646 w 49"/>
                <a:gd name="T99" fmla="*/ 2147483646 h 167"/>
                <a:gd name="T100" fmla="*/ 2147483646 w 49"/>
                <a:gd name="T101" fmla="*/ 2147483646 h 167"/>
                <a:gd name="T102" fmla="*/ 2147483646 w 49"/>
                <a:gd name="T103" fmla="*/ 2147483646 h 167"/>
                <a:gd name="T104" fmla="*/ 2147483646 w 49"/>
                <a:gd name="T105" fmla="*/ 2147483646 h 167"/>
                <a:gd name="T106" fmla="*/ 2147483646 w 49"/>
                <a:gd name="T107" fmla="*/ 2147483646 h 167"/>
                <a:gd name="T108" fmla="*/ 2147483646 w 49"/>
                <a:gd name="T109" fmla="*/ 2147483646 h 167"/>
                <a:gd name="T110" fmla="*/ 2147483646 w 49"/>
                <a:gd name="T111" fmla="*/ 2147483646 h 167"/>
                <a:gd name="T112" fmla="*/ 2147483646 w 49"/>
                <a:gd name="T113" fmla="*/ 2147483646 h 16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9" h="167">
                  <a:moveTo>
                    <a:pt x="0" y="0"/>
                  </a:moveTo>
                  <a:lnTo>
                    <a:pt x="1" y="2"/>
                  </a:lnTo>
                  <a:lnTo>
                    <a:pt x="2" y="3"/>
                  </a:lnTo>
                  <a:lnTo>
                    <a:pt x="3" y="6"/>
                  </a:lnTo>
                  <a:lnTo>
                    <a:pt x="3" y="7"/>
                  </a:lnTo>
                  <a:lnTo>
                    <a:pt x="5" y="8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11" y="19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12" y="22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3" y="24"/>
                  </a:lnTo>
                  <a:lnTo>
                    <a:pt x="13" y="26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6" y="29"/>
                  </a:lnTo>
                  <a:lnTo>
                    <a:pt x="16" y="31"/>
                  </a:lnTo>
                  <a:lnTo>
                    <a:pt x="16" y="32"/>
                  </a:lnTo>
                  <a:lnTo>
                    <a:pt x="17" y="33"/>
                  </a:lnTo>
                  <a:lnTo>
                    <a:pt x="17" y="34"/>
                  </a:lnTo>
                  <a:lnTo>
                    <a:pt x="18" y="36"/>
                  </a:lnTo>
                  <a:lnTo>
                    <a:pt x="18" y="37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19" y="39"/>
                  </a:lnTo>
                  <a:lnTo>
                    <a:pt x="19" y="40"/>
                  </a:lnTo>
                  <a:lnTo>
                    <a:pt x="21" y="42"/>
                  </a:lnTo>
                  <a:lnTo>
                    <a:pt x="21" y="43"/>
                  </a:lnTo>
                  <a:lnTo>
                    <a:pt x="21" y="44"/>
                  </a:lnTo>
                  <a:lnTo>
                    <a:pt x="22" y="44"/>
                  </a:lnTo>
                  <a:lnTo>
                    <a:pt x="22" y="45"/>
                  </a:lnTo>
                  <a:lnTo>
                    <a:pt x="22" y="47"/>
                  </a:lnTo>
                  <a:lnTo>
                    <a:pt x="23" y="48"/>
                  </a:lnTo>
                  <a:lnTo>
                    <a:pt x="23" y="49"/>
                  </a:lnTo>
                  <a:lnTo>
                    <a:pt x="23" y="50"/>
                  </a:lnTo>
                  <a:lnTo>
                    <a:pt x="24" y="52"/>
                  </a:lnTo>
                  <a:lnTo>
                    <a:pt x="24" y="53"/>
                  </a:lnTo>
                  <a:lnTo>
                    <a:pt x="24" y="54"/>
                  </a:lnTo>
                  <a:lnTo>
                    <a:pt x="26" y="55"/>
                  </a:lnTo>
                  <a:lnTo>
                    <a:pt x="26" y="57"/>
                  </a:lnTo>
                  <a:lnTo>
                    <a:pt x="27" y="58"/>
                  </a:lnTo>
                  <a:lnTo>
                    <a:pt x="27" y="59"/>
                  </a:lnTo>
                  <a:lnTo>
                    <a:pt x="28" y="60"/>
                  </a:lnTo>
                  <a:lnTo>
                    <a:pt x="28" y="62"/>
                  </a:lnTo>
                  <a:lnTo>
                    <a:pt x="28" y="63"/>
                  </a:lnTo>
                  <a:lnTo>
                    <a:pt x="29" y="64"/>
                  </a:lnTo>
                  <a:lnTo>
                    <a:pt x="29" y="65"/>
                  </a:lnTo>
                  <a:lnTo>
                    <a:pt x="29" y="66"/>
                  </a:lnTo>
                  <a:lnTo>
                    <a:pt x="31" y="68"/>
                  </a:lnTo>
                  <a:lnTo>
                    <a:pt x="31" y="69"/>
                  </a:lnTo>
                  <a:lnTo>
                    <a:pt x="31" y="70"/>
                  </a:lnTo>
                  <a:lnTo>
                    <a:pt x="32" y="71"/>
                  </a:lnTo>
                  <a:lnTo>
                    <a:pt x="32" y="73"/>
                  </a:lnTo>
                  <a:lnTo>
                    <a:pt x="32" y="74"/>
                  </a:lnTo>
                  <a:lnTo>
                    <a:pt x="32" y="75"/>
                  </a:lnTo>
                  <a:lnTo>
                    <a:pt x="33" y="75"/>
                  </a:lnTo>
                  <a:lnTo>
                    <a:pt x="33" y="76"/>
                  </a:lnTo>
                  <a:lnTo>
                    <a:pt x="33" y="78"/>
                  </a:lnTo>
                  <a:lnTo>
                    <a:pt x="33" y="79"/>
                  </a:lnTo>
                  <a:lnTo>
                    <a:pt x="34" y="80"/>
                  </a:lnTo>
                  <a:lnTo>
                    <a:pt x="34" y="81"/>
                  </a:lnTo>
                  <a:lnTo>
                    <a:pt x="34" y="83"/>
                  </a:lnTo>
                  <a:lnTo>
                    <a:pt x="35" y="83"/>
                  </a:lnTo>
                  <a:lnTo>
                    <a:pt x="35" y="84"/>
                  </a:lnTo>
                  <a:lnTo>
                    <a:pt x="35" y="85"/>
                  </a:lnTo>
                  <a:lnTo>
                    <a:pt x="35" y="86"/>
                  </a:lnTo>
                  <a:lnTo>
                    <a:pt x="37" y="87"/>
                  </a:lnTo>
                  <a:lnTo>
                    <a:pt x="37" y="89"/>
                  </a:lnTo>
                  <a:lnTo>
                    <a:pt x="37" y="90"/>
                  </a:lnTo>
                  <a:lnTo>
                    <a:pt x="38" y="91"/>
                  </a:lnTo>
                  <a:lnTo>
                    <a:pt x="38" y="92"/>
                  </a:lnTo>
                  <a:lnTo>
                    <a:pt x="38" y="94"/>
                  </a:lnTo>
                  <a:lnTo>
                    <a:pt x="38" y="95"/>
                  </a:lnTo>
                  <a:lnTo>
                    <a:pt x="39" y="95"/>
                  </a:lnTo>
                  <a:lnTo>
                    <a:pt x="39" y="96"/>
                  </a:lnTo>
                  <a:lnTo>
                    <a:pt x="39" y="97"/>
                  </a:lnTo>
                  <a:lnTo>
                    <a:pt x="39" y="99"/>
                  </a:lnTo>
                  <a:lnTo>
                    <a:pt x="40" y="100"/>
                  </a:lnTo>
                  <a:lnTo>
                    <a:pt x="40" y="101"/>
                  </a:lnTo>
                  <a:lnTo>
                    <a:pt x="40" y="102"/>
                  </a:lnTo>
                  <a:lnTo>
                    <a:pt x="40" y="104"/>
                  </a:lnTo>
                  <a:lnTo>
                    <a:pt x="42" y="104"/>
                  </a:lnTo>
                  <a:lnTo>
                    <a:pt x="42" y="105"/>
                  </a:lnTo>
                  <a:lnTo>
                    <a:pt x="42" y="106"/>
                  </a:lnTo>
                  <a:lnTo>
                    <a:pt x="43" y="107"/>
                  </a:lnTo>
                  <a:lnTo>
                    <a:pt x="43" y="109"/>
                  </a:lnTo>
                  <a:lnTo>
                    <a:pt x="43" y="110"/>
                  </a:lnTo>
                  <a:lnTo>
                    <a:pt x="43" y="111"/>
                  </a:lnTo>
                  <a:lnTo>
                    <a:pt x="44" y="111"/>
                  </a:lnTo>
                  <a:lnTo>
                    <a:pt x="44" y="112"/>
                  </a:lnTo>
                  <a:lnTo>
                    <a:pt x="44" y="113"/>
                  </a:lnTo>
                  <a:lnTo>
                    <a:pt x="44" y="115"/>
                  </a:lnTo>
                  <a:lnTo>
                    <a:pt x="44" y="116"/>
                  </a:lnTo>
                  <a:lnTo>
                    <a:pt x="45" y="116"/>
                  </a:lnTo>
                  <a:lnTo>
                    <a:pt x="45" y="117"/>
                  </a:lnTo>
                  <a:lnTo>
                    <a:pt x="45" y="118"/>
                  </a:lnTo>
                  <a:lnTo>
                    <a:pt x="45" y="120"/>
                  </a:lnTo>
                  <a:lnTo>
                    <a:pt x="45" y="121"/>
                  </a:lnTo>
                  <a:lnTo>
                    <a:pt x="45" y="122"/>
                  </a:lnTo>
                  <a:lnTo>
                    <a:pt x="45" y="123"/>
                  </a:lnTo>
                  <a:lnTo>
                    <a:pt x="45" y="125"/>
                  </a:lnTo>
                  <a:lnTo>
                    <a:pt x="47" y="126"/>
                  </a:lnTo>
                  <a:lnTo>
                    <a:pt x="47" y="127"/>
                  </a:lnTo>
                  <a:lnTo>
                    <a:pt x="47" y="128"/>
                  </a:lnTo>
                  <a:lnTo>
                    <a:pt x="47" y="130"/>
                  </a:lnTo>
                  <a:lnTo>
                    <a:pt x="47" y="131"/>
                  </a:lnTo>
                  <a:lnTo>
                    <a:pt x="47" y="132"/>
                  </a:lnTo>
                  <a:lnTo>
                    <a:pt x="47" y="133"/>
                  </a:lnTo>
                  <a:lnTo>
                    <a:pt x="47" y="134"/>
                  </a:lnTo>
                  <a:lnTo>
                    <a:pt x="47" y="136"/>
                  </a:lnTo>
                  <a:lnTo>
                    <a:pt x="47" y="137"/>
                  </a:lnTo>
                  <a:lnTo>
                    <a:pt x="47" y="138"/>
                  </a:lnTo>
                  <a:lnTo>
                    <a:pt x="47" y="139"/>
                  </a:lnTo>
                  <a:lnTo>
                    <a:pt x="48" y="139"/>
                  </a:lnTo>
                  <a:lnTo>
                    <a:pt x="48" y="141"/>
                  </a:lnTo>
                  <a:lnTo>
                    <a:pt x="48" y="142"/>
                  </a:lnTo>
                  <a:lnTo>
                    <a:pt x="48" y="143"/>
                  </a:lnTo>
                  <a:lnTo>
                    <a:pt x="48" y="144"/>
                  </a:lnTo>
                  <a:lnTo>
                    <a:pt x="49" y="146"/>
                  </a:lnTo>
                  <a:lnTo>
                    <a:pt x="49" y="147"/>
                  </a:lnTo>
                  <a:lnTo>
                    <a:pt x="49" y="148"/>
                  </a:lnTo>
                  <a:lnTo>
                    <a:pt x="49" y="149"/>
                  </a:lnTo>
                  <a:lnTo>
                    <a:pt x="49" y="151"/>
                  </a:lnTo>
                  <a:lnTo>
                    <a:pt x="49" y="152"/>
                  </a:lnTo>
                  <a:lnTo>
                    <a:pt x="49" y="153"/>
                  </a:lnTo>
                  <a:lnTo>
                    <a:pt x="49" y="154"/>
                  </a:lnTo>
                  <a:lnTo>
                    <a:pt x="49" y="156"/>
                  </a:lnTo>
                  <a:lnTo>
                    <a:pt x="49" y="157"/>
                  </a:lnTo>
                  <a:lnTo>
                    <a:pt x="49" y="158"/>
                  </a:lnTo>
                  <a:lnTo>
                    <a:pt x="49" y="159"/>
                  </a:lnTo>
                  <a:lnTo>
                    <a:pt x="49" y="160"/>
                  </a:lnTo>
                  <a:lnTo>
                    <a:pt x="49" y="162"/>
                  </a:lnTo>
                  <a:lnTo>
                    <a:pt x="49" y="163"/>
                  </a:lnTo>
                  <a:lnTo>
                    <a:pt x="49" y="164"/>
                  </a:lnTo>
                  <a:lnTo>
                    <a:pt x="49" y="165"/>
                  </a:lnTo>
                  <a:lnTo>
                    <a:pt x="49" y="167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95" name="Freeform 452">
              <a:extLst>
                <a:ext uri="{FF2B5EF4-FFF2-40B4-BE49-F238E27FC236}">
                  <a16:creationId xmlns:a16="http://schemas.microsoft.com/office/drawing/2014/main" id="{241F0041-D4E4-D44C-9CB5-428100999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7475" y="3848100"/>
              <a:ext cx="39688" cy="131763"/>
            </a:xfrm>
            <a:custGeom>
              <a:avLst/>
              <a:gdLst>
                <a:gd name="T0" fmla="*/ 2147483646 w 49"/>
                <a:gd name="T1" fmla="*/ 2147483646 h 166"/>
                <a:gd name="T2" fmla="*/ 2147483646 w 49"/>
                <a:gd name="T3" fmla="*/ 2147483646 h 166"/>
                <a:gd name="T4" fmla="*/ 2147483646 w 49"/>
                <a:gd name="T5" fmla="*/ 2147483646 h 166"/>
                <a:gd name="T6" fmla="*/ 2147483646 w 49"/>
                <a:gd name="T7" fmla="*/ 2147483646 h 166"/>
                <a:gd name="T8" fmla="*/ 2147483646 w 49"/>
                <a:gd name="T9" fmla="*/ 2147483646 h 166"/>
                <a:gd name="T10" fmla="*/ 2147483646 w 49"/>
                <a:gd name="T11" fmla="*/ 2147483646 h 166"/>
                <a:gd name="T12" fmla="*/ 2147483646 w 49"/>
                <a:gd name="T13" fmla="*/ 2147483646 h 166"/>
                <a:gd name="T14" fmla="*/ 2147483646 w 49"/>
                <a:gd name="T15" fmla="*/ 2147483646 h 166"/>
                <a:gd name="T16" fmla="*/ 2147483646 w 49"/>
                <a:gd name="T17" fmla="*/ 2147483646 h 166"/>
                <a:gd name="T18" fmla="*/ 2147483646 w 49"/>
                <a:gd name="T19" fmla="*/ 2147483646 h 166"/>
                <a:gd name="T20" fmla="*/ 2147483646 w 49"/>
                <a:gd name="T21" fmla="*/ 2147483646 h 166"/>
                <a:gd name="T22" fmla="*/ 2147483646 w 49"/>
                <a:gd name="T23" fmla="*/ 2147483646 h 166"/>
                <a:gd name="T24" fmla="*/ 2147483646 w 49"/>
                <a:gd name="T25" fmla="*/ 2147483646 h 166"/>
                <a:gd name="T26" fmla="*/ 2147483646 w 49"/>
                <a:gd name="T27" fmla="*/ 2147483646 h 166"/>
                <a:gd name="T28" fmla="*/ 2147483646 w 49"/>
                <a:gd name="T29" fmla="*/ 2147483646 h 166"/>
                <a:gd name="T30" fmla="*/ 2147483646 w 49"/>
                <a:gd name="T31" fmla="*/ 2147483646 h 166"/>
                <a:gd name="T32" fmla="*/ 2147483646 w 49"/>
                <a:gd name="T33" fmla="*/ 2147483646 h 166"/>
                <a:gd name="T34" fmla="*/ 2147483646 w 49"/>
                <a:gd name="T35" fmla="*/ 2147483646 h 166"/>
                <a:gd name="T36" fmla="*/ 2147483646 w 49"/>
                <a:gd name="T37" fmla="*/ 2147483646 h 166"/>
                <a:gd name="T38" fmla="*/ 2147483646 w 49"/>
                <a:gd name="T39" fmla="*/ 2147483646 h 166"/>
                <a:gd name="T40" fmla="*/ 2147483646 w 49"/>
                <a:gd name="T41" fmla="*/ 2147483646 h 166"/>
                <a:gd name="T42" fmla="*/ 2147483646 w 49"/>
                <a:gd name="T43" fmla="*/ 2147483646 h 166"/>
                <a:gd name="T44" fmla="*/ 2147483646 w 49"/>
                <a:gd name="T45" fmla="*/ 2147483646 h 166"/>
                <a:gd name="T46" fmla="*/ 2147483646 w 49"/>
                <a:gd name="T47" fmla="*/ 2147483646 h 166"/>
                <a:gd name="T48" fmla="*/ 2147483646 w 49"/>
                <a:gd name="T49" fmla="*/ 2147483646 h 166"/>
                <a:gd name="T50" fmla="*/ 2147483646 w 49"/>
                <a:gd name="T51" fmla="*/ 2147483646 h 166"/>
                <a:gd name="T52" fmla="*/ 2147483646 w 49"/>
                <a:gd name="T53" fmla="*/ 2147483646 h 166"/>
                <a:gd name="T54" fmla="*/ 2147483646 w 49"/>
                <a:gd name="T55" fmla="*/ 2147483646 h 166"/>
                <a:gd name="T56" fmla="*/ 2147483646 w 49"/>
                <a:gd name="T57" fmla="*/ 2147483646 h 166"/>
                <a:gd name="T58" fmla="*/ 2147483646 w 49"/>
                <a:gd name="T59" fmla="*/ 2147483646 h 166"/>
                <a:gd name="T60" fmla="*/ 2147483646 w 49"/>
                <a:gd name="T61" fmla="*/ 2147483646 h 166"/>
                <a:gd name="T62" fmla="*/ 2147483646 w 49"/>
                <a:gd name="T63" fmla="*/ 2147483646 h 166"/>
                <a:gd name="T64" fmla="*/ 2147483646 w 49"/>
                <a:gd name="T65" fmla="*/ 2147483646 h 166"/>
                <a:gd name="T66" fmla="*/ 2147483646 w 49"/>
                <a:gd name="T67" fmla="*/ 2147483646 h 166"/>
                <a:gd name="T68" fmla="*/ 2147483646 w 49"/>
                <a:gd name="T69" fmla="*/ 2147483646 h 166"/>
                <a:gd name="T70" fmla="*/ 2147483646 w 49"/>
                <a:gd name="T71" fmla="*/ 2147483646 h 166"/>
                <a:gd name="T72" fmla="*/ 2147483646 w 49"/>
                <a:gd name="T73" fmla="*/ 2147483646 h 166"/>
                <a:gd name="T74" fmla="*/ 2147483646 w 49"/>
                <a:gd name="T75" fmla="*/ 2147483646 h 166"/>
                <a:gd name="T76" fmla="*/ 2147483646 w 49"/>
                <a:gd name="T77" fmla="*/ 2147483646 h 166"/>
                <a:gd name="T78" fmla="*/ 2147483646 w 49"/>
                <a:gd name="T79" fmla="*/ 2147483646 h 166"/>
                <a:gd name="T80" fmla="*/ 2147483646 w 49"/>
                <a:gd name="T81" fmla="*/ 2147483646 h 166"/>
                <a:gd name="T82" fmla="*/ 2147483646 w 49"/>
                <a:gd name="T83" fmla="*/ 2147483646 h 166"/>
                <a:gd name="T84" fmla="*/ 2147483646 w 49"/>
                <a:gd name="T85" fmla="*/ 2147483646 h 166"/>
                <a:gd name="T86" fmla="*/ 2147483646 w 49"/>
                <a:gd name="T87" fmla="*/ 2147483646 h 166"/>
                <a:gd name="T88" fmla="*/ 2147483646 w 49"/>
                <a:gd name="T89" fmla="*/ 2147483646 h 166"/>
                <a:gd name="T90" fmla="*/ 2147483646 w 49"/>
                <a:gd name="T91" fmla="*/ 2147483646 h 166"/>
                <a:gd name="T92" fmla="*/ 2147483646 w 49"/>
                <a:gd name="T93" fmla="*/ 2147483646 h 166"/>
                <a:gd name="T94" fmla="*/ 2147483646 w 49"/>
                <a:gd name="T95" fmla="*/ 2147483646 h 166"/>
                <a:gd name="T96" fmla="*/ 2147483646 w 49"/>
                <a:gd name="T97" fmla="*/ 2147483646 h 166"/>
                <a:gd name="T98" fmla="*/ 2147483646 w 49"/>
                <a:gd name="T99" fmla="*/ 2147483646 h 166"/>
                <a:gd name="T100" fmla="*/ 2147483646 w 49"/>
                <a:gd name="T101" fmla="*/ 2147483646 h 166"/>
                <a:gd name="T102" fmla="*/ 2147483646 w 49"/>
                <a:gd name="T103" fmla="*/ 2147483646 h 166"/>
                <a:gd name="T104" fmla="*/ 2147483646 w 49"/>
                <a:gd name="T105" fmla="*/ 2147483646 h 166"/>
                <a:gd name="T106" fmla="*/ 2147483646 w 49"/>
                <a:gd name="T107" fmla="*/ 2147483646 h 166"/>
                <a:gd name="T108" fmla="*/ 2147483646 w 49"/>
                <a:gd name="T109" fmla="*/ 2147483646 h 166"/>
                <a:gd name="T110" fmla="*/ 2147483646 w 49"/>
                <a:gd name="T111" fmla="*/ 2147483646 h 166"/>
                <a:gd name="T112" fmla="*/ 2147483646 w 49"/>
                <a:gd name="T113" fmla="*/ 2147483646 h 166"/>
                <a:gd name="T114" fmla="*/ 0 w 49"/>
                <a:gd name="T115" fmla="*/ 2147483646 h 1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9" h="166">
                  <a:moveTo>
                    <a:pt x="0" y="166"/>
                  </a:moveTo>
                  <a:lnTo>
                    <a:pt x="1" y="165"/>
                  </a:lnTo>
                  <a:lnTo>
                    <a:pt x="2" y="162"/>
                  </a:lnTo>
                  <a:lnTo>
                    <a:pt x="3" y="161"/>
                  </a:lnTo>
                  <a:lnTo>
                    <a:pt x="3" y="160"/>
                  </a:lnTo>
                  <a:lnTo>
                    <a:pt x="5" y="159"/>
                  </a:lnTo>
                  <a:lnTo>
                    <a:pt x="6" y="157"/>
                  </a:lnTo>
                  <a:lnTo>
                    <a:pt x="6" y="156"/>
                  </a:lnTo>
                  <a:lnTo>
                    <a:pt x="7" y="155"/>
                  </a:lnTo>
                  <a:lnTo>
                    <a:pt x="7" y="154"/>
                  </a:lnTo>
                  <a:lnTo>
                    <a:pt x="8" y="153"/>
                  </a:lnTo>
                  <a:lnTo>
                    <a:pt x="8" y="151"/>
                  </a:lnTo>
                  <a:lnTo>
                    <a:pt x="10" y="150"/>
                  </a:lnTo>
                  <a:lnTo>
                    <a:pt x="10" y="149"/>
                  </a:lnTo>
                  <a:lnTo>
                    <a:pt x="11" y="148"/>
                  </a:lnTo>
                  <a:lnTo>
                    <a:pt x="11" y="146"/>
                  </a:lnTo>
                  <a:lnTo>
                    <a:pt x="12" y="145"/>
                  </a:lnTo>
                  <a:lnTo>
                    <a:pt x="12" y="144"/>
                  </a:lnTo>
                  <a:lnTo>
                    <a:pt x="13" y="143"/>
                  </a:lnTo>
                  <a:lnTo>
                    <a:pt x="13" y="141"/>
                  </a:lnTo>
                  <a:lnTo>
                    <a:pt x="14" y="140"/>
                  </a:lnTo>
                  <a:lnTo>
                    <a:pt x="14" y="139"/>
                  </a:lnTo>
                  <a:lnTo>
                    <a:pt x="14" y="138"/>
                  </a:lnTo>
                  <a:lnTo>
                    <a:pt x="16" y="136"/>
                  </a:lnTo>
                  <a:lnTo>
                    <a:pt x="16" y="135"/>
                  </a:lnTo>
                  <a:lnTo>
                    <a:pt x="17" y="134"/>
                  </a:lnTo>
                  <a:lnTo>
                    <a:pt x="17" y="133"/>
                  </a:lnTo>
                  <a:lnTo>
                    <a:pt x="17" y="132"/>
                  </a:lnTo>
                  <a:lnTo>
                    <a:pt x="18" y="132"/>
                  </a:lnTo>
                  <a:lnTo>
                    <a:pt x="18" y="130"/>
                  </a:lnTo>
                  <a:lnTo>
                    <a:pt x="18" y="129"/>
                  </a:lnTo>
                  <a:lnTo>
                    <a:pt x="19" y="129"/>
                  </a:lnTo>
                  <a:lnTo>
                    <a:pt x="19" y="128"/>
                  </a:lnTo>
                  <a:lnTo>
                    <a:pt x="19" y="127"/>
                  </a:lnTo>
                  <a:lnTo>
                    <a:pt x="19" y="125"/>
                  </a:lnTo>
                  <a:lnTo>
                    <a:pt x="21" y="125"/>
                  </a:lnTo>
                  <a:lnTo>
                    <a:pt x="21" y="124"/>
                  </a:lnTo>
                  <a:lnTo>
                    <a:pt x="21" y="123"/>
                  </a:lnTo>
                  <a:lnTo>
                    <a:pt x="22" y="122"/>
                  </a:lnTo>
                  <a:lnTo>
                    <a:pt x="22" y="120"/>
                  </a:lnTo>
                  <a:lnTo>
                    <a:pt x="22" y="119"/>
                  </a:lnTo>
                  <a:lnTo>
                    <a:pt x="23" y="119"/>
                  </a:lnTo>
                  <a:lnTo>
                    <a:pt x="23" y="118"/>
                  </a:lnTo>
                  <a:lnTo>
                    <a:pt x="23" y="117"/>
                  </a:lnTo>
                  <a:lnTo>
                    <a:pt x="24" y="115"/>
                  </a:lnTo>
                  <a:lnTo>
                    <a:pt x="24" y="114"/>
                  </a:lnTo>
                  <a:lnTo>
                    <a:pt x="24" y="113"/>
                  </a:lnTo>
                  <a:lnTo>
                    <a:pt x="26" y="112"/>
                  </a:lnTo>
                  <a:lnTo>
                    <a:pt x="26" y="110"/>
                  </a:lnTo>
                  <a:lnTo>
                    <a:pt x="26" y="109"/>
                  </a:lnTo>
                  <a:lnTo>
                    <a:pt x="27" y="109"/>
                  </a:lnTo>
                  <a:lnTo>
                    <a:pt x="27" y="108"/>
                  </a:lnTo>
                  <a:lnTo>
                    <a:pt x="27" y="107"/>
                  </a:lnTo>
                  <a:lnTo>
                    <a:pt x="28" y="107"/>
                  </a:lnTo>
                  <a:lnTo>
                    <a:pt x="28" y="106"/>
                  </a:lnTo>
                  <a:lnTo>
                    <a:pt x="28" y="104"/>
                  </a:lnTo>
                  <a:lnTo>
                    <a:pt x="28" y="103"/>
                  </a:lnTo>
                  <a:lnTo>
                    <a:pt x="29" y="103"/>
                  </a:lnTo>
                  <a:lnTo>
                    <a:pt x="29" y="102"/>
                  </a:lnTo>
                  <a:lnTo>
                    <a:pt x="29" y="101"/>
                  </a:lnTo>
                  <a:lnTo>
                    <a:pt x="29" y="99"/>
                  </a:lnTo>
                  <a:lnTo>
                    <a:pt x="31" y="99"/>
                  </a:lnTo>
                  <a:lnTo>
                    <a:pt x="31" y="98"/>
                  </a:lnTo>
                  <a:lnTo>
                    <a:pt x="31" y="97"/>
                  </a:lnTo>
                  <a:lnTo>
                    <a:pt x="31" y="96"/>
                  </a:lnTo>
                  <a:lnTo>
                    <a:pt x="32" y="96"/>
                  </a:lnTo>
                  <a:lnTo>
                    <a:pt x="32" y="94"/>
                  </a:lnTo>
                  <a:lnTo>
                    <a:pt x="32" y="93"/>
                  </a:lnTo>
                  <a:lnTo>
                    <a:pt x="32" y="92"/>
                  </a:lnTo>
                  <a:lnTo>
                    <a:pt x="33" y="91"/>
                  </a:lnTo>
                  <a:lnTo>
                    <a:pt x="33" y="89"/>
                  </a:lnTo>
                  <a:lnTo>
                    <a:pt x="33" y="88"/>
                  </a:lnTo>
                  <a:lnTo>
                    <a:pt x="34" y="87"/>
                  </a:lnTo>
                  <a:lnTo>
                    <a:pt x="34" y="86"/>
                  </a:lnTo>
                  <a:lnTo>
                    <a:pt x="34" y="85"/>
                  </a:lnTo>
                  <a:lnTo>
                    <a:pt x="35" y="83"/>
                  </a:lnTo>
                  <a:lnTo>
                    <a:pt x="35" y="82"/>
                  </a:lnTo>
                  <a:lnTo>
                    <a:pt x="35" y="81"/>
                  </a:lnTo>
                  <a:lnTo>
                    <a:pt x="37" y="80"/>
                  </a:lnTo>
                  <a:lnTo>
                    <a:pt x="37" y="78"/>
                  </a:lnTo>
                  <a:lnTo>
                    <a:pt x="37" y="77"/>
                  </a:lnTo>
                  <a:lnTo>
                    <a:pt x="37" y="76"/>
                  </a:lnTo>
                  <a:lnTo>
                    <a:pt x="38" y="76"/>
                  </a:lnTo>
                  <a:lnTo>
                    <a:pt x="38" y="75"/>
                  </a:lnTo>
                  <a:lnTo>
                    <a:pt x="38" y="73"/>
                  </a:lnTo>
                  <a:lnTo>
                    <a:pt x="38" y="72"/>
                  </a:lnTo>
                  <a:lnTo>
                    <a:pt x="39" y="71"/>
                  </a:lnTo>
                  <a:lnTo>
                    <a:pt x="39" y="70"/>
                  </a:lnTo>
                  <a:lnTo>
                    <a:pt x="39" y="68"/>
                  </a:lnTo>
                  <a:lnTo>
                    <a:pt x="39" y="67"/>
                  </a:lnTo>
                  <a:lnTo>
                    <a:pt x="40" y="67"/>
                  </a:lnTo>
                  <a:lnTo>
                    <a:pt x="40" y="66"/>
                  </a:lnTo>
                  <a:lnTo>
                    <a:pt x="40" y="65"/>
                  </a:lnTo>
                  <a:lnTo>
                    <a:pt x="40" y="63"/>
                  </a:lnTo>
                  <a:lnTo>
                    <a:pt x="42" y="62"/>
                  </a:lnTo>
                  <a:lnTo>
                    <a:pt x="42" y="61"/>
                  </a:lnTo>
                  <a:lnTo>
                    <a:pt x="42" y="60"/>
                  </a:lnTo>
                  <a:lnTo>
                    <a:pt x="43" y="60"/>
                  </a:lnTo>
                  <a:lnTo>
                    <a:pt x="43" y="59"/>
                  </a:lnTo>
                  <a:lnTo>
                    <a:pt x="43" y="57"/>
                  </a:lnTo>
                  <a:lnTo>
                    <a:pt x="43" y="56"/>
                  </a:lnTo>
                  <a:lnTo>
                    <a:pt x="44" y="55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4" y="51"/>
                  </a:lnTo>
                  <a:lnTo>
                    <a:pt x="45" y="50"/>
                  </a:lnTo>
                  <a:lnTo>
                    <a:pt x="45" y="49"/>
                  </a:lnTo>
                  <a:lnTo>
                    <a:pt x="45" y="47"/>
                  </a:lnTo>
                  <a:lnTo>
                    <a:pt x="45" y="46"/>
                  </a:lnTo>
                  <a:lnTo>
                    <a:pt x="45" y="45"/>
                  </a:lnTo>
                  <a:lnTo>
                    <a:pt x="45" y="44"/>
                  </a:lnTo>
                  <a:lnTo>
                    <a:pt x="45" y="42"/>
                  </a:lnTo>
                  <a:lnTo>
                    <a:pt x="45" y="41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7" y="39"/>
                  </a:lnTo>
                  <a:lnTo>
                    <a:pt x="47" y="38"/>
                  </a:lnTo>
                  <a:lnTo>
                    <a:pt x="47" y="36"/>
                  </a:lnTo>
                  <a:lnTo>
                    <a:pt x="47" y="35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7" y="31"/>
                  </a:lnTo>
                  <a:lnTo>
                    <a:pt x="47" y="30"/>
                  </a:lnTo>
                  <a:lnTo>
                    <a:pt x="47" y="29"/>
                  </a:lnTo>
                  <a:lnTo>
                    <a:pt x="47" y="28"/>
                  </a:lnTo>
                  <a:lnTo>
                    <a:pt x="48" y="28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1"/>
                  </a:lnTo>
                  <a:lnTo>
                    <a:pt x="49" y="21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49" y="18"/>
                  </a:lnTo>
                  <a:lnTo>
                    <a:pt x="49" y="16"/>
                  </a:lnTo>
                  <a:lnTo>
                    <a:pt x="49" y="15"/>
                  </a:lnTo>
                  <a:lnTo>
                    <a:pt x="49" y="14"/>
                  </a:lnTo>
                  <a:lnTo>
                    <a:pt x="49" y="13"/>
                  </a:lnTo>
                  <a:lnTo>
                    <a:pt x="49" y="12"/>
                  </a:lnTo>
                  <a:lnTo>
                    <a:pt x="49" y="10"/>
                  </a:lnTo>
                  <a:lnTo>
                    <a:pt x="49" y="9"/>
                  </a:lnTo>
                  <a:lnTo>
                    <a:pt x="49" y="8"/>
                  </a:lnTo>
                  <a:lnTo>
                    <a:pt x="49" y="7"/>
                  </a:lnTo>
                  <a:lnTo>
                    <a:pt x="49" y="5"/>
                  </a:lnTo>
                  <a:lnTo>
                    <a:pt x="49" y="4"/>
                  </a:lnTo>
                  <a:lnTo>
                    <a:pt x="49" y="3"/>
                  </a:lnTo>
                  <a:lnTo>
                    <a:pt x="49" y="2"/>
                  </a:lnTo>
                  <a:lnTo>
                    <a:pt x="49" y="0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96" name="Freeform 454">
              <a:extLst>
                <a:ext uri="{FF2B5EF4-FFF2-40B4-BE49-F238E27FC236}">
                  <a16:creationId xmlns:a16="http://schemas.microsoft.com/office/drawing/2014/main" id="{3F9F822C-7B43-4847-974A-93AB649FB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7475" y="3848100"/>
              <a:ext cx="39688" cy="131763"/>
            </a:xfrm>
            <a:custGeom>
              <a:avLst/>
              <a:gdLst>
                <a:gd name="T0" fmla="*/ 2147483646 w 49"/>
                <a:gd name="T1" fmla="*/ 2147483646 h 166"/>
                <a:gd name="T2" fmla="*/ 2147483646 w 49"/>
                <a:gd name="T3" fmla="*/ 2147483646 h 166"/>
                <a:gd name="T4" fmla="*/ 2147483646 w 49"/>
                <a:gd name="T5" fmla="*/ 2147483646 h 166"/>
                <a:gd name="T6" fmla="*/ 2147483646 w 49"/>
                <a:gd name="T7" fmla="*/ 2147483646 h 166"/>
                <a:gd name="T8" fmla="*/ 2147483646 w 49"/>
                <a:gd name="T9" fmla="*/ 2147483646 h 166"/>
                <a:gd name="T10" fmla="*/ 2147483646 w 49"/>
                <a:gd name="T11" fmla="*/ 2147483646 h 166"/>
                <a:gd name="T12" fmla="*/ 2147483646 w 49"/>
                <a:gd name="T13" fmla="*/ 2147483646 h 166"/>
                <a:gd name="T14" fmla="*/ 2147483646 w 49"/>
                <a:gd name="T15" fmla="*/ 2147483646 h 166"/>
                <a:gd name="T16" fmla="*/ 2147483646 w 49"/>
                <a:gd name="T17" fmla="*/ 2147483646 h 166"/>
                <a:gd name="T18" fmla="*/ 2147483646 w 49"/>
                <a:gd name="T19" fmla="*/ 2147483646 h 166"/>
                <a:gd name="T20" fmla="*/ 2147483646 w 49"/>
                <a:gd name="T21" fmla="*/ 2147483646 h 166"/>
                <a:gd name="T22" fmla="*/ 2147483646 w 49"/>
                <a:gd name="T23" fmla="*/ 2147483646 h 166"/>
                <a:gd name="T24" fmla="*/ 2147483646 w 49"/>
                <a:gd name="T25" fmla="*/ 2147483646 h 166"/>
                <a:gd name="T26" fmla="*/ 2147483646 w 49"/>
                <a:gd name="T27" fmla="*/ 2147483646 h 166"/>
                <a:gd name="T28" fmla="*/ 2147483646 w 49"/>
                <a:gd name="T29" fmla="*/ 2147483646 h 166"/>
                <a:gd name="T30" fmla="*/ 2147483646 w 49"/>
                <a:gd name="T31" fmla="*/ 2147483646 h 166"/>
                <a:gd name="T32" fmla="*/ 2147483646 w 49"/>
                <a:gd name="T33" fmla="*/ 2147483646 h 166"/>
                <a:gd name="T34" fmla="*/ 2147483646 w 49"/>
                <a:gd name="T35" fmla="*/ 2147483646 h 166"/>
                <a:gd name="T36" fmla="*/ 2147483646 w 49"/>
                <a:gd name="T37" fmla="*/ 2147483646 h 166"/>
                <a:gd name="T38" fmla="*/ 2147483646 w 49"/>
                <a:gd name="T39" fmla="*/ 2147483646 h 166"/>
                <a:gd name="T40" fmla="*/ 2147483646 w 49"/>
                <a:gd name="T41" fmla="*/ 2147483646 h 166"/>
                <a:gd name="T42" fmla="*/ 2147483646 w 49"/>
                <a:gd name="T43" fmla="*/ 2147483646 h 166"/>
                <a:gd name="T44" fmla="*/ 2147483646 w 49"/>
                <a:gd name="T45" fmla="*/ 2147483646 h 166"/>
                <a:gd name="T46" fmla="*/ 2147483646 w 49"/>
                <a:gd name="T47" fmla="*/ 2147483646 h 166"/>
                <a:gd name="T48" fmla="*/ 2147483646 w 49"/>
                <a:gd name="T49" fmla="*/ 2147483646 h 166"/>
                <a:gd name="T50" fmla="*/ 2147483646 w 49"/>
                <a:gd name="T51" fmla="*/ 2147483646 h 166"/>
                <a:gd name="T52" fmla="*/ 2147483646 w 49"/>
                <a:gd name="T53" fmla="*/ 2147483646 h 166"/>
                <a:gd name="T54" fmla="*/ 2147483646 w 49"/>
                <a:gd name="T55" fmla="*/ 2147483646 h 166"/>
                <a:gd name="T56" fmla="*/ 2147483646 w 49"/>
                <a:gd name="T57" fmla="*/ 2147483646 h 166"/>
                <a:gd name="T58" fmla="*/ 2147483646 w 49"/>
                <a:gd name="T59" fmla="*/ 2147483646 h 166"/>
                <a:gd name="T60" fmla="*/ 2147483646 w 49"/>
                <a:gd name="T61" fmla="*/ 2147483646 h 166"/>
                <a:gd name="T62" fmla="*/ 2147483646 w 49"/>
                <a:gd name="T63" fmla="*/ 2147483646 h 166"/>
                <a:gd name="T64" fmla="*/ 2147483646 w 49"/>
                <a:gd name="T65" fmla="*/ 2147483646 h 166"/>
                <a:gd name="T66" fmla="*/ 2147483646 w 49"/>
                <a:gd name="T67" fmla="*/ 2147483646 h 166"/>
                <a:gd name="T68" fmla="*/ 2147483646 w 49"/>
                <a:gd name="T69" fmla="*/ 2147483646 h 166"/>
                <a:gd name="T70" fmla="*/ 2147483646 w 49"/>
                <a:gd name="T71" fmla="*/ 2147483646 h 166"/>
                <a:gd name="T72" fmla="*/ 2147483646 w 49"/>
                <a:gd name="T73" fmla="*/ 2147483646 h 166"/>
                <a:gd name="T74" fmla="*/ 2147483646 w 49"/>
                <a:gd name="T75" fmla="*/ 2147483646 h 166"/>
                <a:gd name="T76" fmla="*/ 2147483646 w 49"/>
                <a:gd name="T77" fmla="*/ 2147483646 h 166"/>
                <a:gd name="T78" fmla="*/ 2147483646 w 49"/>
                <a:gd name="T79" fmla="*/ 2147483646 h 166"/>
                <a:gd name="T80" fmla="*/ 2147483646 w 49"/>
                <a:gd name="T81" fmla="*/ 2147483646 h 166"/>
                <a:gd name="T82" fmla="*/ 2147483646 w 49"/>
                <a:gd name="T83" fmla="*/ 2147483646 h 166"/>
                <a:gd name="T84" fmla="*/ 2147483646 w 49"/>
                <a:gd name="T85" fmla="*/ 2147483646 h 166"/>
                <a:gd name="T86" fmla="*/ 2147483646 w 49"/>
                <a:gd name="T87" fmla="*/ 2147483646 h 166"/>
                <a:gd name="T88" fmla="*/ 2147483646 w 49"/>
                <a:gd name="T89" fmla="*/ 2147483646 h 166"/>
                <a:gd name="T90" fmla="*/ 2147483646 w 49"/>
                <a:gd name="T91" fmla="*/ 2147483646 h 166"/>
                <a:gd name="T92" fmla="*/ 2147483646 w 49"/>
                <a:gd name="T93" fmla="*/ 2147483646 h 166"/>
                <a:gd name="T94" fmla="*/ 2147483646 w 49"/>
                <a:gd name="T95" fmla="*/ 2147483646 h 166"/>
                <a:gd name="T96" fmla="*/ 2147483646 w 49"/>
                <a:gd name="T97" fmla="*/ 2147483646 h 166"/>
                <a:gd name="T98" fmla="*/ 2147483646 w 49"/>
                <a:gd name="T99" fmla="*/ 2147483646 h 166"/>
                <a:gd name="T100" fmla="*/ 2147483646 w 49"/>
                <a:gd name="T101" fmla="*/ 2147483646 h 166"/>
                <a:gd name="T102" fmla="*/ 2147483646 w 49"/>
                <a:gd name="T103" fmla="*/ 2147483646 h 166"/>
                <a:gd name="T104" fmla="*/ 2147483646 w 49"/>
                <a:gd name="T105" fmla="*/ 2147483646 h 166"/>
                <a:gd name="T106" fmla="*/ 2147483646 w 49"/>
                <a:gd name="T107" fmla="*/ 2147483646 h 166"/>
                <a:gd name="T108" fmla="*/ 2147483646 w 49"/>
                <a:gd name="T109" fmla="*/ 2147483646 h 166"/>
                <a:gd name="T110" fmla="*/ 2147483646 w 49"/>
                <a:gd name="T111" fmla="*/ 2147483646 h 166"/>
                <a:gd name="T112" fmla="*/ 2147483646 w 49"/>
                <a:gd name="T113" fmla="*/ 2147483646 h 1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9" h="166">
                  <a:moveTo>
                    <a:pt x="0" y="166"/>
                  </a:moveTo>
                  <a:lnTo>
                    <a:pt x="1" y="165"/>
                  </a:lnTo>
                  <a:lnTo>
                    <a:pt x="2" y="162"/>
                  </a:lnTo>
                  <a:lnTo>
                    <a:pt x="3" y="161"/>
                  </a:lnTo>
                  <a:lnTo>
                    <a:pt x="3" y="160"/>
                  </a:lnTo>
                  <a:lnTo>
                    <a:pt x="5" y="159"/>
                  </a:lnTo>
                  <a:lnTo>
                    <a:pt x="6" y="157"/>
                  </a:lnTo>
                  <a:lnTo>
                    <a:pt x="6" y="156"/>
                  </a:lnTo>
                  <a:lnTo>
                    <a:pt x="7" y="155"/>
                  </a:lnTo>
                  <a:lnTo>
                    <a:pt x="7" y="154"/>
                  </a:lnTo>
                  <a:lnTo>
                    <a:pt x="8" y="153"/>
                  </a:lnTo>
                  <a:lnTo>
                    <a:pt x="8" y="151"/>
                  </a:lnTo>
                  <a:lnTo>
                    <a:pt x="10" y="150"/>
                  </a:lnTo>
                  <a:lnTo>
                    <a:pt x="10" y="149"/>
                  </a:lnTo>
                  <a:lnTo>
                    <a:pt x="11" y="148"/>
                  </a:lnTo>
                  <a:lnTo>
                    <a:pt x="11" y="146"/>
                  </a:lnTo>
                  <a:lnTo>
                    <a:pt x="12" y="145"/>
                  </a:lnTo>
                  <a:lnTo>
                    <a:pt x="12" y="144"/>
                  </a:lnTo>
                  <a:lnTo>
                    <a:pt x="13" y="143"/>
                  </a:lnTo>
                  <a:lnTo>
                    <a:pt x="13" y="141"/>
                  </a:lnTo>
                  <a:lnTo>
                    <a:pt x="14" y="140"/>
                  </a:lnTo>
                  <a:lnTo>
                    <a:pt x="14" y="139"/>
                  </a:lnTo>
                  <a:lnTo>
                    <a:pt x="14" y="138"/>
                  </a:lnTo>
                  <a:lnTo>
                    <a:pt x="16" y="136"/>
                  </a:lnTo>
                  <a:lnTo>
                    <a:pt x="16" y="135"/>
                  </a:lnTo>
                  <a:lnTo>
                    <a:pt x="17" y="134"/>
                  </a:lnTo>
                  <a:lnTo>
                    <a:pt x="17" y="133"/>
                  </a:lnTo>
                  <a:lnTo>
                    <a:pt x="17" y="132"/>
                  </a:lnTo>
                  <a:lnTo>
                    <a:pt x="18" y="132"/>
                  </a:lnTo>
                  <a:lnTo>
                    <a:pt x="18" y="130"/>
                  </a:lnTo>
                  <a:lnTo>
                    <a:pt x="18" y="129"/>
                  </a:lnTo>
                  <a:lnTo>
                    <a:pt x="19" y="129"/>
                  </a:lnTo>
                  <a:lnTo>
                    <a:pt x="19" y="128"/>
                  </a:lnTo>
                  <a:lnTo>
                    <a:pt x="19" y="127"/>
                  </a:lnTo>
                  <a:lnTo>
                    <a:pt x="19" y="125"/>
                  </a:lnTo>
                  <a:lnTo>
                    <a:pt x="21" y="125"/>
                  </a:lnTo>
                  <a:lnTo>
                    <a:pt x="21" y="124"/>
                  </a:lnTo>
                  <a:lnTo>
                    <a:pt x="21" y="123"/>
                  </a:lnTo>
                  <a:lnTo>
                    <a:pt x="22" y="122"/>
                  </a:lnTo>
                  <a:lnTo>
                    <a:pt x="22" y="120"/>
                  </a:lnTo>
                  <a:lnTo>
                    <a:pt x="22" y="119"/>
                  </a:lnTo>
                  <a:lnTo>
                    <a:pt x="23" y="119"/>
                  </a:lnTo>
                  <a:lnTo>
                    <a:pt x="23" y="118"/>
                  </a:lnTo>
                  <a:lnTo>
                    <a:pt x="23" y="117"/>
                  </a:lnTo>
                  <a:lnTo>
                    <a:pt x="24" y="115"/>
                  </a:lnTo>
                  <a:lnTo>
                    <a:pt x="24" y="114"/>
                  </a:lnTo>
                  <a:lnTo>
                    <a:pt x="24" y="113"/>
                  </a:lnTo>
                  <a:lnTo>
                    <a:pt x="26" y="112"/>
                  </a:lnTo>
                  <a:lnTo>
                    <a:pt x="26" y="110"/>
                  </a:lnTo>
                  <a:lnTo>
                    <a:pt x="26" y="109"/>
                  </a:lnTo>
                  <a:lnTo>
                    <a:pt x="27" y="109"/>
                  </a:lnTo>
                  <a:lnTo>
                    <a:pt x="27" y="108"/>
                  </a:lnTo>
                  <a:lnTo>
                    <a:pt x="27" y="107"/>
                  </a:lnTo>
                  <a:lnTo>
                    <a:pt x="28" y="107"/>
                  </a:lnTo>
                  <a:lnTo>
                    <a:pt x="28" y="106"/>
                  </a:lnTo>
                  <a:lnTo>
                    <a:pt x="28" y="104"/>
                  </a:lnTo>
                  <a:lnTo>
                    <a:pt x="28" y="103"/>
                  </a:lnTo>
                  <a:lnTo>
                    <a:pt x="29" y="103"/>
                  </a:lnTo>
                  <a:lnTo>
                    <a:pt x="29" y="102"/>
                  </a:lnTo>
                  <a:lnTo>
                    <a:pt x="29" y="101"/>
                  </a:lnTo>
                  <a:lnTo>
                    <a:pt x="29" y="99"/>
                  </a:lnTo>
                  <a:lnTo>
                    <a:pt x="31" y="99"/>
                  </a:lnTo>
                  <a:lnTo>
                    <a:pt x="31" y="98"/>
                  </a:lnTo>
                  <a:lnTo>
                    <a:pt x="31" y="97"/>
                  </a:lnTo>
                  <a:lnTo>
                    <a:pt x="31" y="96"/>
                  </a:lnTo>
                  <a:lnTo>
                    <a:pt x="32" y="96"/>
                  </a:lnTo>
                  <a:lnTo>
                    <a:pt x="32" y="94"/>
                  </a:lnTo>
                  <a:lnTo>
                    <a:pt x="32" y="93"/>
                  </a:lnTo>
                  <a:lnTo>
                    <a:pt x="32" y="92"/>
                  </a:lnTo>
                  <a:lnTo>
                    <a:pt x="33" y="91"/>
                  </a:lnTo>
                  <a:lnTo>
                    <a:pt x="33" y="89"/>
                  </a:lnTo>
                  <a:lnTo>
                    <a:pt x="33" y="88"/>
                  </a:lnTo>
                  <a:lnTo>
                    <a:pt x="34" y="87"/>
                  </a:lnTo>
                  <a:lnTo>
                    <a:pt x="34" y="86"/>
                  </a:lnTo>
                  <a:lnTo>
                    <a:pt x="34" y="85"/>
                  </a:lnTo>
                  <a:lnTo>
                    <a:pt x="35" y="83"/>
                  </a:lnTo>
                  <a:lnTo>
                    <a:pt x="35" y="82"/>
                  </a:lnTo>
                  <a:lnTo>
                    <a:pt x="35" y="81"/>
                  </a:lnTo>
                  <a:lnTo>
                    <a:pt x="37" y="80"/>
                  </a:lnTo>
                  <a:lnTo>
                    <a:pt x="37" y="78"/>
                  </a:lnTo>
                  <a:lnTo>
                    <a:pt x="37" y="77"/>
                  </a:lnTo>
                  <a:lnTo>
                    <a:pt x="37" y="76"/>
                  </a:lnTo>
                  <a:lnTo>
                    <a:pt x="38" y="76"/>
                  </a:lnTo>
                  <a:lnTo>
                    <a:pt x="38" y="75"/>
                  </a:lnTo>
                  <a:lnTo>
                    <a:pt x="38" y="73"/>
                  </a:lnTo>
                  <a:lnTo>
                    <a:pt x="38" y="72"/>
                  </a:lnTo>
                  <a:lnTo>
                    <a:pt x="39" y="71"/>
                  </a:lnTo>
                  <a:lnTo>
                    <a:pt x="39" y="70"/>
                  </a:lnTo>
                  <a:lnTo>
                    <a:pt x="39" y="68"/>
                  </a:lnTo>
                  <a:lnTo>
                    <a:pt x="39" y="67"/>
                  </a:lnTo>
                  <a:lnTo>
                    <a:pt x="40" y="67"/>
                  </a:lnTo>
                  <a:lnTo>
                    <a:pt x="40" y="66"/>
                  </a:lnTo>
                  <a:lnTo>
                    <a:pt x="40" y="65"/>
                  </a:lnTo>
                  <a:lnTo>
                    <a:pt x="40" y="63"/>
                  </a:lnTo>
                  <a:lnTo>
                    <a:pt x="42" y="62"/>
                  </a:lnTo>
                  <a:lnTo>
                    <a:pt x="42" y="61"/>
                  </a:lnTo>
                  <a:lnTo>
                    <a:pt x="42" y="60"/>
                  </a:lnTo>
                  <a:lnTo>
                    <a:pt x="43" y="60"/>
                  </a:lnTo>
                  <a:lnTo>
                    <a:pt x="43" y="59"/>
                  </a:lnTo>
                  <a:lnTo>
                    <a:pt x="43" y="57"/>
                  </a:lnTo>
                  <a:lnTo>
                    <a:pt x="43" y="56"/>
                  </a:lnTo>
                  <a:lnTo>
                    <a:pt x="44" y="55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4" y="51"/>
                  </a:lnTo>
                  <a:lnTo>
                    <a:pt x="45" y="50"/>
                  </a:lnTo>
                  <a:lnTo>
                    <a:pt x="45" y="49"/>
                  </a:lnTo>
                  <a:lnTo>
                    <a:pt x="45" y="47"/>
                  </a:lnTo>
                  <a:lnTo>
                    <a:pt x="45" y="46"/>
                  </a:lnTo>
                  <a:lnTo>
                    <a:pt x="45" y="45"/>
                  </a:lnTo>
                  <a:lnTo>
                    <a:pt x="45" y="44"/>
                  </a:lnTo>
                  <a:lnTo>
                    <a:pt x="45" y="42"/>
                  </a:lnTo>
                  <a:lnTo>
                    <a:pt x="45" y="41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7" y="39"/>
                  </a:lnTo>
                  <a:lnTo>
                    <a:pt x="47" y="38"/>
                  </a:lnTo>
                  <a:lnTo>
                    <a:pt x="47" y="36"/>
                  </a:lnTo>
                  <a:lnTo>
                    <a:pt x="47" y="35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7" y="31"/>
                  </a:lnTo>
                  <a:lnTo>
                    <a:pt x="47" y="30"/>
                  </a:lnTo>
                  <a:lnTo>
                    <a:pt x="47" y="29"/>
                  </a:lnTo>
                  <a:lnTo>
                    <a:pt x="47" y="28"/>
                  </a:lnTo>
                  <a:lnTo>
                    <a:pt x="48" y="28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1"/>
                  </a:lnTo>
                  <a:lnTo>
                    <a:pt x="49" y="21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49" y="18"/>
                  </a:lnTo>
                  <a:lnTo>
                    <a:pt x="49" y="16"/>
                  </a:lnTo>
                  <a:lnTo>
                    <a:pt x="49" y="15"/>
                  </a:lnTo>
                  <a:lnTo>
                    <a:pt x="49" y="14"/>
                  </a:lnTo>
                  <a:lnTo>
                    <a:pt x="49" y="13"/>
                  </a:lnTo>
                  <a:lnTo>
                    <a:pt x="49" y="12"/>
                  </a:lnTo>
                  <a:lnTo>
                    <a:pt x="49" y="10"/>
                  </a:lnTo>
                  <a:lnTo>
                    <a:pt x="49" y="9"/>
                  </a:lnTo>
                  <a:lnTo>
                    <a:pt x="49" y="8"/>
                  </a:lnTo>
                  <a:lnTo>
                    <a:pt x="49" y="7"/>
                  </a:lnTo>
                  <a:lnTo>
                    <a:pt x="49" y="5"/>
                  </a:lnTo>
                  <a:lnTo>
                    <a:pt x="49" y="4"/>
                  </a:lnTo>
                  <a:lnTo>
                    <a:pt x="49" y="3"/>
                  </a:lnTo>
                  <a:lnTo>
                    <a:pt x="49" y="2"/>
                  </a:lnTo>
                  <a:lnTo>
                    <a:pt x="4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97" name="Freeform 456">
              <a:extLst>
                <a:ext uri="{FF2B5EF4-FFF2-40B4-BE49-F238E27FC236}">
                  <a16:creationId xmlns:a16="http://schemas.microsoft.com/office/drawing/2014/main" id="{799409FE-762E-3245-BA95-31DB2CCD9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9813" y="4019550"/>
              <a:ext cx="330200" cy="131763"/>
            </a:xfrm>
            <a:custGeom>
              <a:avLst/>
              <a:gdLst>
                <a:gd name="T0" fmla="*/ 2147483646 w 415"/>
                <a:gd name="T1" fmla="*/ 0 h 164"/>
                <a:gd name="T2" fmla="*/ 2147483646 w 415"/>
                <a:gd name="T3" fmla="*/ 0 h 164"/>
                <a:gd name="T4" fmla="*/ 2147483646 w 415"/>
                <a:gd name="T5" fmla="*/ 0 h 164"/>
                <a:gd name="T6" fmla="*/ 2147483646 w 415"/>
                <a:gd name="T7" fmla="*/ 0 h 164"/>
                <a:gd name="T8" fmla="*/ 2147483646 w 415"/>
                <a:gd name="T9" fmla="*/ 0 h 164"/>
                <a:gd name="T10" fmla="*/ 2147483646 w 415"/>
                <a:gd name="T11" fmla="*/ 2147483646 h 164"/>
                <a:gd name="T12" fmla="*/ 2147483646 w 415"/>
                <a:gd name="T13" fmla="*/ 2147483646 h 164"/>
                <a:gd name="T14" fmla="*/ 2147483646 w 415"/>
                <a:gd name="T15" fmla="*/ 2147483646 h 164"/>
                <a:gd name="T16" fmla="*/ 2147483646 w 415"/>
                <a:gd name="T17" fmla="*/ 2147483646 h 164"/>
                <a:gd name="T18" fmla="*/ 2147483646 w 415"/>
                <a:gd name="T19" fmla="*/ 2147483646 h 164"/>
                <a:gd name="T20" fmla="*/ 2147483646 w 415"/>
                <a:gd name="T21" fmla="*/ 2147483646 h 164"/>
                <a:gd name="T22" fmla="*/ 2147483646 w 415"/>
                <a:gd name="T23" fmla="*/ 2147483646 h 164"/>
                <a:gd name="T24" fmla="*/ 2147483646 w 415"/>
                <a:gd name="T25" fmla="*/ 2147483646 h 164"/>
                <a:gd name="T26" fmla="*/ 2147483646 w 415"/>
                <a:gd name="T27" fmla="*/ 2147483646 h 164"/>
                <a:gd name="T28" fmla="*/ 2147483646 w 415"/>
                <a:gd name="T29" fmla="*/ 2147483646 h 164"/>
                <a:gd name="T30" fmla="*/ 2147483646 w 415"/>
                <a:gd name="T31" fmla="*/ 2147483646 h 164"/>
                <a:gd name="T32" fmla="*/ 2147483646 w 415"/>
                <a:gd name="T33" fmla="*/ 2147483646 h 164"/>
                <a:gd name="T34" fmla="*/ 2147483646 w 415"/>
                <a:gd name="T35" fmla="*/ 2147483646 h 164"/>
                <a:gd name="T36" fmla="*/ 2147483646 w 415"/>
                <a:gd name="T37" fmla="*/ 2147483646 h 164"/>
                <a:gd name="T38" fmla="*/ 2147483646 w 415"/>
                <a:gd name="T39" fmla="*/ 2147483646 h 164"/>
                <a:gd name="T40" fmla="*/ 2147483646 w 415"/>
                <a:gd name="T41" fmla="*/ 2147483646 h 164"/>
                <a:gd name="T42" fmla="*/ 2147483646 w 415"/>
                <a:gd name="T43" fmla="*/ 2147483646 h 164"/>
                <a:gd name="T44" fmla="*/ 2147483646 w 415"/>
                <a:gd name="T45" fmla="*/ 2147483646 h 164"/>
                <a:gd name="T46" fmla="*/ 2147483646 w 415"/>
                <a:gd name="T47" fmla="*/ 2147483646 h 164"/>
                <a:gd name="T48" fmla="*/ 2147483646 w 415"/>
                <a:gd name="T49" fmla="*/ 2147483646 h 164"/>
                <a:gd name="T50" fmla="*/ 2147483646 w 415"/>
                <a:gd name="T51" fmla="*/ 2147483646 h 164"/>
                <a:gd name="T52" fmla="*/ 2147483646 w 415"/>
                <a:gd name="T53" fmla="*/ 2147483646 h 164"/>
                <a:gd name="T54" fmla="*/ 2147483646 w 415"/>
                <a:gd name="T55" fmla="*/ 2147483646 h 164"/>
                <a:gd name="T56" fmla="*/ 2147483646 w 415"/>
                <a:gd name="T57" fmla="*/ 2147483646 h 164"/>
                <a:gd name="T58" fmla="*/ 2147483646 w 415"/>
                <a:gd name="T59" fmla="*/ 2147483646 h 164"/>
                <a:gd name="T60" fmla="*/ 2147483646 w 415"/>
                <a:gd name="T61" fmla="*/ 2147483646 h 164"/>
                <a:gd name="T62" fmla="*/ 2147483646 w 415"/>
                <a:gd name="T63" fmla="*/ 2147483646 h 164"/>
                <a:gd name="T64" fmla="*/ 2147483646 w 415"/>
                <a:gd name="T65" fmla="*/ 2147483646 h 164"/>
                <a:gd name="T66" fmla="*/ 2147483646 w 415"/>
                <a:gd name="T67" fmla="*/ 2147483646 h 164"/>
                <a:gd name="T68" fmla="*/ 2147483646 w 415"/>
                <a:gd name="T69" fmla="*/ 2147483646 h 164"/>
                <a:gd name="T70" fmla="*/ 2147483646 w 415"/>
                <a:gd name="T71" fmla="*/ 2147483646 h 164"/>
                <a:gd name="T72" fmla="*/ 2147483646 w 415"/>
                <a:gd name="T73" fmla="*/ 2147483646 h 164"/>
                <a:gd name="T74" fmla="*/ 2147483646 w 415"/>
                <a:gd name="T75" fmla="*/ 2147483646 h 164"/>
                <a:gd name="T76" fmla="*/ 2147483646 w 415"/>
                <a:gd name="T77" fmla="*/ 2147483646 h 164"/>
                <a:gd name="T78" fmla="*/ 2147483646 w 415"/>
                <a:gd name="T79" fmla="*/ 2147483646 h 164"/>
                <a:gd name="T80" fmla="*/ 2147483646 w 415"/>
                <a:gd name="T81" fmla="*/ 2147483646 h 164"/>
                <a:gd name="T82" fmla="*/ 2147483646 w 415"/>
                <a:gd name="T83" fmla="*/ 2147483646 h 164"/>
                <a:gd name="T84" fmla="*/ 2147483646 w 415"/>
                <a:gd name="T85" fmla="*/ 2147483646 h 164"/>
                <a:gd name="T86" fmla="*/ 2147483646 w 415"/>
                <a:gd name="T87" fmla="*/ 2147483646 h 164"/>
                <a:gd name="T88" fmla="*/ 2147483646 w 415"/>
                <a:gd name="T89" fmla="*/ 2147483646 h 164"/>
                <a:gd name="T90" fmla="*/ 2147483646 w 415"/>
                <a:gd name="T91" fmla="*/ 2147483646 h 164"/>
                <a:gd name="T92" fmla="*/ 2147483646 w 415"/>
                <a:gd name="T93" fmla="*/ 2147483646 h 164"/>
                <a:gd name="T94" fmla="*/ 2147483646 w 415"/>
                <a:gd name="T95" fmla="*/ 2147483646 h 164"/>
                <a:gd name="T96" fmla="*/ 2147483646 w 415"/>
                <a:gd name="T97" fmla="*/ 2147483646 h 164"/>
                <a:gd name="T98" fmla="*/ 2147483646 w 415"/>
                <a:gd name="T99" fmla="*/ 2147483646 h 164"/>
                <a:gd name="T100" fmla="*/ 2147483646 w 415"/>
                <a:gd name="T101" fmla="*/ 2147483646 h 164"/>
                <a:gd name="T102" fmla="*/ 2147483646 w 415"/>
                <a:gd name="T103" fmla="*/ 2147483646 h 164"/>
                <a:gd name="T104" fmla="*/ 2147483646 w 415"/>
                <a:gd name="T105" fmla="*/ 2147483646 h 164"/>
                <a:gd name="T106" fmla="*/ 2147483646 w 415"/>
                <a:gd name="T107" fmla="*/ 2147483646 h 164"/>
                <a:gd name="T108" fmla="*/ 2147483646 w 415"/>
                <a:gd name="T109" fmla="*/ 2147483646 h 164"/>
                <a:gd name="T110" fmla="*/ 2147483646 w 415"/>
                <a:gd name="T111" fmla="*/ 2147483646 h 164"/>
                <a:gd name="T112" fmla="*/ 2147483646 w 415"/>
                <a:gd name="T113" fmla="*/ 2147483646 h 164"/>
                <a:gd name="T114" fmla="*/ 2147483646 w 415"/>
                <a:gd name="T115" fmla="*/ 2147483646 h 164"/>
                <a:gd name="T116" fmla="*/ 2147483646 w 415"/>
                <a:gd name="T117" fmla="*/ 2147483646 h 164"/>
                <a:gd name="T118" fmla="*/ 2147483646 w 415"/>
                <a:gd name="T119" fmla="*/ 2147483646 h 164"/>
                <a:gd name="T120" fmla="*/ 2147483646 w 415"/>
                <a:gd name="T121" fmla="*/ 2147483646 h 1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15" h="164">
                  <a:moveTo>
                    <a:pt x="0" y="0"/>
                  </a:moveTo>
                  <a:lnTo>
                    <a:pt x="16" y="0"/>
                  </a:lnTo>
                  <a:lnTo>
                    <a:pt x="31" y="0"/>
                  </a:lnTo>
                  <a:lnTo>
                    <a:pt x="44" y="0"/>
                  </a:lnTo>
                  <a:lnTo>
                    <a:pt x="57" y="0"/>
                  </a:lnTo>
                  <a:lnTo>
                    <a:pt x="69" y="0"/>
                  </a:lnTo>
                  <a:lnTo>
                    <a:pt x="80" y="0"/>
                  </a:lnTo>
                  <a:lnTo>
                    <a:pt x="91" y="0"/>
                  </a:lnTo>
                  <a:lnTo>
                    <a:pt x="101" y="0"/>
                  </a:lnTo>
                  <a:lnTo>
                    <a:pt x="110" y="0"/>
                  </a:lnTo>
                  <a:lnTo>
                    <a:pt x="117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49" y="0"/>
                  </a:lnTo>
                  <a:lnTo>
                    <a:pt x="154" y="0"/>
                  </a:lnTo>
                  <a:lnTo>
                    <a:pt x="158" y="0"/>
                  </a:lnTo>
                  <a:lnTo>
                    <a:pt x="162" y="0"/>
                  </a:lnTo>
                  <a:lnTo>
                    <a:pt x="165" y="0"/>
                  </a:lnTo>
                  <a:lnTo>
                    <a:pt x="168" y="0"/>
                  </a:lnTo>
                  <a:lnTo>
                    <a:pt x="170" y="0"/>
                  </a:lnTo>
                  <a:lnTo>
                    <a:pt x="173" y="0"/>
                  </a:lnTo>
                  <a:lnTo>
                    <a:pt x="175" y="0"/>
                  </a:lnTo>
                  <a:lnTo>
                    <a:pt x="177" y="0"/>
                  </a:lnTo>
                  <a:lnTo>
                    <a:pt x="178" y="0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183" y="0"/>
                  </a:lnTo>
                  <a:lnTo>
                    <a:pt x="184" y="0"/>
                  </a:lnTo>
                  <a:lnTo>
                    <a:pt x="185" y="0"/>
                  </a:lnTo>
                  <a:lnTo>
                    <a:pt x="186" y="0"/>
                  </a:lnTo>
                  <a:lnTo>
                    <a:pt x="188" y="0"/>
                  </a:lnTo>
                  <a:lnTo>
                    <a:pt x="189" y="0"/>
                  </a:lnTo>
                  <a:lnTo>
                    <a:pt x="190" y="0"/>
                  </a:lnTo>
                  <a:lnTo>
                    <a:pt x="191" y="1"/>
                  </a:lnTo>
                  <a:lnTo>
                    <a:pt x="193" y="1"/>
                  </a:lnTo>
                  <a:lnTo>
                    <a:pt x="194" y="1"/>
                  </a:lnTo>
                  <a:lnTo>
                    <a:pt x="195" y="1"/>
                  </a:lnTo>
                  <a:lnTo>
                    <a:pt x="196" y="1"/>
                  </a:lnTo>
                  <a:lnTo>
                    <a:pt x="198" y="1"/>
                  </a:lnTo>
                  <a:lnTo>
                    <a:pt x="199" y="1"/>
                  </a:lnTo>
                  <a:lnTo>
                    <a:pt x="200" y="1"/>
                  </a:lnTo>
                  <a:lnTo>
                    <a:pt x="201" y="1"/>
                  </a:lnTo>
                  <a:lnTo>
                    <a:pt x="203" y="1"/>
                  </a:lnTo>
                  <a:lnTo>
                    <a:pt x="204" y="1"/>
                  </a:lnTo>
                  <a:lnTo>
                    <a:pt x="204" y="2"/>
                  </a:lnTo>
                  <a:lnTo>
                    <a:pt x="205" y="2"/>
                  </a:lnTo>
                  <a:lnTo>
                    <a:pt x="206" y="2"/>
                  </a:lnTo>
                  <a:lnTo>
                    <a:pt x="208" y="2"/>
                  </a:lnTo>
                  <a:lnTo>
                    <a:pt x="209" y="2"/>
                  </a:lnTo>
                  <a:lnTo>
                    <a:pt x="210" y="2"/>
                  </a:lnTo>
                  <a:lnTo>
                    <a:pt x="211" y="2"/>
                  </a:lnTo>
                  <a:lnTo>
                    <a:pt x="212" y="2"/>
                  </a:lnTo>
                  <a:lnTo>
                    <a:pt x="214" y="4"/>
                  </a:lnTo>
                  <a:lnTo>
                    <a:pt x="215" y="4"/>
                  </a:lnTo>
                  <a:lnTo>
                    <a:pt x="216" y="4"/>
                  </a:lnTo>
                  <a:lnTo>
                    <a:pt x="217" y="4"/>
                  </a:lnTo>
                  <a:lnTo>
                    <a:pt x="219" y="4"/>
                  </a:lnTo>
                  <a:lnTo>
                    <a:pt x="220" y="4"/>
                  </a:lnTo>
                  <a:lnTo>
                    <a:pt x="221" y="5"/>
                  </a:lnTo>
                  <a:lnTo>
                    <a:pt x="222" y="5"/>
                  </a:lnTo>
                  <a:lnTo>
                    <a:pt x="224" y="5"/>
                  </a:lnTo>
                  <a:lnTo>
                    <a:pt x="225" y="5"/>
                  </a:lnTo>
                  <a:lnTo>
                    <a:pt x="226" y="5"/>
                  </a:lnTo>
                  <a:lnTo>
                    <a:pt x="226" y="6"/>
                  </a:lnTo>
                  <a:lnTo>
                    <a:pt x="227" y="6"/>
                  </a:lnTo>
                  <a:lnTo>
                    <a:pt x="229" y="6"/>
                  </a:lnTo>
                  <a:lnTo>
                    <a:pt x="230" y="6"/>
                  </a:lnTo>
                  <a:lnTo>
                    <a:pt x="231" y="7"/>
                  </a:lnTo>
                  <a:lnTo>
                    <a:pt x="232" y="7"/>
                  </a:lnTo>
                  <a:lnTo>
                    <a:pt x="233" y="7"/>
                  </a:lnTo>
                  <a:lnTo>
                    <a:pt x="235" y="9"/>
                  </a:lnTo>
                  <a:lnTo>
                    <a:pt x="236" y="9"/>
                  </a:lnTo>
                  <a:lnTo>
                    <a:pt x="237" y="9"/>
                  </a:lnTo>
                  <a:lnTo>
                    <a:pt x="238" y="10"/>
                  </a:lnTo>
                  <a:lnTo>
                    <a:pt x="240" y="10"/>
                  </a:lnTo>
                  <a:lnTo>
                    <a:pt x="241" y="10"/>
                  </a:lnTo>
                  <a:lnTo>
                    <a:pt x="242" y="10"/>
                  </a:lnTo>
                  <a:lnTo>
                    <a:pt x="243" y="11"/>
                  </a:lnTo>
                  <a:lnTo>
                    <a:pt x="245" y="11"/>
                  </a:lnTo>
                  <a:lnTo>
                    <a:pt x="246" y="11"/>
                  </a:lnTo>
                  <a:lnTo>
                    <a:pt x="247" y="12"/>
                  </a:lnTo>
                  <a:lnTo>
                    <a:pt x="248" y="12"/>
                  </a:lnTo>
                  <a:lnTo>
                    <a:pt x="250" y="12"/>
                  </a:lnTo>
                  <a:lnTo>
                    <a:pt x="250" y="13"/>
                  </a:lnTo>
                  <a:lnTo>
                    <a:pt x="251" y="13"/>
                  </a:lnTo>
                  <a:lnTo>
                    <a:pt x="252" y="13"/>
                  </a:lnTo>
                  <a:lnTo>
                    <a:pt x="253" y="15"/>
                  </a:lnTo>
                  <a:lnTo>
                    <a:pt x="255" y="15"/>
                  </a:lnTo>
                  <a:lnTo>
                    <a:pt x="256" y="15"/>
                  </a:lnTo>
                  <a:lnTo>
                    <a:pt x="256" y="16"/>
                  </a:lnTo>
                  <a:lnTo>
                    <a:pt x="257" y="16"/>
                  </a:lnTo>
                  <a:lnTo>
                    <a:pt x="258" y="16"/>
                  </a:lnTo>
                  <a:lnTo>
                    <a:pt x="259" y="17"/>
                  </a:lnTo>
                  <a:lnTo>
                    <a:pt x="261" y="17"/>
                  </a:lnTo>
                  <a:lnTo>
                    <a:pt x="262" y="18"/>
                  </a:lnTo>
                  <a:lnTo>
                    <a:pt x="263" y="18"/>
                  </a:lnTo>
                  <a:lnTo>
                    <a:pt x="263" y="20"/>
                  </a:lnTo>
                  <a:lnTo>
                    <a:pt x="264" y="20"/>
                  </a:lnTo>
                  <a:lnTo>
                    <a:pt x="266" y="21"/>
                  </a:lnTo>
                  <a:lnTo>
                    <a:pt x="267" y="21"/>
                  </a:lnTo>
                  <a:lnTo>
                    <a:pt x="268" y="21"/>
                  </a:lnTo>
                  <a:lnTo>
                    <a:pt x="268" y="22"/>
                  </a:lnTo>
                  <a:lnTo>
                    <a:pt x="269" y="22"/>
                  </a:lnTo>
                  <a:lnTo>
                    <a:pt x="271" y="22"/>
                  </a:lnTo>
                  <a:lnTo>
                    <a:pt x="271" y="23"/>
                  </a:lnTo>
                  <a:lnTo>
                    <a:pt x="272" y="23"/>
                  </a:lnTo>
                  <a:lnTo>
                    <a:pt x="273" y="23"/>
                  </a:lnTo>
                  <a:lnTo>
                    <a:pt x="273" y="25"/>
                  </a:lnTo>
                  <a:lnTo>
                    <a:pt x="274" y="25"/>
                  </a:lnTo>
                  <a:lnTo>
                    <a:pt x="276" y="25"/>
                  </a:lnTo>
                  <a:lnTo>
                    <a:pt x="276" y="26"/>
                  </a:lnTo>
                  <a:lnTo>
                    <a:pt x="277" y="26"/>
                  </a:lnTo>
                  <a:lnTo>
                    <a:pt x="278" y="27"/>
                  </a:lnTo>
                  <a:lnTo>
                    <a:pt x="279" y="27"/>
                  </a:lnTo>
                  <a:lnTo>
                    <a:pt x="281" y="28"/>
                  </a:lnTo>
                  <a:lnTo>
                    <a:pt x="282" y="28"/>
                  </a:lnTo>
                  <a:lnTo>
                    <a:pt x="283" y="30"/>
                  </a:lnTo>
                  <a:lnTo>
                    <a:pt x="284" y="30"/>
                  </a:lnTo>
                  <a:lnTo>
                    <a:pt x="285" y="31"/>
                  </a:lnTo>
                  <a:lnTo>
                    <a:pt x="287" y="32"/>
                  </a:lnTo>
                  <a:lnTo>
                    <a:pt x="288" y="32"/>
                  </a:lnTo>
                  <a:lnTo>
                    <a:pt x="289" y="32"/>
                  </a:lnTo>
                  <a:lnTo>
                    <a:pt x="289" y="33"/>
                  </a:lnTo>
                  <a:lnTo>
                    <a:pt x="290" y="33"/>
                  </a:lnTo>
                  <a:lnTo>
                    <a:pt x="292" y="34"/>
                  </a:lnTo>
                  <a:lnTo>
                    <a:pt x="293" y="34"/>
                  </a:lnTo>
                  <a:lnTo>
                    <a:pt x="294" y="36"/>
                  </a:lnTo>
                  <a:lnTo>
                    <a:pt x="295" y="36"/>
                  </a:lnTo>
                  <a:lnTo>
                    <a:pt x="295" y="37"/>
                  </a:lnTo>
                  <a:lnTo>
                    <a:pt x="297" y="37"/>
                  </a:lnTo>
                  <a:lnTo>
                    <a:pt x="298" y="37"/>
                  </a:lnTo>
                  <a:lnTo>
                    <a:pt x="298" y="38"/>
                  </a:lnTo>
                  <a:lnTo>
                    <a:pt x="299" y="38"/>
                  </a:lnTo>
                  <a:lnTo>
                    <a:pt x="300" y="39"/>
                  </a:lnTo>
                  <a:lnTo>
                    <a:pt x="302" y="39"/>
                  </a:lnTo>
                  <a:lnTo>
                    <a:pt x="302" y="41"/>
                  </a:lnTo>
                  <a:lnTo>
                    <a:pt x="303" y="41"/>
                  </a:lnTo>
                  <a:lnTo>
                    <a:pt x="304" y="42"/>
                  </a:lnTo>
                  <a:lnTo>
                    <a:pt x="305" y="42"/>
                  </a:lnTo>
                  <a:lnTo>
                    <a:pt x="305" y="43"/>
                  </a:lnTo>
                  <a:lnTo>
                    <a:pt x="306" y="43"/>
                  </a:lnTo>
                  <a:lnTo>
                    <a:pt x="308" y="43"/>
                  </a:lnTo>
                  <a:lnTo>
                    <a:pt x="308" y="44"/>
                  </a:lnTo>
                  <a:lnTo>
                    <a:pt x="309" y="44"/>
                  </a:lnTo>
                  <a:lnTo>
                    <a:pt x="309" y="46"/>
                  </a:lnTo>
                  <a:lnTo>
                    <a:pt x="310" y="46"/>
                  </a:lnTo>
                  <a:lnTo>
                    <a:pt x="311" y="46"/>
                  </a:lnTo>
                  <a:lnTo>
                    <a:pt x="311" y="47"/>
                  </a:lnTo>
                  <a:lnTo>
                    <a:pt x="313" y="47"/>
                  </a:lnTo>
                  <a:lnTo>
                    <a:pt x="313" y="48"/>
                  </a:lnTo>
                  <a:lnTo>
                    <a:pt x="314" y="48"/>
                  </a:lnTo>
                  <a:lnTo>
                    <a:pt x="315" y="49"/>
                  </a:lnTo>
                  <a:lnTo>
                    <a:pt x="316" y="49"/>
                  </a:lnTo>
                  <a:lnTo>
                    <a:pt x="316" y="51"/>
                  </a:lnTo>
                  <a:lnTo>
                    <a:pt x="318" y="51"/>
                  </a:lnTo>
                  <a:lnTo>
                    <a:pt x="319" y="52"/>
                  </a:lnTo>
                  <a:lnTo>
                    <a:pt x="320" y="52"/>
                  </a:lnTo>
                  <a:lnTo>
                    <a:pt x="320" y="53"/>
                  </a:lnTo>
                  <a:lnTo>
                    <a:pt x="321" y="53"/>
                  </a:lnTo>
                  <a:lnTo>
                    <a:pt x="321" y="54"/>
                  </a:lnTo>
                  <a:lnTo>
                    <a:pt x="323" y="54"/>
                  </a:lnTo>
                  <a:lnTo>
                    <a:pt x="324" y="56"/>
                  </a:lnTo>
                  <a:lnTo>
                    <a:pt x="325" y="56"/>
                  </a:lnTo>
                  <a:lnTo>
                    <a:pt x="325" y="57"/>
                  </a:lnTo>
                  <a:lnTo>
                    <a:pt x="326" y="57"/>
                  </a:lnTo>
                  <a:lnTo>
                    <a:pt x="326" y="58"/>
                  </a:lnTo>
                  <a:lnTo>
                    <a:pt x="328" y="58"/>
                  </a:lnTo>
                  <a:lnTo>
                    <a:pt x="328" y="59"/>
                  </a:lnTo>
                  <a:lnTo>
                    <a:pt x="329" y="59"/>
                  </a:lnTo>
                  <a:lnTo>
                    <a:pt x="330" y="59"/>
                  </a:lnTo>
                  <a:lnTo>
                    <a:pt x="330" y="60"/>
                  </a:lnTo>
                  <a:lnTo>
                    <a:pt x="331" y="60"/>
                  </a:lnTo>
                  <a:lnTo>
                    <a:pt x="331" y="62"/>
                  </a:lnTo>
                  <a:lnTo>
                    <a:pt x="332" y="62"/>
                  </a:lnTo>
                  <a:lnTo>
                    <a:pt x="332" y="63"/>
                  </a:lnTo>
                  <a:lnTo>
                    <a:pt x="334" y="63"/>
                  </a:lnTo>
                  <a:lnTo>
                    <a:pt x="335" y="64"/>
                  </a:lnTo>
                  <a:lnTo>
                    <a:pt x="336" y="64"/>
                  </a:lnTo>
                  <a:lnTo>
                    <a:pt x="336" y="65"/>
                  </a:lnTo>
                  <a:lnTo>
                    <a:pt x="337" y="65"/>
                  </a:lnTo>
                  <a:lnTo>
                    <a:pt x="339" y="67"/>
                  </a:lnTo>
                  <a:lnTo>
                    <a:pt x="340" y="67"/>
                  </a:lnTo>
                  <a:lnTo>
                    <a:pt x="340" y="68"/>
                  </a:lnTo>
                  <a:lnTo>
                    <a:pt x="341" y="68"/>
                  </a:lnTo>
                  <a:lnTo>
                    <a:pt x="341" y="69"/>
                  </a:lnTo>
                  <a:lnTo>
                    <a:pt x="342" y="69"/>
                  </a:lnTo>
                  <a:lnTo>
                    <a:pt x="344" y="70"/>
                  </a:lnTo>
                  <a:lnTo>
                    <a:pt x="345" y="72"/>
                  </a:lnTo>
                  <a:lnTo>
                    <a:pt x="346" y="73"/>
                  </a:lnTo>
                  <a:lnTo>
                    <a:pt x="347" y="74"/>
                  </a:lnTo>
                  <a:lnTo>
                    <a:pt x="349" y="75"/>
                  </a:lnTo>
                  <a:lnTo>
                    <a:pt x="350" y="77"/>
                  </a:lnTo>
                  <a:lnTo>
                    <a:pt x="350" y="78"/>
                  </a:lnTo>
                  <a:lnTo>
                    <a:pt x="351" y="78"/>
                  </a:lnTo>
                  <a:lnTo>
                    <a:pt x="351" y="79"/>
                  </a:lnTo>
                  <a:lnTo>
                    <a:pt x="352" y="79"/>
                  </a:lnTo>
                  <a:lnTo>
                    <a:pt x="352" y="80"/>
                  </a:lnTo>
                  <a:lnTo>
                    <a:pt x="353" y="80"/>
                  </a:lnTo>
                  <a:lnTo>
                    <a:pt x="353" y="81"/>
                  </a:lnTo>
                  <a:lnTo>
                    <a:pt x="355" y="81"/>
                  </a:lnTo>
                  <a:lnTo>
                    <a:pt x="355" y="83"/>
                  </a:lnTo>
                  <a:lnTo>
                    <a:pt x="356" y="83"/>
                  </a:lnTo>
                  <a:lnTo>
                    <a:pt x="356" y="84"/>
                  </a:lnTo>
                  <a:lnTo>
                    <a:pt x="357" y="84"/>
                  </a:lnTo>
                  <a:lnTo>
                    <a:pt x="357" y="85"/>
                  </a:lnTo>
                  <a:lnTo>
                    <a:pt x="357" y="86"/>
                  </a:lnTo>
                  <a:lnTo>
                    <a:pt x="358" y="86"/>
                  </a:lnTo>
                  <a:lnTo>
                    <a:pt x="360" y="88"/>
                  </a:lnTo>
                  <a:lnTo>
                    <a:pt x="360" y="89"/>
                  </a:lnTo>
                  <a:lnTo>
                    <a:pt x="361" y="89"/>
                  </a:lnTo>
                  <a:lnTo>
                    <a:pt x="361" y="90"/>
                  </a:lnTo>
                  <a:lnTo>
                    <a:pt x="362" y="90"/>
                  </a:lnTo>
                  <a:lnTo>
                    <a:pt x="362" y="91"/>
                  </a:lnTo>
                  <a:lnTo>
                    <a:pt x="363" y="93"/>
                  </a:lnTo>
                  <a:lnTo>
                    <a:pt x="365" y="94"/>
                  </a:lnTo>
                  <a:lnTo>
                    <a:pt x="366" y="95"/>
                  </a:lnTo>
                  <a:lnTo>
                    <a:pt x="366" y="96"/>
                  </a:lnTo>
                  <a:lnTo>
                    <a:pt x="367" y="96"/>
                  </a:lnTo>
                  <a:lnTo>
                    <a:pt x="367" y="98"/>
                  </a:lnTo>
                  <a:lnTo>
                    <a:pt x="368" y="99"/>
                  </a:lnTo>
                  <a:lnTo>
                    <a:pt x="370" y="100"/>
                  </a:lnTo>
                  <a:lnTo>
                    <a:pt x="371" y="101"/>
                  </a:lnTo>
                  <a:lnTo>
                    <a:pt x="371" y="103"/>
                  </a:lnTo>
                  <a:lnTo>
                    <a:pt x="372" y="103"/>
                  </a:lnTo>
                  <a:lnTo>
                    <a:pt x="372" y="104"/>
                  </a:lnTo>
                  <a:lnTo>
                    <a:pt x="373" y="104"/>
                  </a:lnTo>
                  <a:lnTo>
                    <a:pt x="373" y="105"/>
                  </a:lnTo>
                  <a:lnTo>
                    <a:pt x="375" y="106"/>
                  </a:lnTo>
                  <a:lnTo>
                    <a:pt x="375" y="107"/>
                  </a:lnTo>
                  <a:lnTo>
                    <a:pt x="376" y="107"/>
                  </a:lnTo>
                  <a:lnTo>
                    <a:pt x="376" y="109"/>
                  </a:lnTo>
                  <a:lnTo>
                    <a:pt x="377" y="109"/>
                  </a:lnTo>
                  <a:lnTo>
                    <a:pt x="377" y="110"/>
                  </a:lnTo>
                  <a:lnTo>
                    <a:pt x="378" y="111"/>
                  </a:lnTo>
                  <a:lnTo>
                    <a:pt x="379" y="112"/>
                  </a:lnTo>
                  <a:lnTo>
                    <a:pt x="379" y="114"/>
                  </a:lnTo>
                  <a:lnTo>
                    <a:pt x="381" y="115"/>
                  </a:lnTo>
                  <a:lnTo>
                    <a:pt x="381" y="116"/>
                  </a:lnTo>
                  <a:lnTo>
                    <a:pt x="382" y="116"/>
                  </a:lnTo>
                  <a:lnTo>
                    <a:pt x="383" y="117"/>
                  </a:lnTo>
                  <a:lnTo>
                    <a:pt x="383" y="119"/>
                  </a:lnTo>
                  <a:lnTo>
                    <a:pt x="384" y="120"/>
                  </a:lnTo>
                  <a:lnTo>
                    <a:pt x="384" y="121"/>
                  </a:lnTo>
                  <a:lnTo>
                    <a:pt x="386" y="121"/>
                  </a:lnTo>
                  <a:lnTo>
                    <a:pt x="386" y="122"/>
                  </a:lnTo>
                  <a:lnTo>
                    <a:pt x="387" y="124"/>
                  </a:lnTo>
                  <a:lnTo>
                    <a:pt x="388" y="125"/>
                  </a:lnTo>
                  <a:lnTo>
                    <a:pt x="388" y="126"/>
                  </a:lnTo>
                  <a:lnTo>
                    <a:pt x="389" y="126"/>
                  </a:lnTo>
                  <a:lnTo>
                    <a:pt x="389" y="127"/>
                  </a:lnTo>
                  <a:lnTo>
                    <a:pt x="391" y="128"/>
                  </a:lnTo>
                  <a:lnTo>
                    <a:pt x="391" y="130"/>
                  </a:lnTo>
                  <a:lnTo>
                    <a:pt x="392" y="130"/>
                  </a:lnTo>
                  <a:lnTo>
                    <a:pt x="392" y="131"/>
                  </a:lnTo>
                  <a:lnTo>
                    <a:pt x="393" y="131"/>
                  </a:lnTo>
                  <a:lnTo>
                    <a:pt x="393" y="132"/>
                  </a:lnTo>
                  <a:lnTo>
                    <a:pt x="394" y="133"/>
                  </a:lnTo>
                  <a:lnTo>
                    <a:pt x="396" y="135"/>
                  </a:lnTo>
                  <a:lnTo>
                    <a:pt x="396" y="136"/>
                  </a:lnTo>
                  <a:lnTo>
                    <a:pt x="397" y="136"/>
                  </a:lnTo>
                  <a:lnTo>
                    <a:pt x="397" y="137"/>
                  </a:lnTo>
                  <a:lnTo>
                    <a:pt x="398" y="138"/>
                  </a:lnTo>
                  <a:lnTo>
                    <a:pt x="398" y="140"/>
                  </a:lnTo>
                  <a:lnTo>
                    <a:pt x="399" y="141"/>
                  </a:lnTo>
                  <a:lnTo>
                    <a:pt x="401" y="142"/>
                  </a:lnTo>
                  <a:lnTo>
                    <a:pt x="402" y="143"/>
                  </a:lnTo>
                  <a:lnTo>
                    <a:pt x="402" y="145"/>
                  </a:lnTo>
                  <a:lnTo>
                    <a:pt x="403" y="146"/>
                  </a:lnTo>
                  <a:lnTo>
                    <a:pt x="403" y="147"/>
                  </a:lnTo>
                  <a:lnTo>
                    <a:pt x="404" y="147"/>
                  </a:lnTo>
                  <a:lnTo>
                    <a:pt x="404" y="148"/>
                  </a:lnTo>
                  <a:lnTo>
                    <a:pt x="405" y="148"/>
                  </a:lnTo>
                  <a:lnTo>
                    <a:pt x="405" y="150"/>
                  </a:lnTo>
                  <a:lnTo>
                    <a:pt x="407" y="151"/>
                  </a:lnTo>
                  <a:lnTo>
                    <a:pt x="407" y="152"/>
                  </a:lnTo>
                  <a:lnTo>
                    <a:pt x="408" y="152"/>
                  </a:lnTo>
                  <a:lnTo>
                    <a:pt x="408" y="153"/>
                  </a:lnTo>
                  <a:lnTo>
                    <a:pt x="409" y="153"/>
                  </a:lnTo>
                  <a:lnTo>
                    <a:pt x="409" y="154"/>
                  </a:lnTo>
                  <a:lnTo>
                    <a:pt x="409" y="156"/>
                  </a:lnTo>
                  <a:lnTo>
                    <a:pt x="410" y="156"/>
                  </a:lnTo>
                  <a:lnTo>
                    <a:pt x="410" y="157"/>
                  </a:lnTo>
                  <a:lnTo>
                    <a:pt x="412" y="158"/>
                  </a:lnTo>
                  <a:lnTo>
                    <a:pt x="412" y="159"/>
                  </a:lnTo>
                  <a:lnTo>
                    <a:pt x="413" y="159"/>
                  </a:lnTo>
                  <a:lnTo>
                    <a:pt x="413" y="161"/>
                  </a:lnTo>
                  <a:lnTo>
                    <a:pt x="414" y="162"/>
                  </a:lnTo>
                  <a:lnTo>
                    <a:pt x="414" y="163"/>
                  </a:lnTo>
                  <a:lnTo>
                    <a:pt x="415" y="164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98" name="Freeform 458">
              <a:extLst>
                <a:ext uri="{FF2B5EF4-FFF2-40B4-BE49-F238E27FC236}">
                  <a16:creationId xmlns:a16="http://schemas.microsoft.com/office/drawing/2014/main" id="{37A7A0BD-4E93-9648-A5E2-1FE5B2C89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9813" y="4151313"/>
              <a:ext cx="330200" cy="131762"/>
            </a:xfrm>
            <a:custGeom>
              <a:avLst/>
              <a:gdLst>
                <a:gd name="T0" fmla="*/ 2147483646 w 415"/>
                <a:gd name="T1" fmla="*/ 2147483646 h 164"/>
                <a:gd name="T2" fmla="*/ 2147483646 w 415"/>
                <a:gd name="T3" fmla="*/ 2147483646 h 164"/>
                <a:gd name="T4" fmla="*/ 2147483646 w 415"/>
                <a:gd name="T5" fmla="*/ 2147483646 h 164"/>
                <a:gd name="T6" fmla="*/ 2147483646 w 415"/>
                <a:gd name="T7" fmla="*/ 2147483646 h 164"/>
                <a:gd name="T8" fmla="*/ 2147483646 w 415"/>
                <a:gd name="T9" fmla="*/ 2147483646 h 164"/>
                <a:gd name="T10" fmla="*/ 2147483646 w 415"/>
                <a:gd name="T11" fmla="*/ 2147483646 h 164"/>
                <a:gd name="T12" fmla="*/ 2147483646 w 415"/>
                <a:gd name="T13" fmla="*/ 2147483646 h 164"/>
                <a:gd name="T14" fmla="*/ 2147483646 w 415"/>
                <a:gd name="T15" fmla="*/ 2147483646 h 164"/>
                <a:gd name="T16" fmla="*/ 2147483646 w 415"/>
                <a:gd name="T17" fmla="*/ 2147483646 h 164"/>
                <a:gd name="T18" fmla="*/ 2147483646 w 415"/>
                <a:gd name="T19" fmla="*/ 2147483646 h 164"/>
                <a:gd name="T20" fmla="*/ 2147483646 w 415"/>
                <a:gd name="T21" fmla="*/ 2147483646 h 164"/>
                <a:gd name="T22" fmla="*/ 2147483646 w 415"/>
                <a:gd name="T23" fmla="*/ 2147483646 h 164"/>
                <a:gd name="T24" fmla="*/ 2147483646 w 415"/>
                <a:gd name="T25" fmla="*/ 2147483646 h 164"/>
                <a:gd name="T26" fmla="*/ 2147483646 w 415"/>
                <a:gd name="T27" fmla="*/ 2147483646 h 164"/>
                <a:gd name="T28" fmla="*/ 2147483646 w 415"/>
                <a:gd name="T29" fmla="*/ 2147483646 h 164"/>
                <a:gd name="T30" fmla="*/ 2147483646 w 415"/>
                <a:gd name="T31" fmla="*/ 2147483646 h 164"/>
                <a:gd name="T32" fmla="*/ 2147483646 w 415"/>
                <a:gd name="T33" fmla="*/ 2147483646 h 164"/>
                <a:gd name="T34" fmla="*/ 2147483646 w 415"/>
                <a:gd name="T35" fmla="*/ 2147483646 h 164"/>
                <a:gd name="T36" fmla="*/ 2147483646 w 415"/>
                <a:gd name="T37" fmla="*/ 2147483646 h 164"/>
                <a:gd name="T38" fmla="*/ 2147483646 w 415"/>
                <a:gd name="T39" fmla="*/ 2147483646 h 164"/>
                <a:gd name="T40" fmla="*/ 2147483646 w 415"/>
                <a:gd name="T41" fmla="*/ 2147483646 h 164"/>
                <a:gd name="T42" fmla="*/ 2147483646 w 415"/>
                <a:gd name="T43" fmla="*/ 2147483646 h 164"/>
                <a:gd name="T44" fmla="*/ 2147483646 w 415"/>
                <a:gd name="T45" fmla="*/ 2147483646 h 164"/>
                <a:gd name="T46" fmla="*/ 2147483646 w 415"/>
                <a:gd name="T47" fmla="*/ 2147483646 h 164"/>
                <a:gd name="T48" fmla="*/ 2147483646 w 415"/>
                <a:gd name="T49" fmla="*/ 2147483646 h 164"/>
                <a:gd name="T50" fmla="*/ 2147483646 w 415"/>
                <a:gd name="T51" fmla="*/ 2147483646 h 164"/>
                <a:gd name="T52" fmla="*/ 2147483646 w 415"/>
                <a:gd name="T53" fmla="*/ 2147483646 h 164"/>
                <a:gd name="T54" fmla="*/ 2147483646 w 415"/>
                <a:gd name="T55" fmla="*/ 2147483646 h 164"/>
                <a:gd name="T56" fmla="*/ 2147483646 w 415"/>
                <a:gd name="T57" fmla="*/ 2147483646 h 164"/>
                <a:gd name="T58" fmla="*/ 2147483646 w 415"/>
                <a:gd name="T59" fmla="*/ 2147483646 h 164"/>
                <a:gd name="T60" fmla="*/ 2147483646 w 415"/>
                <a:gd name="T61" fmla="*/ 2147483646 h 164"/>
                <a:gd name="T62" fmla="*/ 2147483646 w 415"/>
                <a:gd name="T63" fmla="*/ 2147483646 h 164"/>
                <a:gd name="T64" fmla="*/ 2147483646 w 415"/>
                <a:gd name="T65" fmla="*/ 2147483646 h 164"/>
                <a:gd name="T66" fmla="*/ 2147483646 w 415"/>
                <a:gd name="T67" fmla="*/ 2147483646 h 164"/>
                <a:gd name="T68" fmla="*/ 2147483646 w 415"/>
                <a:gd name="T69" fmla="*/ 2147483646 h 164"/>
                <a:gd name="T70" fmla="*/ 2147483646 w 415"/>
                <a:gd name="T71" fmla="*/ 2147483646 h 164"/>
                <a:gd name="T72" fmla="*/ 2147483646 w 415"/>
                <a:gd name="T73" fmla="*/ 2147483646 h 164"/>
                <a:gd name="T74" fmla="*/ 2147483646 w 415"/>
                <a:gd name="T75" fmla="*/ 2147483646 h 164"/>
                <a:gd name="T76" fmla="*/ 2147483646 w 415"/>
                <a:gd name="T77" fmla="*/ 2147483646 h 164"/>
                <a:gd name="T78" fmla="*/ 2147483646 w 415"/>
                <a:gd name="T79" fmla="*/ 2147483646 h 164"/>
                <a:gd name="T80" fmla="*/ 2147483646 w 415"/>
                <a:gd name="T81" fmla="*/ 2147483646 h 164"/>
                <a:gd name="T82" fmla="*/ 2147483646 w 415"/>
                <a:gd name="T83" fmla="*/ 2147483646 h 164"/>
                <a:gd name="T84" fmla="*/ 2147483646 w 415"/>
                <a:gd name="T85" fmla="*/ 2147483646 h 164"/>
                <a:gd name="T86" fmla="*/ 2147483646 w 415"/>
                <a:gd name="T87" fmla="*/ 2147483646 h 164"/>
                <a:gd name="T88" fmla="*/ 2147483646 w 415"/>
                <a:gd name="T89" fmla="*/ 2147483646 h 164"/>
                <a:gd name="T90" fmla="*/ 2147483646 w 415"/>
                <a:gd name="T91" fmla="*/ 2147483646 h 164"/>
                <a:gd name="T92" fmla="*/ 2147483646 w 415"/>
                <a:gd name="T93" fmla="*/ 2147483646 h 164"/>
                <a:gd name="T94" fmla="*/ 2147483646 w 415"/>
                <a:gd name="T95" fmla="*/ 2147483646 h 164"/>
                <a:gd name="T96" fmla="*/ 2147483646 w 415"/>
                <a:gd name="T97" fmla="*/ 2147483646 h 164"/>
                <a:gd name="T98" fmla="*/ 2147483646 w 415"/>
                <a:gd name="T99" fmla="*/ 2147483646 h 164"/>
                <a:gd name="T100" fmla="*/ 2147483646 w 415"/>
                <a:gd name="T101" fmla="*/ 2147483646 h 164"/>
                <a:gd name="T102" fmla="*/ 2147483646 w 415"/>
                <a:gd name="T103" fmla="*/ 2147483646 h 164"/>
                <a:gd name="T104" fmla="*/ 2147483646 w 415"/>
                <a:gd name="T105" fmla="*/ 2147483646 h 164"/>
                <a:gd name="T106" fmla="*/ 2147483646 w 415"/>
                <a:gd name="T107" fmla="*/ 2147483646 h 164"/>
                <a:gd name="T108" fmla="*/ 2147483646 w 415"/>
                <a:gd name="T109" fmla="*/ 2147483646 h 164"/>
                <a:gd name="T110" fmla="*/ 2147483646 w 415"/>
                <a:gd name="T111" fmla="*/ 2147483646 h 164"/>
                <a:gd name="T112" fmla="*/ 2147483646 w 415"/>
                <a:gd name="T113" fmla="*/ 2147483646 h 164"/>
                <a:gd name="T114" fmla="*/ 2147483646 w 415"/>
                <a:gd name="T115" fmla="*/ 2147483646 h 164"/>
                <a:gd name="T116" fmla="*/ 2147483646 w 415"/>
                <a:gd name="T117" fmla="*/ 2147483646 h 164"/>
                <a:gd name="T118" fmla="*/ 2147483646 w 415"/>
                <a:gd name="T119" fmla="*/ 2147483646 h 164"/>
                <a:gd name="T120" fmla="*/ 2147483646 w 415"/>
                <a:gd name="T121" fmla="*/ 2147483646 h 1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15" h="164">
                  <a:moveTo>
                    <a:pt x="0" y="164"/>
                  </a:moveTo>
                  <a:lnTo>
                    <a:pt x="16" y="164"/>
                  </a:lnTo>
                  <a:lnTo>
                    <a:pt x="31" y="164"/>
                  </a:lnTo>
                  <a:lnTo>
                    <a:pt x="44" y="164"/>
                  </a:lnTo>
                  <a:lnTo>
                    <a:pt x="57" y="164"/>
                  </a:lnTo>
                  <a:lnTo>
                    <a:pt x="69" y="164"/>
                  </a:lnTo>
                  <a:lnTo>
                    <a:pt x="80" y="164"/>
                  </a:lnTo>
                  <a:lnTo>
                    <a:pt x="91" y="164"/>
                  </a:lnTo>
                  <a:lnTo>
                    <a:pt x="101" y="164"/>
                  </a:lnTo>
                  <a:lnTo>
                    <a:pt x="110" y="164"/>
                  </a:lnTo>
                  <a:lnTo>
                    <a:pt x="117" y="164"/>
                  </a:lnTo>
                  <a:lnTo>
                    <a:pt x="126" y="164"/>
                  </a:lnTo>
                  <a:lnTo>
                    <a:pt x="132" y="164"/>
                  </a:lnTo>
                  <a:lnTo>
                    <a:pt x="138" y="164"/>
                  </a:lnTo>
                  <a:lnTo>
                    <a:pt x="144" y="164"/>
                  </a:lnTo>
                  <a:lnTo>
                    <a:pt x="149" y="164"/>
                  </a:lnTo>
                  <a:lnTo>
                    <a:pt x="154" y="164"/>
                  </a:lnTo>
                  <a:lnTo>
                    <a:pt x="158" y="164"/>
                  </a:lnTo>
                  <a:lnTo>
                    <a:pt x="162" y="164"/>
                  </a:lnTo>
                  <a:lnTo>
                    <a:pt x="165" y="164"/>
                  </a:lnTo>
                  <a:lnTo>
                    <a:pt x="168" y="164"/>
                  </a:lnTo>
                  <a:lnTo>
                    <a:pt x="170" y="164"/>
                  </a:lnTo>
                  <a:lnTo>
                    <a:pt x="173" y="164"/>
                  </a:lnTo>
                  <a:lnTo>
                    <a:pt x="175" y="164"/>
                  </a:lnTo>
                  <a:lnTo>
                    <a:pt x="177" y="164"/>
                  </a:lnTo>
                  <a:lnTo>
                    <a:pt x="178" y="164"/>
                  </a:lnTo>
                  <a:lnTo>
                    <a:pt x="180" y="164"/>
                  </a:lnTo>
                  <a:lnTo>
                    <a:pt x="182" y="164"/>
                  </a:lnTo>
                  <a:lnTo>
                    <a:pt x="183" y="164"/>
                  </a:lnTo>
                  <a:lnTo>
                    <a:pt x="184" y="164"/>
                  </a:lnTo>
                  <a:lnTo>
                    <a:pt x="185" y="164"/>
                  </a:lnTo>
                  <a:lnTo>
                    <a:pt x="186" y="164"/>
                  </a:lnTo>
                  <a:lnTo>
                    <a:pt x="188" y="164"/>
                  </a:lnTo>
                  <a:lnTo>
                    <a:pt x="189" y="164"/>
                  </a:lnTo>
                  <a:lnTo>
                    <a:pt x="190" y="163"/>
                  </a:lnTo>
                  <a:lnTo>
                    <a:pt x="191" y="163"/>
                  </a:lnTo>
                  <a:lnTo>
                    <a:pt x="193" y="163"/>
                  </a:lnTo>
                  <a:lnTo>
                    <a:pt x="194" y="163"/>
                  </a:lnTo>
                  <a:lnTo>
                    <a:pt x="195" y="163"/>
                  </a:lnTo>
                  <a:lnTo>
                    <a:pt x="196" y="163"/>
                  </a:lnTo>
                  <a:lnTo>
                    <a:pt x="198" y="163"/>
                  </a:lnTo>
                  <a:lnTo>
                    <a:pt x="199" y="163"/>
                  </a:lnTo>
                  <a:lnTo>
                    <a:pt x="200" y="163"/>
                  </a:lnTo>
                  <a:lnTo>
                    <a:pt x="201" y="163"/>
                  </a:lnTo>
                  <a:lnTo>
                    <a:pt x="203" y="163"/>
                  </a:lnTo>
                  <a:lnTo>
                    <a:pt x="204" y="163"/>
                  </a:lnTo>
                  <a:lnTo>
                    <a:pt x="204" y="162"/>
                  </a:lnTo>
                  <a:lnTo>
                    <a:pt x="205" y="162"/>
                  </a:lnTo>
                  <a:lnTo>
                    <a:pt x="206" y="162"/>
                  </a:lnTo>
                  <a:lnTo>
                    <a:pt x="208" y="162"/>
                  </a:lnTo>
                  <a:lnTo>
                    <a:pt x="209" y="162"/>
                  </a:lnTo>
                  <a:lnTo>
                    <a:pt x="210" y="162"/>
                  </a:lnTo>
                  <a:lnTo>
                    <a:pt x="211" y="162"/>
                  </a:lnTo>
                  <a:lnTo>
                    <a:pt x="212" y="162"/>
                  </a:lnTo>
                  <a:lnTo>
                    <a:pt x="214" y="160"/>
                  </a:lnTo>
                  <a:lnTo>
                    <a:pt x="215" y="160"/>
                  </a:lnTo>
                  <a:lnTo>
                    <a:pt x="216" y="160"/>
                  </a:lnTo>
                  <a:lnTo>
                    <a:pt x="217" y="160"/>
                  </a:lnTo>
                  <a:lnTo>
                    <a:pt x="219" y="160"/>
                  </a:lnTo>
                  <a:lnTo>
                    <a:pt x="220" y="160"/>
                  </a:lnTo>
                  <a:lnTo>
                    <a:pt x="221" y="159"/>
                  </a:lnTo>
                  <a:lnTo>
                    <a:pt x="222" y="159"/>
                  </a:lnTo>
                  <a:lnTo>
                    <a:pt x="224" y="159"/>
                  </a:lnTo>
                  <a:lnTo>
                    <a:pt x="225" y="159"/>
                  </a:lnTo>
                  <a:lnTo>
                    <a:pt x="226" y="159"/>
                  </a:lnTo>
                  <a:lnTo>
                    <a:pt x="226" y="158"/>
                  </a:lnTo>
                  <a:lnTo>
                    <a:pt x="227" y="158"/>
                  </a:lnTo>
                  <a:lnTo>
                    <a:pt x="229" y="158"/>
                  </a:lnTo>
                  <a:lnTo>
                    <a:pt x="230" y="158"/>
                  </a:lnTo>
                  <a:lnTo>
                    <a:pt x="231" y="157"/>
                  </a:lnTo>
                  <a:lnTo>
                    <a:pt x="232" y="157"/>
                  </a:lnTo>
                  <a:lnTo>
                    <a:pt x="233" y="157"/>
                  </a:lnTo>
                  <a:lnTo>
                    <a:pt x="235" y="155"/>
                  </a:lnTo>
                  <a:lnTo>
                    <a:pt x="236" y="155"/>
                  </a:lnTo>
                  <a:lnTo>
                    <a:pt x="237" y="155"/>
                  </a:lnTo>
                  <a:lnTo>
                    <a:pt x="238" y="154"/>
                  </a:lnTo>
                  <a:lnTo>
                    <a:pt x="240" y="154"/>
                  </a:lnTo>
                  <a:lnTo>
                    <a:pt x="241" y="154"/>
                  </a:lnTo>
                  <a:lnTo>
                    <a:pt x="242" y="154"/>
                  </a:lnTo>
                  <a:lnTo>
                    <a:pt x="243" y="153"/>
                  </a:lnTo>
                  <a:lnTo>
                    <a:pt x="245" y="153"/>
                  </a:lnTo>
                  <a:lnTo>
                    <a:pt x="246" y="153"/>
                  </a:lnTo>
                  <a:lnTo>
                    <a:pt x="247" y="152"/>
                  </a:lnTo>
                  <a:lnTo>
                    <a:pt x="248" y="152"/>
                  </a:lnTo>
                  <a:lnTo>
                    <a:pt x="250" y="152"/>
                  </a:lnTo>
                  <a:lnTo>
                    <a:pt x="250" y="150"/>
                  </a:lnTo>
                  <a:lnTo>
                    <a:pt x="251" y="150"/>
                  </a:lnTo>
                  <a:lnTo>
                    <a:pt x="252" y="150"/>
                  </a:lnTo>
                  <a:lnTo>
                    <a:pt x="253" y="149"/>
                  </a:lnTo>
                  <a:lnTo>
                    <a:pt x="255" y="149"/>
                  </a:lnTo>
                  <a:lnTo>
                    <a:pt x="256" y="149"/>
                  </a:lnTo>
                  <a:lnTo>
                    <a:pt x="256" y="148"/>
                  </a:lnTo>
                  <a:lnTo>
                    <a:pt x="257" y="148"/>
                  </a:lnTo>
                  <a:lnTo>
                    <a:pt x="258" y="148"/>
                  </a:lnTo>
                  <a:lnTo>
                    <a:pt x="259" y="147"/>
                  </a:lnTo>
                  <a:lnTo>
                    <a:pt x="261" y="147"/>
                  </a:lnTo>
                  <a:lnTo>
                    <a:pt x="262" y="146"/>
                  </a:lnTo>
                  <a:lnTo>
                    <a:pt x="263" y="146"/>
                  </a:lnTo>
                  <a:lnTo>
                    <a:pt x="263" y="144"/>
                  </a:lnTo>
                  <a:lnTo>
                    <a:pt x="264" y="144"/>
                  </a:lnTo>
                  <a:lnTo>
                    <a:pt x="266" y="143"/>
                  </a:lnTo>
                  <a:lnTo>
                    <a:pt x="267" y="143"/>
                  </a:lnTo>
                  <a:lnTo>
                    <a:pt x="268" y="143"/>
                  </a:lnTo>
                  <a:lnTo>
                    <a:pt x="268" y="142"/>
                  </a:lnTo>
                  <a:lnTo>
                    <a:pt x="269" y="142"/>
                  </a:lnTo>
                  <a:lnTo>
                    <a:pt x="271" y="142"/>
                  </a:lnTo>
                  <a:lnTo>
                    <a:pt x="271" y="141"/>
                  </a:lnTo>
                  <a:lnTo>
                    <a:pt x="272" y="141"/>
                  </a:lnTo>
                  <a:lnTo>
                    <a:pt x="273" y="139"/>
                  </a:lnTo>
                  <a:lnTo>
                    <a:pt x="274" y="139"/>
                  </a:lnTo>
                  <a:lnTo>
                    <a:pt x="276" y="138"/>
                  </a:lnTo>
                  <a:lnTo>
                    <a:pt x="277" y="138"/>
                  </a:lnTo>
                  <a:lnTo>
                    <a:pt x="278" y="137"/>
                  </a:lnTo>
                  <a:lnTo>
                    <a:pt x="279" y="137"/>
                  </a:lnTo>
                  <a:lnTo>
                    <a:pt x="281" y="136"/>
                  </a:lnTo>
                  <a:lnTo>
                    <a:pt x="282" y="136"/>
                  </a:lnTo>
                  <a:lnTo>
                    <a:pt x="283" y="134"/>
                  </a:lnTo>
                  <a:lnTo>
                    <a:pt x="284" y="134"/>
                  </a:lnTo>
                  <a:lnTo>
                    <a:pt x="285" y="133"/>
                  </a:lnTo>
                  <a:lnTo>
                    <a:pt x="287" y="132"/>
                  </a:lnTo>
                  <a:lnTo>
                    <a:pt x="288" y="132"/>
                  </a:lnTo>
                  <a:lnTo>
                    <a:pt x="289" y="132"/>
                  </a:lnTo>
                  <a:lnTo>
                    <a:pt x="289" y="131"/>
                  </a:lnTo>
                  <a:lnTo>
                    <a:pt x="290" y="131"/>
                  </a:lnTo>
                  <a:lnTo>
                    <a:pt x="292" y="129"/>
                  </a:lnTo>
                  <a:lnTo>
                    <a:pt x="293" y="129"/>
                  </a:lnTo>
                  <a:lnTo>
                    <a:pt x="293" y="128"/>
                  </a:lnTo>
                  <a:lnTo>
                    <a:pt x="294" y="128"/>
                  </a:lnTo>
                  <a:lnTo>
                    <a:pt x="295" y="128"/>
                  </a:lnTo>
                  <a:lnTo>
                    <a:pt x="295" y="127"/>
                  </a:lnTo>
                  <a:lnTo>
                    <a:pt x="297" y="127"/>
                  </a:lnTo>
                  <a:lnTo>
                    <a:pt x="298" y="126"/>
                  </a:lnTo>
                  <a:lnTo>
                    <a:pt x="299" y="126"/>
                  </a:lnTo>
                  <a:lnTo>
                    <a:pt x="300" y="125"/>
                  </a:lnTo>
                  <a:lnTo>
                    <a:pt x="302" y="125"/>
                  </a:lnTo>
                  <a:lnTo>
                    <a:pt x="302" y="123"/>
                  </a:lnTo>
                  <a:lnTo>
                    <a:pt x="303" y="123"/>
                  </a:lnTo>
                  <a:lnTo>
                    <a:pt x="304" y="122"/>
                  </a:lnTo>
                  <a:lnTo>
                    <a:pt x="305" y="122"/>
                  </a:lnTo>
                  <a:lnTo>
                    <a:pt x="305" y="121"/>
                  </a:lnTo>
                  <a:lnTo>
                    <a:pt x="306" y="121"/>
                  </a:lnTo>
                  <a:lnTo>
                    <a:pt x="308" y="120"/>
                  </a:lnTo>
                  <a:lnTo>
                    <a:pt x="309" y="120"/>
                  </a:lnTo>
                  <a:lnTo>
                    <a:pt x="309" y="118"/>
                  </a:lnTo>
                  <a:lnTo>
                    <a:pt x="310" y="118"/>
                  </a:lnTo>
                  <a:lnTo>
                    <a:pt x="311" y="117"/>
                  </a:lnTo>
                  <a:lnTo>
                    <a:pt x="313" y="117"/>
                  </a:lnTo>
                  <a:lnTo>
                    <a:pt x="313" y="116"/>
                  </a:lnTo>
                  <a:lnTo>
                    <a:pt x="314" y="116"/>
                  </a:lnTo>
                  <a:lnTo>
                    <a:pt x="315" y="115"/>
                  </a:lnTo>
                  <a:lnTo>
                    <a:pt x="316" y="115"/>
                  </a:lnTo>
                  <a:lnTo>
                    <a:pt x="316" y="113"/>
                  </a:lnTo>
                  <a:lnTo>
                    <a:pt x="318" y="113"/>
                  </a:lnTo>
                  <a:lnTo>
                    <a:pt x="318" y="112"/>
                  </a:lnTo>
                  <a:lnTo>
                    <a:pt x="319" y="112"/>
                  </a:lnTo>
                  <a:lnTo>
                    <a:pt x="320" y="111"/>
                  </a:lnTo>
                  <a:lnTo>
                    <a:pt x="321" y="110"/>
                  </a:lnTo>
                  <a:lnTo>
                    <a:pt x="323" y="110"/>
                  </a:lnTo>
                  <a:lnTo>
                    <a:pt x="323" y="108"/>
                  </a:lnTo>
                  <a:lnTo>
                    <a:pt x="324" y="108"/>
                  </a:lnTo>
                  <a:lnTo>
                    <a:pt x="325" y="107"/>
                  </a:lnTo>
                  <a:lnTo>
                    <a:pt x="326" y="107"/>
                  </a:lnTo>
                  <a:lnTo>
                    <a:pt x="326" y="106"/>
                  </a:lnTo>
                  <a:lnTo>
                    <a:pt x="328" y="106"/>
                  </a:lnTo>
                  <a:lnTo>
                    <a:pt x="328" y="105"/>
                  </a:lnTo>
                  <a:lnTo>
                    <a:pt x="329" y="105"/>
                  </a:lnTo>
                  <a:lnTo>
                    <a:pt x="330" y="103"/>
                  </a:lnTo>
                  <a:lnTo>
                    <a:pt x="331" y="103"/>
                  </a:lnTo>
                  <a:lnTo>
                    <a:pt x="331" y="102"/>
                  </a:lnTo>
                  <a:lnTo>
                    <a:pt x="332" y="102"/>
                  </a:lnTo>
                  <a:lnTo>
                    <a:pt x="332" y="101"/>
                  </a:lnTo>
                  <a:lnTo>
                    <a:pt x="334" y="101"/>
                  </a:lnTo>
                  <a:lnTo>
                    <a:pt x="335" y="100"/>
                  </a:lnTo>
                  <a:lnTo>
                    <a:pt x="336" y="100"/>
                  </a:lnTo>
                  <a:lnTo>
                    <a:pt x="336" y="99"/>
                  </a:lnTo>
                  <a:lnTo>
                    <a:pt x="337" y="99"/>
                  </a:lnTo>
                  <a:lnTo>
                    <a:pt x="339" y="97"/>
                  </a:lnTo>
                  <a:lnTo>
                    <a:pt x="340" y="97"/>
                  </a:lnTo>
                  <a:lnTo>
                    <a:pt x="340" y="96"/>
                  </a:lnTo>
                  <a:lnTo>
                    <a:pt x="341" y="96"/>
                  </a:lnTo>
                  <a:lnTo>
                    <a:pt x="341" y="95"/>
                  </a:lnTo>
                  <a:lnTo>
                    <a:pt x="342" y="95"/>
                  </a:lnTo>
                  <a:lnTo>
                    <a:pt x="344" y="94"/>
                  </a:lnTo>
                  <a:lnTo>
                    <a:pt x="345" y="92"/>
                  </a:lnTo>
                  <a:lnTo>
                    <a:pt x="346" y="91"/>
                  </a:lnTo>
                  <a:lnTo>
                    <a:pt x="347" y="90"/>
                  </a:lnTo>
                  <a:lnTo>
                    <a:pt x="349" y="89"/>
                  </a:lnTo>
                  <a:lnTo>
                    <a:pt x="350" y="87"/>
                  </a:lnTo>
                  <a:lnTo>
                    <a:pt x="351" y="86"/>
                  </a:lnTo>
                  <a:lnTo>
                    <a:pt x="352" y="85"/>
                  </a:lnTo>
                  <a:lnTo>
                    <a:pt x="352" y="84"/>
                  </a:lnTo>
                  <a:lnTo>
                    <a:pt x="353" y="84"/>
                  </a:lnTo>
                  <a:lnTo>
                    <a:pt x="353" y="82"/>
                  </a:lnTo>
                  <a:lnTo>
                    <a:pt x="355" y="82"/>
                  </a:lnTo>
                  <a:lnTo>
                    <a:pt x="355" y="81"/>
                  </a:lnTo>
                  <a:lnTo>
                    <a:pt x="356" y="81"/>
                  </a:lnTo>
                  <a:lnTo>
                    <a:pt x="356" y="80"/>
                  </a:lnTo>
                  <a:lnTo>
                    <a:pt x="357" y="80"/>
                  </a:lnTo>
                  <a:lnTo>
                    <a:pt x="357" y="79"/>
                  </a:lnTo>
                  <a:lnTo>
                    <a:pt x="358" y="78"/>
                  </a:lnTo>
                  <a:lnTo>
                    <a:pt x="360" y="76"/>
                  </a:lnTo>
                  <a:lnTo>
                    <a:pt x="360" y="75"/>
                  </a:lnTo>
                  <a:lnTo>
                    <a:pt x="361" y="75"/>
                  </a:lnTo>
                  <a:lnTo>
                    <a:pt x="361" y="74"/>
                  </a:lnTo>
                  <a:lnTo>
                    <a:pt x="362" y="74"/>
                  </a:lnTo>
                  <a:lnTo>
                    <a:pt x="362" y="73"/>
                  </a:lnTo>
                  <a:lnTo>
                    <a:pt x="363" y="71"/>
                  </a:lnTo>
                  <a:lnTo>
                    <a:pt x="365" y="70"/>
                  </a:lnTo>
                  <a:lnTo>
                    <a:pt x="366" y="69"/>
                  </a:lnTo>
                  <a:lnTo>
                    <a:pt x="366" y="68"/>
                  </a:lnTo>
                  <a:lnTo>
                    <a:pt x="367" y="68"/>
                  </a:lnTo>
                  <a:lnTo>
                    <a:pt x="367" y="66"/>
                  </a:lnTo>
                  <a:lnTo>
                    <a:pt x="368" y="65"/>
                  </a:lnTo>
                  <a:lnTo>
                    <a:pt x="370" y="64"/>
                  </a:lnTo>
                  <a:lnTo>
                    <a:pt x="371" y="63"/>
                  </a:lnTo>
                  <a:lnTo>
                    <a:pt x="371" y="61"/>
                  </a:lnTo>
                  <a:lnTo>
                    <a:pt x="372" y="61"/>
                  </a:lnTo>
                  <a:lnTo>
                    <a:pt x="372" y="60"/>
                  </a:lnTo>
                  <a:lnTo>
                    <a:pt x="373" y="60"/>
                  </a:lnTo>
                  <a:lnTo>
                    <a:pt x="373" y="59"/>
                  </a:lnTo>
                  <a:lnTo>
                    <a:pt x="375" y="58"/>
                  </a:lnTo>
                  <a:lnTo>
                    <a:pt x="375" y="56"/>
                  </a:lnTo>
                  <a:lnTo>
                    <a:pt x="376" y="56"/>
                  </a:lnTo>
                  <a:lnTo>
                    <a:pt x="376" y="55"/>
                  </a:lnTo>
                  <a:lnTo>
                    <a:pt x="377" y="55"/>
                  </a:lnTo>
                  <a:lnTo>
                    <a:pt x="377" y="54"/>
                  </a:lnTo>
                  <a:lnTo>
                    <a:pt x="378" y="53"/>
                  </a:lnTo>
                  <a:lnTo>
                    <a:pt x="378" y="52"/>
                  </a:lnTo>
                  <a:lnTo>
                    <a:pt x="379" y="52"/>
                  </a:lnTo>
                  <a:lnTo>
                    <a:pt x="379" y="50"/>
                  </a:lnTo>
                  <a:lnTo>
                    <a:pt x="381" y="49"/>
                  </a:lnTo>
                  <a:lnTo>
                    <a:pt x="381" y="48"/>
                  </a:lnTo>
                  <a:lnTo>
                    <a:pt x="382" y="47"/>
                  </a:lnTo>
                  <a:lnTo>
                    <a:pt x="383" y="47"/>
                  </a:lnTo>
                  <a:lnTo>
                    <a:pt x="383" y="45"/>
                  </a:lnTo>
                  <a:lnTo>
                    <a:pt x="384" y="44"/>
                  </a:lnTo>
                  <a:lnTo>
                    <a:pt x="384" y="43"/>
                  </a:lnTo>
                  <a:lnTo>
                    <a:pt x="386" y="42"/>
                  </a:lnTo>
                  <a:lnTo>
                    <a:pt x="387" y="40"/>
                  </a:lnTo>
                  <a:lnTo>
                    <a:pt x="388" y="39"/>
                  </a:lnTo>
                  <a:lnTo>
                    <a:pt x="388" y="38"/>
                  </a:lnTo>
                  <a:lnTo>
                    <a:pt x="389" y="37"/>
                  </a:lnTo>
                  <a:lnTo>
                    <a:pt x="391" y="35"/>
                  </a:lnTo>
                  <a:lnTo>
                    <a:pt x="391" y="34"/>
                  </a:lnTo>
                  <a:lnTo>
                    <a:pt x="392" y="34"/>
                  </a:lnTo>
                  <a:lnTo>
                    <a:pt x="392" y="33"/>
                  </a:lnTo>
                  <a:lnTo>
                    <a:pt x="393" y="33"/>
                  </a:lnTo>
                  <a:lnTo>
                    <a:pt x="393" y="32"/>
                  </a:lnTo>
                  <a:lnTo>
                    <a:pt x="394" y="31"/>
                  </a:lnTo>
                  <a:lnTo>
                    <a:pt x="394" y="29"/>
                  </a:lnTo>
                  <a:lnTo>
                    <a:pt x="396" y="29"/>
                  </a:lnTo>
                  <a:lnTo>
                    <a:pt x="396" y="28"/>
                  </a:lnTo>
                  <a:lnTo>
                    <a:pt x="397" y="28"/>
                  </a:lnTo>
                  <a:lnTo>
                    <a:pt x="397" y="27"/>
                  </a:lnTo>
                  <a:lnTo>
                    <a:pt x="398" y="26"/>
                  </a:lnTo>
                  <a:lnTo>
                    <a:pt x="398" y="24"/>
                  </a:lnTo>
                  <a:lnTo>
                    <a:pt x="399" y="23"/>
                  </a:lnTo>
                  <a:lnTo>
                    <a:pt x="399" y="22"/>
                  </a:lnTo>
                  <a:lnTo>
                    <a:pt x="401" y="22"/>
                  </a:lnTo>
                  <a:lnTo>
                    <a:pt x="402" y="21"/>
                  </a:lnTo>
                  <a:lnTo>
                    <a:pt x="402" y="19"/>
                  </a:lnTo>
                  <a:lnTo>
                    <a:pt x="403" y="18"/>
                  </a:lnTo>
                  <a:lnTo>
                    <a:pt x="403" y="17"/>
                  </a:lnTo>
                  <a:lnTo>
                    <a:pt x="404" y="17"/>
                  </a:lnTo>
                  <a:lnTo>
                    <a:pt x="404" y="16"/>
                  </a:lnTo>
                  <a:lnTo>
                    <a:pt x="405" y="14"/>
                  </a:lnTo>
                  <a:lnTo>
                    <a:pt x="407" y="13"/>
                  </a:lnTo>
                  <a:lnTo>
                    <a:pt x="407" y="12"/>
                  </a:lnTo>
                  <a:lnTo>
                    <a:pt x="408" y="12"/>
                  </a:lnTo>
                  <a:lnTo>
                    <a:pt x="408" y="11"/>
                  </a:lnTo>
                  <a:lnTo>
                    <a:pt x="409" y="9"/>
                  </a:lnTo>
                  <a:lnTo>
                    <a:pt x="409" y="8"/>
                  </a:lnTo>
                  <a:lnTo>
                    <a:pt x="410" y="8"/>
                  </a:lnTo>
                  <a:lnTo>
                    <a:pt x="410" y="7"/>
                  </a:lnTo>
                  <a:lnTo>
                    <a:pt x="412" y="6"/>
                  </a:lnTo>
                  <a:lnTo>
                    <a:pt x="412" y="5"/>
                  </a:lnTo>
                  <a:lnTo>
                    <a:pt x="413" y="5"/>
                  </a:lnTo>
                  <a:lnTo>
                    <a:pt x="413" y="3"/>
                  </a:lnTo>
                  <a:lnTo>
                    <a:pt x="414" y="2"/>
                  </a:lnTo>
                  <a:lnTo>
                    <a:pt x="414" y="1"/>
                  </a:lnTo>
                  <a:lnTo>
                    <a:pt x="415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99" name="Freeform 459">
              <a:extLst>
                <a:ext uri="{FF2B5EF4-FFF2-40B4-BE49-F238E27FC236}">
                  <a16:creationId xmlns:a16="http://schemas.microsoft.com/office/drawing/2014/main" id="{6C1455F7-F2CC-D345-8B33-4622B3F91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6638" y="4019550"/>
              <a:ext cx="39687" cy="131763"/>
            </a:xfrm>
            <a:custGeom>
              <a:avLst/>
              <a:gdLst>
                <a:gd name="T0" fmla="*/ 2147483646 w 49"/>
                <a:gd name="T1" fmla="*/ 2147483646 h 166"/>
                <a:gd name="T2" fmla="*/ 2147483646 w 49"/>
                <a:gd name="T3" fmla="*/ 2147483646 h 166"/>
                <a:gd name="T4" fmla="*/ 2147483646 w 49"/>
                <a:gd name="T5" fmla="*/ 2147483646 h 166"/>
                <a:gd name="T6" fmla="*/ 2147483646 w 49"/>
                <a:gd name="T7" fmla="*/ 2147483646 h 166"/>
                <a:gd name="T8" fmla="*/ 2147483646 w 49"/>
                <a:gd name="T9" fmla="*/ 2147483646 h 166"/>
                <a:gd name="T10" fmla="*/ 2147483646 w 49"/>
                <a:gd name="T11" fmla="*/ 2147483646 h 166"/>
                <a:gd name="T12" fmla="*/ 2147483646 w 49"/>
                <a:gd name="T13" fmla="*/ 2147483646 h 166"/>
                <a:gd name="T14" fmla="*/ 2147483646 w 49"/>
                <a:gd name="T15" fmla="*/ 2147483646 h 166"/>
                <a:gd name="T16" fmla="*/ 2147483646 w 49"/>
                <a:gd name="T17" fmla="*/ 2147483646 h 166"/>
                <a:gd name="T18" fmla="*/ 2147483646 w 49"/>
                <a:gd name="T19" fmla="*/ 2147483646 h 166"/>
                <a:gd name="T20" fmla="*/ 2147483646 w 49"/>
                <a:gd name="T21" fmla="*/ 2147483646 h 166"/>
                <a:gd name="T22" fmla="*/ 2147483646 w 49"/>
                <a:gd name="T23" fmla="*/ 2147483646 h 166"/>
                <a:gd name="T24" fmla="*/ 2147483646 w 49"/>
                <a:gd name="T25" fmla="*/ 2147483646 h 166"/>
                <a:gd name="T26" fmla="*/ 2147483646 w 49"/>
                <a:gd name="T27" fmla="*/ 2147483646 h 166"/>
                <a:gd name="T28" fmla="*/ 2147483646 w 49"/>
                <a:gd name="T29" fmla="*/ 2147483646 h 166"/>
                <a:gd name="T30" fmla="*/ 2147483646 w 49"/>
                <a:gd name="T31" fmla="*/ 2147483646 h 166"/>
                <a:gd name="T32" fmla="*/ 2147483646 w 49"/>
                <a:gd name="T33" fmla="*/ 2147483646 h 166"/>
                <a:gd name="T34" fmla="*/ 2147483646 w 49"/>
                <a:gd name="T35" fmla="*/ 2147483646 h 166"/>
                <a:gd name="T36" fmla="*/ 2147483646 w 49"/>
                <a:gd name="T37" fmla="*/ 2147483646 h 166"/>
                <a:gd name="T38" fmla="*/ 2147483646 w 49"/>
                <a:gd name="T39" fmla="*/ 2147483646 h 166"/>
                <a:gd name="T40" fmla="*/ 2147483646 w 49"/>
                <a:gd name="T41" fmla="*/ 2147483646 h 166"/>
                <a:gd name="T42" fmla="*/ 2147483646 w 49"/>
                <a:gd name="T43" fmla="*/ 2147483646 h 166"/>
                <a:gd name="T44" fmla="*/ 2147483646 w 49"/>
                <a:gd name="T45" fmla="*/ 2147483646 h 166"/>
                <a:gd name="T46" fmla="*/ 2147483646 w 49"/>
                <a:gd name="T47" fmla="*/ 2147483646 h 166"/>
                <a:gd name="T48" fmla="*/ 2147483646 w 49"/>
                <a:gd name="T49" fmla="*/ 2147483646 h 166"/>
                <a:gd name="T50" fmla="*/ 2147483646 w 49"/>
                <a:gd name="T51" fmla="*/ 2147483646 h 166"/>
                <a:gd name="T52" fmla="*/ 2147483646 w 49"/>
                <a:gd name="T53" fmla="*/ 2147483646 h 166"/>
                <a:gd name="T54" fmla="*/ 2147483646 w 49"/>
                <a:gd name="T55" fmla="*/ 2147483646 h 166"/>
                <a:gd name="T56" fmla="*/ 2147483646 w 49"/>
                <a:gd name="T57" fmla="*/ 2147483646 h 166"/>
                <a:gd name="T58" fmla="*/ 2147483646 w 49"/>
                <a:gd name="T59" fmla="*/ 2147483646 h 166"/>
                <a:gd name="T60" fmla="*/ 2147483646 w 49"/>
                <a:gd name="T61" fmla="*/ 2147483646 h 166"/>
                <a:gd name="T62" fmla="*/ 2147483646 w 49"/>
                <a:gd name="T63" fmla="*/ 2147483646 h 166"/>
                <a:gd name="T64" fmla="*/ 2147483646 w 49"/>
                <a:gd name="T65" fmla="*/ 2147483646 h 166"/>
                <a:gd name="T66" fmla="*/ 2147483646 w 49"/>
                <a:gd name="T67" fmla="*/ 2147483646 h 166"/>
                <a:gd name="T68" fmla="*/ 2147483646 w 49"/>
                <a:gd name="T69" fmla="*/ 2147483646 h 166"/>
                <a:gd name="T70" fmla="*/ 2147483646 w 49"/>
                <a:gd name="T71" fmla="*/ 2147483646 h 166"/>
                <a:gd name="T72" fmla="*/ 2147483646 w 49"/>
                <a:gd name="T73" fmla="*/ 2147483646 h 166"/>
                <a:gd name="T74" fmla="*/ 2147483646 w 49"/>
                <a:gd name="T75" fmla="*/ 2147483646 h 166"/>
                <a:gd name="T76" fmla="*/ 2147483646 w 49"/>
                <a:gd name="T77" fmla="*/ 2147483646 h 166"/>
                <a:gd name="T78" fmla="*/ 2147483646 w 49"/>
                <a:gd name="T79" fmla="*/ 2147483646 h 166"/>
                <a:gd name="T80" fmla="*/ 2147483646 w 49"/>
                <a:gd name="T81" fmla="*/ 2147483646 h 166"/>
                <a:gd name="T82" fmla="*/ 2147483646 w 49"/>
                <a:gd name="T83" fmla="*/ 2147483646 h 166"/>
                <a:gd name="T84" fmla="*/ 2147483646 w 49"/>
                <a:gd name="T85" fmla="*/ 2147483646 h 166"/>
                <a:gd name="T86" fmla="*/ 2147483646 w 49"/>
                <a:gd name="T87" fmla="*/ 2147483646 h 166"/>
                <a:gd name="T88" fmla="*/ 2147483646 w 49"/>
                <a:gd name="T89" fmla="*/ 2147483646 h 166"/>
                <a:gd name="T90" fmla="*/ 2147483646 w 49"/>
                <a:gd name="T91" fmla="*/ 2147483646 h 166"/>
                <a:gd name="T92" fmla="*/ 2147483646 w 49"/>
                <a:gd name="T93" fmla="*/ 2147483646 h 166"/>
                <a:gd name="T94" fmla="*/ 2147483646 w 49"/>
                <a:gd name="T95" fmla="*/ 2147483646 h 166"/>
                <a:gd name="T96" fmla="*/ 2147483646 w 49"/>
                <a:gd name="T97" fmla="*/ 2147483646 h 166"/>
                <a:gd name="T98" fmla="*/ 2147483646 w 49"/>
                <a:gd name="T99" fmla="*/ 2147483646 h 166"/>
                <a:gd name="T100" fmla="*/ 2147483646 w 49"/>
                <a:gd name="T101" fmla="*/ 2147483646 h 166"/>
                <a:gd name="T102" fmla="*/ 2147483646 w 49"/>
                <a:gd name="T103" fmla="*/ 2147483646 h 166"/>
                <a:gd name="T104" fmla="*/ 2147483646 w 49"/>
                <a:gd name="T105" fmla="*/ 2147483646 h 166"/>
                <a:gd name="T106" fmla="*/ 2147483646 w 49"/>
                <a:gd name="T107" fmla="*/ 2147483646 h 166"/>
                <a:gd name="T108" fmla="*/ 2147483646 w 49"/>
                <a:gd name="T109" fmla="*/ 2147483646 h 166"/>
                <a:gd name="T110" fmla="*/ 2147483646 w 49"/>
                <a:gd name="T111" fmla="*/ 2147483646 h 166"/>
                <a:gd name="T112" fmla="*/ 2147483646 w 49"/>
                <a:gd name="T113" fmla="*/ 2147483646 h 166"/>
                <a:gd name="T114" fmla="*/ 0 w 49"/>
                <a:gd name="T115" fmla="*/ 0 h 1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9" h="16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3" y="5"/>
                  </a:lnTo>
                  <a:lnTo>
                    <a:pt x="3" y="6"/>
                  </a:lnTo>
                  <a:lnTo>
                    <a:pt x="5" y="7"/>
                  </a:lnTo>
                  <a:lnTo>
                    <a:pt x="5" y="9"/>
                  </a:lnTo>
                  <a:lnTo>
                    <a:pt x="6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11" y="18"/>
                  </a:lnTo>
                  <a:lnTo>
                    <a:pt x="11" y="20"/>
                  </a:lnTo>
                  <a:lnTo>
                    <a:pt x="12" y="21"/>
                  </a:lnTo>
                  <a:lnTo>
                    <a:pt x="12" y="22"/>
                  </a:lnTo>
                  <a:lnTo>
                    <a:pt x="13" y="23"/>
                  </a:lnTo>
                  <a:lnTo>
                    <a:pt x="13" y="25"/>
                  </a:lnTo>
                  <a:lnTo>
                    <a:pt x="13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6" y="30"/>
                  </a:lnTo>
                  <a:lnTo>
                    <a:pt x="16" y="31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7" y="33"/>
                  </a:lnTo>
                  <a:lnTo>
                    <a:pt x="17" y="34"/>
                  </a:lnTo>
                  <a:lnTo>
                    <a:pt x="18" y="36"/>
                  </a:lnTo>
                  <a:lnTo>
                    <a:pt x="18" y="37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0" y="39"/>
                  </a:lnTo>
                  <a:lnTo>
                    <a:pt x="20" y="41"/>
                  </a:lnTo>
                  <a:lnTo>
                    <a:pt x="21" y="41"/>
                  </a:lnTo>
                  <a:lnTo>
                    <a:pt x="21" y="42"/>
                  </a:lnTo>
                  <a:lnTo>
                    <a:pt x="21" y="43"/>
                  </a:lnTo>
                  <a:lnTo>
                    <a:pt x="21" y="44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2" y="47"/>
                  </a:lnTo>
                  <a:lnTo>
                    <a:pt x="23" y="48"/>
                  </a:lnTo>
                  <a:lnTo>
                    <a:pt x="23" y="49"/>
                  </a:lnTo>
                  <a:lnTo>
                    <a:pt x="24" y="51"/>
                  </a:lnTo>
                  <a:lnTo>
                    <a:pt x="24" y="52"/>
                  </a:lnTo>
                  <a:lnTo>
                    <a:pt x="24" y="53"/>
                  </a:lnTo>
                  <a:lnTo>
                    <a:pt x="26" y="54"/>
                  </a:lnTo>
                  <a:lnTo>
                    <a:pt x="26" y="56"/>
                  </a:lnTo>
                  <a:lnTo>
                    <a:pt x="27" y="57"/>
                  </a:lnTo>
                  <a:lnTo>
                    <a:pt x="27" y="58"/>
                  </a:lnTo>
                  <a:lnTo>
                    <a:pt x="27" y="59"/>
                  </a:lnTo>
                  <a:lnTo>
                    <a:pt x="28" y="60"/>
                  </a:lnTo>
                  <a:lnTo>
                    <a:pt x="28" y="62"/>
                  </a:lnTo>
                  <a:lnTo>
                    <a:pt x="28" y="63"/>
                  </a:lnTo>
                  <a:lnTo>
                    <a:pt x="29" y="64"/>
                  </a:lnTo>
                  <a:lnTo>
                    <a:pt x="29" y="65"/>
                  </a:lnTo>
                  <a:lnTo>
                    <a:pt x="29" y="67"/>
                  </a:lnTo>
                  <a:lnTo>
                    <a:pt x="31" y="68"/>
                  </a:lnTo>
                  <a:lnTo>
                    <a:pt x="31" y="69"/>
                  </a:lnTo>
                  <a:lnTo>
                    <a:pt x="31" y="70"/>
                  </a:lnTo>
                  <a:lnTo>
                    <a:pt x="32" y="72"/>
                  </a:lnTo>
                  <a:lnTo>
                    <a:pt x="32" y="73"/>
                  </a:lnTo>
                  <a:lnTo>
                    <a:pt x="32" y="74"/>
                  </a:lnTo>
                  <a:lnTo>
                    <a:pt x="32" y="75"/>
                  </a:lnTo>
                  <a:lnTo>
                    <a:pt x="33" y="75"/>
                  </a:lnTo>
                  <a:lnTo>
                    <a:pt x="33" y="77"/>
                  </a:lnTo>
                  <a:lnTo>
                    <a:pt x="33" y="78"/>
                  </a:lnTo>
                  <a:lnTo>
                    <a:pt x="34" y="79"/>
                  </a:lnTo>
                  <a:lnTo>
                    <a:pt x="34" y="80"/>
                  </a:lnTo>
                  <a:lnTo>
                    <a:pt x="34" y="81"/>
                  </a:lnTo>
                  <a:lnTo>
                    <a:pt x="34" y="83"/>
                  </a:lnTo>
                  <a:lnTo>
                    <a:pt x="36" y="83"/>
                  </a:lnTo>
                  <a:lnTo>
                    <a:pt x="36" y="84"/>
                  </a:lnTo>
                  <a:lnTo>
                    <a:pt x="36" y="85"/>
                  </a:lnTo>
                  <a:lnTo>
                    <a:pt x="36" y="86"/>
                  </a:lnTo>
                  <a:lnTo>
                    <a:pt x="37" y="86"/>
                  </a:lnTo>
                  <a:lnTo>
                    <a:pt x="37" y="88"/>
                  </a:lnTo>
                  <a:lnTo>
                    <a:pt x="37" y="89"/>
                  </a:lnTo>
                  <a:lnTo>
                    <a:pt x="37" y="90"/>
                  </a:lnTo>
                  <a:lnTo>
                    <a:pt x="38" y="91"/>
                  </a:lnTo>
                  <a:lnTo>
                    <a:pt x="38" y="93"/>
                  </a:lnTo>
                  <a:lnTo>
                    <a:pt x="38" y="94"/>
                  </a:lnTo>
                  <a:lnTo>
                    <a:pt x="39" y="95"/>
                  </a:lnTo>
                  <a:lnTo>
                    <a:pt x="39" y="96"/>
                  </a:lnTo>
                  <a:lnTo>
                    <a:pt x="39" y="98"/>
                  </a:lnTo>
                  <a:lnTo>
                    <a:pt x="39" y="99"/>
                  </a:lnTo>
                  <a:lnTo>
                    <a:pt x="41" y="99"/>
                  </a:lnTo>
                  <a:lnTo>
                    <a:pt x="41" y="100"/>
                  </a:lnTo>
                  <a:lnTo>
                    <a:pt x="41" y="101"/>
                  </a:lnTo>
                  <a:lnTo>
                    <a:pt x="41" y="103"/>
                  </a:lnTo>
                  <a:lnTo>
                    <a:pt x="42" y="104"/>
                  </a:lnTo>
                  <a:lnTo>
                    <a:pt x="42" y="105"/>
                  </a:lnTo>
                  <a:lnTo>
                    <a:pt x="43" y="106"/>
                  </a:lnTo>
                  <a:lnTo>
                    <a:pt x="43" y="107"/>
                  </a:lnTo>
                  <a:lnTo>
                    <a:pt x="43" y="109"/>
                  </a:lnTo>
                  <a:lnTo>
                    <a:pt x="43" y="110"/>
                  </a:lnTo>
                  <a:lnTo>
                    <a:pt x="44" y="111"/>
                  </a:lnTo>
                  <a:lnTo>
                    <a:pt x="44" y="112"/>
                  </a:lnTo>
                  <a:lnTo>
                    <a:pt x="44" y="114"/>
                  </a:lnTo>
                  <a:lnTo>
                    <a:pt x="44" y="115"/>
                  </a:lnTo>
                  <a:lnTo>
                    <a:pt x="46" y="116"/>
                  </a:lnTo>
                  <a:lnTo>
                    <a:pt x="46" y="117"/>
                  </a:lnTo>
                  <a:lnTo>
                    <a:pt x="46" y="119"/>
                  </a:lnTo>
                  <a:lnTo>
                    <a:pt x="46" y="120"/>
                  </a:lnTo>
                  <a:lnTo>
                    <a:pt x="46" y="121"/>
                  </a:lnTo>
                  <a:lnTo>
                    <a:pt x="46" y="122"/>
                  </a:lnTo>
                  <a:lnTo>
                    <a:pt x="46" y="124"/>
                  </a:lnTo>
                  <a:lnTo>
                    <a:pt x="46" y="125"/>
                  </a:lnTo>
                  <a:lnTo>
                    <a:pt x="46" y="126"/>
                  </a:lnTo>
                  <a:lnTo>
                    <a:pt x="47" y="127"/>
                  </a:lnTo>
                  <a:lnTo>
                    <a:pt x="47" y="128"/>
                  </a:lnTo>
                  <a:lnTo>
                    <a:pt x="47" y="130"/>
                  </a:lnTo>
                  <a:lnTo>
                    <a:pt x="47" y="131"/>
                  </a:lnTo>
                  <a:lnTo>
                    <a:pt x="47" y="132"/>
                  </a:lnTo>
                  <a:lnTo>
                    <a:pt x="47" y="133"/>
                  </a:lnTo>
                  <a:lnTo>
                    <a:pt x="47" y="135"/>
                  </a:lnTo>
                  <a:lnTo>
                    <a:pt x="47" y="136"/>
                  </a:lnTo>
                  <a:lnTo>
                    <a:pt x="47" y="137"/>
                  </a:lnTo>
                  <a:lnTo>
                    <a:pt x="47" y="138"/>
                  </a:lnTo>
                  <a:lnTo>
                    <a:pt x="48" y="138"/>
                  </a:lnTo>
                  <a:lnTo>
                    <a:pt x="48" y="140"/>
                  </a:lnTo>
                  <a:lnTo>
                    <a:pt x="48" y="141"/>
                  </a:lnTo>
                  <a:lnTo>
                    <a:pt x="48" y="142"/>
                  </a:lnTo>
                  <a:lnTo>
                    <a:pt x="48" y="143"/>
                  </a:lnTo>
                  <a:lnTo>
                    <a:pt x="48" y="145"/>
                  </a:lnTo>
                  <a:lnTo>
                    <a:pt x="48" y="146"/>
                  </a:lnTo>
                  <a:lnTo>
                    <a:pt x="49" y="146"/>
                  </a:lnTo>
                  <a:lnTo>
                    <a:pt x="49" y="147"/>
                  </a:lnTo>
                  <a:lnTo>
                    <a:pt x="49" y="148"/>
                  </a:lnTo>
                  <a:lnTo>
                    <a:pt x="49" y="150"/>
                  </a:lnTo>
                  <a:lnTo>
                    <a:pt x="49" y="151"/>
                  </a:lnTo>
                  <a:lnTo>
                    <a:pt x="49" y="152"/>
                  </a:lnTo>
                  <a:lnTo>
                    <a:pt x="49" y="153"/>
                  </a:lnTo>
                  <a:lnTo>
                    <a:pt x="49" y="154"/>
                  </a:lnTo>
                  <a:lnTo>
                    <a:pt x="49" y="156"/>
                  </a:lnTo>
                  <a:lnTo>
                    <a:pt x="49" y="157"/>
                  </a:lnTo>
                  <a:lnTo>
                    <a:pt x="49" y="158"/>
                  </a:lnTo>
                  <a:lnTo>
                    <a:pt x="49" y="159"/>
                  </a:lnTo>
                  <a:lnTo>
                    <a:pt x="49" y="161"/>
                  </a:lnTo>
                  <a:lnTo>
                    <a:pt x="49" y="162"/>
                  </a:lnTo>
                  <a:lnTo>
                    <a:pt x="49" y="163"/>
                  </a:lnTo>
                  <a:lnTo>
                    <a:pt x="49" y="164"/>
                  </a:lnTo>
                  <a:lnTo>
                    <a:pt x="49" y="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00" name="Freeform 460">
              <a:extLst>
                <a:ext uri="{FF2B5EF4-FFF2-40B4-BE49-F238E27FC236}">
                  <a16:creationId xmlns:a16="http://schemas.microsoft.com/office/drawing/2014/main" id="{6A766439-AF99-4E44-A99A-442291578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6638" y="4019550"/>
              <a:ext cx="39687" cy="131763"/>
            </a:xfrm>
            <a:custGeom>
              <a:avLst/>
              <a:gdLst>
                <a:gd name="T0" fmla="*/ 2147483646 w 49"/>
                <a:gd name="T1" fmla="*/ 2147483646 h 166"/>
                <a:gd name="T2" fmla="*/ 2147483646 w 49"/>
                <a:gd name="T3" fmla="*/ 2147483646 h 166"/>
                <a:gd name="T4" fmla="*/ 2147483646 w 49"/>
                <a:gd name="T5" fmla="*/ 2147483646 h 166"/>
                <a:gd name="T6" fmla="*/ 2147483646 w 49"/>
                <a:gd name="T7" fmla="*/ 2147483646 h 166"/>
                <a:gd name="T8" fmla="*/ 2147483646 w 49"/>
                <a:gd name="T9" fmla="*/ 2147483646 h 166"/>
                <a:gd name="T10" fmla="*/ 2147483646 w 49"/>
                <a:gd name="T11" fmla="*/ 2147483646 h 166"/>
                <a:gd name="T12" fmla="*/ 2147483646 w 49"/>
                <a:gd name="T13" fmla="*/ 2147483646 h 166"/>
                <a:gd name="T14" fmla="*/ 2147483646 w 49"/>
                <a:gd name="T15" fmla="*/ 2147483646 h 166"/>
                <a:gd name="T16" fmla="*/ 2147483646 w 49"/>
                <a:gd name="T17" fmla="*/ 2147483646 h 166"/>
                <a:gd name="T18" fmla="*/ 2147483646 w 49"/>
                <a:gd name="T19" fmla="*/ 2147483646 h 166"/>
                <a:gd name="T20" fmla="*/ 2147483646 w 49"/>
                <a:gd name="T21" fmla="*/ 2147483646 h 166"/>
                <a:gd name="T22" fmla="*/ 2147483646 w 49"/>
                <a:gd name="T23" fmla="*/ 2147483646 h 166"/>
                <a:gd name="T24" fmla="*/ 2147483646 w 49"/>
                <a:gd name="T25" fmla="*/ 2147483646 h 166"/>
                <a:gd name="T26" fmla="*/ 2147483646 w 49"/>
                <a:gd name="T27" fmla="*/ 2147483646 h 166"/>
                <a:gd name="T28" fmla="*/ 2147483646 w 49"/>
                <a:gd name="T29" fmla="*/ 2147483646 h 166"/>
                <a:gd name="T30" fmla="*/ 2147483646 w 49"/>
                <a:gd name="T31" fmla="*/ 2147483646 h 166"/>
                <a:gd name="T32" fmla="*/ 2147483646 w 49"/>
                <a:gd name="T33" fmla="*/ 2147483646 h 166"/>
                <a:gd name="T34" fmla="*/ 2147483646 w 49"/>
                <a:gd name="T35" fmla="*/ 2147483646 h 166"/>
                <a:gd name="T36" fmla="*/ 2147483646 w 49"/>
                <a:gd name="T37" fmla="*/ 2147483646 h 166"/>
                <a:gd name="T38" fmla="*/ 2147483646 w 49"/>
                <a:gd name="T39" fmla="*/ 2147483646 h 166"/>
                <a:gd name="T40" fmla="*/ 2147483646 w 49"/>
                <a:gd name="T41" fmla="*/ 2147483646 h 166"/>
                <a:gd name="T42" fmla="*/ 2147483646 w 49"/>
                <a:gd name="T43" fmla="*/ 2147483646 h 166"/>
                <a:gd name="T44" fmla="*/ 2147483646 w 49"/>
                <a:gd name="T45" fmla="*/ 2147483646 h 166"/>
                <a:gd name="T46" fmla="*/ 2147483646 w 49"/>
                <a:gd name="T47" fmla="*/ 2147483646 h 166"/>
                <a:gd name="T48" fmla="*/ 2147483646 w 49"/>
                <a:gd name="T49" fmla="*/ 2147483646 h 166"/>
                <a:gd name="T50" fmla="*/ 2147483646 w 49"/>
                <a:gd name="T51" fmla="*/ 2147483646 h 166"/>
                <a:gd name="T52" fmla="*/ 2147483646 w 49"/>
                <a:gd name="T53" fmla="*/ 2147483646 h 166"/>
                <a:gd name="T54" fmla="*/ 2147483646 w 49"/>
                <a:gd name="T55" fmla="*/ 2147483646 h 166"/>
                <a:gd name="T56" fmla="*/ 2147483646 w 49"/>
                <a:gd name="T57" fmla="*/ 2147483646 h 166"/>
                <a:gd name="T58" fmla="*/ 2147483646 w 49"/>
                <a:gd name="T59" fmla="*/ 2147483646 h 166"/>
                <a:gd name="T60" fmla="*/ 2147483646 w 49"/>
                <a:gd name="T61" fmla="*/ 2147483646 h 166"/>
                <a:gd name="T62" fmla="*/ 2147483646 w 49"/>
                <a:gd name="T63" fmla="*/ 2147483646 h 166"/>
                <a:gd name="T64" fmla="*/ 2147483646 w 49"/>
                <a:gd name="T65" fmla="*/ 2147483646 h 166"/>
                <a:gd name="T66" fmla="*/ 2147483646 w 49"/>
                <a:gd name="T67" fmla="*/ 2147483646 h 166"/>
                <a:gd name="T68" fmla="*/ 2147483646 w 49"/>
                <a:gd name="T69" fmla="*/ 2147483646 h 166"/>
                <a:gd name="T70" fmla="*/ 2147483646 w 49"/>
                <a:gd name="T71" fmla="*/ 2147483646 h 166"/>
                <a:gd name="T72" fmla="*/ 2147483646 w 49"/>
                <a:gd name="T73" fmla="*/ 2147483646 h 166"/>
                <a:gd name="T74" fmla="*/ 2147483646 w 49"/>
                <a:gd name="T75" fmla="*/ 2147483646 h 166"/>
                <a:gd name="T76" fmla="*/ 2147483646 w 49"/>
                <a:gd name="T77" fmla="*/ 2147483646 h 166"/>
                <a:gd name="T78" fmla="*/ 2147483646 w 49"/>
                <a:gd name="T79" fmla="*/ 2147483646 h 166"/>
                <a:gd name="T80" fmla="*/ 2147483646 w 49"/>
                <a:gd name="T81" fmla="*/ 2147483646 h 166"/>
                <a:gd name="T82" fmla="*/ 2147483646 w 49"/>
                <a:gd name="T83" fmla="*/ 2147483646 h 166"/>
                <a:gd name="T84" fmla="*/ 2147483646 w 49"/>
                <a:gd name="T85" fmla="*/ 2147483646 h 166"/>
                <a:gd name="T86" fmla="*/ 2147483646 w 49"/>
                <a:gd name="T87" fmla="*/ 2147483646 h 166"/>
                <a:gd name="T88" fmla="*/ 2147483646 w 49"/>
                <a:gd name="T89" fmla="*/ 2147483646 h 166"/>
                <a:gd name="T90" fmla="*/ 2147483646 w 49"/>
                <a:gd name="T91" fmla="*/ 2147483646 h 166"/>
                <a:gd name="T92" fmla="*/ 2147483646 w 49"/>
                <a:gd name="T93" fmla="*/ 2147483646 h 166"/>
                <a:gd name="T94" fmla="*/ 2147483646 w 49"/>
                <a:gd name="T95" fmla="*/ 2147483646 h 166"/>
                <a:gd name="T96" fmla="*/ 2147483646 w 49"/>
                <a:gd name="T97" fmla="*/ 2147483646 h 166"/>
                <a:gd name="T98" fmla="*/ 2147483646 w 49"/>
                <a:gd name="T99" fmla="*/ 2147483646 h 166"/>
                <a:gd name="T100" fmla="*/ 2147483646 w 49"/>
                <a:gd name="T101" fmla="*/ 2147483646 h 166"/>
                <a:gd name="T102" fmla="*/ 2147483646 w 49"/>
                <a:gd name="T103" fmla="*/ 2147483646 h 166"/>
                <a:gd name="T104" fmla="*/ 2147483646 w 49"/>
                <a:gd name="T105" fmla="*/ 2147483646 h 166"/>
                <a:gd name="T106" fmla="*/ 2147483646 w 49"/>
                <a:gd name="T107" fmla="*/ 2147483646 h 166"/>
                <a:gd name="T108" fmla="*/ 2147483646 w 49"/>
                <a:gd name="T109" fmla="*/ 2147483646 h 166"/>
                <a:gd name="T110" fmla="*/ 2147483646 w 49"/>
                <a:gd name="T111" fmla="*/ 2147483646 h 166"/>
                <a:gd name="T112" fmla="*/ 2147483646 w 49"/>
                <a:gd name="T113" fmla="*/ 2147483646 h 1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9" h="16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3" y="5"/>
                  </a:lnTo>
                  <a:lnTo>
                    <a:pt x="3" y="6"/>
                  </a:lnTo>
                  <a:lnTo>
                    <a:pt x="5" y="7"/>
                  </a:lnTo>
                  <a:lnTo>
                    <a:pt x="5" y="9"/>
                  </a:lnTo>
                  <a:lnTo>
                    <a:pt x="6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11" y="18"/>
                  </a:lnTo>
                  <a:lnTo>
                    <a:pt x="11" y="20"/>
                  </a:lnTo>
                  <a:lnTo>
                    <a:pt x="12" y="21"/>
                  </a:lnTo>
                  <a:lnTo>
                    <a:pt x="12" y="22"/>
                  </a:lnTo>
                  <a:lnTo>
                    <a:pt x="13" y="23"/>
                  </a:lnTo>
                  <a:lnTo>
                    <a:pt x="13" y="25"/>
                  </a:lnTo>
                  <a:lnTo>
                    <a:pt x="13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6" y="30"/>
                  </a:lnTo>
                  <a:lnTo>
                    <a:pt x="16" y="31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7" y="33"/>
                  </a:lnTo>
                  <a:lnTo>
                    <a:pt x="17" y="34"/>
                  </a:lnTo>
                  <a:lnTo>
                    <a:pt x="18" y="36"/>
                  </a:lnTo>
                  <a:lnTo>
                    <a:pt x="18" y="37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0" y="39"/>
                  </a:lnTo>
                  <a:lnTo>
                    <a:pt x="20" y="41"/>
                  </a:lnTo>
                  <a:lnTo>
                    <a:pt x="21" y="41"/>
                  </a:lnTo>
                  <a:lnTo>
                    <a:pt x="21" y="42"/>
                  </a:lnTo>
                  <a:lnTo>
                    <a:pt x="21" y="43"/>
                  </a:lnTo>
                  <a:lnTo>
                    <a:pt x="21" y="44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2" y="47"/>
                  </a:lnTo>
                  <a:lnTo>
                    <a:pt x="23" y="48"/>
                  </a:lnTo>
                  <a:lnTo>
                    <a:pt x="23" y="49"/>
                  </a:lnTo>
                  <a:lnTo>
                    <a:pt x="24" y="51"/>
                  </a:lnTo>
                  <a:lnTo>
                    <a:pt x="24" y="52"/>
                  </a:lnTo>
                  <a:lnTo>
                    <a:pt x="24" y="53"/>
                  </a:lnTo>
                  <a:lnTo>
                    <a:pt x="26" y="54"/>
                  </a:lnTo>
                  <a:lnTo>
                    <a:pt x="26" y="56"/>
                  </a:lnTo>
                  <a:lnTo>
                    <a:pt x="27" y="57"/>
                  </a:lnTo>
                  <a:lnTo>
                    <a:pt x="27" y="58"/>
                  </a:lnTo>
                  <a:lnTo>
                    <a:pt x="27" y="59"/>
                  </a:lnTo>
                  <a:lnTo>
                    <a:pt x="28" y="60"/>
                  </a:lnTo>
                  <a:lnTo>
                    <a:pt x="28" y="62"/>
                  </a:lnTo>
                  <a:lnTo>
                    <a:pt x="28" y="63"/>
                  </a:lnTo>
                  <a:lnTo>
                    <a:pt x="29" y="64"/>
                  </a:lnTo>
                  <a:lnTo>
                    <a:pt x="29" y="65"/>
                  </a:lnTo>
                  <a:lnTo>
                    <a:pt x="29" y="67"/>
                  </a:lnTo>
                  <a:lnTo>
                    <a:pt x="31" y="68"/>
                  </a:lnTo>
                  <a:lnTo>
                    <a:pt x="31" y="69"/>
                  </a:lnTo>
                  <a:lnTo>
                    <a:pt x="31" y="70"/>
                  </a:lnTo>
                  <a:lnTo>
                    <a:pt x="32" y="72"/>
                  </a:lnTo>
                  <a:lnTo>
                    <a:pt x="32" y="73"/>
                  </a:lnTo>
                  <a:lnTo>
                    <a:pt x="32" y="74"/>
                  </a:lnTo>
                  <a:lnTo>
                    <a:pt x="32" y="75"/>
                  </a:lnTo>
                  <a:lnTo>
                    <a:pt x="33" y="75"/>
                  </a:lnTo>
                  <a:lnTo>
                    <a:pt x="33" y="77"/>
                  </a:lnTo>
                  <a:lnTo>
                    <a:pt x="33" y="78"/>
                  </a:lnTo>
                  <a:lnTo>
                    <a:pt x="34" y="79"/>
                  </a:lnTo>
                  <a:lnTo>
                    <a:pt x="34" y="80"/>
                  </a:lnTo>
                  <a:lnTo>
                    <a:pt x="34" y="81"/>
                  </a:lnTo>
                  <a:lnTo>
                    <a:pt x="34" y="83"/>
                  </a:lnTo>
                  <a:lnTo>
                    <a:pt x="36" y="83"/>
                  </a:lnTo>
                  <a:lnTo>
                    <a:pt x="36" y="84"/>
                  </a:lnTo>
                  <a:lnTo>
                    <a:pt x="36" y="85"/>
                  </a:lnTo>
                  <a:lnTo>
                    <a:pt x="36" y="86"/>
                  </a:lnTo>
                  <a:lnTo>
                    <a:pt x="37" y="86"/>
                  </a:lnTo>
                  <a:lnTo>
                    <a:pt x="37" y="88"/>
                  </a:lnTo>
                  <a:lnTo>
                    <a:pt x="37" y="89"/>
                  </a:lnTo>
                  <a:lnTo>
                    <a:pt x="37" y="90"/>
                  </a:lnTo>
                  <a:lnTo>
                    <a:pt x="38" y="91"/>
                  </a:lnTo>
                  <a:lnTo>
                    <a:pt x="38" y="93"/>
                  </a:lnTo>
                  <a:lnTo>
                    <a:pt x="38" y="94"/>
                  </a:lnTo>
                  <a:lnTo>
                    <a:pt x="39" y="95"/>
                  </a:lnTo>
                  <a:lnTo>
                    <a:pt x="39" y="96"/>
                  </a:lnTo>
                  <a:lnTo>
                    <a:pt x="39" y="98"/>
                  </a:lnTo>
                  <a:lnTo>
                    <a:pt x="39" y="99"/>
                  </a:lnTo>
                  <a:lnTo>
                    <a:pt x="41" y="99"/>
                  </a:lnTo>
                  <a:lnTo>
                    <a:pt x="41" y="100"/>
                  </a:lnTo>
                  <a:lnTo>
                    <a:pt x="41" y="101"/>
                  </a:lnTo>
                  <a:lnTo>
                    <a:pt x="41" y="103"/>
                  </a:lnTo>
                  <a:lnTo>
                    <a:pt x="42" y="104"/>
                  </a:lnTo>
                  <a:lnTo>
                    <a:pt x="42" y="105"/>
                  </a:lnTo>
                  <a:lnTo>
                    <a:pt x="43" y="106"/>
                  </a:lnTo>
                  <a:lnTo>
                    <a:pt x="43" y="107"/>
                  </a:lnTo>
                  <a:lnTo>
                    <a:pt x="43" y="109"/>
                  </a:lnTo>
                  <a:lnTo>
                    <a:pt x="43" y="110"/>
                  </a:lnTo>
                  <a:lnTo>
                    <a:pt x="44" y="111"/>
                  </a:lnTo>
                  <a:lnTo>
                    <a:pt x="44" y="112"/>
                  </a:lnTo>
                  <a:lnTo>
                    <a:pt x="44" y="114"/>
                  </a:lnTo>
                  <a:lnTo>
                    <a:pt x="44" y="115"/>
                  </a:lnTo>
                  <a:lnTo>
                    <a:pt x="46" y="116"/>
                  </a:lnTo>
                  <a:lnTo>
                    <a:pt x="46" y="117"/>
                  </a:lnTo>
                  <a:lnTo>
                    <a:pt x="46" y="119"/>
                  </a:lnTo>
                  <a:lnTo>
                    <a:pt x="46" y="120"/>
                  </a:lnTo>
                  <a:lnTo>
                    <a:pt x="46" y="121"/>
                  </a:lnTo>
                  <a:lnTo>
                    <a:pt x="46" y="122"/>
                  </a:lnTo>
                  <a:lnTo>
                    <a:pt x="46" y="124"/>
                  </a:lnTo>
                  <a:lnTo>
                    <a:pt x="46" y="125"/>
                  </a:lnTo>
                  <a:lnTo>
                    <a:pt x="46" y="126"/>
                  </a:lnTo>
                  <a:lnTo>
                    <a:pt x="47" y="127"/>
                  </a:lnTo>
                  <a:lnTo>
                    <a:pt x="47" y="128"/>
                  </a:lnTo>
                  <a:lnTo>
                    <a:pt x="47" y="130"/>
                  </a:lnTo>
                  <a:lnTo>
                    <a:pt x="47" y="131"/>
                  </a:lnTo>
                  <a:lnTo>
                    <a:pt x="47" y="132"/>
                  </a:lnTo>
                  <a:lnTo>
                    <a:pt x="47" y="133"/>
                  </a:lnTo>
                  <a:lnTo>
                    <a:pt x="47" y="135"/>
                  </a:lnTo>
                  <a:lnTo>
                    <a:pt x="47" y="136"/>
                  </a:lnTo>
                  <a:lnTo>
                    <a:pt x="47" y="137"/>
                  </a:lnTo>
                  <a:lnTo>
                    <a:pt x="47" y="138"/>
                  </a:lnTo>
                  <a:lnTo>
                    <a:pt x="48" y="138"/>
                  </a:lnTo>
                  <a:lnTo>
                    <a:pt x="48" y="140"/>
                  </a:lnTo>
                  <a:lnTo>
                    <a:pt x="48" y="141"/>
                  </a:lnTo>
                  <a:lnTo>
                    <a:pt x="48" y="142"/>
                  </a:lnTo>
                  <a:lnTo>
                    <a:pt x="48" y="143"/>
                  </a:lnTo>
                  <a:lnTo>
                    <a:pt x="48" y="145"/>
                  </a:lnTo>
                  <a:lnTo>
                    <a:pt x="48" y="146"/>
                  </a:lnTo>
                  <a:lnTo>
                    <a:pt x="49" y="146"/>
                  </a:lnTo>
                  <a:lnTo>
                    <a:pt x="49" y="147"/>
                  </a:lnTo>
                  <a:lnTo>
                    <a:pt x="49" y="148"/>
                  </a:lnTo>
                  <a:lnTo>
                    <a:pt x="49" y="150"/>
                  </a:lnTo>
                  <a:lnTo>
                    <a:pt x="49" y="151"/>
                  </a:lnTo>
                  <a:lnTo>
                    <a:pt x="49" y="152"/>
                  </a:lnTo>
                  <a:lnTo>
                    <a:pt x="49" y="153"/>
                  </a:lnTo>
                  <a:lnTo>
                    <a:pt x="49" y="154"/>
                  </a:lnTo>
                  <a:lnTo>
                    <a:pt x="49" y="156"/>
                  </a:lnTo>
                  <a:lnTo>
                    <a:pt x="49" y="157"/>
                  </a:lnTo>
                  <a:lnTo>
                    <a:pt x="49" y="158"/>
                  </a:lnTo>
                  <a:lnTo>
                    <a:pt x="49" y="159"/>
                  </a:lnTo>
                  <a:lnTo>
                    <a:pt x="49" y="161"/>
                  </a:lnTo>
                  <a:lnTo>
                    <a:pt x="49" y="162"/>
                  </a:lnTo>
                  <a:lnTo>
                    <a:pt x="49" y="163"/>
                  </a:lnTo>
                  <a:lnTo>
                    <a:pt x="49" y="164"/>
                  </a:lnTo>
                  <a:lnTo>
                    <a:pt x="49" y="166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01" name="Freeform 461">
              <a:extLst>
                <a:ext uri="{FF2B5EF4-FFF2-40B4-BE49-F238E27FC236}">
                  <a16:creationId xmlns:a16="http://schemas.microsoft.com/office/drawing/2014/main" id="{00FCFE1D-4698-644A-9D02-00CF4A193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6638" y="4151313"/>
              <a:ext cx="39687" cy="131762"/>
            </a:xfrm>
            <a:custGeom>
              <a:avLst/>
              <a:gdLst>
                <a:gd name="T0" fmla="*/ 2147483646 w 49"/>
                <a:gd name="T1" fmla="*/ 2147483646 h 166"/>
                <a:gd name="T2" fmla="*/ 2147483646 w 49"/>
                <a:gd name="T3" fmla="*/ 2147483646 h 166"/>
                <a:gd name="T4" fmla="*/ 2147483646 w 49"/>
                <a:gd name="T5" fmla="*/ 2147483646 h 166"/>
                <a:gd name="T6" fmla="*/ 2147483646 w 49"/>
                <a:gd name="T7" fmla="*/ 2147483646 h 166"/>
                <a:gd name="T8" fmla="*/ 2147483646 w 49"/>
                <a:gd name="T9" fmla="*/ 2147483646 h 166"/>
                <a:gd name="T10" fmla="*/ 2147483646 w 49"/>
                <a:gd name="T11" fmla="*/ 2147483646 h 166"/>
                <a:gd name="T12" fmla="*/ 2147483646 w 49"/>
                <a:gd name="T13" fmla="*/ 2147483646 h 166"/>
                <a:gd name="T14" fmla="*/ 2147483646 w 49"/>
                <a:gd name="T15" fmla="*/ 2147483646 h 166"/>
                <a:gd name="T16" fmla="*/ 2147483646 w 49"/>
                <a:gd name="T17" fmla="*/ 2147483646 h 166"/>
                <a:gd name="T18" fmla="*/ 2147483646 w 49"/>
                <a:gd name="T19" fmla="*/ 2147483646 h 166"/>
                <a:gd name="T20" fmla="*/ 2147483646 w 49"/>
                <a:gd name="T21" fmla="*/ 2147483646 h 166"/>
                <a:gd name="T22" fmla="*/ 2147483646 w 49"/>
                <a:gd name="T23" fmla="*/ 2147483646 h 166"/>
                <a:gd name="T24" fmla="*/ 2147483646 w 49"/>
                <a:gd name="T25" fmla="*/ 2147483646 h 166"/>
                <a:gd name="T26" fmla="*/ 2147483646 w 49"/>
                <a:gd name="T27" fmla="*/ 2147483646 h 166"/>
                <a:gd name="T28" fmla="*/ 2147483646 w 49"/>
                <a:gd name="T29" fmla="*/ 2147483646 h 166"/>
                <a:gd name="T30" fmla="*/ 2147483646 w 49"/>
                <a:gd name="T31" fmla="*/ 2147483646 h 166"/>
                <a:gd name="T32" fmla="*/ 2147483646 w 49"/>
                <a:gd name="T33" fmla="*/ 2147483646 h 166"/>
                <a:gd name="T34" fmla="*/ 2147483646 w 49"/>
                <a:gd name="T35" fmla="*/ 2147483646 h 166"/>
                <a:gd name="T36" fmla="*/ 2147483646 w 49"/>
                <a:gd name="T37" fmla="*/ 2147483646 h 166"/>
                <a:gd name="T38" fmla="*/ 2147483646 w 49"/>
                <a:gd name="T39" fmla="*/ 2147483646 h 166"/>
                <a:gd name="T40" fmla="*/ 2147483646 w 49"/>
                <a:gd name="T41" fmla="*/ 2147483646 h 166"/>
                <a:gd name="T42" fmla="*/ 2147483646 w 49"/>
                <a:gd name="T43" fmla="*/ 2147483646 h 166"/>
                <a:gd name="T44" fmla="*/ 2147483646 w 49"/>
                <a:gd name="T45" fmla="*/ 2147483646 h 166"/>
                <a:gd name="T46" fmla="*/ 2147483646 w 49"/>
                <a:gd name="T47" fmla="*/ 2147483646 h 166"/>
                <a:gd name="T48" fmla="*/ 2147483646 w 49"/>
                <a:gd name="T49" fmla="*/ 2147483646 h 166"/>
                <a:gd name="T50" fmla="*/ 2147483646 w 49"/>
                <a:gd name="T51" fmla="*/ 2147483646 h 166"/>
                <a:gd name="T52" fmla="*/ 2147483646 w 49"/>
                <a:gd name="T53" fmla="*/ 2147483646 h 166"/>
                <a:gd name="T54" fmla="*/ 2147483646 w 49"/>
                <a:gd name="T55" fmla="*/ 2147483646 h 166"/>
                <a:gd name="T56" fmla="*/ 2147483646 w 49"/>
                <a:gd name="T57" fmla="*/ 2147483646 h 166"/>
                <a:gd name="T58" fmla="*/ 2147483646 w 49"/>
                <a:gd name="T59" fmla="*/ 2147483646 h 166"/>
                <a:gd name="T60" fmla="*/ 2147483646 w 49"/>
                <a:gd name="T61" fmla="*/ 2147483646 h 166"/>
                <a:gd name="T62" fmla="*/ 2147483646 w 49"/>
                <a:gd name="T63" fmla="*/ 2147483646 h 166"/>
                <a:gd name="T64" fmla="*/ 2147483646 w 49"/>
                <a:gd name="T65" fmla="*/ 2147483646 h 166"/>
                <a:gd name="T66" fmla="*/ 2147483646 w 49"/>
                <a:gd name="T67" fmla="*/ 2147483646 h 166"/>
                <a:gd name="T68" fmla="*/ 2147483646 w 49"/>
                <a:gd name="T69" fmla="*/ 2147483646 h 166"/>
                <a:gd name="T70" fmla="*/ 2147483646 w 49"/>
                <a:gd name="T71" fmla="*/ 2147483646 h 166"/>
                <a:gd name="T72" fmla="*/ 2147483646 w 49"/>
                <a:gd name="T73" fmla="*/ 2147483646 h 166"/>
                <a:gd name="T74" fmla="*/ 2147483646 w 49"/>
                <a:gd name="T75" fmla="*/ 2147483646 h 166"/>
                <a:gd name="T76" fmla="*/ 2147483646 w 49"/>
                <a:gd name="T77" fmla="*/ 2147483646 h 166"/>
                <a:gd name="T78" fmla="*/ 2147483646 w 49"/>
                <a:gd name="T79" fmla="*/ 2147483646 h 166"/>
                <a:gd name="T80" fmla="*/ 2147483646 w 49"/>
                <a:gd name="T81" fmla="*/ 2147483646 h 166"/>
                <a:gd name="T82" fmla="*/ 2147483646 w 49"/>
                <a:gd name="T83" fmla="*/ 2147483646 h 166"/>
                <a:gd name="T84" fmla="*/ 2147483646 w 49"/>
                <a:gd name="T85" fmla="*/ 2147483646 h 166"/>
                <a:gd name="T86" fmla="*/ 2147483646 w 49"/>
                <a:gd name="T87" fmla="*/ 2147483646 h 166"/>
                <a:gd name="T88" fmla="*/ 2147483646 w 49"/>
                <a:gd name="T89" fmla="*/ 2147483646 h 166"/>
                <a:gd name="T90" fmla="*/ 2147483646 w 49"/>
                <a:gd name="T91" fmla="*/ 2147483646 h 166"/>
                <a:gd name="T92" fmla="*/ 2147483646 w 49"/>
                <a:gd name="T93" fmla="*/ 2147483646 h 166"/>
                <a:gd name="T94" fmla="*/ 2147483646 w 49"/>
                <a:gd name="T95" fmla="*/ 2147483646 h 166"/>
                <a:gd name="T96" fmla="*/ 2147483646 w 49"/>
                <a:gd name="T97" fmla="*/ 2147483646 h 166"/>
                <a:gd name="T98" fmla="*/ 2147483646 w 49"/>
                <a:gd name="T99" fmla="*/ 2147483646 h 166"/>
                <a:gd name="T100" fmla="*/ 2147483646 w 49"/>
                <a:gd name="T101" fmla="*/ 2147483646 h 166"/>
                <a:gd name="T102" fmla="*/ 2147483646 w 49"/>
                <a:gd name="T103" fmla="*/ 2147483646 h 166"/>
                <a:gd name="T104" fmla="*/ 2147483646 w 49"/>
                <a:gd name="T105" fmla="*/ 2147483646 h 166"/>
                <a:gd name="T106" fmla="*/ 2147483646 w 49"/>
                <a:gd name="T107" fmla="*/ 2147483646 h 166"/>
                <a:gd name="T108" fmla="*/ 2147483646 w 49"/>
                <a:gd name="T109" fmla="*/ 2147483646 h 166"/>
                <a:gd name="T110" fmla="*/ 2147483646 w 49"/>
                <a:gd name="T111" fmla="*/ 2147483646 h 166"/>
                <a:gd name="T112" fmla="*/ 2147483646 w 49"/>
                <a:gd name="T113" fmla="*/ 2147483646 h 166"/>
                <a:gd name="T114" fmla="*/ 0 w 49"/>
                <a:gd name="T115" fmla="*/ 2147483646 h 1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9" h="166">
                  <a:moveTo>
                    <a:pt x="0" y="166"/>
                  </a:moveTo>
                  <a:lnTo>
                    <a:pt x="1" y="165"/>
                  </a:lnTo>
                  <a:lnTo>
                    <a:pt x="2" y="164"/>
                  </a:lnTo>
                  <a:lnTo>
                    <a:pt x="3" y="161"/>
                  </a:lnTo>
                  <a:lnTo>
                    <a:pt x="3" y="160"/>
                  </a:lnTo>
                  <a:lnTo>
                    <a:pt x="5" y="159"/>
                  </a:lnTo>
                  <a:lnTo>
                    <a:pt x="5" y="157"/>
                  </a:lnTo>
                  <a:lnTo>
                    <a:pt x="6" y="156"/>
                  </a:lnTo>
                  <a:lnTo>
                    <a:pt x="7" y="155"/>
                  </a:lnTo>
                  <a:lnTo>
                    <a:pt x="7" y="154"/>
                  </a:lnTo>
                  <a:lnTo>
                    <a:pt x="7" y="152"/>
                  </a:lnTo>
                  <a:lnTo>
                    <a:pt x="8" y="151"/>
                  </a:lnTo>
                  <a:lnTo>
                    <a:pt x="10" y="150"/>
                  </a:lnTo>
                  <a:lnTo>
                    <a:pt x="10" y="149"/>
                  </a:lnTo>
                  <a:lnTo>
                    <a:pt x="11" y="148"/>
                  </a:lnTo>
                  <a:lnTo>
                    <a:pt x="11" y="146"/>
                  </a:lnTo>
                  <a:lnTo>
                    <a:pt x="12" y="145"/>
                  </a:lnTo>
                  <a:lnTo>
                    <a:pt x="12" y="144"/>
                  </a:lnTo>
                  <a:lnTo>
                    <a:pt x="12" y="143"/>
                  </a:lnTo>
                  <a:lnTo>
                    <a:pt x="13" y="143"/>
                  </a:lnTo>
                  <a:lnTo>
                    <a:pt x="13" y="141"/>
                  </a:lnTo>
                  <a:lnTo>
                    <a:pt x="13" y="140"/>
                  </a:lnTo>
                  <a:lnTo>
                    <a:pt x="15" y="140"/>
                  </a:lnTo>
                  <a:lnTo>
                    <a:pt x="15" y="139"/>
                  </a:lnTo>
                  <a:lnTo>
                    <a:pt x="15" y="138"/>
                  </a:lnTo>
                  <a:lnTo>
                    <a:pt x="16" y="138"/>
                  </a:lnTo>
                  <a:lnTo>
                    <a:pt x="16" y="136"/>
                  </a:lnTo>
                  <a:lnTo>
                    <a:pt x="16" y="135"/>
                  </a:lnTo>
                  <a:lnTo>
                    <a:pt x="16" y="134"/>
                  </a:lnTo>
                  <a:lnTo>
                    <a:pt x="17" y="134"/>
                  </a:lnTo>
                  <a:lnTo>
                    <a:pt x="17" y="133"/>
                  </a:lnTo>
                  <a:lnTo>
                    <a:pt x="17" y="131"/>
                  </a:lnTo>
                  <a:lnTo>
                    <a:pt x="18" y="130"/>
                  </a:lnTo>
                  <a:lnTo>
                    <a:pt x="18" y="129"/>
                  </a:lnTo>
                  <a:lnTo>
                    <a:pt x="18" y="128"/>
                  </a:lnTo>
                  <a:lnTo>
                    <a:pt x="20" y="128"/>
                  </a:lnTo>
                  <a:lnTo>
                    <a:pt x="20" y="127"/>
                  </a:lnTo>
                  <a:lnTo>
                    <a:pt x="20" y="125"/>
                  </a:lnTo>
                  <a:lnTo>
                    <a:pt x="21" y="125"/>
                  </a:lnTo>
                  <a:lnTo>
                    <a:pt x="21" y="124"/>
                  </a:lnTo>
                  <a:lnTo>
                    <a:pt x="21" y="123"/>
                  </a:lnTo>
                  <a:lnTo>
                    <a:pt x="21" y="122"/>
                  </a:lnTo>
                  <a:lnTo>
                    <a:pt x="22" y="122"/>
                  </a:lnTo>
                  <a:lnTo>
                    <a:pt x="22" y="120"/>
                  </a:lnTo>
                  <a:lnTo>
                    <a:pt x="22" y="119"/>
                  </a:lnTo>
                  <a:lnTo>
                    <a:pt x="23" y="118"/>
                  </a:lnTo>
                  <a:lnTo>
                    <a:pt x="23" y="117"/>
                  </a:lnTo>
                  <a:lnTo>
                    <a:pt x="24" y="115"/>
                  </a:lnTo>
                  <a:lnTo>
                    <a:pt x="24" y="114"/>
                  </a:lnTo>
                  <a:lnTo>
                    <a:pt x="24" y="113"/>
                  </a:lnTo>
                  <a:lnTo>
                    <a:pt x="26" y="112"/>
                  </a:lnTo>
                  <a:lnTo>
                    <a:pt x="26" y="110"/>
                  </a:lnTo>
                  <a:lnTo>
                    <a:pt x="27" y="109"/>
                  </a:lnTo>
                  <a:lnTo>
                    <a:pt x="27" y="108"/>
                  </a:lnTo>
                  <a:lnTo>
                    <a:pt x="27" y="107"/>
                  </a:lnTo>
                  <a:lnTo>
                    <a:pt x="28" y="105"/>
                  </a:lnTo>
                  <a:lnTo>
                    <a:pt x="28" y="104"/>
                  </a:lnTo>
                  <a:lnTo>
                    <a:pt x="28" y="103"/>
                  </a:lnTo>
                  <a:lnTo>
                    <a:pt x="29" y="102"/>
                  </a:lnTo>
                  <a:lnTo>
                    <a:pt x="29" y="101"/>
                  </a:lnTo>
                  <a:lnTo>
                    <a:pt x="29" y="99"/>
                  </a:lnTo>
                  <a:lnTo>
                    <a:pt x="31" y="98"/>
                  </a:lnTo>
                  <a:lnTo>
                    <a:pt x="31" y="97"/>
                  </a:lnTo>
                  <a:lnTo>
                    <a:pt x="31" y="96"/>
                  </a:lnTo>
                  <a:lnTo>
                    <a:pt x="32" y="94"/>
                  </a:lnTo>
                  <a:lnTo>
                    <a:pt x="32" y="93"/>
                  </a:lnTo>
                  <a:lnTo>
                    <a:pt x="32" y="92"/>
                  </a:lnTo>
                  <a:lnTo>
                    <a:pt x="32" y="91"/>
                  </a:lnTo>
                  <a:lnTo>
                    <a:pt x="33" y="91"/>
                  </a:lnTo>
                  <a:lnTo>
                    <a:pt x="33" y="89"/>
                  </a:lnTo>
                  <a:lnTo>
                    <a:pt x="33" y="88"/>
                  </a:lnTo>
                  <a:lnTo>
                    <a:pt x="34" y="87"/>
                  </a:lnTo>
                  <a:lnTo>
                    <a:pt x="34" y="86"/>
                  </a:lnTo>
                  <a:lnTo>
                    <a:pt x="34" y="84"/>
                  </a:lnTo>
                  <a:lnTo>
                    <a:pt x="34" y="83"/>
                  </a:lnTo>
                  <a:lnTo>
                    <a:pt x="36" y="83"/>
                  </a:lnTo>
                  <a:lnTo>
                    <a:pt x="36" y="82"/>
                  </a:lnTo>
                  <a:lnTo>
                    <a:pt x="36" y="81"/>
                  </a:lnTo>
                  <a:lnTo>
                    <a:pt x="36" y="80"/>
                  </a:lnTo>
                  <a:lnTo>
                    <a:pt x="37" y="80"/>
                  </a:lnTo>
                  <a:lnTo>
                    <a:pt x="37" y="78"/>
                  </a:lnTo>
                  <a:lnTo>
                    <a:pt x="37" y="77"/>
                  </a:lnTo>
                  <a:lnTo>
                    <a:pt x="37" y="76"/>
                  </a:lnTo>
                  <a:lnTo>
                    <a:pt x="38" y="75"/>
                  </a:lnTo>
                  <a:lnTo>
                    <a:pt x="38" y="73"/>
                  </a:lnTo>
                  <a:lnTo>
                    <a:pt x="38" y="72"/>
                  </a:lnTo>
                  <a:lnTo>
                    <a:pt x="39" y="71"/>
                  </a:lnTo>
                  <a:lnTo>
                    <a:pt x="39" y="70"/>
                  </a:lnTo>
                  <a:lnTo>
                    <a:pt x="39" y="68"/>
                  </a:lnTo>
                  <a:lnTo>
                    <a:pt x="41" y="67"/>
                  </a:lnTo>
                  <a:lnTo>
                    <a:pt x="41" y="66"/>
                  </a:lnTo>
                  <a:lnTo>
                    <a:pt x="41" y="65"/>
                  </a:lnTo>
                  <a:lnTo>
                    <a:pt x="41" y="63"/>
                  </a:lnTo>
                  <a:lnTo>
                    <a:pt x="42" y="62"/>
                  </a:lnTo>
                  <a:lnTo>
                    <a:pt x="42" y="61"/>
                  </a:lnTo>
                  <a:lnTo>
                    <a:pt x="43" y="60"/>
                  </a:lnTo>
                  <a:lnTo>
                    <a:pt x="43" y="58"/>
                  </a:lnTo>
                  <a:lnTo>
                    <a:pt x="43" y="57"/>
                  </a:lnTo>
                  <a:lnTo>
                    <a:pt x="43" y="56"/>
                  </a:lnTo>
                  <a:lnTo>
                    <a:pt x="44" y="55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4" y="51"/>
                  </a:lnTo>
                  <a:lnTo>
                    <a:pt x="46" y="50"/>
                  </a:lnTo>
                  <a:lnTo>
                    <a:pt x="46" y="49"/>
                  </a:lnTo>
                  <a:lnTo>
                    <a:pt x="46" y="47"/>
                  </a:lnTo>
                  <a:lnTo>
                    <a:pt x="46" y="46"/>
                  </a:lnTo>
                  <a:lnTo>
                    <a:pt x="46" y="45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1"/>
                  </a:lnTo>
                  <a:lnTo>
                    <a:pt x="46" y="40"/>
                  </a:lnTo>
                  <a:lnTo>
                    <a:pt x="46" y="39"/>
                  </a:lnTo>
                  <a:lnTo>
                    <a:pt x="47" y="39"/>
                  </a:lnTo>
                  <a:lnTo>
                    <a:pt x="47" y="37"/>
                  </a:lnTo>
                  <a:lnTo>
                    <a:pt x="47" y="36"/>
                  </a:lnTo>
                  <a:lnTo>
                    <a:pt x="47" y="35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7" y="31"/>
                  </a:lnTo>
                  <a:lnTo>
                    <a:pt x="47" y="30"/>
                  </a:lnTo>
                  <a:lnTo>
                    <a:pt x="47" y="29"/>
                  </a:lnTo>
                  <a:lnTo>
                    <a:pt x="47" y="28"/>
                  </a:lnTo>
                  <a:lnTo>
                    <a:pt x="48" y="28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49" y="18"/>
                  </a:lnTo>
                  <a:lnTo>
                    <a:pt x="49" y="16"/>
                  </a:lnTo>
                  <a:lnTo>
                    <a:pt x="49" y="15"/>
                  </a:lnTo>
                  <a:lnTo>
                    <a:pt x="49" y="14"/>
                  </a:lnTo>
                  <a:lnTo>
                    <a:pt x="49" y="13"/>
                  </a:lnTo>
                  <a:lnTo>
                    <a:pt x="49" y="11"/>
                  </a:lnTo>
                  <a:lnTo>
                    <a:pt x="49" y="10"/>
                  </a:lnTo>
                  <a:lnTo>
                    <a:pt x="49" y="9"/>
                  </a:lnTo>
                  <a:lnTo>
                    <a:pt x="49" y="8"/>
                  </a:lnTo>
                  <a:lnTo>
                    <a:pt x="49" y="7"/>
                  </a:lnTo>
                  <a:lnTo>
                    <a:pt x="49" y="5"/>
                  </a:lnTo>
                  <a:lnTo>
                    <a:pt x="49" y="4"/>
                  </a:lnTo>
                  <a:lnTo>
                    <a:pt x="49" y="3"/>
                  </a:lnTo>
                  <a:lnTo>
                    <a:pt x="49" y="2"/>
                  </a:lnTo>
                  <a:lnTo>
                    <a:pt x="49" y="0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02" name="Freeform 462">
              <a:extLst>
                <a:ext uri="{FF2B5EF4-FFF2-40B4-BE49-F238E27FC236}">
                  <a16:creationId xmlns:a16="http://schemas.microsoft.com/office/drawing/2014/main" id="{2A06A401-1156-1542-8F7E-9E4D0932C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6638" y="4151313"/>
              <a:ext cx="39687" cy="131762"/>
            </a:xfrm>
            <a:custGeom>
              <a:avLst/>
              <a:gdLst>
                <a:gd name="T0" fmla="*/ 2147483646 w 49"/>
                <a:gd name="T1" fmla="*/ 2147483646 h 166"/>
                <a:gd name="T2" fmla="*/ 2147483646 w 49"/>
                <a:gd name="T3" fmla="*/ 2147483646 h 166"/>
                <a:gd name="T4" fmla="*/ 2147483646 w 49"/>
                <a:gd name="T5" fmla="*/ 2147483646 h 166"/>
                <a:gd name="T6" fmla="*/ 2147483646 w 49"/>
                <a:gd name="T7" fmla="*/ 2147483646 h 166"/>
                <a:gd name="T8" fmla="*/ 2147483646 w 49"/>
                <a:gd name="T9" fmla="*/ 2147483646 h 166"/>
                <a:gd name="T10" fmla="*/ 2147483646 w 49"/>
                <a:gd name="T11" fmla="*/ 2147483646 h 166"/>
                <a:gd name="T12" fmla="*/ 2147483646 w 49"/>
                <a:gd name="T13" fmla="*/ 2147483646 h 166"/>
                <a:gd name="T14" fmla="*/ 2147483646 w 49"/>
                <a:gd name="T15" fmla="*/ 2147483646 h 166"/>
                <a:gd name="T16" fmla="*/ 2147483646 w 49"/>
                <a:gd name="T17" fmla="*/ 2147483646 h 166"/>
                <a:gd name="T18" fmla="*/ 2147483646 w 49"/>
                <a:gd name="T19" fmla="*/ 2147483646 h 166"/>
                <a:gd name="T20" fmla="*/ 2147483646 w 49"/>
                <a:gd name="T21" fmla="*/ 2147483646 h 166"/>
                <a:gd name="T22" fmla="*/ 2147483646 w 49"/>
                <a:gd name="T23" fmla="*/ 2147483646 h 166"/>
                <a:gd name="T24" fmla="*/ 2147483646 w 49"/>
                <a:gd name="T25" fmla="*/ 2147483646 h 166"/>
                <a:gd name="T26" fmla="*/ 2147483646 w 49"/>
                <a:gd name="T27" fmla="*/ 2147483646 h 166"/>
                <a:gd name="T28" fmla="*/ 2147483646 w 49"/>
                <a:gd name="T29" fmla="*/ 2147483646 h 166"/>
                <a:gd name="T30" fmla="*/ 2147483646 w 49"/>
                <a:gd name="T31" fmla="*/ 2147483646 h 166"/>
                <a:gd name="T32" fmla="*/ 2147483646 w 49"/>
                <a:gd name="T33" fmla="*/ 2147483646 h 166"/>
                <a:gd name="T34" fmla="*/ 2147483646 w 49"/>
                <a:gd name="T35" fmla="*/ 2147483646 h 166"/>
                <a:gd name="T36" fmla="*/ 2147483646 w 49"/>
                <a:gd name="T37" fmla="*/ 2147483646 h 166"/>
                <a:gd name="T38" fmla="*/ 2147483646 w 49"/>
                <a:gd name="T39" fmla="*/ 2147483646 h 166"/>
                <a:gd name="T40" fmla="*/ 2147483646 w 49"/>
                <a:gd name="T41" fmla="*/ 2147483646 h 166"/>
                <a:gd name="T42" fmla="*/ 2147483646 w 49"/>
                <a:gd name="T43" fmla="*/ 2147483646 h 166"/>
                <a:gd name="T44" fmla="*/ 2147483646 w 49"/>
                <a:gd name="T45" fmla="*/ 2147483646 h 166"/>
                <a:gd name="T46" fmla="*/ 2147483646 w 49"/>
                <a:gd name="T47" fmla="*/ 2147483646 h 166"/>
                <a:gd name="T48" fmla="*/ 2147483646 w 49"/>
                <a:gd name="T49" fmla="*/ 2147483646 h 166"/>
                <a:gd name="T50" fmla="*/ 2147483646 w 49"/>
                <a:gd name="T51" fmla="*/ 2147483646 h 166"/>
                <a:gd name="T52" fmla="*/ 2147483646 w 49"/>
                <a:gd name="T53" fmla="*/ 2147483646 h 166"/>
                <a:gd name="T54" fmla="*/ 2147483646 w 49"/>
                <a:gd name="T55" fmla="*/ 2147483646 h 166"/>
                <a:gd name="T56" fmla="*/ 2147483646 w 49"/>
                <a:gd name="T57" fmla="*/ 2147483646 h 166"/>
                <a:gd name="T58" fmla="*/ 2147483646 w 49"/>
                <a:gd name="T59" fmla="*/ 2147483646 h 166"/>
                <a:gd name="T60" fmla="*/ 2147483646 w 49"/>
                <a:gd name="T61" fmla="*/ 2147483646 h 166"/>
                <a:gd name="T62" fmla="*/ 2147483646 w 49"/>
                <a:gd name="T63" fmla="*/ 2147483646 h 166"/>
                <a:gd name="T64" fmla="*/ 2147483646 w 49"/>
                <a:gd name="T65" fmla="*/ 2147483646 h 166"/>
                <a:gd name="T66" fmla="*/ 2147483646 w 49"/>
                <a:gd name="T67" fmla="*/ 2147483646 h 166"/>
                <a:gd name="T68" fmla="*/ 2147483646 w 49"/>
                <a:gd name="T69" fmla="*/ 2147483646 h 166"/>
                <a:gd name="T70" fmla="*/ 2147483646 w 49"/>
                <a:gd name="T71" fmla="*/ 2147483646 h 166"/>
                <a:gd name="T72" fmla="*/ 2147483646 w 49"/>
                <a:gd name="T73" fmla="*/ 2147483646 h 166"/>
                <a:gd name="T74" fmla="*/ 2147483646 w 49"/>
                <a:gd name="T75" fmla="*/ 2147483646 h 166"/>
                <a:gd name="T76" fmla="*/ 2147483646 w 49"/>
                <a:gd name="T77" fmla="*/ 2147483646 h 166"/>
                <a:gd name="T78" fmla="*/ 2147483646 w 49"/>
                <a:gd name="T79" fmla="*/ 2147483646 h 166"/>
                <a:gd name="T80" fmla="*/ 2147483646 w 49"/>
                <a:gd name="T81" fmla="*/ 2147483646 h 166"/>
                <a:gd name="T82" fmla="*/ 2147483646 w 49"/>
                <a:gd name="T83" fmla="*/ 2147483646 h 166"/>
                <a:gd name="T84" fmla="*/ 2147483646 w 49"/>
                <a:gd name="T85" fmla="*/ 2147483646 h 166"/>
                <a:gd name="T86" fmla="*/ 2147483646 w 49"/>
                <a:gd name="T87" fmla="*/ 2147483646 h 166"/>
                <a:gd name="T88" fmla="*/ 2147483646 w 49"/>
                <a:gd name="T89" fmla="*/ 2147483646 h 166"/>
                <a:gd name="T90" fmla="*/ 2147483646 w 49"/>
                <a:gd name="T91" fmla="*/ 2147483646 h 166"/>
                <a:gd name="T92" fmla="*/ 2147483646 w 49"/>
                <a:gd name="T93" fmla="*/ 2147483646 h 166"/>
                <a:gd name="T94" fmla="*/ 2147483646 w 49"/>
                <a:gd name="T95" fmla="*/ 2147483646 h 166"/>
                <a:gd name="T96" fmla="*/ 2147483646 w 49"/>
                <a:gd name="T97" fmla="*/ 2147483646 h 166"/>
                <a:gd name="T98" fmla="*/ 2147483646 w 49"/>
                <a:gd name="T99" fmla="*/ 2147483646 h 166"/>
                <a:gd name="T100" fmla="*/ 2147483646 w 49"/>
                <a:gd name="T101" fmla="*/ 2147483646 h 166"/>
                <a:gd name="T102" fmla="*/ 2147483646 w 49"/>
                <a:gd name="T103" fmla="*/ 2147483646 h 166"/>
                <a:gd name="T104" fmla="*/ 2147483646 w 49"/>
                <a:gd name="T105" fmla="*/ 2147483646 h 166"/>
                <a:gd name="T106" fmla="*/ 2147483646 w 49"/>
                <a:gd name="T107" fmla="*/ 2147483646 h 166"/>
                <a:gd name="T108" fmla="*/ 2147483646 w 49"/>
                <a:gd name="T109" fmla="*/ 2147483646 h 166"/>
                <a:gd name="T110" fmla="*/ 2147483646 w 49"/>
                <a:gd name="T111" fmla="*/ 2147483646 h 166"/>
                <a:gd name="T112" fmla="*/ 2147483646 w 49"/>
                <a:gd name="T113" fmla="*/ 2147483646 h 1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9" h="166">
                  <a:moveTo>
                    <a:pt x="0" y="166"/>
                  </a:moveTo>
                  <a:lnTo>
                    <a:pt x="1" y="165"/>
                  </a:lnTo>
                  <a:lnTo>
                    <a:pt x="2" y="164"/>
                  </a:lnTo>
                  <a:lnTo>
                    <a:pt x="3" y="161"/>
                  </a:lnTo>
                  <a:lnTo>
                    <a:pt x="3" y="160"/>
                  </a:lnTo>
                  <a:lnTo>
                    <a:pt x="5" y="159"/>
                  </a:lnTo>
                  <a:lnTo>
                    <a:pt x="5" y="157"/>
                  </a:lnTo>
                  <a:lnTo>
                    <a:pt x="6" y="156"/>
                  </a:lnTo>
                  <a:lnTo>
                    <a:pt x="7" y="155"/>
                  </a:lnTo>
                  <a:lnTo>
                    <a:pt x="7" y="154"/>
                  </a:lnTo>
                  <a:lnTo>
                    <a:pt x="7" y="152"/>
                  </a:lnTo>
                  <a:lnTo>
                    <a:pt x="8" y="151"/>
                  </a:lnTo>
                  <a:lnTo>
                    <a:pt x="10" y="150"/>
                  </a:lnTo>
                  <a:lnTo>
                    <a:pt x="10" y="149"/>
                  </a:lnTo>
                  <a:lnTo>
                    <a:pt x="11" y="148"/>
                  </a:lnTo>
                  <a:lnTo>
                    <a:pt x="11" y="146"/>
                  </a:lnTo>
                  <a:lnTo>
                    <a:pt x="12" y="145"/>
                  </a:lnTo>
                  <a:lnTo>
                    <a:pt x="12" y="144"/>
                  </a:lnTo>
                  <a:lnTo>
                    <a:pt x="12" y="143"/>
                  </a:lnTo>
                  <a:lnTo>
                    <a:pt x="13" y="143"/>
                  </a:lnTo>
                  <a:lnTo>
                    <a:pt x="13" y="141"/>
                  </a:lnTo>
                  <a:lnTo>
                    <a:pt x="13" y="140"/>
                  </a:lnTo>
                  <a:lnTo>
                    <a:pt x="15" y="140"/>
                  </a:lnTo>
                  <a:lnTo>
                    <a:pt x="15" y="139"/>
                  </a:lnTo>
                  <a:lnTo>
                    <a:pt x="15" y="138"/>
                  </a:lnTo>
                  <a:lnTo>
                    <a:pt x="16" y="138"/>
                  </a:lnTo>
                  <a:lnTo>
                    <a:pt x="16" y="136"/>
                  </a:lnTo>
                  <a:lnTo>
                    <a:pt x="16" y="135"/>
                  </a:lnTo>
                  <a:lnTo>
                    <a:pt x="16" y="134"/>
                  </a:lnTo>
                  <a:lnTo>
                    <a:pt x="17" y="134"/>
                  </a:lnTo>
                  <a:lnTo>
                    <a:pt x="17" y="133"/>
                  </a:lnTo>
                  <a:lnTo>
                    <a:pt x="17" y="131"/>
                  </a:lnTo>
                  <a:lnTo>
                    <a:pt x="18" y="130"/>
                  </a:lnTo>
                  <a:lnTo>
                    <a:pt x="18" y="129"/>
                  </a:lnTo>
                  <a:lnTo>
                    <a:pt x="18" y="128"/>
                  </a:lnTo>
                  <a:lnTo>
                    <a:pt x="20" y="128"/>
                  </a:lnTo>
                  <a:lnTo>
                    <a:pt x="20" y="127"/>
                  </a:lnTo>
                  <a:lnTo>
                    <a:pt x="20" y="125"/>
                  </a:lnTo>
                  <a:lnTo>
                    <a:pt x="21" y="125"/>
                  </a:lnTo>
                  <a:lnTo>
                    <a:pt x="21" y="124"/>
                  </a:lnTo>
                  <a:lnTo>
                    <a:pt x="21" y="123"/>
                  </a:lnTo>
                  <a:lnTo>
                    <a:pt x="21" y="122"/>
                  </a:lnTo>
                  <a:lnTo>
                    <a:pt x="22" y="122"/>
                  </a:lnTo>
                  <a:lnTo>
                    <a:pt x="22" y="120"/>
                  </a:lnTo>
                  <a:lnTo>
                    <a:pt x="22" y="119"/>
                  </a:lnTo>
                  <a:lnTo>
                    <a:pt x="23" y="118"/>
                  </a:lnTo>
                  <a:lnTo>
                    <a:pt x="23" y="117"/>
                  </a:lnTo>
                  <a:lnTo>
                    <a:pt x="24" y="115"/>
                  </a:lnTo>
                  <a:lnTo>
                    <a:pt x="24" y="114"/>
                  </a:lnTo>
                  <a:lnTo>
                    <a:pt x="24" y="113"/>
                  </a:lnTo>
                  <a:lnTo>
                    <a:pt x="26" y="112"/>
                  </a:lnTo>
                  <a:lnTo>
                    <a:pt x="26" y="110"/>
                  </a:lnTo>
                  <a:lnTo>
                    <a:pt x="27" y="109"/>
                  </a:lnTo>
                  <a:lnTo>
                    <a:pt x="27" y="108"/>
                  </a:lnTo>
                  <a:lnTo>
                    <a:pt x="27" y="107"/>
                  </a:lnTo>
                  <a:lnTo>
                    <a:pt x="28" y="105"/>
                  </a:lnTo>
                  <a:lnTo>
                    <a:pt x="28" y="104"/>
                  </a:lnTo>
                  <a:lnTo>
                    <a:pt x="28" y="103"/>
                  </a:lnTo>
                  <a:lnTo>
                    <a:pt x="29" y="102"/>
                  </a:lnTo>
                  <a:lnTo>
                    <a:pt x="29" y="101"/>
                  </a:lnTo>
                  <a:lnTo>
                    <a:pt x="29" y="99"/>
                  </a:lnTo>
                  <a:lnTo>
                    <a:pt x="31" y="98"/>
                  </a:lnTo>
                  <a:lnTo>
                    <a:pt x="31" y="97"/>
                  </a:lnTo>
                  <a:lnTo>
                    <a:pt x="31" y="96"/>
                  </a:lnTo>
                  <a:lnTo>
                    <a:pt x="32" y="94"/>
                  </a:lnTo>
                  <a:lnTo>
                    <a:pt x="32" y="93"/>
                  </a:lnTo>
                  <a:lnTo>
                    <a:pt x="32" y="92"/>
                  </a:lnTo>
                  <a:lnTo>
                    <a:pt x="32" y="91"/>
                  </a:lnTo>
                  <a:lnTo>
                    <a:pt x="33" y="91"/>
                  </a:lnTo>
                  <a:lnTo>
                    <a:pt x="33" y="89"/>
                  </a:lnTo>
                  <a:lnTo>
                    <a:pt x="33" y="88"/>
                  </a:lnTo>
                  <a:lnTo>
                    <a:pt x="34" y="87"/>
                  </a:lnTo>
                  <a:lnTo>
                    <a:pt x="34" y="86"/>
                  </a:lnTo>
                  <a:lnTo>
                    <a:pt x="34" y="84"/>
                  </a:lnTo>
                  <a:lnTo>
                    <a:pt x="34" y="83"/>
                  </a:lnTo>
                  <a:lnTo>
                    <a:pt x="36" y="83"/>
                  </a:lnTo>
                  <a:lnTo>
                    <a:pt x="36" y="82"/>
                  </a:lnTo>
                  <a:lnTo>
                    <a:pt x="36" y="81"/>
                  </a:lnTo>
                  <a:lnTo>
                    <a:pt x="36" y="80"/>
                  </a:lnTo>
                  <a:lnTo>
                    <a:pt x="37" y="80"/>
                  </a:lnTo>
                  <a:lnTo>
                    <a:pt x="37" y="78"/>
                  </a:lnTo>
                  <a:lnTo>
                    <a:pt x="37" y="77"/>
                  </a:lnTo>
                  <a:lnTo>
                    <a:pt x="37" y="76"/>
                  </a:lnTo>
                  <a:lnTo>
                    <a:pt x="38" y="75"/>
                  </a:lnTo>
                  <a:lnTo>
                    <a:pt x="38" y="73"/>
                  </a:lnTo>
                  <a:lnTo>
                    <a:pt x="38" y="72"/>
                  </a:lnTo>
                  <a:lnTo>
                    <a:pt x="39" y="71"/>
                  </a:lnTo>
                  <a:lnTo>
                    <a:pt x="39" y="70"/>
                  </a:lnTo>
                  <a:lnTo>
                    <a:pt x="39" y="68"/>
                  </a:lnTo>
                  <a:lnTo>
                    <a:pt x="41" y="67"/>
                  </a:lnTo>
                  <a:lnTo>
                    <a:pt x="41" y="66"/>
                  </a:lnTo>
                  <a:lnTo>
                    <a:pt x="41" y="65"/>
                  </a:lnTo>
                  <a:lnTo>
                    <a:pt x="41" y="63"/>
                  </a:lnTo>
                  <a:lnTo>
                    <a:pt x="42" y="62"/>
                  </a:lnTo>
                  <a:lnTo>
                    <a:pt x="42" y="61"/>
                  </a:lnTo>
                  <a:lnTo>
                    <a:pt x="43" y="60"/>
                  </a:lnTo>
                  <a:lnTo>
                    <a:pt x="43" y="58"/>
                  </a:lnTo>
                  <a:lnTo>
                    <a:pt x="43" y="57"/>
                  </a:lnTo>
                  <a:lnTo>
                    <a:pt x="43" y="56"/>
                  </a:lnTo>
                  <a:lnTo>
                    <a:pt x="44" y="55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4" y="51"/>
                  </a:lnTo>
                  <a:lnTo>
                    <a:pt x="46" y="50"/>
                  </a:lnTo>
                  <a:lnTo>
                    <a:pt x="46" y="49"/>
                  </a:lnTo>
                  <a:lnTo>
                    <a:pt x="46" y="47"/>
                  </a:lnTo>
                  <a:lnTo>
                    <a:pt x="46" y="46"/>
                  </a:lnTo>
                  <a:lnTo>
                    <a:pt x="46" y="45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1"/>
                  </a:lnTo>
                  <a:lnTo>
                    <a:pt x="46" y="40"/>
                  </a:lnTo>
                  <a:lnTo>
                    <a:pt x="46" y="39"/>
                  </a:lnTo>
                  <a:lnTo>
                    <a:pt x="47" y="39"/>
                  </a:lnTo>
                  <a:lnTo>
                    <a:pt x="47" y="37"/>
                  </a:lnTo>
                  <a:lnTo>
                    <a:pt x="47" y="36"/>
                  </a:lnTo>
                  <a:lnTo>
                    <a:pt x="47" y="35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7" y="31"/>
                  </a:lnTo>
                  <a:lnTo>
                    <a:pt x="47" y="30"/>
                  </a:lnTo>
                  <a:lnTo>
                    <a:pt x="47" y="29"/>
                  </a:lnTo>
                  <a:lnTo>
                    <a:pt x="47" y="28"/>
                  </a:lnTo>
                  <a:lnTo>
                    <a:pt x="48" y="28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49" y="18"/>
                  </a:lnTo>
                  <a:lnTo>
                    <a:pt x="49" y="16"/>
                  </a:lnTo>
                  <a:lnTo>
                    <a:pt x="49" y="15"/>
                  </a:lnTo>
                  <a:lnTo>
                    <a:pt x="49" y="14"/>
                  </a:lnTo>
                  <a:lnTo>
                    <a:pt x="49" y="13"/>
                  </a:lnTo>
                  <a:lnTo>
                    <a:pt x="49" y="11"/>
                  </a:lnTo>
                  <a:lnTo>
                    <a:pt x="49" y="10"/>
                  </a:lnTo>
                  <a:lnTo>
                    <a:pt x="49" y="9"/>
                  </a:lnTo>
                  <a:lnTo>
                    <a:pt x="49" y="8"/>
                  </a:lnTo>
                  <a:lnTo>
                    <a:pt x="49" y="7"/>
                  </a:lnTo>
                  <a:lnTo>
                    <a:pt x="49" y="5"/>
                  </a:lnTo>
                  <a:lnTo>
                    <a:pt x="49" y="4"/>
                  </a:lnTo>
                  <a:lnTo>
                    <a:pt x="49" y="3"/>
                  </a:lnTo>
                  <a:lnTo>
                    <a:pt x="49" y="2"/>
                  </a:lnTo>
                  <a:lnTo>
                    <a:pt x="4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03" name="Freeform 463">
              <a:extLst>
                <a:ext uri="{FF2B5EF4-FFF2-40B4-BE49-F238E27FC236}">
                  <a16:creationId xmlns:a16="http://schemas.microsoft.com/office/drawing/2014/main" id="{AEBB5C2A-AFC4-7A4F-A696-6D0896676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575" y="4651375"/>
              <a:ext cx="2101850" cy="431800"/>
            </a:xfrm>
            <a:custGeom>
              <a:avLst/>
              <a:gdLst>
                <a:gd name="T0" fmla="*/ 0 w 2648"/>
                <a:gd name="T1" fmla="*/ 2147483646 h 544"/>
                <a:gd name="T2" fmla="*/ 2147483646 w 2648"/>
                <a:gd name="T3" fmla="*/ 2147483646 h 544"/>
                <a:gd name="T4" fmla="*/ 2147483646 w 2648"/>
                <a:gd name="T5" fmla="*/ 0 h 5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48" h="544">
                  <a:moveTo>
                    <a:pt x="0" y="544"/>
                  </a:moveTo>
                  <a:lnTo>
                    <a:pt x="2648" y="544"/>
                  </a:lnTo>
                  <a:lnTo>
                    <a:pt x="2648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04" name="Freeform 464">
              <a:extLst>
                <a:ext uri="{FF2B5EF4-FFF2-40B4-BE49-F238E27FC236}">
                  <a16:creationId xmlns:a16="http://schemas.microsoft.com/office/drawing/2014/main" id="{B4AAC663-F162-4B48-AC2D-CAC2B1EB4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575" y="4651375"/>
              <a:ext cx="1414463" cy="982663"/>
            </a:xfrm>
            <a:custGeom>
              <a:avLst/>
              <a:gdLst>
                <a:gd name="T0" fmla="*/ 0 w 1782"/>
                <a:gd name="T1" fmla="*/ 2147483646 h 1237"/>
                <a:gd name="T2" fmla="*/ 2147483646 w 1782"/>
                <a:gd name="T3" fmla="*/ 2147483646 h 1237"/>
                <a:gd name="T4" fmla="*/ 2147483646 w 1782"/>
                <a:gd name="T5" fmla="*/ 0 h 12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82" h="1237">
                  <a:moveTo>
                    <a:pt x="0" y="1237"/>
                  </a:moveTo>
                  <a:lnTo>
                    <a:pt x="1782" y="1237"/>
                  </a:lnTo>
                  <a:lnTo>
                    <a:pt x="1782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05" name="Freeform 465">
              <a:extLst>
                <a:ext uri="{FF2B5EF4-FFF2-40B4-BE49-F238E27FC236}">
                  <a16:creationId xmlns:a16="http://schemas.microsoft.com/office/drawing/2014/main" id="{9C8B6D17-3200-8145-82F2-0FE4F1DFD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575" y="4651375"/>
              <a:ext cx="2455863" cy="706438"/>
            </a:xfrm>
            <a:custGeom>
              <a:avLst/>
              <a:gdLst>
                <a:gd name="T0" fmla="*/ 0 w 3093"/>
                <a:gd name="T1" fmla="*/ 2147483646 h 891"/>
                <a:gd name="T2" fmla="*/ 2147483646 w 3093"/>
                <a:gd name="T3" fmla="*/ 2147483646 h 891"/>
                <a:gd name="T4" fmla="*/ 2147483646 w 3093"/>
                <a:gd name="T5" fmla="*/ 0 h 8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93" h="891">
                  <a:moveTo>
                    <a:pt x="0" y="891"/>
                  </a:moveTo>
                  <a:lnTo>
                    <a:pt x="3093" y="891"/>
                  </a:lnTo>
                  <a:lnTo>
                    <a:pt x="3093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06" name="Line 469">
              <a:extLst>
                <a:ext uri="{FF2B5EF4-FFF2-40B4-BE49-F238E27FC236}">
                  <a16:creationId xmlns:a16="http://schemas.microsoft.com/office/drawing/2014/main" id="{18BD3BDC-9F63-C441-A3A3-1A3CD0CEED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95888" y="5770563"/>
              <a:ext cx="314325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07" name="Line 470">
              <a:extLst>
                <a:ext uri="{FF2B5EF4-FFF2-40B4-BE49-F238E27FC236}">
                  <a16:creationId xmlns:a16="http://schemas.microsoft.com/office/drawing/2014/main" id="{A650FE1C-2491-DD48-890E-A7F68BD3D6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54625" y="5829300"/>
              <a:ext cx="21590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08" name="Line 471">
              <a:extLst>
                <a:ext uri="{FF2B5EF4-FFF2-40B4-BE49-F238E27FC236}">
                  <a16:creationId xmlns:a16="http://schemas.microsoft.com/office/drawing/2014/main" id="{F4581F9F-BA08-B74B-A397-33EDAB9116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13363" y="5868988"/>
              <a:ext cx="98425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09" name="Line 472">
              <a:extLst>
                <a:ext uri="{FF2B5EF4-FFF2-40B4-BE49-F238E27FC236}">
                  <a16:creationId xmlns:a16="http://schemas.microsoft.com/office/drawing/2014/main" id="{1F38ECED-035E-9A4C-B24A-76DF3D696D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53050" y="5357813"/>
              <a:ext cx="1588" cy="4127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10" name="Freeform 473">
              <a:extLst>
                <a:ext uri="{FF2B5EF4-FFF2-40B4-BE49-F238E27FC236}">
                  <a16:creationId xmlns:a16="http://schemas.microsoft.com/office/drawing/2014/main" id="{E4B38CED-D54F-C64E-9FAE-385DF28A6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163" y="5338763"/>
              <a:ext cx="39687" cy="39687"/>
            </a:xfrm>
            <a:custGeom>
              <a:avLst/>
              <a:gdLst>
                <a:gd name="T0" fmla="*/ 2147483646 w 50"/>
                <a:gd name="T1" fmla="*/ 0 h 49"/>
                <a:gd name="T2" fmla="*/ 2147483646 w 50"/>
                <a:gd name="T3" fmla="*/ 2147483646 h 49"/>
                <a:gd name="T4" fmla="*/ 2147483646 w 50"/>
                <a:gd name="T5" fmla="*/ 2147483646 h 49"/>
                <a:gd name="T6" fmla="*/ 2147483646 w 50"/>
                <a:gd name="T7" fmla="*/ 2147483646 h 49"/>
                <a:gd name="T8" fmla="*/ 2147483646 w 50"/>
                <a:gd name="T9" fmla="*/ 2147483646 h 49"/>
                <a:gd name="T10" fmla="*/ 2147483646 w 50"/>
                <a:gd name="T11" fmla="*/ 2147483646 h 49"/>
                <a:gd name="T12" fmla="*/ 2147483646 w 50"/>
                <a:gd name="T13" fmla="*/ 2147483646 h 49"/>
                <a:gd name="T14" fmla="*/ 2147483646 w 50"/>
                <a:gd name="T15" fmla="*/ 2147483646 h 49"/>
                <a:gd name="T16" fmla="*/ 2147483646 w 50"/>
                <a:gd name="T17" fmla="*/ 2147483646 h 49"/>
                <a:gd name="T18" fmla="*/ 2147483646 w 50"/>
                <a:gd name="T19" fmla="*/ 2147483646 h 49"/>
                <a:gd name="T20" fmla="*/ 0 w 50"/>
                <a:gd name="T21" fmla="*/ 2147483646 h 49"/>
                <a:gd name="T22" fmla="*/ 0 w 50"/>
                <a:gd name="T23" fmla="*/ 2147483646 h 49"/>
                <a:gd name="T24" fmla="*/ 2147483646 w 50"/>
                <a:gd name="T25" fmla="*/ 2147483646 h 49"/>
                <a:gd name="T26" fmla="*/ 2147483646 w 50"/>
                <a:gd name="T27" fmla="*/ 2147483646 h 49"/>
                <a:gd name="T28" fmla="*/ 2147483646 w 50"/>
                <a:gd name="T29" fmla="*/ 2147483646 h 49"/>
                <a:gd name="T30" fmla="*/ 2147483646 w 50"/>
                <a:gd name="T31" fmla="*/ 2147483646 h 49"/>
                <a:gd name="T32" fmla="*/ 2147483646 w 50"/>
                <a:gd name="T33" fmla="*/ 2147483646 h 49"/>
                <a:gd name="T34" fmla="*/ 2147483646 w 50"/>
                <a:gd name="T35" fmla="*/ 2147483646 h 49"/>
                <a:gd name="T36" fmla="*/ 2147483646 w 50"/>
                <a:gd name="T37" fmla="*/ 2147483646 h 49"/>
                <a:gd name="T38" fmla="*/ 2147483646 w 50"/>
                <a:gd name="T39" fmla="*/ 2147483646 h 49"/>
                <a:gd name="T40" fmla="*/ 2147483646 w 50"/>
                <a:gd name="T41" fmla="*/ 2147483646 h 49"/>
                <a:gd name="T42" fmla="*/ 2147483646 w 50"/>
                <a:gd name="T43" fmla="*/ 2147483646 h 49"/>
                <a:gd name="T44" fmla="*/ 2147483646 w 50"/>
                <a:gd name="T45" fmla="*/ 2147483646 h 49"/>
                <a:gd name="T46" fmla="*/ 2147483646 w 50"/>
                <a:gd name="T47" fmla="*/ 2147483646 h 49"/>
                <a:gd name="T48" fmla="*/ 2147483646 w 50"/>
                <a:gd name="T49" fmla="*/ 2147483646 h 49"/>
                <a:gd name="T50" fmla="*/ 2147483646 w 50"/>
                <a:gd name="T51" fmla="*/ 2147483646 h 49"/>
                <a:gd name="T52" fmla="*/ 2147483646 w 50"/>
                <a:gd name="T53" fmla="*/ 2147483646 h 49"/>
                <a:gd name="T54" fmla="*/ 2147483646 w 50"/>
                <a:gd name="T55" fmla="*/ 2147483646 h 49"/>
                <a:gd name="T56" fmla="*/ 2147483646 w 50"/>
                <a:gd name="T57" fmla="*/ 2147483646 h 49"/>
                <a:gd name="T58" fmla="*/ 2147483646 w 50"/>
                <a:gd name="T59" fmla="*/ 2147483646 h 49"/>
                <a:gd name="T60" fmla="*/ 2147483646 w 50"/>
                <a:gd name="T61" fmla="*/ 2147483646 h 49"/>
                <a:gd name="T62" fmla="*/ 2147483646 w 50"/>
                <a:gd name="T63" fmla="*/ 2147483646 h 49"/>
                <a:gd name="T64" fmla="*/ 2147483646 w 50"/>
                <a:gd name="T65" fmla="*/ 2147483646 h 49"/>
                <a:gd name="T66" fmla="*/ 2147483646 w 50"/>
                <a:gd name="T67" fmla="*/ 2147483646 h 49"/>
                <a:gd name="T68" fmla="*/ 2147483646 w 50"/>
                <a:gd name="T69" fmla="*/ 2147483646 h 49"/>
                <a:gd name="T70" fmla="*/ 2147483646 w 50"/>
                <a:gd name="T71" fmla="*/ 2147483646 h 49"/>
                <a:gd name="T72" fmla="*/ 2147483646 w 50"/>
                <a:gd name="T73" fmla="*/ 2147483646 h 49"/>
                <a:gd name="T74" fmla="*/ 2147483646 w 50"/>
                <a:gd name="T75" fmla="*/ 2147483646 h 49"/>
                <a:gd name="T76" fmla="*/ 2147483646 w 50"/>
                <a:gd name="T77" fmla="*/ 2147483646 h 49"/>
                <a:gd name="T78" fmla="*/ 2147483646 w 50"/>
                <a:gd name="T79" fmla="*/ 2147483646 h 49"/>
                <a:gd name="T80" fmla="*/ 2147483646 w 50"/>
                <a:gd name="T81" fmla="*/ 2147483646 h 49"/>
                <a:gd name="T82" fmla="*/ 2147483646 w 50"/>
                <a:gd name="T83" fmla="*/ 2147483646 h 49"/>
                <a:gd name="T84" fmla="*/ 2147483646 w 50"/>
                <a:gd name="T85" fmla="*/ 2147483646 h 49"/>
                <a:gd name="T86" fmla="*/ 2147483646 w 50"/>
                <a:gd name="T87" fmla="*/ 0 h 49"/>
                <a:gd name="T88" fmla="*/ 2147483646 w 50"/>
                <a:gd name="T89" fmla="*/ 2147483646 h 4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0" h="49">
                  <a:moveTo>
                    <a:pt x="25" y="25"/>
                  </a:move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7"/>
                  </a:lnTo>
                  <a:lnTo>
                    <a:pt x="6" y="9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1" y="17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3" y="33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4" y="37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5" y="40"/>
                  </a:lnTo>
                  <a:lnTo>
                    <a:pt x="6" y="41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9" y="43"/>
                  </a:lnTo>
                  <a:lnTo>
                    <a:pt x="10" y="44"/>
                  </a:lnTo>
                  <a:lnTo>
                    <a:pt x="11" y="46"/>
                  </a:lnTo>
                  <a:lnTo>
                    <a:pt x="12" y="46"/>
                  </a:lnTo>
                  <a:lnTo>
                    <a:pt x="14" y="47"/>
                  </a:lnTo>
                  <a:lnTo>
                    <a:pt x="15" y="47"/>
                  </a:lnTo>
                  <a:lnTo>
                    <a:pt x="16" y="48"/>
                  </a:lnTo>
                  <a:lnTo>
                    <a:pt x="17" y="48"/>
                  </a:lnTo>
                  <a:lnTo>
                    <a:pt x="19" y="49"/>
                  </a:lnTo>
                  <a:lnTo>
                    <a:pt x="20" y="49"/>
                  </a:lnTo>
                  <a:lnTo>
                    <a:pt x="21" y="49"/>
                  </a:lnTo>
                  <a:lnTo>
                    <a:pt x="22" y="49"/>
                  </a:lnTo>
                  <a:lnTo>
                    <a:pt x="24" y="49"/>
                  </a:lnTo>
                  <a:lnTo>
                    <a:pt x="25" y="49"/>
                  </a:lnTo>
                  <a:lnTo>
                    <a:pt x="26" y="49"/>
                  </a:lnTo>
                  <a:lnTo>
                    <a:pt x="27" y="49"/>
                  </a:lnTo>
                  <a:lnTo>
                    <a:pt x="29" y="49"/>
                  </a:lnTo>
                  <a:lnTo>
                    <a:pt x="30" y="49"/>
                  </a:lnTo>
                  <a:lnTo>
                    <a:pt x="31" y="49"/>
                  </a:lnTo>
                  <a:lnTo>
                    <a:pt x="32" y="48"/>
                  </a:lnTo>
                  <a:lnTo>
                    <a:pt x="34" y="48"/>
                  </a:lnTo>
                  <a:lnTo>
                    <a:pt x="35" y="48"/>
                  </a:lnTo>
                  <a:lnTo>
                    <a:pt x="36" y="47"/>
                  </a:lnTo>
                  <a:lnTo>
                    <a:pt x="37" y="47"/>
                  </a:lnTo>
                  <a:lnTo>
                    <a:pt x="38" y="46"/>
                  </a:lnTo>
                  <a:lnTo>
                    <a:pt x="40" y="44"/>
                  </a:lnTo>
                  <a:lnTo>
                    <a:pt x="41" y="44"/>
                  </a:lnTo>
                  <a:lnTo>
                    <a:pt x="42" y="43"/>
                  </a:lnTo>
                  <a:lnTo>
                    <a:pt x="42" y="42"/>
                  </a:lnTo>
                  <a:lnTo>
                    <a:pt x="43" y="42"/>
                  </a:lnTo>
                  <a:lnTo>
                    <a:pt x="45" y="41"/>
                  </a:lnTo>
                  <a:lnTo>
                    <a:pt x="45" y="40"/>
                  </a:lnTo>
                  <a:lnTo>
                    <a:pt x="46" y="38"/>
                  </a:lnTo>
                  <a:lnTo>
                    <a:pt x="47" y="37"/>
                  </a:lnTo>
                  <a:lnTo>
                    <a:pt x="47" y="36"/>
                  </a:lnTo>
                  <a:lnTo>
                    <a:pt x="48" y="35"/>
                  </a:lnTo>
                  <a:lnTo>
                    <a:pt x="48" y="33"/>
                  </a:lnTo>
                  <a:lnTo>
                    <a:pt x="48" y="32"/>
                  </a:lnTo>
                  <a:lnTo>
                    <a:pt x="50" y="31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0" y="26"/>
                  </a:lnTo>
                  <a:lnTo>
                    <a:pt x="50" y="25"/>
                  </a:lnTo>
                  <a:lnTo>
                    <a:pt x="50" y="23"/>
                  </a:lnTo>
                  <a:lnTo>
                    <a:pt x="50" y="22"/>
                  </a:lnTo>
                  <a:lnTo>
                    <a:pt x="50" y="21"/>
                  </a:lnTo>
                  <a:lnTo>
                    <a:pt x="50" y="20"/>
                  </a:lnTo>
                  <a:lnTo>
                    <a:pt x="50" y="19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8" y="15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6" y="12"/>
                  </a:lnTo>
                  <a:lnTo>
                    <a:pt x="46" y="11"/>
                  </a:lnTo>
                  <a:lnTo>
                    <a:pt x="45" y="10"/>
                  </a:lnTo>
                  <a:lnTo>
                    <a:pt x="43" y="9"/>
                  </a:lnTo>
                  <a:lnTo>
                    <a:pt x="42" y="7"/>
                  </a:lnTo>
                  <a:lnTo>
                    <a:pt x="42" y="6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8" y="5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1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11" name="Freeform 474">
              <a:extLst>
                <a:ext uri="{FF2B5EF4-FFF2-40B4-BE49-F238E27FC236}">
                  <a16:creationId xmlns:a16="http://schemas.microsoft.com/office/drawing/2014/main" id="{A88882BD-6916-DC47-A382-95D1A94FF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4050" y="5327650"/>
              <a:ext cx="47625" cy="47625"/>
            </a:xfrm>
            <a:custGeom>
              <a:avLst/>
              <a:gdLst>
                <a:gd name="T0" fmla="*/ 2147483646 w 61"/>
                <a:gd name="T1" fmla="*/ 0 h 61"/>
                <a:gd name="T2" fmla="*/ 2147483646 w 61"/>
                <a:gd name="T3" fmla="*/ 2147483646 h 61"/>
                <a:gd name="T4" fmla="*/ 2147483646 w 61"/>
                <a:gd name="T5" fmla="*/ 2147483646 h 61"/>
                <a:gd name="T6" fmla="*/ 2147483646 w 61"/>
                <a:gd name="T7" fmla="*/ 2147483646 h 61"/>
                <a:gd name="T8" fmla="*/ 2147483646 w 61"/>
                <a:gd name="T9" fmla="*/ 2147483646 h 61"/>
                <a:gd name="T10" fmla="*/ 2147483646 w 61"/>
                <a:gd name="T11" fmla="*/ 2147483646 h 61"/>
                <a:gd name="T12" fmla="*/ 2147483646 w 61"/>
                <a:gd name="T13" fmla="*/ 2147483646 h 61"/>
                <a:gd name="T14" fmla="*/ 2147483646 w 61"/>
                <a:gd name="T15" fmla="*/ 2147483646 h 61"/>
                <a:gd name="T16" fmla="*/ 2147483646 w 61"/>
                <a:gd name="T17" fmla="*/ 2147483646 h 61"/>
                <a:gd name="T18" fmla="*/ 0 w 61"/>
                <a:gd name="T19" fmla="*/ 2147483646 h 61"/>
                <a:gd name="T20" fmla="*/ 0 w 61"/>
                <a:gd name="T21" fmla="*/ 2147483646 h 61"/>
                <a:gd name="T22" fmla="*/ 0 w 61"/>
                <a:gd name="T23" fmla="*/ 2147483646 h 61"/>
                <a:gd name="T24" fmla="*/ 2147483646 w 61"/>
                <a:gd name="T25" fmla="*/ 2147483646 h 61"/>
                <a:gd name="T26" fmla="*/ 2147483646 w 61"/>
                <a:gd name="T27" fmla="*/ 2147483646 h 61"/>
                <a:gd name="T28" fmla="*/ 2147483646 w 61"/>
                <a:gd name="T29" fmla="*/ 2147483646 h 61"/>
                <a:gd name="T30" fmla="*/ 2147483646 w 61"/>
                <a:gd name="T31" fmla="*/ 2147483646 h 61"/>
                <a:gd name="T32" fmla="*/ 2147483646 w 61"/>
                <a:gd name="T33" fmla="*/ 2147483646 h 61"/>
                <a:gd name="T34" fmla="*/ 2147483646 w 61"/>
                <a:gd name="T35" fmla="*/ 2147483646 h 61"/>
                <a:gd name="T36" fmla="*/ 2147483646 w 61"/>
                <a:gd name="T37" fmla="*/ 2147483646 h 61"/>
                <a:gd name="T38" fmla="*/ 2147483646 w 61"/>
                <a:gd name="T39" fmla="*/ 2147483646 h 61"/>
                <a:gd name="T40" fmla="*/ 2147483646 w 61"/>
                <a:gd name="T41" fmla="*/ 2147483646 h 61"/>
                <a:gd name="T42" fmla="*/ 2147483646 w 61"/>
                <a:gd name="T43" fmla="*/ 2147483646 h 61"/>
                <a:gd name="T44" fmla="*/ 2147483646 w 61"/>
                <a:gd name="T45" fmla="*/ 2147483646 h 61"/>
                <a:gd name="T46" fmla="*/ 2147483646 w 61"/>
                <a:gd name="T47" fmla="*/ 2147483646 h 61"/>
                <a:gd name="T48" fmla="*/ 2147483646 w 61"/>
                <a:gd name="T49" fmla="*/ 2147483646 h 61"/>
                <a:gd name="T50" fmla="*/ 2147483646 w 61"/>
                <a:gd name="T51" fmla="*/ 2147483646 h 61"/>
                <a:gd name="T52" fmla="*/ 2147483646 w 61"/>
                <a:gd name="T53" fmla="*/ 2147483646 h 61"/>
                <a:gd name="T54" fmla="*/ 2147483646 w 61"/>
                <a:gd name="T55" fmla="*/ 2147483646 h 61"/>
                <a:gd name="T56" fmla="*/ 2147483646 w 61"/>
                <a:gd name="T57" fmla="*/ 2147483646 h 61"/>
                <a:gd name="T58" fmla="*/ 2147483646 w 61"/>
                <a:gd name="T59" fmla="*/ 2147483646 h 61"/>
                <a:gd name="T60" fmla="*/ 2147483646 w 61"/>
                <a:gd name="T61" fmla="*/ 2147483646 h 61"/>
                <a:gd name="T62" fmla="*/ 2147483646 w 61"/>
                <a:gd name="T63" fmla="*/ 2147483646 h 61"/>
                <a:gd name="T64" fmla="*/ 2147483646 w 61"/>
                <a:gd name="T65" fmla="*/ 2147483646 h 61"/>
                <a:gd name="T66" fmla="*/ 2147483646 w 61"/>
                <a:gd name="T67" fmla="*/ 2147483646 h 61"/>
                <a:gd name="T68" fmla="*/ 2147483646 w 61"/>
                <a:gd name="T69" fmla="*/ 2147483646 h 61"/>
                <a:gd name="T70" fmla="*/ 2147483646 w 61"/>
                <a:gd name="T71" fmla="*/ 2147483646 h 61"/>
                <a:gd name="T72" fmla="*/ 2147483646 w 61"/>
                <a:gd name="T73" fmla="*/ 2147483646 h 61"/>
                <a:gd name="T74" fmla="*/ 2147483646 w 61"/>
                <a:gd name="T75" fmla="*/ 2147483646 h 61"/>
                <a:gd name="T76" fmla="*/ 2147483646 w 61"/>
                <a:gd name="T77" fmla="*/ 2147483646 h 61"/>
                <a:gd name="T78" fmla="*/ 2147483646 w 61"/>
                <a:gd name="T79" fmla="*/ 2147483646 h 61"/>
                <a:gd name="T80" fmla="*/ 2147483646 w 61"/>
                <a:gd name="T81" fmla="*/ 2147483646 h 61"/>
                <a:gd name="T82" fmla="*/ 2147483646 w 61"/>
                <a:gd name="T83" fmla="*/ 2147483646 h 61"/>
                <a:gd name="T84" fmla="*/ 2147483646 w 61"/>
                <a:gd name="T85" fmla="*/ 0 h 61"/>
                <a:gd name="T86" fmla="*/ 2147483646 w 61"/>
                <a:gd name="T87" fmla="*/ 0 h 6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6" y="4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3" y="6"/>
                  </a:lnTo>
                  <a:lnTo>
                    <a:pt x="11" y="8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6" y="12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4" y="16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1" y="40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3" y="43"/>
                  </a:lnTo>
                  <a:lnTo>
                    <a:pt x="4" y="45"/>
                  </a:lnTo>
                  <a:lnTo>
                    <a:pt x="5" y="46"/>
                  </a:lnTo>
                  <a:lnTo>
                    <a:pt x="5" y="47"/>
                  </a:lnTo>
                  <a:lnTo>
                    <a:pt x="6" y="48"/>
                  </a:lnTo>
                  <a:lnTo>
                    <a:pt x="8" y="50"/>
                  </a:lnTo>
                  <a:lnTo>
                    <a:pt x="8" y="51"/>
                  </a:lnTo>
                  <a:lnTo>
                    <a:pt x="9" y="52"/>
                  </a:lnTo>
                  <a:lnTo>
                    <a:pt x="10" y="52"/>
                  </a:lnTo>
                  <a:lnTo>
                    <a:pt x="11" y="53"/>
                  </a:lnTo>
                  <a:lnTo>
                    <a:pt x="13" y="55"/>
                  </a:lnTo>
                  <a:lnTo>
                    <a:pt x="14" y="56"/>
                  </a:lnTo>
                  <a:lnTo>
                    <a:pt x="15" y="56"/>
                  </a:lnTo>
                  <a:lnTo>
                    <a:pt x="16" y="57"/>
                  </a:lnTo>
                  <a:lnTo>
                    <a:pt x="18" y="57"/>
                  </a:lnTo>
                  <a:lnTo>
                    <a:pt x="19" y="58"/>
                  </a:lnTo>
                  <a:lnTo>
                    <a:pt x="20" y="58"/>
                  </a:lnTo>
                  <a:lnTo>
                    <a:pt x="21" y="59"/>
                  </a:lnTo>
                  <a:lnTo>
                    <a:pt x="23" y="59"/>
                  </a:lnTo>
                  <a:lnTo>
                    <a:pt x="25" y="59"/>
                  </a:lnTo>
                  <a:lnTo>
                    <a:pt x="26" y="61"/>
                  </a:lnTo>
                  <a:lnTo>
                    <a:pt x="27" y="61"/>
                  </a:lnTo>
                  <a:lnTo>
                    <a:pt x="29" y="61"/>
                  </a:lnTo>
                  <a:lnTo>
                    <a:pt x="30" y="61"/>
                  </a:lnTo>
                  <a:lnTo>
                    <a:pt x="32" y="61"/>
                  </a:lnTo>
                  <a:lnTo>
                    <a:pt x="34" y="61"/>
                  </a:lnTo>
                  <a:lnTo>
                    <a:pt x="35" y="61"/>
                  </a:lnTo>
                  <a:lnTo>
                    <a:pt x="36" y="59"/>
                  </a:lnTo>
                  <a:lnTo>
                    <a:pt x="39" y="59"/>
                  </a:lnTo>
                  <a:lnTo>
                    <a:pt x="40" y="59"/>
                  </a:lnTo>
                  <a:lnTo>
                    <a:pt x="41" y="58"/>
                  </a:lnTo>
                  <a:lnTo>
                    <a:pt x="42" y="58"/>
                  </a:lnTo>
                  <a:lnTo>
                    <a:pt x="44" y="57"/>
                  </a:lnTo>
                  <a:lnTo>
                    <a:pt x="45" y="57"/>
                  </a:lnTo>
                  <a:lnTo>
                    <a:pt x="46" y="56"/>
                  </a:lnTo>
                  <a:lnTo>
                    <a:pt x="47" y="56"/>
                  </a:lnTo>
                  <a:lnTo>
                    <a:pt x="49" y="55"/>
                  </a:lnTo>
                  <a:lnTo>
                    <a:pt x="50" y="53"/>
                  </a:lnTo>
                  <a:lnTo>
                    <a:pt x="51" y="52"/>
                  </a:lnTo>
                  <a:lnTo>
                    <a:pt x="52" y="52"/>
                  </a:lnTo>
                  <a:lnTo>
                    <a:pt x="53" y="51"/>
                  </a:lnTo>
                  <a:lnTo>
                    <a:pt x="53" y="50"/>
                  </a:lnTo>
                  <a:lnTo>
                    <a:pt x="55" y="48"/>
                  </a:lnTo>
                  <a:lnTo>
                    <a:pt x="56" y="47"/>
                  </a:lnTo>
                  <a:lnTo>
                    <a:pt x="56" y="46"/>
                  </a:lnTo>
                  <a:lnTo>
                    <a:pt x="57" y="45"/>
                  </a:lnTo>
                  <a:lnTo>
                    <a:pt x="57" y="43"/>
                  </a:lnTo>
                  <a:lnTo>
                    <a:pt x="58" y="42"/>
                  </a:lnTo>
                  <a:lnTo>
                    <a:pt x="58" y="41"/>
                  </a:lnTo>
                  <a:lnTo>
                    <a:pt x="60" y="40"/>
                  </a:lnTo>
                  <a:lnTo>
                    <a:pt x="60" y="38"/>
                  </a:lnTo>
                  <a:lnTo>
                    <a:pt x="60" y="36"/>
                  </a:lnTo>
                  <a:lnTo>
                    <a:pt x="61" y="35"/>
                  </a:lnTo>
                  <a:lnTo>
                    <a:pt x="61" y="34"/>
                  </a:lnTo>
                  <a:lnTo>
                    <a:pt x="61" y="32"/>
                  </a:lnTo>
                  <a:lnTo>
                    <a:pt x="61" y="30"/>
                  </a:lnTo>
                  <a:lnTo>
                    <a:pt x="61" y="29"/>
                  </a:lnTo>
                  <a:lnTo>
                    <a:pt x="61" y="27"/>
                  </a:lnTo>
                  <a:lnTo>
                    <a:pt x="61" y="26"/>
                  </a:lnTo>
                  <a:lnTo>
                    <a:pt x="60" y="25"/>
                  </a:lnTo>
                  <a:lnTo>
                    <a:pt x="60" y="22"/>
                  </a:lnTo>
                  <a:lnTo>
                    <a:pt x="60" y="21"/>
                  </a:lnTo>
                  <a:lnTo>
                    <a:pt x="58" y="20"/>
                  </a:lnTo>
                  <a:lnTo>
                    <a:pt x="58" y="19"/>
                  </a:lnTo>
                  <a:lnTo>
                    <a:pt x="57" y="17"/>
                  </a:lnTo>
                  <a:lnTo>
                    <a:pt x="57" y="16"/>
                  </a:lnTo>
                  <a:lnTo>
                    <a:pt x="56" y="15"/>
                  </a:lnTo>
                  <a:lnTo>
                    <a:pt x="56" y="14"/>
                  </a:lnTo>
                  <a:lnTo>
                    <a:pt x="55" y="12"/>
                  </a:lnTo>
                  <a:lnTo>
                    <a:pt x="53" y="11"/>
                  </a:lnTo>
                  <a:lnTo>
                    <a:pt x="53" y="10"/>
                  </a:lnTo>
                  <a:lnTo>
                    <a:pt x="52" y="9"/>
                  </a:lnTo>
                  <a:lnTo>
                    <a:pt x="51" y="8"/>
                  </a:lnTo>
                  <a:lnTo>
                    <a:pt x="50" y="8"/>
                  </a:lnTo>
                  <a:lnTo>
                    <a:pt x="49" y="6"/>
                  </a:lnTo>
                  <a:lnTo>
                    <a:pt x="47" y="5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3"/>
                  </a:lnTo>
                  <a:lnTo>
                    <a:pt x="42" y="3"/>
                  </a:lnTo>
                  <a:lnTo>
                    <a:pt x="41" y="3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12" name="Freeform 475">
              <a:extLst>
                <a:ext uri="{FF2B5EF4-FFF2-40B4-BE49-F238E27FC236}">
                  <a16:creationId xmlns:a16="http://schemas.microsoft.com/office/drawing/2014/main" id="{A1619867-C002-F746-92CE-8E7A2B3C2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0975" y="960438"/>
              <a:ext cx="39688" cy="39687"/>
            </a:xfrm>
            <a:custGeom>
              <a:avLst/>
              <a:gdLst>
                <a:gd name="T0" fmla="*/ 2147483646 w 49"/>
                <a:gd name="T1" fmla="*/ 0 h 49"/>
                <a:gd name="T2" fmla="*/ 2147483646 w 49"/>
                <a:gd name="T3" fmla="*/ 2147483646 h 49"/>
                <a:gd name="T4" fmla="*/ 2147483646 w 49"/>
                <a:gd name="T5" fmla="*/ 2147483646 h 49"/>
                <a:gd name="T6" fmla="*/ 2147483646 w 49"/>
                <a:gd name="T7" fmla="*/ 2147483646 h 49"/>
                <a:gd name="T8" fmla="*/ 2147483646 w 49"/>
                <a:gd name="T9" fmla="*/ 2147483646 h 49"/>
                <a:gd name="T10" fmla="*/ 2147483646 w 49"/>
                <a:gd name="T11" fmla="*/ 2147483646 h 49"/>
                <a:gd name="T12" fmla="*/ 2147483646 w 49"/>
                <a:gd name="T13" fmla="*/ 2147483646 h 49"/>
                <a:gd name="T14" fmla="*/ 2147483646 w 49"/>
                <a:gd name="T15" fmla="*/ 2147483646 h 49"/>
                <a:gd name="T16" fmla="*/ 2147483646 w 49"/>
                <a:gd name="T17" fmla="*/ 2147483646 h 49"/>
                <a:gd name="T18" fmla="*/ 2147483646 w 49"/>
                <a:gd name="T19" fmla="*/ 2147483646 h 49"/>
                <a:gd name="T20" fmla="*/ 0 w 49"/>
                <a:gd name="T21" fmla="*/ 2147483646 h 49"/>
                <a:gd name="T22" fmla="*/ 0 w 49"/>
                <a:gd name="T23" fmla="*/ 2147483646 h 49"/>
                <a:gd name="T24" fmla="*/ 2147483646 w 49"/>
                <a:gd name="T25" fmla="*/ 2147483646 h 49"/>
                <a:gd name="T26" fmla="*/ 2147483646 w 49"/>
                <a:gd name="T27" fmla="*/ 2147483646 h 49"/>
                <a:gd name="T28" fmla="*/ 2147483646 w 49"/>
                <a:gd name="T29" fmla="*/ 2147483646 h 49"/>
                <a:gd name="T30" fmla="*/ 2147483646 w 49"/>
                <a:gd name="T31" fmla="*/ 2147483646 h 49"/>
                <a:gd name="T32" fmla="*/ 2147483646 w 49"/>
                <a:gd name="T33" fmla="*/ 2147483646 h 49"/>
                <a:gd name="T34" fmla="*/ 2147483646 w 49"/>
                <a:gd name="T35" fmla="*/ 2147483646 h 49"/>
                <a:gd name="T36" fmla="*/ 2147483646 w 49"/>
                <a:gd name="T37" fmla="*/ 2147483646 h 49"/>
                <a:gd name="T38" fmla="*/ 2147483646 w 49"/>
                <a:gd name="T39" fmla="*/ 2147483646 h 49"/>
                <a:gd name="T40" fmla="*/ 2147483646 w 49"/>
                <a:gd name="T41" fmla="*/ 2147483646 h 49"/>
                <a:gd name="T42" fmla="*/ 2147483646 w 49"/>
                <a:gd name="T43" fmla="*/ 2147483646 h 49"/>
                <a:gd name="T44" fmla="*/ 2147483646 w 49"/>
                <a:gd name="T45" fmla="*/ 2147483646 h 49"/>
                <a:gd name="T46" fmla="*/ 2147483646 w 49"/>
                <a:gd name="T47" fmla="*/ 2147483646 h 49"/>
                <a:gd name="T48" fmla="*/ 2147483646 w 49"/>
                <a:gd name="T49" fmla="*/ 2147483646 h 49"/>
                <a:gd name="T50" fmla="*/ 2147483646 w 49"/>
                <a:gd name="T51" fmla="*/ 2147483646 h 49"/>
                <a:gd name="T52" fmla="*/ 2147483646 w 49"/>
                <a:gd name="T53" fmla="*/ 2147483646 h 49"/>
                <a:gd name="T54" fmla="*/ 2147483646 w 49"/>
                <a:gd name="T55" fmla="*/ 2147483646 h 49"/>
                <a:gd name="T56" fmla="*/ 2147483646 w 49"/>
                <a:gd name="T57" fmla="*/ 2147483646 h 49"/>
                <a:gd name="T58" fmla="*/ 2147483646 w 49"/>
                <a:gd name="T59" fmla="*/ 2147483646 h 49"/>
                <a:gd name="T60" fmla="*/ 2147483646 w 49"/>
                <a:gd name="T61" fmla="*/ 2147483646 h 49"/>
                <a:gd name="T62" fmla="*/ 2147483646 w 49"/>
                <a:gd name="T63" fmla="*/ 2147483646 h 49"/>
                <a:gd name="T64" fmla="*/ 2147483646 w 49"/>
                <a:gd name="T65" fmla="*/ 2147483646 h 49"/>
                <a:gd name="T66" fmla="*/ 2147483646 w 49"/>
                <a:gd name="T67" fmla="*/ 2147483646 h 49"/>
                <a:gd name="T68" fmla="*/ 2147483646 w 49"/>
                <a:gd name="T69" fmla="*/ 2147483646 h 49"/>
                <a:gd name="T70" fmla="*/ 2147483646 w 49"/>
                <a:gd name="T71" fmla="*/ 2147483646 h 49"/>
                <a:gd name="T72" fmla="*/ 2147483646 w 49"/>
                <a:gd name="T73" fmla="*/ 2147483646 h 49"/>
                <a:gd name="T74" fmla="*/ 2147483646 w 49"/>
                <a:gd name="T75" fmla="*/ 2147483646 h 49"/>
                <a:gd name="T76" fmla="*/ 2147483646 w 49"/>
                <a:gd name="T77" fmla="*/ 2147483646 h 49"/>
                <a:gd name="T78" fmla="*/ 2147483646 w 49"/>
                <a:gd name="T79" fmla="*/ 2147483646 h 49"/>
                <a:gd name="T80" fmla="*/ 2147483646 w 49"/>
                <a:gd name="T81" fmla="*/ 2147483646 h 49"/>
                <a:gd name="T82" fmla="*/ 2147483646 w 49"/>
                <a:gd name="T83" fmla="*/ 2147483646 h 49"/>
                <a:gd name="T84" fmla="*/ 2147483646 w 49"/>
                <a:gd name="T85" fmla="*/ 2147483646 h 49"/>
                <a:gd name="T86" fmla="*/ 2147483646 w 49"/>
                <a:gd name="T87" fmla="*/ 0 h 49"/>
                <a:gd name="T88" fmla="*/ 2147483646 w 49"/>
                <a:gd name="T89" fmla="*/ 2147483646 h 4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" h="49">
                  <a:moveTo>
                    <a:pt x="25" y="24"/>
                  </a:move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8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11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4" y="37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7" y="42"/>
                  </a:lnTo>
                  <a:lnTo>
                    <a:pt x="8" y="43"/>
                  </a:lnTo>
                  <a:lnTo>
                    <a:pt x="10" y="44"/>
                  </a:lnTo>
                  <a:lnTo>
                    <a:pt x="11" y="45"/>
                  </a:lnTo>
                  <a:lnTo>
                    <a:pt x="12" y="45"/>
                  </a:lnTo>
                  <a:lnTo>
                    <a:pt x="13" y="47"/>
                  </a:lnTo>
                  <a:lnTo>
                    <a:pt x="15" y="47"/>
                  </a:lnTo>
                  <a:lnTo>
                    <a:pt x="16" y="48"/>
                  </a:lnTo>
                  <a:lnTo>
                    <a:pt x="17" y="48"/>
                  </a:lnTo>
                  <a:lnTo>
                    <a:pt x="18" y="49"/>
                  </a:lnTo>
                  <a:lnTo>
                    <a:pt x="20" y="49"/>
                  </a:lnTo>
                  <a:lnTo>
                    <a:pt x="21" y="49"/>
                  </a:lnTo>
                  <a:lnTo>
                    <a:pt x="22" y="49"/>
                  </a:lnTo>
                  <a:lnTo>
                    <a:pt x="23" y="49"/>
                  </a:lnTo>
                  <a:lnTo>
                    <a:pt x="25" y="49"/>
                  </a:lnTo>
                  <a:lnTo>
                    <a:pt x="26" y="49"/>
                  </a:lnTo>
                  <a:lnTo>
                    <a:pt x="27" y="49"/>
                  </a:lnTo>
                  <a:lnTo>
                    <a:pt x="28" y="49"/>
                  </a:lnTo>
                  <a:lnTo>
                    <a:pt x="29" y="49"/>
                  </a:lnTo>
                  <a:lnTo>
                    <a:pt x="31" y="49"/>
                  </a:lnTo>
                  <a:lnTo>
                    <a:pt x="32" y="48"/>
                  </a:lnTo>
                  <a:lnTo>
                    <a:pt x="33" y="48"/>
                  </a:lnTo>
                  <a:lnTo>
                    <a:pt x="34" y="48"/>
                  </a:lnTo>
                  <a:lnTo>
                    <a:pt x="36" y="47"/>
                  </a:lnTo>
                  <a:lnTo>
                    <a:pt x="37" y="47"/>
                  </a:lnTo>
                  <a:lnTo>
                    <a:pt x="38" y="45"/>
                  </a:lnTo>
                  <a:lnTo>
                    <a:pt x="39" y="44"/>
                  </a:lnTo>
                  <a:lnTo>
                    <a:pt x="41" y="44"/>
                  </a:lnTo>
                  <a:lnTo>
                    <a:pt x="42" y="43"/>
                  </a:lnTo>
                  <a:lnTo>
                    <a:pt x="42" y="42"/>
                  </a:lnTo>
                  <a:lnTo>
                    <a:pt x="43" y="42"/>
                  </a:lnTo>
                  <a:lnTo>
                    <a:pt x="44" y="40"/>
                  </a:lnTo>
                  <a:lnTo>
                    <a:pt x="44" y="39"/>
                  </a:lnTo>
                  <a:lnTo>
                    <a:pt x="46" y="38"/>
                  </a:lnTo>
                  <a:lnTo>
                    <a:pt x="47" y="37"/>
                  </a:lnTo>
                  <a:lnTo>
                    <a:pt x="47" y="35"/>
                  </a:lnTo>
                  <a:lnTo>
                    <a:pt x="48" y="34"/>
                  </a:lnTo>
                  <a:lnTo>
                    <a:pt x="48" y="33"/>
                  </a:lnTo>
                  <a:lnTo>
                    <a:pt x="48" y="32"/>
                  </a:lnTo>
                  <a:lnTo>
                    <a:pt x="49" y="30"/>
                  </a:lnTo>
                  <a:lnTo>
                    <a:pt x="49" y="29"/>
                  </a:lnTo>
                  <a:lnTo>
                    <a:pt x="49" y="28"/>
                  </a:lnTo>
                  <a:lnTo>
                    <a:pt x="49" y="27"/>
                  </a:lnTo>
                  <a:lnTo>
                    <a:pt x="49" y="26"/>
                  </a:lnTo>
                  <a:lnTo>
                    <a:pt x="49" y="24"/>
                  </a:lnTo>
                  <a:lnTo>
                    <a:pt x="49" y="23"/>
                  </a:lnTo>
                  <a:lnTo>
                    <a:pt x="49" y="22"/>
                  </a:lnTo>
                  <a:lnTo>
                    <a:pt x="49" y="21"/>
                  </a:lnTo>
                  <a:lnTo>
                    <a:pt x="49" y="19"/>
                  </a:lnTo>
                  <a:lnTo>
                    <a:pt x="49" y="18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7" y="14"/>
                  </a:lnTo>
                  <a:lnTo>
                    <a:pt x="47" y="13"/>
                  </a:lnTo>
                  <a:lnTo>
                    <a:pt x="46" y="12"/>
                  </a:lnTo>
                  <a:lnTo>
                    <a:pt x="46" y="11"/>
                  </a:lnTo>
                  <a:lnTo>
                    <a:pt x="44" y="9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42" y="6"/>
                  </a:lnTo>
                  <a:lnTo>
                    <a:pt x="41" y="6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13" name="Freeform 476">
              <a:extLst>
                <a:ext uri="{FF2B5EF4-FFF2-40B4-BE49-F238E27FC236}">
                  <a16:creationId xmlns:a16="http://schemas.microsoft.com/office/drawing/2014/main" id="{42C61366-291B-E547-B40E-A422C28C4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275" y="947738"/>
              <a:ext cx="49213" cy="49212"/>
            </a:xfrm>
            <a:custGeom>
              <a:avLst/>
              <a:gdLst>
                <a:gd name="T0" fmla="*/ 2147483646 w 61"/>
                <a:gd name="T1" fmla="*/ 0 h 60"/>
                <a:gd name="T2" fmla="*/ 2147483646 w 61"/>
                <a:gd name="T3" fmla="*/ 2147483646 h 60"/>
                <a:gd name="T4" fmla="*/ 2147483646 w 61"/>
                <a:gd name="T5" fmla="*/ 2147483646 h 60"/>
                <a:gd name="T6" fmla="*/ 2147483646 w 61"/>
                <a:gd name="T7" fmla="*/ 2147483646 h 60"/>
                <a:gd name="T8" fmla="*/ 2147483646 w 61"/>
                <a:gd name="T9" fmla="*/ 2147483646 h 60"/>
                <a:gd name="T10" fmla="*/ 2147483646 w 61"/>
                <a:gd name="T11" fmla="*/ 2147483646 h 60"/>
                <a:gd name="T12" fmla="*/ 2147483646 w 61"/>
                <a:gd name="T13" fmla="*/ 2147483646 h 60"/>
                <a:gd name="T14" fmla="*/ 2147483646 w 61"/>
                <a:gd name="T15" fmla="*/ 2147483646 h 60"/>
                <a:gd name="T16" fmla="*/ 2147483646 w 61"/>
                <a:gd name="T17" fmla="*/ 2147483646 h 60"/>
                <a:gd name="T18" fmla="*/ 0 w 61"/>
                <a:gd name="T19" fmla="*/ 2147483646 h 60"/>
                <a:gd name="T20" fmla="*/ 0 w 61"/>
                <a:gd name="T21" fmla="*/ 2147483646 h 60"/>
                <a:gd name="T22" fmla="*/ 0 w 61"/>
                <a:gd name="T23" fmla="*/ 2147483646 h 60"/>
                <a:gd name="T24" fmla="*/ 2147483646 w 61"/>
                <a:gd name="T25" fmla="*/ 2147483646 h 60"/>
                <a:gd name="T26" fmla="*/ 2147483646 w 61"/>
                <a:gd name="T27" fmla="*/ 2147483646 h 60"/>
                <a:gd name="T28" fmla="*/ 2147483646 w 61"/>
                <a:gd name="T29" fmla="*/ 2147483646 h 60"/>
                <a:gd name="T30" fmla="*/ 2147483646 w 61"/>
                <a:gd name="T31" fmla="*/ 2147483646 h 60"/>
                <a:gd name="T32" fmla="*/ 2147483646 w 61"/>
                <a:gd name="T33" fmla="*/ 2147483646 h 60"/>
                <a:gd name="T34" fmla="*/ 2147483646 w 61"/>
                <a:gd name="T35" fmla="*/ 2147483646 h 60"/>
                <a:gd name="T36" fmla="*/ 2147483646 w 61"/>
                <a:gd name="T37" fmla="*/ 2147483646 h 60"/>
                <a:gd name="T38" fmla="*/ 2147483646 w 61"/>
                <a:gd name="T39" fmla="*/ 2147483646 h 60"/>
                <a:gd name="T40" fmla="*/ 2147483646 w 61"/>
                <a:gd name="T41" fmla="*/ 2147483646 h 60"/>
                <a:gd name="T42" fmla="*/ 2147483646 w 61"/>
                <a:gd name="T43" fmla="*/ 2147483646 h 60"/>
                <a:gd name="T44" fmla="*/ 2147483646 w 61"/>
                <a:gd name="T45" fmla="*/ 2147483646 h 60"/>
                <a:gd name="T46" fmla="*/ 2147483646 w 61"/>
                <a:gd name="T47" fmla="*/ 2147483646 h 60"/>
                <a:gd name="T48" fmla="*/ 2147483646 w 61"/>
                <a:gd name="T49" fmla="*/ 2147483646 h 60"/>
                <a:gd name="T50" fmla="*/ 2147483646 w 61"/>
                <a:gd name="T51" fmla="*/ 2147483646 h 60"/>
                <a:gd name="T52" fmla="*/ 2147483646 w 61"/>
                <a:gd name="T53" fmla="*/ 2147483646 h 60"/>
                <a:gd name="T54" fmla="*/ 2147483646 w 61"/>
                <a:gd name="T55" fmla="*/ 2147483646 h 60"/>
                <a:gd name="T56" fmla="*/ 2147483646 w 61"/>
                <a:gd name="T57" fmla="*/ 2147483646 h 60"/>
                <a:gd name="T58" fmla="*/ 2147483646 w 61"/>
                <a:gd name="T59" fmla="*/ 2147483646 h 60"/>
                <a:gd name="T60" fmla="*/ 2147483646 w 61"/>
                <a:gd name="T61" fmla="*/ 2147483646 h 60"/>
                <a:gd name="T62" fmla="*/ 2147483646 w 61"/>
                <a:gd name="T63" fmla="*/ 2147483646 h 60"/>
                <a:gd name="T64" fmla="*/ 2147483646 w 61"/>
                <a:gd name="T65" fmla="*/ 2147483646 h 60"/>
                <a:gd name="T66" fmla="*/ 2147483646 w 61"/>
                <a:gd name="T67" fmla="*/ 2147483646 h 60"/>
                <a:gd name="T68" fmla="*/ 2147483646 w 61"/>
                <a:gd name="T69" fmla="*/ 2147483646 h 60"/>
                <a:gd name="T70" fmla="*/ 2147483646 w 61"/>
                <a:gd name="T71" fmla="*/ 2147483646 h 60"/>
                <a:gd name="T72" fmla="*/ 2147483646 w 61"/>
                <a:gd name="T73" fmla="*/ 2147483646 h 60"/>
                <a:gd name="T74" fmla="*/ 2147483646 w 61"/>
                <a:gd name="T75" fmla="*/ 2147483646 h 60"/>
                <a:gd name="T76" fmla="*/ 2147483646 w 61"/>
                <a:gd name="T77" fmla="*/ 2147483646 h 60"/>
                <a:gd name="T78" fmla="*/ 2147483646 w 61"/>
                <a:gd name="T79" fmla="*/ 2147483646 h 60"/>
                <a:gd name="T80" fmla="*/ 2147483646 w 61"/>
                <a:gd name="T81" fmla="*/ 2147483646 h 60"/>
                <a:gd name="T82" fmla="*/ 2147483646 w 61"/>
                <a:gd name="T83" fmla="*/ 2147483646 h 60"/>
                <a:gd name="T84" fmla="*/ 2147483646 w 61"/>
                <a:gd name="T85" fmla="*/ 0 h 60"/>
                <a:gd name="T86" fmla="*/ 2147483646 w 61"/>
                <a:gd name="T87" fmla="*/ 0 h 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1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2" y="6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9" y="8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6" y="12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4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2" y="43"/>
                  </a:lnTo>
                  <a:lnTo>
                    <a:pt x="4" y="44"/>
                  </a:lnTo>
                  <a:lnTo>
                    <a:pt x="5" y="45"/>
                  </a:lnTo>
                  <a:lnTo>
                    <a:pt x="5" y="47"/>
                  </a:lnTo>
                  <a:lnTo>
                    <a:pt x="6" y="48"/>
                  </a:lnTo>
                  <a:lnTo>
                    <a:pt x="7" y="49"/>
                  </a:lnTo>
                  <a:lnTo>
                    <a:pt x="7" y="50"/>
                  </a:lnTo>
                  <a:lnTo>
                    <a:pt x="9" y="52"/>
                  </a:lnTo>
                  <a:lnTo>
                    <a:pt x="10" y="53"/>
                  </a:lnTo>
                  <a:lnTo>
                    <a:pt x="11" y="53"/>
                  </a:lnTo>
                  <a:lnTo>
                    <a:pt x="12" y="54"/>
                  </a:lnTo>
                  <a:lnTo>
                    <a:pt x="14" y="55"/>
                  </a:lnTo>
                  <a:lnTo>
                    <a:pt x="15" y="55"/>
                  </a:lnTo>
                  <a:lnTo>
                    <a:pt x="16" y="57"/>
                  </a:lnTo>
                  <a:lnTo>
                    <a:pt x="17" y="57"/>
                  </a:lnTo>
                  <a:lnTo>
                    <a:pt x="19" y="58"/>
                  </a:lnTo>
                  <a:lnTo>
                    <a:pt x="20" y="58"/>
                  </a:lnTo>
                  <a:lnTo>
                    <a:pt x="21" y="59"/>
                  </a:lnTo>
                  <a:lnTo>
                    <a:pt x="22" y="59"/>
                  </a:lnTo>
                  <a:lnTo>
                    <a:pt x="25" y="59"/>
                  </a:lnTo>
                  <a:lnTo>
                    <a:pt x="26" y="60"/>
                  </a:lnTo>
                  <a:lnTo>
                    <a:pt x="27" y="60"/>
                  </a:lnTo>
                  <a:lnTo>
                    <a:pt x="28" y="60"/>
                  </a:lnTo>
                  <a:lnTo>
                    <a:pt x="30" y="60"/>
                  </a:lnTo>
                  <a:lnTo>
                    <a:pt x="32" y="60"/>
                  </a:lnTo>
                  <a:lnTo>
                    <a:pt x="33" y="60"/>
                  </a:lnTo>
                  <a:lnTo>
                    <a:pt x="35" y="60"/>
                  </a:lnTo>
                  <a:lnTo>
                    <a:pt x="36" y="59"/>
                  </a:lnTo>
                  <a:lnTo>
                    <a:pt x="38" y="59"/>
                  </a:lnTo>
                  <a:lnTo>
                    <a:pt x="40" y="59"/>
                  </a:lnTo>
                  <a:lnTo>
                    <a:pt x="41" y="58"/>
                  </a:lnTo>
                  <a:lnTo>
                    <a:pt x="42" y="58"/>
                  </a:lnTo>
                  <a:lnTo>
                    <a:pt x="43" y="57"/>
                  </a:lnTo>
                  <a:lnTo>
                    <a:pt x="44" y="57"/>
                  </a:lnTo>
                  <a:lnTo>
                    <a:pt x="46" y="55"/>
                  </a:lnTo>
                  <a:lnTo>
                    <a:pt x="47" y="55"/>
                  </a:lnTo>
                  <a:lnTo>
                    <a:pt x="48" y="54"/>
                  </a:lnTo>
                  <a:lnTo>
                    <a:pt x="49" y="53"/>
                  </a:lnTo>
                  <a:lnTo>
                    <a:pt x="51" y="53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9"/>
                  </a:lnTo>
                  <a:lnTo>
                    <a:pt x="54" y="48"/>
                  </a:lnTo>
                  <a:lnTo>
                    <a:pt x="56" y="47"/>
                  </a:lnTo>
                  <a:lnTo>
                    <a:pt x="56" y="45"/>
                  </a:lnTo>
                  <a:lnTo>
                    <a:pt x="57" y="44"/>
                  </a:lnTo>
                  <a:lnTo>
                    <a:pt x="57" y="43"/>
                  </a:lnTo>
                  <a:lnTo>
                    <a:pt x="58" y="42"/>
                  </a:lnTo>
                  <a:lnTo>
                    <a:pt x="58" y="41"/>
                  </a:lnTo>
                  <a:lnTo>
                    <a:pt x="59" y="39"/>
                  </a:lnTo>
                  <a:lnTo>
                    <a:pt x="59" y="38"/>
                  </a:lnTo>
                  <a:lnTo>
                    <a:pt x="59" y="36"/>
                  </a:lnTo>
                  <a:lnTo>
                    <a:pt x="61" y="34"/>
                  </a:lnTo>
                  <a:lnTo>
                    <a:pt x="61" y="33"/>
                  </a:lnTo>
                  <a:lnTo>
                    <a:pt x="61" y="32"/>
                  </a:lnTo>
                  <a:lnTo>
                    <a:pt x="61" y="29"/>
                  </a:lnTo>
                  <a:lnTo>
                    <a:pt x="61" y="28"/>
                  </a:lnTo>
                  <a:lnTo>
                    <a:pt x="61" y="27"/>
                  </a:lnTo>
                  <a:lnTo>
                    <a:pt x="61" y="26"/>
                  </a:lnTo>
                  <a:lnTo>
                    <a:pt x="59" y="24"/>
                  </a:lnTo>
                  <a:lnTo>
                    <a:pt x="59" y="22"/>
                  </a:lnTo>
                  <a:lnTo>
                    <a:pt x="59" y="21"/>
                  </a:lnTo>
                  <a:lnTo>
                    <a:pt x="58" y="20"/>
                  </a:lnTo>
                  <a:lnTo>
                    <a:pt x="58" y="18"/>
                  </a:lnTo>
                  <a:lnTo>
                    <a:pt x="57" y="17"/>
                  </a:lnTo>
                  <a:lnTo>
                    <a:pt x="57" y="16"/>
                  </a:lnTo>
                  <a:lnTo>
                    <a:pt x="56" y="15"/>
                  </a:lnTo>
                  <a:lnTo>
                    <a:pt x="56" y="13"/>
                  </a:lnTo>
                  <a:lnTo>
                    <a:pt x="54" y="12"/>
                  </a:lnTo>
                  <a:lnTo>
                    <a:pt x="53" y="11"/>
                  </a:lnTo>
                  <a:lnTo>
                    <a:pt x="53" y="10"/>
                  </a:lnTo>
                  <a:lnTo>
                    <a:pt x="52" y="8"/>
                  </a:lnTo>
                  <a:lnTo>
                    <a:pt x="51" y="7"/>
                  </a:lnTo>
                  <a:lnTo>
                    <a:pt x="49" y="7"/>
                  </a:lnTo>
                  <a:lnTo>
                    <a:pt x="48" y="6"/>
                  </a:lnTo>
                  <a:lnTo>
                    <a:pt x="47" y="5"/>
                  </a:lnTo>
                  <a:lnTo>
                    <a:pt x="46" y="5"/>
                  </a:lnTo>
                  <a:lnTo>
                    <a:pt x="44" y="3"/>
                  </a:lnTo>
                  <a:lnTo>
                    <a:pt x="43" y="2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6" y="1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14" name="Rectangle 477">
              <a:extLst>
                <a:ext uri="{FF2B5EF4-FFF2-40B4-BE49-F238E27FC236}">
                  <a16:creationId xmlns:a16="http://schemas.microsoft.com/office/drawing/2014/main" id="{62E1996B-4B8F-4A40-ABE6-4D4593981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8100" y="327025"/>
              <a:ext cx="2943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solidFill>
                    <a:srgbClr val="000000"/>
                  </a:solidFill>
                  <a:latin typeface="Times-Roman" pitchFamily="2" charset="0"/>
                </a:rPr>
                <a:t>V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86215" name="Rectangle 478">
              <a:extLst>
                <a:ext uri="{FF2B5EF4-FFF2-40B4-BE49-F238E27FC236}">
                  <a16:creationId xmlns:a16="http://schemas.microsoft.com/office/drawing/2014/main" id="{D8A7F5B0-9393-F740-B48F-1FD73A24F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1775" y="400050"/>
              <a:ext cx="2762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DD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86216" name="Rectangle 479">
              <a:extLst>
                <a:ext uri="{FF2B5EF4-FFF2-40B4-BE49-F238E27FC236}">
                  <a16:creationId xmlns:a16="http://schemas.microsoft.com/office/drawing/2014/main" id="{C7E27BEB-44AB-3C43-9447-7A322FA30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250" y="4876800"/>
              <a:ext cx="2308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86217" name="Rectangle 480">
              <a:extLst>
                <a:ext uri="{FF2B5EF4-FFF2-40B4-BE49-F238E27FC236}">
                  <a16:creationId xmlns:a16="http://schemas.microsoft.com/office/drawing/2014/main" id="{3B303B3B-7468-994B-918F-ABD150755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2250" y="5037138"/>
              <a:ext cx="1428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86218" name="Rectangle 481">
              <a:extLst>
                <a:ext uri="{FF2B5EF4-FFF2-40B4-BE49-F238E27FC236}">
                  <a16:creationId xmlns:a16="http://schemas.microsoft.com/office/drawing/2014/main" id="{7BDE461C-7BF2-D341-93E5-4E4A192B4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250" y="5105400"/>
              <a:ext cx="2308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86219" name="Rectangle 482">
              <a:extLst>
                <a:ext uri="{FF2B5EF4-FFF2-40B4-BE49-F238E27FC236}">
                  <a16:creationId xmlns:a16="http://schemas.microsoft.com/office/drawing/2014/main" id="{E45C234D-0430-E649-9D28-36B629BDB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2250" y="5307013"/>
              <a:ext cx="1428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86220" name="Rectangle 483">
              <a:extLst>
                <a:ext uri="{FF2B5EF4-FFF2-40B4-BE49-F238E27FC236}">
                  <a16:creationId xmlns:a16="http://schemas.microsoft.com/office/drawing/2014/main" id="{47A4E3BB-DF8E-544C-AE66-202CB509C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5410200"/>
              <a:ext cx="2308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86221" name="Rectangle 484">
              <a:extLst>
                <a:ext uri="{FF2B5EF4-FFF2-40B4-BE49-F238E27FC236}">
                  <a16:creationId xmlns:a16="http://schemas.microsoft.com/office/drawing/2014/main" id="{A5292615-3C00-2B4D-9D7E-5741EEC62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2250" y="5584825"/>
              <a:ext cx="1428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3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86222" name="Freeform 485">
              <a:extLst>
                <a:ext uri="{FF2B5EF4-FFF2-40B4-BE49-F238E27FC236}">
                  <a16:creationId xmlns:a16="http://schemas.microsoft.com/office/drawing/2014/main" id="{9E2DC5F2-36F5-5042-BBB8-3883CE2A7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5" y="627063"/>
              <a:ext cx="58738" cy="117475"/>
            </a:xfrm>
            <a:custGeom>
              <a:avLst/>
              <a:gdLst>
                <a:gd name="T0" fmla="*/ 2147483646 w 74"/>
                <a:gd name="T1" fmla="*/ 2147483646 h 148"/>
                <a:gd name="T2" fmla="*/ 2147483646 w 74"/>
                <a:gd name="T3" fmla="*/ 0 h 148"/>
                <a:gd name="T4" fmla="*/ 0 w 74"/>
                <a:gd name="T5" fmla="*/ 2147483646 h 148"/>
                <a:gd name="T6" fmla="*/ 2147483646 w 74"/>
                <a:gd name="T7" fmla="*/ 2147483646 h 148"/>
                <a:gd name="T8" fmla="*/ 2147483646 w 74"/>
                <a:gd name="T9" fmla="*/ 2147483646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" h="148">
                  <a:moveTo>
                    <a:pt x="74" y="148"/>
                  </a:moveTo>
                  <a:lnTo>
                    <a:pt x="50" y="0"/>
                  </a:lnTo>
                  <a:lnTo>
                    <a:pt x="0" y="148"/>
                  </a:lnTo>
                  <a:lnTo>
                    <a:pt x="50" y="148"/>
                  </a:lnTo>
                  <a:lnTo>
                    <a:pt x="74" y="148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23" name="Line 486">
              <a:extLst>
                <a:ext uri="{FF2B5EF4-FFF2-40B4-BE49-F238E27FC236}">
                  <a16:creationId xmlns:a16="http://schemas.microsoft.com/office/drawing/2014/main" id="{9BB86C13-5F38-CA45-9FBD-E1BDBA9AE7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0025" y="744538"/>
              <a:ext cx="1588" cy="4111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24" name="Freeform 487">
              <a:extLst>
                <a:ext uri="{FF2B5EF4-FFF2-40B4-BE49-F238E27FC236}">
                  <a16:creationId xmlns:a16="http://schemas.microsoft.com/office/drawing/2014/main" id="{892902D6-C436-1A4E-8E4A-1B9D0E260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025" y="979488"/>
              <a:ext cx="3143250" cy="2376487"/>
            </a:xfrm>
            <a:custGeom>
              <a:avLst/>
              <a:gdLst>
                <a:gd name="T0" fmla="*/ 0 w 3958"/>
                <a:gd name="T1" fmla="*/ 0 h 2994"/>
                <a:gd name="T2" fmla="*/ 2147483646 w 3958"/>
                <a:gd name="T3" fmla="*/ 0 h 2994"/>
                <a:gd name="T4" fmla="*/ 2147483646 w 3958"/>
                <a:gd name="T5" fmla="*/ 2147483646 h 2994"/>
                <a:gd name="T6" fmla="*/ 0 w 3958"/>
                <a:gd name="T7" fmla="*/ 2147483646 h 2994"/>
                <a:gd name="T8" fmla="*/ 0 w 3958"/>
                <a:gd name="T9" fmla="*/ 2147483646 h 29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58" h="2994">
                  <a:moveTo>
                    <a:pt x="0" y="0"/>
                  </a:moveTo>
                  <a:lnTo>
                    <a:pt x="3958" y="0"/>
                  </a:lnTo>
                  <a:lnTo>
                    <a:pt x="3958" y="2796"/>
                  </a:lnTo>
                  <a:lnTo>
                    <a:pt x="0" y="2796"/>
                  </a:lnTo>
                  <a:lnTo>
                    <a:pt x="0" y="2994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25" name="Freeform 488">
              <a:extLst>
                <a:ext uri="{FF2B5EF4-FFF2-40B4-BE49-F238E27FC236}">
                  <a16:creationId xmlns:a16="http://schemas.microsoft.com/office/drawing/2014/main" id="{63D257A0-20C0-1C4B-BFF8-D1630A8B0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638" y="3178175"/>
              <a:ext cx="39687" cy="39688"/>
            </a:xfrm>
            <a:custGeom>
              <a:avLst/>
              <a:gdLst>
                <a:gd name="T0" fmla="*/ 2147483646 w 49"/>
                <a:gd name="T1" fmla="*/ 0 h 49"/>
                <a:gd name="T2" fmla="*/ 2147483646 w 49"/>
                <a:gd name="T3" fmla="*/ 2147483646 h 49"/>
                <a:gd name="T4" fmla="*/ 2147483646 w 49"/>
                <a:gd name="T5" fmla="*/ 2147483646 h 49"/>
                <a:gd name="T6" fmla="*/ 2147483646 w 49"/>
                <a:gd name="T7" fmla="*/ 2147483646 h 49"/>
                <a:gd name="T8" fmla="*/ 2147483646 w 49"/>
                <a:gd name="T9" fmla="*/ 2147483646 h 49"/>
                <a:gd name="T10" fmla="*/ 2147483646 w 49"/>
                <a:gd name="T11" fmla="*/ 2147483646 h 49"/>
                <a:gd name="T12" fmla="*/ 2147483646 w 49"/>
                <a:gd name="T13" fmla="*/ 2147483646 h 49"/>
                <a:gd name="T14" fmla="*/ 2147483646 w 49"/>
                <a:gd name="T15" fmla="*/ 2147483646 h 49"/>
                <a:gd name="T16" fmla="*/ 2147483646 w 49"/>
                <a:gd name="T17" fmla="*/ 2147483646 h 49"/>
                <a:gd name="T18" fmla="*/ 2147483646 w 49"/>
                <a:gd name="T19" fmla="*/ 2147483646 h 49"/>
                <a:gd name="T20" fmla="*/ 0 w 49"/>
                <a:gd name="T21" fmla="*/ 2147483646 h 49"/>
                <a:gd name="T22" fmla="*/ 0 w 49"/>
                <a:gd name="T23" fmla="*/ 2147483646 h 49"/>
                <a:gd name="T24" fmla="*/ 2147483646 w 49"/>
                <a:gd name="T25" fmla="*/ 2147483646 h 49"/>
                <a:gd name="T26" fmla="*/ 2147483646 w 49"/>
                <a:gd name="T27" fmla="*/ 2147483646 h 49"/>
                <a:gd name="T28" fmla="*/ 2147483646 w 49"/>
                <a:gd name="T29" fmla="*/ 2147483646 h 49"/>
                <a:gd name="T30" fmla="*/ 2147483646 w 49"/>
                <a:gd name="T31" fmla="*/ 2147483646 h 49"/>
                <a:gd name="T32" fmla="*/ 2147483646 w 49"/>
                <a:gd name="T33" fmla="*/ 2147483646 h 49"/>
                <a:gd name="T34" fmla="*/ 2147483646 w 49"/>
                <a:gd name="T35" fmla="*/ 2147483646 h 49"/>
                <a:gd name="T36" fmla="*/ 2147483646 w 49"/>
                <a:gd name="T37" fmla="*/ 2147483646 h 49"/>
                <a:gd name="T38" fmla="*/ 2147483646 w 49"/>
                <a:gd name="T39" fmla="*/ 2147483646 h 49"/>
                <a:gd name="T40" fmla="*/ 2147483646 w 49"/>
                <a:gd name="T41" fmla="*/ 2147483646 h 49"/>
                <a:gd name="T42" fmla="*/ 2147483646 w 49"/>
                <a:gd name="T43" fmla="*/ 2147483646 h 49"/>
                <a:gd name="T44" fmla="*/ 2147483646 w 49"/>
                <a:gd name="T45" fmla="*/ 2147483646 h 49"/>
                <a:gd name="T46" fmla="*/ 2147483646 w 49"/>
                <a:gd name="T47" fmla="*/ 2147483646 h 49"/>
                <a:gd name="T48" fmla="*/ 2147483646 w 49"/>
                <a:gd name="T49" fmla="*/ 2147483646 h 49"/>
                <a:gd name="T50" fmla="*/ 2147483646 w 49"/>
                <a:gd name="T51" fmla="*/ 2147483646 h 49"/>
                <a:gd name="T52" fmla="*/ 2147483646 w 49"/>
                <a:gd name="T53" fmla="*/ 2147483646 h 49"/>
                <a:gd name="T54" fmla="*/ 2147483646 w 49"/>
                <a:gd name="T55" fmla="*/ 2147483646 h 49"/>
                <a:gd name="T56" fmla="*/ 2147483646 w 49"/>
                <a:gd name="T57" fmla="*/ 2147483646 h 49"/>
                <a:gd name="T58" fmla="*/ 2147483646 w 49"/>
                <a:gd name="T59" fmla="*/ 2147483646 h 49"/>
                <a:gd name="T60" fmla="*/ 2147483646 w 49"/>
                <a:gd name="T61" fmla="*/ 2147483646 h 49"/>
                <a:gd name="T62" fmla="*/ 2147483646 w 49"/>
                <a:gd name="T63" fmla="*/ 2147483646 h 49"/>
                <a:gd name="T64" fmla="*/ 2147483646 w 49"/>
                <a:gd name="T65" fmla="*/ 2147483646 h 49"/>
                <a:gd name="T66" fmla="*/ 2147483646 w 49"/>
                <a:gd name="T67" fmla="*/ 2147483646 h 49"/>
                <a:gd name="T68" fmla="*/ 2147483646 w 49"/>
                <a:gd name="T69" fmla="*/ 2147483646 h 49"/>
                <a:gd name="T70" fmla="*/ 2147483646 w 49"/>
                <a:gd name="T71" fmla="*/ 2147483646 h 49"/>
                <a:gd name="T72" fmla="*/ 2147483646 w 49"/>
                <a:gd name="T73" fmla="*/ 2147483646 h 49"/>
                <a:gd name="T74" fmla="*/ 2147483646 w 49"/>
                <a:gd name="T75" fmla="*/ 2147483646 h 49"/>
                <a:gd name="T76" fmla="*/ 2147483646 w 49"/>
                <a:gd name="T77" fmla="*/ 2147483646 h 49"/>
                <a:gd name="T78" fmla="*/ 2147483646 w 49"/>
                <a:gd name="T79" fmla="*/ 2147483646 h 49"/>
                <a:gd name="T80" fmla="*/ 2147483646 w 49"/>
                <a:gd name="T81" fmla="*/ 2147483646 h 49"/>
                <a:gd name="T82" fmla="*/ 2147483646 w 49"/>
                <a:gd name="T83" fmla="*/ 2147483646 h 49"/>
                <a:gd name="T84" fmla="*/ 2147483646 w 49"/>
                <a:gd name="T85" fmla="*/ 2147483646 h 49"/>
                <a:gd name="T86" fmla="*/ 2147483646 w 49"/>
                <a:gd name="T87" fmla="*/ 0 h 49"/>
                <a:gd name="T88" fmla="*/ 2147483646 w 49"/>
                <a:gd name="T89" fmla="*/ 2147483646 h 4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" h="49">
                  <a:moveTo>
                    <a:pt x="24" y="25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9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2" y="15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3" y="37"/>
                  </a:lnTo>
                  <a:lnTo>
                    <a:pt x="3" y="38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6" y="41"/>
                  </a:lnTo>
                  <a:lnTo>
                    <a:pt x="6" y="42"/>
                  </a:lnTo>
                  <a:lnTo>
                    <a:pt x="7" y="42"/>
                  </a:lnTo>
                  <a:lnTo>
                    <a:pt x="8" y="43"/>
                  </a:lnTo>
                  <a:lnTo>
                    <a:pt x="9" y="44"/>
                  </a:lnTo>
                  <a:lnTo>
                    <a:pt x="11" y="46"/>
                  </a:lnTo>
                  <a:lnTo>
                    <a:pt x="12" y="46"/>
                  </a:lnTo>
                  <a:lnTo>
                    <a:pt x="13" y="47"/>
                  </a:lnTo>
                  <a:lnTo>
                    <a:pt x="14" y="47"/>
                  </a:lnTo>
                  <a:lnTo>
                    <a:pt x="16" y="48"/>
                  </a:lnTo>
                  <a:lnTo>
                    <a:pt x="17" y="48"/>
                  </a:lnTo>
                  <a:lnTo>
                    <a:pt x="18" y="49"/>
                  </a:lnTo>
                  <a:lnTo>
                    <a:pt x="19" y="49"/>
                  </a:lnTo>
                  <a:lnTo>
                    <a:pt x="21" y="49"/>
                  </a:lnTo>
                  <a:lnTo>
                    <a:pt x="22" y="49"/>
                  </a:lnTo>
                  <a:lnTo>
                    <a:pt x="23" y="49"/>
                  </a:lnTo>
                  <a:lnTo>
                    <a:pt x="24" y="49"/>
                  </a:lnTo>
                  <a:lnTo>
                    <a:pt x="26" y="49"/>
                  </a:lnTo>
                  <a:lnTo>
                    <a:pt x="27" y="49"/>
                  </a:lnTo>
                  <a:lnTo>
                    <a:pt x="28" y="49"/>
                  </a:lnTo>
                  <a:lnTo>
                    <a:pt x="29" y="49"/>
                  </a:lnTo>
                  <a:lnTo>
                    <a:pt x="30" y="49"/>
                  </a:lnTo>
                  <a:lnTo>
                    <a:pt x="32" y="48"/>
                  </a:lnTo>
                  <a:lnTo>
                    <a:pt x="33" y="48"/>
                  </a:lnTo>
                  <a:lnTo>
                    <a:pt x="34" y="48"/>
                  </a:lnTo>
                  <a:lnTo>
                    <a:pt x="35" y="47"/>
                  </a:lnTo>
                  <a:lnTo>
                    <a:pt x="37" y="47"/>
                  </a:lnTo>
                  <a:lnTo>
                    <a:pt x="38" y="46"/>
                  </a:lnTo>
                  <a:lnTo>
                    <a:pt x="39" y="44"/>
                  </a:lnTo>
                  <a:lnTo>
                    <a:pt x="40" y="44"/>
                  </a:lnTo>
                  <a:lnTo>
                    <a:pt x="42" y="43"/>
                  </a:lnTo>
                  <a:lnTo>
                    <a:pt x="42" y="42"/>
                  </a:lnTo>
                  <a:lnTo>
                    <a:pt x="43" y="42"/>
                  </a:lnTo>
                  <a:lnTo>
                    <a:pt x="44" y="41"/>
                  </a:lnTo>
                  <a:lnTo>
                    <a:pt x="44" y="39"/>
                  </a:lnTo>
                  <a:lnTo>
                    <a:pt x="45" y="38"/>
                  </a:lnTo>
                  <a:lnTo>
                    <a:pt x="47" y="37"/>
                  </a:lnTo>
                  <a:lnTo>
                    <a:pt x="47" y="36"/>
                  </a:lnTo>
                  <a:lnTo>
                    <a:pt x="48" y="35"/>
                  </a:lnTo>
                  <a:lnTo>
                    <a:pt x="48" y="33"/>
                  </a:lnTo>
                  <a:lnTo>
                    <a:pt x="48" y="32"/>
                  </a:lnTo>
                  <a:lnTo>
                    <a:pt x="49" y="31"/>
                  </a:lnTo>
                  <a:lnTo>
                    <a:pt x="49" y="30"/>
                  </a:lnTo>
                  <a:lnTo>
                    <a:pt x="49" y="28"/>
                  </a:lnTo>
                  <a:lnTo>
                    <a:pt x="49" y="27"/>
                  </a:lnTo>
                  <a:lnTo>
                    <a:pt x="49" y="26"/>
                  </a:lnTo>
                  <a:lnTo>
                    <a:pt x="49" y="25"/>
                  </a:lnTo>
                  <a:lnTo>
                    <a:pt x="49" y="23"/>
                  </a:lnTo>
                  <a:lnTo>
                    <a:pt x="49" y="22"/>
                  </a:lnTo>
                  <a:lnTo>
                    <a:pt x="49" y="21"/>
                  </a:lnTo>
                  <a:lnTo>
                    <a:pt x="49" y="20"/>
                  </a:lnTo>
                  <a:lnTo>
                    <a:pt x="49" y="18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8" y="15"/>
                  </a:lnTo>
                  <a:lnTo>
                    <a:pt x="47" y="15"/>
                  </a:lnTo>
                  <a:lnTo>
                    <a:pt x="47" y="13"/>
                  </a:lnTo>
                  <a:lnTo>
                    <a:pt x="45" y="12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3" y="9"/>
                  </a:lnTo>
                  <a:lnTo>
                    <a:pt x="42" y="7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4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26" name="Freeform 489">
              <a:extLst>
                <a:ext uri="{FF2B5EF4-FFF2-40B4-BE49-F238E27FC236}">
                  <a16:creationId xmlns:a16="http://schemas.microsoft.com/office/drawing/2014/main" id="{ADF870F8-9678-CE46-8E64-FAE2F27DE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1525" y="3167063"/>
              <a:ext cx="47625" cy="47625"/>
            </a:xfrm>
            <a:custGeom>
              <a:avLst/>
              <a:gdLst>
                <a:gd name="T0" fmla="*/ 2147483646 w 60"/>
                <a:gd name="T1" fmla="*/ 0 h 61"/>
                <a:gd name="T2" fmla="*/ 2147483646 w 60"/>
                <a:gd name="T3" fmla="*/ 2147483646 h 61"/>
                <a:gd name="T4" fmla="*/ 2147483646 w 60"/>
                <a:gd name="T5" fmla="*/ 2147483646 h 61"/>
                <a:gd name="T6" fmla="*/ 2147483646 w 60"/>
                <a:gd name="T7" fmla="*/ 2147483646 h 61"/>
                <a:gd name="T8" fmla="*/ 2147483646 w 60"/>
                <a:gd name="T9" fmla="*/ 2147483646 h 61"/>
                <a:gd name="T10" fmla="*/ 2147483646 w 60"/>
                <a:gd name="T11" fmla="*/ 2147483646 h 61"/>
                <a:gd name="T12" fmla="*/ 2147483646 w 60"/>
                <a:gd name="T13" fmla="*/ 2147483646 h 61"/>
                <a:gd name="T14" fmla="*/ 2147483646 w 60"/>
                <a:gd name="T15" fmla="*/ 2147483646 h 61"/>
                <a:gd name="T16" fmla="*/ 2147483646 w 60"/>
                <a:gd name="T17" fmla="*/ 2147483646 h 61"/>
                <a:gd name="T18" fmla="*/ 0 w 60"/>
                <a:gd name="T19" fmla="*/ 2147483646 h 61"/>
                <a:gd name="T20" fmla="*/ 0 w 60"/>
                <a:gd name="T21" fmla="*/ 2147483646 h 61"/>
                <a:gd name="T22" fmla="*/ 0 w 60"/>
                <a:gd name="T23" fmla="*/ 2147483646 h 61"/>
                <a:gd name="T24" fmla="*/ 2147483646 w 60"/>
                <a:gd name="T25" fmla="*/ 2147483646 h 61"/>
                <a:gd name="T26" fmla="*/ 2147483646 w 60"/>
                <a:gd name="T27" fmla="*/ 2147483646 h 61"/>
                <a:gd name="T28" fmla="*/ 2147483646 w 60"/>
                <a:gd name="T29" fmla="*/ 2147483646 h 61"/>
                <a:gd name="T30" fmla="*/ 2147483646 w 60"/>
                <a:gd name="T31" fmla="*/ 2147483646 h 61"/>
                <a:gd name="T32" fmla="*/ 2147483646 w 60"/>
                <a:gd name="T33" fmla="*/ 2147483646 h 61"/>
                <a:gd name="T34" fmla="*/ 2147483646 w 60"/>
                <a:gd name="T35" fmla="*/ 2147483646 h 61"/>
                <a:gd name="T36" fmla="*/ 2147483646 w 60"/>
                <a:gd name="T37" fmla="*/ 2147483646 h 61"/>
                <a:gd name="T38" fmla="*/ 2147483646 w 60"/>
                <a:gd name="T39" fmla="*/ 2147483646 h 61"/>
                <a:gd name="T40" fmla="*/ 2147483646 w 60"/>
                <a:gd name="T41" fmla="*/ 2147483646 h 61"/>
                <a:gd name="T42" fmla="*/ 2147483646 w 60"/>
                <a:gd name="T43" fmla="*/ 2147483646 h 61"/>
                <a:gd name="T44" fmla="*/ 2147483646 w 60"/>
                <a:gd name="T45" fmla="*/ 2147483646 h 61"/>
                <a:gd name="T46" fmla="*/ 2147483646 w 60"/>
                <a:gd name="T47" fmla="*/ 2147483646 h 61"/>
                <a:gd name="T48" fmla="*/ 2147483646 w 60"/>
                <a:gd name="T49" fmla="*/ 2147483646 h 61"/>
                <a:gd name="T50" fmla="*/ 2147483646 w 60"/>
                <a:gd name="T51" fmla="*/ 2147483646 h 61"/>
                <a:gd name="T52" fmla="*/ 2147483646 w 60"/>
                <a:gd name="T53" fmla="*/ 2147483646 h 61"/>
                <a:gd name="T54" fmla="*/ 2147483646 w 60"/>
                <a:gd name="T55" fmla="*/ 2147483646 h 61"/>
                <a:gd name="T56" fmla="*/ 2147483646 w 60"/>
                <a:gd name="T57" fmla="*/ 2147483646 h 61"/>
                <a:gd name="T58" fmla="*/ 2147483646 w 60"/>
                <a:gd name="T59" fmla="*/ 2147483646 h 61"/>
                <a:gd name="T60" fmla="*/ 2147483646 w 60"/>
                <a:gd name="T61" fmla="*/ 2147483646 h 61"/>
                <a:gd name="T62" fmla="*/ 2147483646 w 60"/>
                <a:gd name="T63" fmla="*/ 2147483646 h 61"/>
                <a:gd name="T64" fmla="*/ 2147483646 w 60"/>
                <a:gd name="T65" fmla="*/ 2147483646 h 61"/>
                <a:gd name="T66" fmla="*/ 2147483646 w 60"/>
                <a:gd name="T67" fmla="*/ 2147483646 h 61"/>
                <a:gd name="T68" fmla="*/ 2147483646 w 60"/>
                <a:gd name="T69" fmla="*/ 2147483646 h 61"/>
                <a:gd name="T70" fmla="*/ 2147483646 w 60"/>
                <a:gd name="T71" fmla="*/ 2147483646 h 61"/>
                <a:gd name="T72" fmla="*/ 2147483646 w 60"/>
                <a:gd name="T73" fmla="*/ 2147483646 h 61"/>
                <a:gd name="T74" fmla="*/ 2147483646 w 60"/>
                <a:gd name="T75" fmla="*/ 2147483646 h 61"/>
                <a:gd name="T76" fmla="*/ 2147483646 w 60"/>
                <a:gd name="T77" fmla="*/ 2147483646 h 61"/>
                <a:gd name="T78" fmla="*/ 2147483646 w 60"/>
                <a:gd name="T79" fmla="*/ 2147483646 h 61"/>
                <a:gd name="T80" fmla="*/ 2147483646 w 60"/>
                <a:gd name="T81" fmla="*/ 2147483646 h 61"/>
                <a:gd name="T82" fmla="*/ 2147483646 w 60"/>
                <a:gd name="T83" fmla="*/ 2147483646 h 61"/>
                <a:gd name="T84" fmla="*/ 2147483646 w 60"/>
                <a:gd name="T85" fmla="*/ 0 h 61"/>
                <a:gd name="T86" fmla="*/ 2147483646 w 60"/>
                <a:gd name="T87" fmla="*/ 0 h 6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0" h="61">
                  <a:moveTo>
                    <a:pt x="29" y="0"/>
                  </a:move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1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0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8" y="9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6" y="12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1" y="40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2" y="43"/>
                  </a:lnTo>
                  <a:lnTo>
                    <a:pt x="3" y="45"/>
                  </a:lnTo>
                  <a:lnTo>
                    <a:pt x="5" y="46"/>
                  </a:lnTo>
                  <a:lnTo>
                    <a:pt x="5" y="47"/>
                  </a:lnTo>
                  <a:lnTo>
                    <a:pt x="6" y="48"/>
                  </a:lnTo>
                  <a:lnTo>
                    <a:pt x="7" y="50"/>
                  </a:lnTo>
                  <a:lnTo>
                    <a:pt x="7" y="51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11" y="53"/>
                  </a:lnTo>
                  <a:lnTo>
                    <a:pt x="12" y="54"/>
                  </a:lnTo>
                  <a:lnTo>
                    <a:pt x="13" y="56"/>
                  </a:lnTo>
                  <a:lnTo>
                    <a:pt x="15" y="56"/>
                  </a:lnTo>
                  <a:lnTo>
                    <a:pt x="16" y="57"/>
                  </a:lnTo>
                  <a:lnTo>
                    <a:pt x="17" y="57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1" y="59"/>
                  </a:lnTo>
                  <a:lnTo>
                    <a:pt x="22" y="59"/>
                  </a:lnTo>
                  <a:lnTo>
                    <a:pt x="24" y="59"/>
                  </a:lnTo>
                  <a:lnTo>
                    <a:pt x="26" y="61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29" y="61"/>
                  </a:lnTo>
                  <a:lnTo>
                    <a:pt x="32" y="61"/>
                  </a:lnTo>
                  <a:lnTo>
                    <a:pt x="33" y="61"/>
                  </a:lnTo>
                  <a:lnTo>
                    <a:pt x="34" y="61"/>
                  </a:lnTo>
                  <a:lnTo>
                    <a:pt x="36" y="59"/>
                  </a:lnTo>
                  <a:lnTo>
                    <a:pt x="38" y="59"/>
                  </a:lnTo>
                  <a:lnTo>
                    <a:pt x="39" y="59"/>
                  </a:lnTo>
                  <a:lnTo>
                    <a:pt x="41" y="58"/>
                  </a:lnTo>
                  <a:lnTo>
                    <a:pt x="42" y="58"/>
                  </a:lnTo>
                  <a:lnTo>
                    <a:pt x="43" y="57"/>
                  </a:lnTo>
                  <a:lnTo>
                    <a:pt x="44" y="57"/>
                  </a:lnTo>
                  <a:lnTo>
                    <a:pt x="45" y="56"/>
                  </a:lnTo>
                  <a:lnTo>
                    <a:pt x="47" y="56"/>
                  </a:lnTo>
                  <a:lnTo>
                    <a:pt x="48" y="54"/>
                  </a:lnTo>
                  <a:lnTo>
                    <a:pt x="49" y="53"/>
                  </a:lnTo>
                  <a:lnTo>
                    <a:pt x="50" y="52"/>
                  </a:lnTo>
                  <a:lnTo>
                    <a:pt x="52" y="52"/>
                  </a:lnTo>
                  <a:lnTo>
                    <a:pt x="53" y="51"/>
                  </a:lnTo>
                  <a:lnTo>
                    <a:pt x="53" y="50"/>
                  </a:lnTo>
                  <a:lnTo>
                    <a:pt x="54" y="48"/>
                  </a:lnTo>
                  <a:lnTo>
                    <a:pt x="55" y="47"/>
                  </a:lnTo>
                  <a:lnTo>
                    <a:pt x="55" y="46"/>
                  </a:lnTo>
                  <a:lnTo>
                    <a:pt x="57" y="45"/>
                  </a:lnTo>
                  <a:lnTo>
                    <a:pt x="57" y="43"/>
                  </a:lnTo>
                  <a:lnTo>
                    <a:pt x="58" y="42"/>
                  </a:lnTo>
                  <a:lnTo>
                    <a:pt x="58" y="41"/>
                  </a:lnTo>
                  <a:lnTo>
                    <a:pt x="59" y="40"/>
                  </a:lnTo>
                  <a:lnTo>
                    <a:pt x="59" y="38"/>
                  </a:lnTo>
                  <a:lnTo>
                    <a:pt x="59" y="36"/>
                  </a:lnTo>
                  <a:lnTo>
                    <a:pt x="60" y="35"/>
                  </a:lnTo>
                  <a:lnTo>
                    <a:pt x="60" y="33"/>
                  </a:lnTo>
                  <a:lnTo>
                    <a:pt x="60" y="32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7"/>
                  </a:lnTo>
                  <a:lnTo>
                    <a:pt x="60" y="26"/>
                  </a:lnTo>
                  <a:lnTo>
                    <a:pt x="59" y="25"/>
                  </a:lnTo>
                  <a:lnTo>
                    <a:pt x="59" y="22"/>
                  </a:lnTo>
                  <a:lnTo>
                    <a:pt x="59" y="21"/>
                  </a:lnTo>
                  <a:lnTo>
                    <a:pt x="58" y="20"/>
                  </a:lnTo>
                  <a:lnTo>
                    <a:pt x="58" y="19"/>
                  </a:lnTo>
                  <a:lnTo>
                    <a:pt x="57" y="17"/>
                  </a:lnTo>
                  <a:lnTo>
                    <a:pt x="57" y="16"/>
                  </a:lnTo>
                  <a:lnTo>
                    <a:pt x="55" y="15"/>
                  </a:lnTo>
                  <a:lnTo>
                    <a:pt x="55" y="14"/>
                  </a:lnTo>
                  <a:lnTo>
                    <a:pt x="54" y="12"/>
                  </a:lnTo>
                  <a:lnTo>
                    <a:pt x="53" y="11"/>
                  </a:lnTo>
                  <a:lnTo>
                    <a:pt x="53" y="10"/>
                  </a:lnTo>
                  <a:lnTo>
                    <a:pt x="52" y="9"/>
                  </a:lnTo>
                  <a:lnTo>
                    <a:pt x="50" y="7"/>
                  </a:lnTo>
                  <a:lnTo>
                    <a:pt x="49" y="7"/>
                  </a:lnTo>
                  <a:lnTo>
                    <a:pt x="48" y="6"/>
                  </a:lnTo>
                  <a:lnTo>
                    <a:pt x="47" y="5"/>
                  </a:lnTo>
                  <a:lnTo>
                    <a:pt x="45" y="5"/>
                  </a:lnTo>
                  <a:lnTo>
                    <a:pt x="44" y="4"/>
                  </a:lnTo>
                  <a:lnTo>
                    <a:pt x="43" y="3"/>
                  </a:lnTo>
                  <a:lnTo>
                    <a:pt x="42" y="3"/>
                  </a:lnTo>
                  <a:lnTo>
                    <a:pt x="41" y="3"/>
                  </a:lnTo>
                  <a:lnTo>
                    <a:pt x="39" y="1"/>
                  </a:lnTo>
                  <a:lnTo>
                    <a:pt x="38" y="1"/>
                  </a:lnTo>
                  <a:lnTo>
                    <a:pt x="36" y="1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27" name="Freeform 490">
              <a:extLst>
                <a:ext uri="{FF2B5EF4-FFF2-40B4-BE49-F238E27FC236}">
                  <a16:creationId xmlns:a16="http://schemas.microsoft.com/office/drawing/2014/main" id="{B8775C24-637E-8247-958F-5D2A0039F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663" y="4651375"/>
              <a:ext cx="941387" cy="1158875"/>
            </a:xfrm>
            <a:custGeom>
              <a:avLst/>
              <a:gdLst>
                <a:gd name="T0" fmla="*/ 2147483646 w 1188"/>
                <a:gd name="T1" fmla="*/ 2147483646 h 1460"/>
                <a:gd name="T2" fmla="*/ 0 w 1188"/>
                <a:gd name="T3" fmla="*/ 2147483646 h 1460"/>
                <a:gd name="T4" fmla="*/ 0 w 1188"/>
                <a:gd name="T5" fmla="*/ 0 h 14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8" h="1460">
                  <a:moveTo>
                    <a:pt x="1188" y="1460"/>
                  </a:moveTo>
                  <a:lnTo>
                    <a:pt x="0" y="146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28" name="Line 491">
              <a:extLst>
                <a:ext uri="{FF2B5EF4-FFF2-40B4-BE49-F238E27FC236}">
                  <a16:creationId xmlns:a16="http://schemas.microsoft.com/office/drawing/2014/main" id="{C6B5BC16-01C3-CB40-A756-1A62769FD7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53050" y="2647950"/>
              <a:ext cx="1588" cy="28082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29" name="Freeform 492">
              <a:extLst>
                <a:ext uri="{FF2B5EF4-FFF2-40B4-BE49-F238E27FC236}">
                  <a16:creationId xmlns:a16="http://schemas.microsoft.com/office/drawing/2014/main" id="{028027FA-EEA2-5A42-909A-CD4617685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75" y="2452688"/>
              <a:ext cx="511175" cy="195262"/>
            </a:xfrm>
            <a:custGeom>
              <a:avLst/>
              <a:gdLst>
                <a:gd name="T0" fmla="*/ 0 w 643"/>
                <a:gd name="T1" fmla="*/ 0 h 247"/>
                <a:gd name="T2" fmla="*/ 0 w 643"/>
                <a:gd name="T3" fmla="*/ 2147483646 h 247"/>
                <a:gd name="T4" fmla="*/ 2147483646 w 643"/>
                <a:gd name="T5" fmla="*/ 2147483646 h 2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43" h="247">
                  <a:moveTo>
                    <a:pt x="0" y="0"/>
                  </a:moveTo>
                  <a:lnTo>
                    <a:pt x="0" y="247"/>
                  </a:lnTo>
                  <a:lnTo>
                    <a:pt x="643" y="247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30" name="Freeform 493">
              <a:extLst>
                <a:ext uri="{FF2B5EF4-FFF2-40B4-BE49-F238E27FC236}">
                  <a16:creationId xmlns:a16="http://schemas.microsoft.com/office/drawing/2014/main" id="{0F3594CA-205D-124D-BB75-7E2133A533C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24475" y="5327650"/>
              <a:ext cx="55563" cy="55563"/>
            </a:xfrm>
            <a:custGeom>
              <a:avLst/>
              <a:gdLst>
                <a:gd name="T0" fmla="*/ 2147483646 w 49"/>
                <a:gd name="T1" fmla="*/ 0 h 49"/>
                <a:gd name="T2" fmla="*/ 2147483646 w 49"/>
                <a:gd name="T3" fmla="*/ 2147483646 h 49"/>
                <a:gd name="T4" fmla="*/ 2147483646 w 49"/>
                <a:gd name="T5" fmla="*/ 2147483646 h 49"/>
                <a:gd name="T6" fmla="*/ 2147483646 w 49"/>
                <a:gd name="T7" fmla="*/ 2147483646 h 49"/>
                <a:gd name="T8" fmla="*/ 2147483646 w 49"/>
                <a:gd name="T9" fmla="*/ 2147483646 h 49"/>
                <a:gd name="T10" fmla="*/ 2147483646 w 49"/>
                <a:gd name="T11" fmla="*/ 2147483646 h 49"/>
                <a:gd name="T12" fmla="*/ 2147483646 w 49"/>
                <a:gd name="T13" fmla="*/ 2147483646 h 49"/>
                <a:gd name="T14" fmla="*/ 2147483646 w 49"/>
                <a:gd name="T15" fmla="*/ 2147483646 h 49"/>
                <a:gd name="T16" fmla="*/ 2147483646 w 49"/>
                <a:gd name="T17" fmla="*/ 2147483646 h 49"/>
                <a:gd name="T18" fmla="*/ 2147483646 w 49"/>
                <a:gd name="T19" fmla="*/ 2147483646 h 49"/>
                <a:gd name="T20" fmla="*/ 0 w 49"/>
                <a:gd name="T21" fmla="*/ 2147483646 h 49"/>
                <a:gd name="T22" fmla="*/ 0 w 49"/>
                <a:gd name="T23" fmla="*/ 2147483646 h 49"/>
                <a:gd name="T24" fmla="*/ 2147483646 w 49"/>
                <a:gd name="T25" fmla="*/ 2147483646 h 49"/>
                <a:gd name="T26" fmla="*/ 2147483646 w 49"/>
                <a:gd name="T27" fmla="*/ 2147483646 h 49"/>
                <a:gd name="T28" fmla="*/ 2147483646 w 49"/>
                <a:gd name="T29" fmla="*/ 2147483646 h 49"/>
                <a:gd name="T30" fmla="*/ 2147483646 w 49"/>
                <a:gd name="T31" fmla="*/ 2147483646 h 49"/>
                <a:gd name="T32" fmla="*/ 2147483646 w 49"/>
                <a:gd name="T33" fmla="*/ 2147483646 h 49"/>
                <a:gd name="T34" fmla="*/ 2147483646 w 49"/>
                <a:gd name="T35" fmla="*/ 2147483646 h 49"/>
                <a:gd name="T36" fmla="*/ 2147483646 w 49"/>
                <a:gd name="T37" fmla="*/ 2147483646 h 49"/>
                <a:gd name="T38" fmla="*/ 2147483646 w 49"/>
                <a:gd name="T39" fmla="*/ 2147483646 h 49"/>
                <a:gd name="T40" fmla="*/ 2147483646 w 49"/>
                <a:gd name="T41" fmla="*/ 2147483646 h 49"/>
                <a:gd name="T42" fmla="*/ 2147483646 w 49"/>
                <a:gd name="T43" fmla="*/ 2147483646 h 49"/>
                <a:gd name="T44" fmla="*/ 2147483646 w 49"/>
                <a:gd name="T45" fmla="*/ 2147483646 h 49"/>
                <a:gd name="T46" fmla="*/ 2147483646 w 49"/>
                <a:gd name="T47" fmla="*/ 2147483646 h 49"/>
                <a:gd name="T48" fmla="*/ 2147483646 w 49"/>
                <a:gd name="T49" fmla="*/ 2147483646 h 49"/>
                <a:gd name="T50" fmla="*/ 2147483646 w 49"/>
                <a:gd name="T51" fmla="*/ 2147483646 h 49"/>
                <a:gd name="T52" fmla="*/ 2147483646 w 49"/>
                <a:gd name="T53" fmla="*/ 2147483646 h 49"/>
                <a:gd name="T54" fmla="*/ 2147483646 w 49"/>
                <a:gd name="T55" fmla="*/ 2147483646 h 49"/>
                <a:gd name="T56" fmla="*/ 2147483646 w 49"/>
                <a:gd name="T57" fmla="*/ 2147483646 h 49"/>
                <a:gd name="T58" fmla="*/ 2147483646 w 49"/>
                <a:gd name="T59" fmla="*/ 2147483646 h 49"/>
                <a:gd name="T60" fmla="*/ 2147483646 w 49"/>
                <a:gd name="T61" fmla="*/ 2147483646 h 49"/>
                <a:gd name="T62" fmla="*/ 2147483646 w 49"/>
                <a:gd name="T63" fmla="*/ 2147483646 h 49"/>
                <a:gd name="T64" fmla="*/ 2147483646 w 49"/>
                <a:gd name="T65" fmla="*/ 2147483646 h 49"/>
                <a:gd name="T66" fmla="*/ 2147483646 w 49"/>
                <a:gd name="T67" fmla="*/ 2147483646 h 49"/>
                <a:gd name="T68" fmla="*/ 2147483646 w 49"/>
                <a:gd name="T69" fmla="*/ 2147483646 h 49"/>
                <a:gd name="T70" fmla="*/ 2147483646 w 49"/>
                <a:gd name="T71" fmla="*/ 2147483646 h 49"/>
                <a:gd name="T72" fmla="*/ 2147483646 w 49"/>
                <a:gd name="T73" fmla="*/ 2147483646 h 49"/>
                <a:gd name="T74" fmla="*/ 2147483646 w 49"/>
                <a:gd name="T75" fmla="*/ 2147483646 h 49"/>
                <a:gd name="T76" fmla="*/ 2147483646 w 49"/>
                <a:gd name="T77" fmla="*/ 2147483646 h 49"/>
                <a:gd name="T78" fmla="*/ 2147483646 w 49"/>
                <a:gd name="T79" fmla="*/ 2147483646 h 49"/>
                <a:gd name="T80" fmla="*/ 2147483646 w 49"/>
                <a:gd name="T81" fmla="*/ 2147483646 h 49"/>
                <a:gd name="T82" fmla="*/ 2147483646 w 49"/>
                <a:gd name="T83" fmla="*/ 2147483646 h 49"/>
                <a:gd name="T84" fmla="*/ 2147483646 w 49"/>
                <a:gd name="T85" fmla="*/ 2147483646 h 49"/>
                <a:gd name="T86" fmla="*/ 2147483646 w 49"/>
                <a:gd name="T87" fmla="*/ 0 h 49"/>
                <a:gd name="T88" fmla="*/ 2147483646 w 49"/>
                <a:gd name="T89" fmla="*/ 2147483646 h 4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" h="49">
                  <a:moveTo>
                    <a:pt x="24" y="25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9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3" y="12"/>
                  </a:lnTo>
                  <a:lnTo>
                    <a:pt x="3" y="14"/>
                  </a:lnTo>
                  <a:lnTo>
                    <a:pt x="2" y="15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3" y="37"/>
                  </a:lnTo>
                  <a:lnTo>
                    <a:pt x="3" y="38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6" y="41"/>
                  </a:lnTo>
                  <a:lnTo>
                    <a:pt x="6" y="42"/>
                  </a:lnTo>
                  <a:lnTo>
                    <a:pt x="7" y="42"/>
                  </a:lnTo>
                  <a:lnTo>
                    <a:pt x="8" y="43"/>
                  </a:lnTo>
                  <a:lnTo>
                    <a:pt x="9" y="44"/>
                  </a:lnTo>
                  <a:lnTo>
                    <a:pt x="11" y="46"/>
                  </a:lnTo>
                  <a:lnTo>
                    <a:pt x="12" y="46"/>
                  </a:lnTo>
                  <a:lnTo>
                    <a:pt x="13" y="47"/>
                  </a:lnTo>
                  <a:lnTo>
                    <a:pt x="14" y="47"/>
                  </a:lnTo>
                  <a:lnTo>
                    <a:pt x="16" y="48"/>
                  </a:lnTo>
                  <a:lnTo>
                    <a:pt x="17" y="48"/>
                  </a:lnTo>
                  <a:lnTo>
                    <a:pt x="18" y="49"/>
                  </a:lnTo>
                  <a:lnTo>
                    <a:pt x="19" y="49"/>
                  </a:lnTo>
                  <a:lnTo>
                    <a:pt x="21" y="49"/>
                  </a:lnTo>
                  <a:lnTo>
                    <a:pt x="22" y="49"/>
                  </a:lnTo>
                  <a:lnTo>
                    <a:pt x="23" y="49"/>
                  </a:lnTo>
                  <a:lnTo>
                    <a:pt x="24" y="49"/>
                  </a:lnTo>
                  <a:lnTo>
                    <a:pt x="25" y="49"/>
                  </a:lnTo>
                  <a:lnTo>
                    <a:pt x="27" y="49"/>
                  </a:lnTo>
                  <a:lnTo>
                    <a:pt x="28" y="49"/>
                  </a:lnTo>
                  <a:lnTo>
                    <a:pt x="29" y="49"/>
                  </a:lnTo>
                  <a:lnTo>
                    <a:pt x="30" y="49"/>
                  </a:lnTo>
                  <a:lnTo>
                    <a:pt x="32" y="48"/>
                  </a:lnTo>
                  <a:lnTo>
                    <a:pt x="33" y="48"/>
                  </a:lnTo>
                  <a:lnTo>
                    <a:pt x="34" y="48"/>
                  </a:lnTo>
                  <a:lnTo>
                    <a:pt x="35" y="47"/>
                  </a:lnTo>
                  <a:lnTo>
                    <a:pt x="37" y="47"/>
                  </a:lnTo>
                  <a:lnTo>
                    <a:pt x="38" y="46"/>
                  </a:lnTo>
                  <a:lnTo>
                    <a:pt x="39" y="44"/>
                  </a:lnTo>
                  <a:lnTo>
                    <a:pt x="40" y="44"/>
                  </a:lnTo>
                  <a:lnTo>
                    <a:pt x="42" y="43"/>
                  </a:lnTo>
                  <a:lnTo>
                    <a:pt x="42" y="42"/>
                  </a:lnTo>
                  <a:lnTo>
                    <a:pt x="43" y="42"/>
                  </a:lnTo>
                  <a:lnTo>
                    <a:pt x="44" y="41"/>
                  </a:lnTo>
                  <a:lnTo>
                    <a:pt x="44" y="40"/>
                  </a:lnTo>
                  <a:lnTo>
                    <a:pt x="45" y="38"/>
                  </a:lnTo>
                  <a:lnTo>
                    <a:pt x="47" y="37"/>
                  </a:lnTo>
                  <a:lnTo>
                    <a:pt x="47" y="36"/>
                  </a:lnTo>
                  <a:lnTo>
                    <a:pt x="48" y="35"/>
                  </a:lnTo>
                  <a:lnTo>
                    <a:pt x="48" y="33"/>
                  </a:lnTo>
                  <a:lnTo>
                    <a:pt x="48" y="32"/>
                  </a:lnTo>
                  <a:lnTo>
                    <a:pt x="49" y="31"/>
                  </a:lnTo>
                  <a:lnTo>
                    <a:pt x="49" y="30"/>
                  </a:lnTo>
                  <a:lnTo>
                    <a:pt x="49" y="28"/>
                  </a:lnTo>
                  <a:lnTo>
                    <a:pt x="49" y="27"/>
                  </a:lnTo>
                  <a:lnTo>
                    <a:pt x="49" y="26"/>
                  </a:lnTo>
                  <a:lnTo>
                    <a:pt x="49" y="25"/>
                  </a:lnTo>
                  <a:lnTo>
                    <a:pt x="49" y="23"/>
                  </a:lnTo>
                  <a:lnTo>
                    <a:pt x="49" y="22"/>
                  </a:lnTo>
                  <a:lnTo>
                    <a:pt x="49" y="21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8" y="15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5" y="12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3" y="9"/>
                  </a:lnTo>
                  <a:lnTo>
                    <a:pt x="42" y="7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4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31" name="Freeform 496">
              <a:extLst>
                <a:ext uri="{FF2B5EF4-FFF2-40B4-BE49-F238E27FC236}">
                  <a16:creationId xmlns:a16="http://schemas.microsoft.com/office/drawing/2014/main" id="{00C3E444-A1FB-A949-8713-3A0B500F0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4213" y="2452688"/>
              <a:ext cx="785812" cy="2905125"/>
            </a:xfrm>
            <a:custGeom>
              <a:avLst/>
              <a:gdLst>
                <a:gd name="T0" fmla="*/ 0 w 990"/>
                <a:gd name="T1" fmla="*/ 2147483646 h 3661"/>
                <a:gd name="T2" fmla="*/ 0 w 990"/>
                <a:gd name="T3" fmla="*/ 2147483646 h 3661"/>
                <a:gd name="T4" fmla="*/ 2147483646 w 990"/>
                <a:gd name="T5" fmla="*/ 2147483646 h 3661"/>
                <a:gd name="T6" fmla="*/ 2147483646 w 990"/>
                <a:gd name="T7" fmla="*/ 0 h 36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90" h="3661">
                  <a:moveTo>
                    <a:pt x="0" y="3661"/>
                  </a:moveTo>
                  <a:lnTo>
                    <a:pt x="0" y="222"/>
                  </a:lnTo>
                  <a:lnTo>
                    <a:pt x="990" y="222"/>
                  </a:lnTo>
                  <a:lnTo>
                    <a:pt x="99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32" name="Freeform 497">
              <a:extLst>
                <a:ext uri="{FF2B5EF4-FFF2-40B4-BE49-F238E27FC236}">
                  <a16:creationId xmlns:a16="http://schemas.microsoft.com/office/drawing/2014/main" id="{A9B9743D-06DB-C44D-A7F8-505FFE59C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0438" y="2452688"/>
              <a:ext cx="863600" cy="2336800"/>
            </a:xfrm>
            <a:custGeom>
              <a:avLst/>
              <a:gdLst>
                <a:gd name="T0" fmla="*/ 2147483646 w 1089"/>
                <a:gd name="T1" fmla="*/ 2147483646 h 2943"/>
                <a:gd name="T2" fmla="*/ 2147483646 w 1089"/>
                <a:gd name="T3" fmla="*/ 2147483646 h 2943"/>
                <a:gd name="T4" fmla="*/ 0 w 1089"/>
                <a:gd name="T5" fmla="*/ 2147483646 h 2943"/>
                <a:gd name="T6" fmla="*/ 0 w 1089"/>
                <a:gd name="T7" fmla="*/ 2147483646 h 2943"/>
                <a:gd name="T8" fmla="*/ 2147483646 w 1089"/>
                <a:gd name="T9" fmla="*/ 2147483646 h 2943"/>
                <a:gd name="T10" fmla="*/ 2147483646 w 1089"/>
                <a:gd name="T11" fmla="*/ 0 h 29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89" h="2943">
                  <a:moveTo>
                    <a:pt x="644" y="2770"/>
                  </a:moveTo>
                  <a:lnTo>
                    <a:pt x="644" y="2943"/>
                  </a:lnTo>
                  <a:lnTo>
                    <a:pt x="0" y="2943"/>
                  </a:lnTo>
                  <a:lnTo>
                    <a:pt x="0" y="494"/>
                  </a:lnTo>
                  <a:lnTo>
                    <a:pt x="1089" y="494"/>
                  </a:lnTo>
                  <a:lnTo>
                    <a:pt x="108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33" name="Rectangle 498">
              <a:extLst>
                <a:ext uri="{FF2B5EF4-FFF2-40B4-BE49-F238E27FC236}">
                  <a16:creationId xmlns:a16="http://schemas.microsoft.com/office/drawing/2014/main" id="{F6B6A68D-BC65-C243-9139-AB21257EC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0475" y="5729288"/>
              <a:ext cx="1795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solidFill>
                    <a:srgbClr val="000000"/>
                  </a:solidFill>
                  <a:latin typeface="Times-Roman" pitchFamily="2" charset="0"/>
                </a:rPr>
                <a:t>f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86234" name="Rectangle 499">
              <a:extLst>
                <a:ext uri="{FF2B5EF4-FFF2-40B4-BE49-F238E27FC236}">
                  <a16:creationId xmlns:a16="http://schemas.microsoft.com/office/drawing/2014/main" id="{CBC03FBD-6C09-444E-81DC-F4D64C0E0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900" y="1800225"/>
              <a:ext cx="35907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7404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6235" name="Rectangle 500">
              <a:extLst>
                <a:ext uri="{FF2B5EF4-FFF2-40B4-BE49-F238E27FC236}">
                  <a16:creationId xmlns:a16="http://schemas.microsoft.com/office/drawing/2014/main" id="{C727E1F9-BA0E-6445-8C0B-76E720D524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900" y="4027488"/>
              <a:ext cx="35907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7408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6236" name="Rectangle 501">
              <a:extLst>
                <a:ext uri="{FF2B5EF4-FFF2-40B4-BE49-F238E27FC236}">
                  <a16:creationId xmlns:a16="http://schemas.microsoft.com/office/drawing/2014/main" id="{00E1BAD5-78C8-EA47-80C2-7D7ABDA88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1450" y="4027488"/>
              <a:ext cx="35907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7432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86237" name="Group 508">
              <a:extLst>
                <a:ext uri="{FF2B5EF4-FFF2-40B4-BE49-F238E27FC236}">
                  <a16:creationId xmlns:a16="http://schemas.microsoft.com/office/drawing/2014/main" id="{36F46F8E-2B86-5C42-86AB-473D887DF9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9625" y="3722688"/>
              <a:ext cx="292100" cy="261937"/>
              <a:chOff x="3435" y="821"/>
              <a:chExt cx="421" cy="354"/>
            </a:xfrm>
          </p:grpSpPr>
          <p:sp>
            <p:nvSpPr>
              <p:cNvPr id="86268" name="Line 509">
                <a:extLst>
                  <a:ext uri="{FF2B5EF4-FFF2-40B4-BE49-F238E27FC236}">
                    <a16:creationId xmlns:a16="http://schemas.microsoft.com/office/drawing/2014/main" id="{1CD6D771-DF08-A74F-A5BC-3E958BDA34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5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69" name="Line 510">
                <a:extLst>
                  <a:ext uri="{FF2B5EF4-FFF2-40B4-BE49-F238E27FC236}">
                    <a16:creationId xmlns:a16="http://schemas.microsoft.com/office/drawing/2014/main" id="{645A0EDB-3378-6A40-8378-FA9473753D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70" name="Arc 511">
                <a:extLst>
                  <a:ext uri="{FF2B5EF4-FFF2-40B4-BE49-F238E27FC236}">
                    <a16:creationId xmlns:a16="http://schemas.microsoft.com/office/drawing/2014/main" id="{2FBE1E54-090D-974A-995B-6768542E0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71" name="Arc 512">
                <a:extLst>
                  <a:ext uri="{FF2B5EF4-FFF2-40B4-BE49-F238E27FC236}">
                    <a16:creationId xmlns:a16="http://schemas.microsoft.com/office/drawing/2014/main" id="{AD7AC00D-3450-914B-83C2-892B715587A2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72" name="Line 513">
                <a:extLst>
                  <a:ext uri="{FF2B5EF4-FFF2-40B4-BE49-F238E27FC236}">
                    <a16:creationId xmlns:a16="http://schemas.microsoft.com/office/drawing/2014/main" id="{552D5E40-D04D-2148-A649-3C86BD7EFD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5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6238" name="Line 514">
              <a:extLst>
                <a:ext uri="{FF2B5EF4-FFF2-40B4-BE49-F238E27FC236}">
                  <a16:creationId xmlns:a16="http://schemas.microsoft.com/office/drawing/2014/main" id="{CEA6A270-1A2A-6E49-9DBF-E19B127301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0025" y="3198813"/>
              <a:ext cx="31226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239" name="Line 515">
              <a:extLst>
                <a:ext uri="{FF2B5EF4-FFF2-40B4-BE49-F238E27FC236}">
                  <a16:creationId xmlns:a16="http://schemas.microsoft.com/office/drawing/2014/main" id="{46E4F28C-514E-D048-8CC6-2DA749F7F7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0025" y="3198813"/>
              <a:ext cx="0" cy="157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240" name="Line 516">
              <a:extLst>
                <a:ext uri="{FF2B5EF4-FFF2-40B4-BE49-F238E27FC236}">
                  <a16:creationId xmlns:a16="http://schemas.microsoft.com/office/drawing/2014/main" id="{6A0A87FF-9408-E940-8C83-C1E7DC9714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3275" y="3025775"/>
              <a:ext cx="0" cy="330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241" name="Line 517">
              <a:extLst>
                <a:ext uri="{FF2B5EF4-FFF2-40B4-BE49-F238E27FC236}">
                  <a16:creationId xmlns:a16="http://schemas.microsoft.com/office/drawing/2014/main" id="{8D8B0E23-C129-3B49-86F3-788EE20F5C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3275" y="4651375"/>
              <a:ext cx="0" cy="1381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242" name="Line 518">
              <a:extLst>
                <a:ext uri="{FF2B5EF4-FFF2-40B4-BE49-F238E27FC236}">
                  <a16:creationId xmlns:a16="http://schemas.microsoft.com/office/drawing/2014/main" id="{B6FF2E53-42C8-BA41-BF48-613EB35BF0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27413" y="4789488"/>
              <a:ext cx="24558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243" name="Line 519">
              <a:extLst>
                <a:ext uri="{FF2B5EF4-FFF2-40B4-BE49-F238E27FC236}">
                  <a16:creationId xmlns:a16="http://schemas.microsoft.com/office/drawing/2014/main" id="{EBFEB359-DD1C-D14E-B884-81B87FF042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29000" y="4651375"/>
              <a:ext cx="0" cy="1381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244" name="Line 520">
              <a:extLst>
                <a:ext uri="{FF2B5EF4-FFF2-40B4-BE49-F238E27FC236}">
                  <a16:creationId xmlns:a16="http://schemas.microsoft.com/office/drawing/2014/main" id="{209B2394-9653-FF4D-98CE-15E2C81434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7863" y="4651375"/>
              <a:ext cx="0" cy="431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245" name="Line 521">
              <a:extLst>
                <a:ext uri="{FF2B5EF4-FFF2-40B4-BE49-F238E27FC236}">
                  <a16:creationId xmlns:a16="http://schemas.microsoft.com/office/drawing/2014/main" id="{0C671BA5-5A04-B94E-B550-1E5ADF110C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7863" y="5083175"/>
              <a:ext cx="17478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246" name="Line 522">
              <a:extLst>
                <a:ext uri="{FF2B5EF4-FFF2-40B4-BE49-F238E27FC236}">
                  <a16:creationId xmlns:a16="http://schemas.microsoft.com/office/drawing/2014/main" id="{8808FC0F-7355-3549-AF07-0240805A62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35700" y="4651375"/>
              <a:ext cx="0" cy="431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247" name="Line 524">
              <a:extLst>
                <a:ext uri="{FF2B5EF4-FFF2-40B4-BE49-F238E27FC236}">
                  <a16:creationId xmlns:a16="http://schemas.microsoft.com/office/drawing/2014/main" id="{B0A92B09-4B26-3D4F-B671-85050B1FCF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1875" y="4651375"/>
              <a:ext cx="0" cy="7064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248" name="Line 525">
              <a:extLst>
                <a:ext uri="{FF2B5EF4-FFF2-40B4-BE49-F238E27FC236}">
                  <a16:creationId xmlns:a16="http://schemas.microsoft.com/office/drawing/2014/main" id="{B2E9BA44-C2C6-4E43-9D00-862A9B096D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1875" y="5357813"/>
              <a:ext cx="31432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249" name="Line 526">
              <a:extLst>
                <a:ext uri="{FF2B5EF4-FFF2-40B4-BE49-F238E27FC236}">
                  <a16:creationId xmlns:a16="http://schemas.microsoft.com/office/drawing/2014/main" id="{2DBDFB52-5597-8E43-89EB-E5920116C3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85125" y="4651375"/>
              <a:ext cx="0" cy="7064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6250" name="Group 533">
              <a:extLst>
                <a:ext uri="{FF2B5EF4-FFF2-40B4-BE49-F238E27FC236}">
                  <a16:creationId xmlns:a16="http://schemas.microsoft.com/office/drawing/2014/main" id="{E87732D6-3458-1649-A0D2-F7FEC0E0CD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5613" y="4022725"/>
              <a:ext cx="292100" cy="261938"/>
              <a:chOff x="3435" y="821"/>
              <a:chExt cx="421" cy="354"/>
            </a:xfrm>
          </p:grpSpPr>
          <p:sp>
            <p:nvSpPr>
              <p:cNvPr id="86263" name="Line 534">
                <a:extLst>
                  <a:ext uri="{FF2B5EF4-FFF2-40B4-BE49-F238E27FC236}">
                    <a16:creationId xmlns:a16="http://schemas.microsoft.com/office/drawing/2014/main" id="{192AADB9-B28F-234E-BF78-D079A95D93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5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64" name="Line 535">
                <a:extLst>
                  <a:ext uri="{FF2B5EF4-FFF2-40B4-BE49-F238E27FC236}">
                    <a16:creationId xmlns:a16="http://schemas.microsoft.com/office/drawing/2014/main" id="{65B139DF-6008-E04A-8CB2-A3CBD3D9CE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65" name="Arc 536">
                <a:extLst>
                  <a:ext uri="{FF2B5EF4-FFF2-40B4-BE49-F238E27FC236}">
                    <a16:creationId xmlns:a16="http://schemas.microsoft.com/office/drawing/2014/main" id="{4417FCE9-3B00-D346-B254-B543E85B0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66" name="Arc 537">
                <a:extLst>
                  <a:ext uri="{FF2B5EF4-FFF2-40B4-BE49-F238E27FC236}">
                    <a16:creationId xmlns:a16="http://schemas.microsoft.com/office/drawing/2014/main" id="{80789523-7DDB-7544-B4B0-D66C71A55A09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67" name="Line 538">
                <a:extLst>
                  <a:ext uri="{FF2B5EF4-FFF2-40B4-BE49-F238E27FC236}">
                    <a16:creationId xmlns:a16="http://schemas.microsoft.com/office/drawing/2014/main" id="{C8307DAB-39AD-B549-980D-BB6D5C95AA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5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6251" name="Group 545">
              <a:extLst>
                <a:ext uri="{FF2B5EF4-FFF2-40B4-BE49-F238E27FC236}">
                  <a16:creationId xmlns:a16="http://schemas.microsoft.com/office/drawing/2014/main" id="{A49C1531-5319-4B44-ACE0-F5143C2AC2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56063" y="4021138"/>
              <a:ext cx="292100" cy="261937"/>
              <a:chOff x="3435" y="821"/>
              <a:chExt cx="421" cy="354"/>
            </a:xfrm>
          </p:grpSpPr>
          <p:sp>
            <p:nvSpPr>
              <p:cNvPr id="86258" name="Line 546">
                <a:extLst>
                  <a:ext uri="{FF2B5EF4-FFF2-40B4-BE49-F238E27FC236}">
                    <a16:creationId xmlns:a16="http://schemas.microsoft.com/office/drawing/2014/main" id="{DE298B83-8018-B845-A798-E9BDE72F32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5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59" name="Line 547">
                <a:extLst>
                  <a:ext uri="{FF2B5EF4-FFF2-40B4-BE49-F238E27FC236}">
                    <a16:creationId xmlns:a16="http://schemas.microsoft.com/office/drawing/2014/main" id="{FA5744E0-AAB2-394A-8094-20712C6C02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60" name="Arc 548">
                <a:extLst>
                  <a:ext uri="{FF2B5EF4-FFF2-40B4-BE49-F238E27FC236}">
                    <a16:creationId xmlns:a16="http://schemas.microsoft.com/office/drawing/2014/main" id="{0C687475-3645-7942-863D-E5A12413B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61" name="Arc 549">
                <a:extLst>
                  <a:ext uri="{FF2B5EF4-FFF2-40B4-BE49-F238E27FC236}">
                    <a16:creationId xmlns:a16="http://schemas.microsoft.com/office/drawing/2014/main" id="{552149D0-641E-1C41-8B47-24396DB4AC15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62" name="Line 550">
                <a:extLst>
                  <a:ext uri="{FF2B5EF4-FFF2-40B4-BE49-F238E27FC236}">
                    <a16:creationId xmlns:a16="http://schemas.microsoft.com/office/drawing/2014/main" id="{4DC48440-37DD-8046-A982-12E523394E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5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6252" name="Group 557">
              <a:extLst>
                <a:ext uri="{FF2B5EF4-FFF2-40B4-BE49-F238E27FC236}">
                  <a16:creationId xmlns:a16="http://schemas.microsoft.com/office/drawing/2014/main" id="{B7EDD637-4E28-D94B-B61E-5529F9CFE3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98963" y="3724275"/>
              <a:ext cx="292100" cy="261938"/>
              <a:chOff x="3435" y="821"/>
              <a:chExt cx="421" cy="354"/>
            </a:xfrm>
          </p:grpSpPr>
          <p:sp>
            <p:nvSpPr>
              <p:cNvPr id="86253" name="Line 558">
                <a:extLst>
                  <a:ext uri="{FF2B5EF4-FFF2-40B4-BE49-F238E27FC236}">
                    <a16:creationId xmlns:a16="http://schemas.microsoft.com/office/drawing/2014/main" id="{7636D65E-C247-4249-9D9E-38B42F7495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5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54" name="Line 559">
                <a:extLst>
                  <a:ext uri="{FF2B5EF4-FFF2-40B4-BE49-F238E27FC236}">
                    <a16:creationId xmlns:a16="http://schemas.microsoft.com/office/drawing/2014/main" id="{5183A804-28F1-7245-BE43-A98A020208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55" name="Arc 560">
                <a:extLst>
                  <a:ext uri="{FF2B5EF4-FFF2-40B4-BE49-F238E27FC236}">
                    <a16:creationId xmlns:a16="http://schemas.microsoft.com/office/drawing/2014/main" id="{CB3DC7DF-B842-484F-9530-5C142BD42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56" name="Arc 561">
                <a:extLst>
                  <a:ext uri="{FF2B5EF4-FFF2-40B4-BE49-F238E27FC236}">
                    <a16:creationId xmlns:a16="http://schemas.microsoft.com/office/drawing/2014/main" id="{8AB465F7-819F-7A4B-99E5-3B78DCBE4597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57" name="Line 562">
                <a:extLst>
                  <a:ext uri="{FF2B5EF4-FFF2-40B4-BE49-F238E27FC236}">
                    <a16:creationId xmlns:a16="http://schemas.microsoft.com/office/drawing/2014/main" id="{C6764C28-43F1-FC4B-971E-9179E1BD87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5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86018" name="Straight Connector 11">
            <a:extLst>
              <a:ext uri="{FF2B5EF4-FFF2-40B4-BE49-F238E27FC236}">
                <a16:creationId xmlns:a16="http://schemas.microsoft.com/office/drawing/2014/main" id="{4BD44B53-F530-B64C-BD11-DD155B37212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089901" y="6254750"/>
            <a:ext cx="244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EA22A817-C0E8-2E44-965B-1399B8FFE7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0275" y="0"/>
            <a:ext cx="9144000" cy="685800"/>
          </a:xfrm>
        </p:spPr>
        <p:txBody>
          <a:bodyPr/>
          <a:lstStyle/>
          <a:p>
            <a:r>
              <a:rPr lang="en-US" altLang="en-US"/>
              <a:t>Two- and Three-Variable Properties</a:t>
            </a:r>
          </a:p>
        </p:txBody>
      </p:sp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44E985EA-6750-5149-87AF-E793A049DC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95400" y="1143000"/>
            <a:ext cx="7010400" cy="5334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10a.   x </a:t>
            </a:r>
            <a:r>
              <a:rPr lang="en-US" altLang="en-US">
                <a:latin typeface="Courier" pitchFamily="2" charset="0"/>
                <a:ea typeface="Wingdings" pitchFamily="2" charset="2"/>
                <a:cs typeface="Courier" pitchFamily="2" charset="0"/>
                <a:sym typeface="Wingdings" pitchFamily="2" charset="2"/>
              </a:rPr>
              <a:t>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 y = y</a:t>
            </a:r>
            <a:r>
              <a:rPr lang="en-US" altLang="en-US">
                <a:latin typeface="Courier" pitchFamily="2" charset="0"/>
              </a:rPr>
              <a:t>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x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10b.   x + y = y + x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11a.   x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(y</a:t>
            </a:r>
            <a:r>
              <a:rPr lang="en-US" altLang="en-US">
                <a:latin typeface="Courier" pitchFamily="2" charset="0"/>
              </a:rPr>
              <a:t>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z) = (x</a:t>
            </a:r>
            <a:r>
              <a:rPr lang="en-US" altLang="en-US">
                <a:latin typeface="Courier" pitchFamily="2" charset="0"/>
              </a:rPr>
              <a:t>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y)  z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11b.   x + (y + z) = (x + y) + z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12a.   x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(y</a:t>
            </a:r>
            <a:r>
              <a:rPr lang="en-US" altLang="en-US">
                <a:latin typeface="Courier" pitchFamily="2" charset="0"/>
              </a:rPr>
              <a:t>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+ z) = </a:t>
            </a:r>
            <a:r>
              <a:rPr lang="en-US" altLang="en-US">
                <a:latin typeface="Courier" pitchFamily="2" charset="0"/>
              </a:rPr>
              <a:t>x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y + </a:t>
            </a:r>
            <a:r>
              <a:rPr lang="en-US" altLang="en-US">
                <a:latin typeface="Courier" pitchFamily="2" charset="0"/>
              </a:rPr>
              <a:t>x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z  </a:t>
            </a: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12b.   x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+ y</a:t>
            </a:r>
            <a:r>
              <a:rPr lang="en-US" altLang="en-US">
                <a:latin typeface="Courier" pitchFamily="2" charset="0"/>
              </a:rPr>
              <a:t>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z  = (x + y)(x + z)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13a.   x + x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y = x 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13b.   x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</a:t>
            </a:r>
            <a:r>
              <a:rPr lang="en-US" altLang="en-US">
                <a:latin typeface="Courier" pitchFamily="2" charset="0"/>
              </a:rPr>
              <a:t> (x + y) = x</a:t>
            </a: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 </a:t>
            </a:r>
          </a:p>
          <a:p>
            <a:pPr marL="0" indent="0">
              <a:buNone/>
            </a:pPr>
            <a:endParaRPr lang="en-US" altLang="en-US"/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D09F3AB8-9442-9441-AE8B-720D57FF1879}"/>
              </a:ext>
            </a:extLst>
          </p:cNvPr>
          <p:cNvSpPr txBox="1">
            <a:spLocks/>
          </p:cNvSpPr>
          <p:nvPr/>
        </p:nvSpPr>
        <p:spPr bwMode="auto">
          <a:xfrm>
            <a:off x="7620000" y="1143000"/>
            <a:ext cx="2438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3366FF"/>
                </a:solidFill>
                <a:latin typeface="Courier" pitchFamily="2" charset="0"/>
              </a:rPr>
              <a:t>Commutative</a:t>
            </a:r>
          </a:p>
          <a:p>
            <a:pPr>
              <a:buFontTx/>
              <a:buNone/>
            </a:pPr>
            <a:endParaRPr lang="en-US" altLang="en-US">
              <a:solidFill>
                <a:srgbClr val="3366FF"/>
              </a:solidFill>
              <a:latin typeface="Courier" pitchFamily="2" charset="0"/>
            </a:endParaRPr>
          </a:p>
          <a:p>
            <a:pPr>
              <a:buFontTx/>
              <a:buNone/>
            </a:pPr>
            <a:endParaRPr lang="en-US" altLang="en-US">
              <a:solidFill>
                <a:srgbClr val="3366FF"/>
              </a:solidFill>
              <a:latin typeface="Courier" pitchFamily="2" charset="0"/>
            </a:endParaRPr>
          </a:p>
          <a:p>
            <a:pPr>
              <a:buFontTx/>
              <a:buNone/>
            </a:pPr>
            <a:r>
              <a:rPr lang="en-US" altLang="en-US">
                <a:solidFill>
                  <a:srgbClr val="3366FF"/>
                </a:solidFill>
                <a:latin typeface="Courier" pitchFamily="2" charset="0"/>
              </a:rPr>
              <a:t>Associative</a:t>
            </a:r>
          </a:p>
          <a:p>
            <a:pPr>
              <a:buFontTx/>
              <a:buNone/>
            </a:pPr>
            <a:endParaRPr lang="en-US" altLang="en-US">
              <a:solidFill>
                <a:srgbClr val="3366FF"/>
              </a:solidFill>
              <a:latin typeface="Courier" pitchFamily="2" charset="0"/>
            </a:endParaRPr>
          </a:p>
          <a:p>
            <a:pPr>
              <a:buFontTx/>
              <a:buNone/>
            </a:pPr>
            <a:endParaRPr lang="en-US" altLang="en-US">
              <a:solidFill>
                <a:srgbClr val="3366FF"/>
              </a:solidFill>
              <a:latin typeface="Courier" pitchFamily="2" charset="0"/>
            </a:endParaRPr>
          </a:p>
          <a:p>
            <a:pPr>
              <a:buFontTx/>
              <a:buNone/>
            </a:pPr>
            <a:r>
              <a:rPr lang="en-US" altLang="en-US">
                <a:solidFill>
                  <a:srgbClr val="3366FF"/>
                </a:solidFill>
                <a:latin typeface="Courier" pitchFamily="2" charset="0"/>
              </a:rPr>
              <a:t>Distributive</a:t>
            </a:r>
            <a:endParaRPr lang="en-US" altLang="en-US">
              <a:solidFill>
                <a:srgbClr val="3366FF"/>
              </a:solidFill>
              <a:latin typeface="Courier" pitchFamily="2" charset="0"/>
              <a:sym typeface="Wingdings" pitchFamily="2" charset="2"/>
            </a:endParaRPr>
          </a:p>
          <a:p>
            <a:pPr>
              <a:buFontTx/>
              <a:buNone/>
            </a:pPr>
            <a:endParaRPr lang="en-US" altLang="en-US">
              <a:solidFill>
                <a:srgbClr val="3366FF"/>
              </a:solidFill>
              <a:latin typeface="Courier" pitchFamily="2" charset="0"/>
              <a:sym typeface="Wingdings" pitchFamily="2" charset="2"/>
            </a:endParaRPr>
          </a:p>
          <a:p>
            <a:pPr>
              <a:buFontTx/>
              <a:buNone/>
            </a:pPr>
            <a:endParaRPr lang="en-US" altLang="en-US">
              <a:solidFill>
                <a:srgbClr val="3366FF"/>
              </a:solidFill>
              <a:latin typeface="Courier" pitchFamily="2" charset="0"/>
            </a:endParaRPr>
          </a:p>
          <a:p>
            <a:pPr>
              <a:buFontTx/>
              <a:buNone/>
            </a:pPr>
            <a:r>
              <a:rPr lang="en-US" altLang="en-US">
                <a:solidFill>
                  <a:srgbClr val="3366FF"/>
                </a:solidFill>
                <a:latin typeface="Courier" pitchFamily="2" charset="0"/>
              </a:rPr>
              <a:t>Absorption</a:t>
            </a:r>
          </a:p>
          <a:p>
            <a:pPr>
              <a:buFontTx/>
              <a:buNone/>
            </a:pPr>
            <a:r>
              <a:rPr lang="en-US" altLang="en-US">
                <a:latin typeface="Courier" pitchFamily="2" charset="0"/>
              </a:rPr>
              <a:t> </a:t>
            </a:r>
          </a:p>
          <a:p>
            <a:pPr>
              <a:buFontTx/>
              <a:buNone/>
            </a:pPr>
            <a:endParaRPr lang="en-US" altLang="en-US"/>
          </a:p>
        </p:txBody>
      </p:sp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>
            <a:extLst>
              <a:ext uri="{FF2B5EF4-FFF2-40B4-BE49-F238E27FC236}">
                <a16:creationId xmlns:a16="http://schemas.microsoft.com/office/drawing/2014/main" id="{EAC4355A-82BD-1140-BEE0-2E397DED72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667000"/>
            <a:ext cx="9144000" cy="685800"/>
          </a:xfrm>
        </p:spPr>
        <p:txBody>
          <a:bodyPr/>
          <a:lstStyle/>
          <a:p>
            <a:r>
              <a:rPr lang="en-US" altLang="en-US"/>
              <a:t>Multiplexers</a:t>
            </a:r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>
            <a:extLst>
              <a:ext uri="{FF2B5EF4-FFF2-40B4-BE49-F238E27FC236}">
                <a16:creationId xmlns:a16="http://schemas.microsoft.com/office/drawing/2014/main" id="{8C26A84D-B86D-3B4E-8D62-9BBD8F4EDE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2-to-1 Multiplexer (Definition)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4A417-55C9-B644-8E46-79AE65C51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0" y="1295400"/>
            <a:ext cx="6477000" cy="495300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Has two inputs: x</a:t>
            </a:r>
            <a:r>
              <a:rPr lang="en-US" baseline="-25000" dirty="0"/>
              <a:t>1</a:t>
            </a:r>
            <a:r>
              <a:rPr lang="en-US" dirty="0"/>
              <a:t> and x</a:t>
            </a:r>
            <a:r>
              <a:rPr lang="en-US" baseline="-25000" dirty="0"/>
              <a:t>2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Also has another input line 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If s=0, then the output is equal to x</a:t>
            </a:r>
            <a:r>
              <a:rPr lang="en-US" baseline="-25000" dirty="0"/>
              <a:t>1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If s=1, then the output is equal to x</a:t>
            </a:r>
            <a:r>
              <a:rPr lang="en-US" baseline="-25000" dirty="0"/>
              <a:t>2</a:t>
            </a:r>
          </a:p>
          <a:p>
            <a:pPr marL="0" indent="0">
              <a:buNone/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>
            <a:extLst>
              <a:ext uri="{FF2B5EF4-FFF2-40B4-BE49-F238E27FC236}">
                <a16:creationId xmlns:a16="http://schemas.microsoft.com/office/drawing/2014/main" id="{6CE26411-C9BF-8340-B9D5-BCC346A306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Graphical Symbol for a 2-to-1 Multiplexer</a:t>
            </a:r>
          </a:p>
        </p:txBody>
      </p:sp>
      <p:sp>
        <p:nvSpPr>
          <p:cNvPr id="89091" name="TextBox 125">
            <a:extLst>
              <a:ext uri="{FF2B5EF4-FFF2-40B4-BE49-F238E27FC236}">
                <a16:creationId xmlns:a16="http://schemas.microsoft.com/office/drawing/2014/main" id="{385CE9CA-523B-FA43-AF01-9633A3594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1" y="6477001"/>
            <a:ext cx="2632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2.33c from the textbook ]</a:t>
            </a:r>
          </a:p>
        </p:txBody>
      </p:sp>
      <p:pic>
        <p:nvPicPr>
          <p:cNvPr id="2" name="Picture 3" descr="Screen shot 2016-10-07 at 2.02.10 PM.png">
            <a:extLst>
              <a:ext uri="{FF2B5EF4-FFF2-40B4-BE49-F238E27FC236}">
                <a16:creationId xmlns:a16="http://schemas.microsoft.com/office/drawing/2014/main" id="{82FFBAC8-82A9-3C3E-8751-A691BC8F7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2295525"/>
            <a:ext cx="3678238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472BB76D-4CB1-E742-A6DC-7EA20C4896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1524000"/>
          </a:xfrm>
        </p:spPr>
        <p:txBody>
          <a:bodyPr/>
          <a:lstStyle/>
          <a:p>
            <a:r>
              <a:rPr lang="en-US" altLang="en-US"/>
              <a:t>Analysis of the 2-to-1 Multiplexer </a:t>
            </a:r>
            <a:br>
              <a:rPr lang="en-US" altLang="en-US"/>
            </a:br>
            <a:r>
              <a:rPr lang="en-US" altLang="en-US"/>
              <a:t>(when the input s=0)</a:t>
            </a:r>
          </a:p>
        </p:txBody>
      </p:sp>
      <p:pic>
        <p:nvPicPr>
          <p:cNvPr id="25602" name="Picture 3" descr="Screen shot 2016-10-07 at 2.02.10 PM.png">
            <a:extLst>
              <a:ext uri="{FF2B5EF4-FFF2-40B4-BE49-F238E27FC236}">
                <a16:creationId xmlns:a16="http://schemas.microsoft.com/office/drawing/2014/main" id="{6A53FA48-8B2F-9645-B778-8298C4187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2295525"/>
            <a:ext cx="3678238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21">
            <a:extLst>
              <a:ext uri="{FF2B5EF4-FFF2-40B4-BE49-F238E27FC236}">
                <a16:creationId xmlns:a16="http://schemas.microsoft.com/office/drawing/2014/main" id="{7D18F920-9C4A-CE40-89DD-97101C98A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1" y="3667126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25604" name="TextBox 22">
            <a:extLst>
              <a:ext uri="{FF2B5EF4-FFF2-40B4-BE49-F238E27FC236}">
                <a16:creationId xmlns:a16="http://schemas.microsoft.com/office/drawing/2014/main" id="{1EB88FA8-1F73-7E49-9D49-28C7CA6D7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300" y="19764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cxnSp>
        <p:nvCxnSpPr>
          <p:cNvPr id="25605" name="Straight Connector 23">
            <a:extLst>
              <a:ext uri="{FF2B5EF4-FFF2-40B4-BE49-F238E27FC236}">
                <a16:creationId xmlns:a16="http://schemas.microsoft.com/office/drawing/2014/main" id="{2FF44C6C-0DD5-474E-9AA0-14E503D5F64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33975" y="3744914"/>
            <a:ext cx="889000" cy="446087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95185AC0-61DE-7542-B3D1-0DA23F520D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1524000"/>
          </a:xfrm>
        </p:spPr>
        <p:txBody>
          <a:bodyPr/>
          <a:lstStyle/>
          <a:p>
            <a:r>
              <a:rPr lang="en-US" altLang="en-US"/>
              <a:t>Analysis of the 2-to-1 Multiplexer </a:t>
            </a:r>
            <a:br>
              <a:rPr lang="en-US" altLang="en-US"/>
            </a:br>
            <a:r>
              <a:rPr lang="en-US" altLang="en-US"/>
              <a:t>(when the input s=1)</a:t>
            </a:r>
          </a:p>
        </p:txBody>
      </p:sp>
      <p:pic>
        <p:nvPicPr>
          <p:cNvPr id="26626" name="Picture 3" descr="Screen shot 2016-10-07 at 2.02.10 PM.png">
            <a:extLst>
              <a:ext uri="{FF2B5EF4-FFF2-40B4-BE49-F238E27FC236}">
                <a16:creationId xmlns:a16="http://schemas.microsoft.com/office/drawing/2014/main" id="{CA229C5E-1346-3942-81B2-B5AEB2CDF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2295525"/>
            <a:ext cx="3678238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21">
            <a:extLst>
              <a:ext uri="{FF2B5EF4-FFF2-40B4-BE49-F238E27FC236}">
                <a16:creationId xmlns:a16="http://schemas.microsoft.com/office/drawing/2014/main" id="{21F99AD9-2554-E141-940C-BB7832970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1" y="3667126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26628" name="TextBox 22">
            <a:extLst>
              <a:ext uri="{FF2B5EF4-FFF2-40B4-BE49-F238E27FC236}">
                <a16:creationId xmlns:a16="http://schemas.microsoft.com/office/drawing/2014/main" id="{5CBC4E20-5742-8140-B1A8-6FF736B4E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300" y="19764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cxnSp>
        <p:nvCxnSpPr>
          <p:cNvPr id="26629" name="Straight Connector 23">
            <a:extLst>
              <a:ext uri="{FF2B5EF4-FFF2-40B4-BE49-F238E27FC236}">
                <a16:creationId xmlns:a16="http://schemas.microsoft.com/office/drawing/2014/main" id="{31382156-8DA0-9F44-A667-C181F4D8478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145089" y="4191001"/>
            <a:ext cx="877887" cy="449263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>
            <a:extLst>
              <a:ext uri="{FF2B5EF4-FFF2-40B4-BE49-F238E27FC236}">
                <a16:creationId xmlns:a16="http://schemas.microsoft.com/office/drawing/2014/main" id="{EA530132-9367-7345-96C9-106CC0BE33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Analogy: Railroad Switch</a:t>
            </a:r>
          </a:p>
        </p:txBody>
      </p:sp>
      <p:pic>
        <p:nvPicPr>
          <p:cNvPr id="90114" name="Picture 2">
            <a:extLst>
              <a:ext uri="{FF2B5EF4-FFF2-40B4-BE49-F238E27FC236}">
                <a16:creationId xmlns:a16="http://schemas.microsoft.com/office/drawing/2014/main" id="{AFC36BF1-01C1-EF4A-A729-E42ABADC0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1397000"/>
            <a:ext cx="51943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TextBox 125">
            <a:extLst>
              <a:ext uri="{FF2B5EF4-FFF2-40B4-BE49-F238E27FC236}">
                <a16:creationId xmlns:a16="http://schemas.microsoft.com/office/drawing/2014/main" id="{EA14F994-0133-4445-A565-C0AF7B1BA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538" y="6521451"/>
            <a:ext cx="3471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http://en.wikipedia.org/wiki/Railroad_switch]</a:t>
            </a:r>
          </a:p>
        </p:txBody>
      </p:sp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>
            <a:extLst>
              <a:ext uri="{FF2B5EF4-FFF2-40B4-BE49-F238E27FC236}">
                <a16:creationId xmlns:a16="http://schemas.microsoft.com/office/drawing/2014/main" id="{A7E51E80-4A32-CE47-9672-5868BC929C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Analogy: Railroad Switch</a:t>
            </a:r>
          </a:p>
        </p:txBody>
      </p:sp>
      <p:pic>
        <p:nvPicPr>
          <p:cNvPr id="91138" name="Picture 2">
            <a:extLst>
              <a:ext uri="{FF2B5EF4-FFF2-40B4-BE49-F238E27FC236}">
                <a16:creationId xmlns:a16="http://schemas.microsoft.com/office/drawing/2014/main" id="{B58E3488-8B92-4746-9418-361579564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1397000"/>
            <a:ext cx="51943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TextBox 125">
            <a:extLst>
              <a:ext uri="{FF2B5EF4-FFF2-40B4-BE49-F238E27FC236}">
                <a16:creationId xmlns:a16="http://schemas.microsoft.com/office/drawing/2014/main" id="{F7BF3B66-577E-BF4D-BC5A-3E893E228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538" y="6521451"/>
            <a:ext cx="3471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http://en.wikipedia.org/wiki/Railroad_switch]</a:t>
            </a:r>
          </a:p>
        </p:txBody>
      </p:sp>
      <p:sp>
        <p:nvSpPr>
          <p:cNvPr id="91140" name="TextBox 2">
            <a:extLst>
              <a:ext uri="{FF2B5EF4-FFF2-40B4-BE49-F238E27FC236}">
                <a16:creationId xmlns:a16="http://schemas.microsoft.com/office/drawing/2014/main" id="{C667402F-3F77-844D-9D11-1E8905224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1981201"/>
            <a:ext cx="1022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" pitchFamily="2" charset="0"/>
              </a:rPr>
              <a:t>select</a:t>
            </a:r>
          </a:p>
        </p:txBody>
      </p:sp>
      <p:sp>
        <p:nvSpPr>
          <p:cNvPr id="91141" name="TextBox 5">
            <a:extLst>
              <a:ext uri="{FF2B5EF4-FFF2-40B4-BE49-F238E27FC236}">
                <a16:creationId xmlns:a16="http://schemas.microsoft.com/office/drawing/2014/main" id="{07921C9B-9399-6042-8364-29F82ED29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25" y="1981200"/>
            <a:ext cx="52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sz="3200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91142" name="TextBox 6">
            <a:extLst>
              <a:ext uri="{FF2B5EF4-FFF2-40B4-BE49-F238E27FC236}">
                <a16:creationId xmlns:a16="http://schemas.microsoft.com/office/drawing/2014/main" id="{4E292E26-3526-764A-8D08-08E3EAE44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8975" y="1905000"/>
            <a:ext cx="52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sz="3200" baseline="-25000">
                <a:solidFill>
                  <a:srgbClr val="FF0000"/>
                </a:solidFill>
                <a:latin typeface="Times" pitchFamily="2" charset="0"/>
              </a:rPr>
              <a:t>2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91143" name="TextBox 7">
            <a:extLst>
              <a:ext uri="{FF2B5EF4-FFF2-40B4-BE49-F238E27FC236}">
                <a16:creationId xmlns:a16="http://schemas.microsoft.com/office/drawing/2014/main" id="{5156BEB9-E1B8-1F4C-B819-AF8117210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648201"/>
            <a:ext cx="338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" pitchFamily="2" charset="0"/>
              </a:rPr>
              <a:t>f</a:t>
            </a:r>
            <a:endParaRPr lang="en-US" altLang="en-US" sz="3600" baseline="-25000">
              <a:solidFill>
                <a:srgbClr val="FF0000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>
            <a:extLst>
              <a:ext uri="{FF2B5EF4-FFF2-40B4-BE49-F238E27FC236}">
                <a16:creationId xmlns:a16="http://schemas.microsoft.com/office/drawing/2014/main" id="{FAF70D98-2786-BF4D-A6C2-3D3246CB58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Analogy: Railroad Switch</a:t>
            </a:r>
          </a:p>
        </p:txBody>
      </p:sp>
      <p:pic>
        <p:nvPicPr>
          <p:cNvPr id="92162" name="Picture 2">
            <a:extLst>
              <a:ext uri="{FF2B5EF4-FFF2-40B4-BE49-F238E27FC236}">
                <a16:creationId xmlns:a16="http://schemas.microsoft.com/office/drawing/2014/main" id="{F47DEE42-FF18-2B49-8EBB-C3B3D8C15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1397000"/>
            <a:ext cx="51943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TextBox 125">
            <a:extLst>
              <a:ext uri="{FF2B5EF4-FFF2-40B4-BE49-F238E27FC236}">
                <a16:creationId xmlns:a16="http://schemas.microsoft.com/office/drawing/2014/main" id="{E3129CD2-6AB3-E148-9452-9BCF27696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538" y="6521451"/>
            <a:ext cx="3471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http://en.wikipedia.org/wiki/Railroad_switch]</a:t>
            </a:r>
          </a:p>
        </p:txBody>
      </p:sp>
      <p:sp>
        <p:nvSpPr>
          <p:cNvPr id="92164" name="TextBox 2">
            <a:extLst>
              <a:ext uri="{FF2B5EF4-FFF2-40B4-BE49-F238E27FC236}">
                <a16:creationId xmlns:a16="http://schemas.microsoft.com/office/drawing/2014/main" id="{DC2B5C19-9F9D-3B40-85B8-778FC51F4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1981201"/>
            <a:ext cx="1022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" pitchFamily="2" charset="0"/>
              </a:rPr>
              <a:t>select</a:t>
            </a:r>
          </a:p>
        </p:txBody>
      </p:sp>
      <p:sp>
        <p:nvSpPr>
          <p:cNvPr id="92165" name="TextBox 5">
            <a:extLst>
              <a:ext uri="{FF2B5EF4-FFF2-40B4-BE49-F238E27FC236}">
                <a16:creationId xmlns:a16="http://schemas.microsoft.com/office/drawing/2014/main" id="{F326618C-C471-5B47-ABE1-47C58846D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25" y="1981200"/>
            <a:ext cx="52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sz="3200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92166" name="TextBox 6">
            <a:extLst>
              <a:ext uri="{FF2B5EF4-FFF2-40B4-BE49-F238E27FC236}">
                <a16:creationId xmlns:a16="http://schemas.microsoft.com/office/drawing/2014/main" id="{9B78D621-8C1C-8A48-A149-54CA2E6EB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8975" y="1905000"/>
            <a:ext cx="52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sz="3200" baseline="-25000">
                <a:solidFill>
                  <a:srgbClr val="FF0000"/>
                </a:solidFill>
                <a:latin typeface="Times" pitchFamily="2" charset="0"/>
              </a:rPr>
              <a:t>2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92167" name="TextBox 7">
            <a:extLst>
              <a:ext uri="{FF2B5EF4-FFF2-40B4-BE49-F238E27FC236}">
                <a16:creationId xmlns:a16="http://schemas.microsoft.com/office/drawing/2014/main" id="{08FD9A5C-31CC-B247-8222-3AAEA72FF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648201"/>
            <a:ext cx="338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" pitchFamily="2" charset="0"/>
              </a:rPr>
              <a:t>f</a:t>
            </a:r>
            <a:endParaRPr lang="en-US" altLang="en-US" sz="3600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92168" name="TextBox 8">
            <a:extLst>
              <a:ext uri="{FF2B5EF4-FFF2-40B4-BE49-F238E27FC236}">
                <a16:creationId xmlns:a16="http://schemas.microsoft.com/office/drawing/2014/main" id="{FCE207C5-DC67-3841-94B1-DEB9E70BA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638801"/>
            <a:ext cx="9175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This is not a perfect analogy because the trains can go in either direction,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while the multiplexer would only allow them to go from top to bottom.</a:t>
            </a:r>
          </a:p>
        </p:txBody>
      </p:sp>
    </p:spTree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>
            <a:extLst>
              <a:ext uri="{FF2B5EF4-FFF2-40B4-BE49-F238E27FC236}">
                <a16:creationId xmlns:a16="http://schemas.microsoft.com/office/drawing/2014/main" id="{8E6024CC-3D18-DE40-ADA3-22FAD916FF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Truth Table for a 2-to-1 Multiplexer</a:t>
            </a:r>
          </a:p>
        </p:txBody>
      </p:sp>
      <p:sp>
        <p:nvSpPr>
          <p:cNvPr id="93186" name="TextBox 125">
            <a:extLst>
              <a:ext uri="{FF2B5EF4-FFF2-40B4-BE49-F238E27FC236}">
                <a16:creationId xmlns:a16="http://schemas.microsoft.com/office/drawing/2014/main" id="{27CD4CD0-4A75-A840-84B1-3DF10DA63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6477001"/>
            <a:ext cx="2643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2.33a from the textbook ]</a:t>
            </a:r>
          </a:p>
        </p:txBody>
      </p:sp>
      <p:pic>
        <p:nvPicPr>
          <p:cNvPr id="93187" name="Picture 3" descr="Screen shot 2013-09-11 at 1.53.58 PM.png">
            <a:extLst>
              <a:ext uri="{FF2B5EF4-FFF2-40B4-BE49-F238E27FC236}">
                <a16:creationId xmlns:a16="http://schemas.microsoft.com/office/drawing/2014/main" id="{B8A616F0-6942-E34A-8A84-F739F2AA1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19200"/>
            <a:ext cx="30861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>
            <a:extLst>
              <a:ext uri="{FF2B5EF4-FFF2-40B4-BE49-F238E27FC236}">
                <a16:creationId xmlns:a16="http://schemas.microsoft.com/office/drawing/2014/main" id="{467E8B18-EAE6-AF44-8363-5E16B4D56B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7575" y="0"/>
            <a:ext cx="9144000" cy="685800"/>
          </a:xfrm>
        </p:spPr>
        <p:txBody>
          <a:bodyPr/>
          <a:lstStyle/>
          <a:p>
            <a:r>
              <a:rPr lang="en-US" altLang="en-US"/>
              <a:t>Let’s Derive the SOP form</a:t>
            </a:r>
          </a:p>
        </p:txBody>
      </p:sp>
      <p:pic>
        <p:nvPicPr>
          <p:cNvPr id="94210" name="Picture 3" descr="Screen shot 2013-09-11 at 1.53.58 PM.png">
            <a:extLst>
              <a:ext uri="{FF2B5EF4-FFF2-40B4-BE49-F238E27FC236}">
                <a16:creationId xmlns:a16="http://schemas.microsoft.com/office/drawing/2014/main" id="{9A41682B-B4DB-7E43-9BCF-DAC725BE0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14400"/>
            <a:ext cx="30861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9ADC922C-2835-FD4E-9E29-6481FE4046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0275" y="0"/>
            <a:ext cx="9144000" cy="685800"/>
          </a:xfrm>
        </p:spPr>
        <p:txBody>
          <a:bodyPr/>
          <a:lstStyle/>
          <a:p>
            <a:r>
              <a:rPr lang="en-US" altLang="en-US"/>
              <a:t>Two- and Three-Variable Properties</a:t>
            </a:r>
          </a:p>
        </p:txBody>
      </p:sp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3E697B1C-C789-E14D-8A35-010ADA0E50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95400" y="1143000"/>
            <a:ext cx="7010400" cy="5334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14a.   x </a:t>
            </a:r>
            <a:r>
              <a:rPr lang="en-US" altLang="en-US">
                <a:latin typeface="Courier" pitchFamily="2" charset="0"/>
                <a:ea typeface="Wingdings" pitchFamily="2" charset="2"/>
                <a:cs typeface="Courier" pitchFamily="2" charset="0"/>
                <a:sym typeface="Wingdings" pitchFamily="2" charset="2"/>
              </a:rPr>
              <a:t>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 y + x</a:t>
            </a:r>
            <a:r>
              <a:rPr lang="en-US" altLang="en-US">
                <a:latin typeface="Courier" pitchFamily="2" charset="0"/>
              </a:rPr>
              <a:t>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14b.   (x + y)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(x +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altLang="en-US">
                <a:latin typeface="Courier" pitchFamily="2" charset="0"/>
              </a:rPr>
              <a:t>15a.   x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y</a:t>
            </a:r>
            <a:r>
              <a:rPr lang="en-US" altLang="en-US">
                <a:latin typeface="Courier" pitchFamily="2" charset="0"/>
              </a:rPr>
              <a:t>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= x + y</a:t>
            </a: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15b.   x + y = x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</a:t>
            </a:r>
            <a:r>
              <a:rPr lang="en-US" altLang="en-US">
                <a:latin typeface="Courier" pitchFamily="2" charset="0"/>
              </a:rPr>
              <a:t> y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16a.   x +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 xy = </a:t>
            </a:r>
            <a:r>
              <a:rPr lang="en-US" altLang="en-US">
                <a:latin typeface="Courier" pitchFamily="2" charset="0"/>
              </a:rPr>
              <a:t>x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 + y  </a:t>
            </a: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16b.  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x(x + y) = xy 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17a.   x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</a:t>
            </a:r>
            <a:r>
              <a:rPr lang="en-US" altLang="en-US">
                <a:latin typeface="Courier" pitchFamily="2" charset="0"/>
              </a:rPr>
              <a:t>y + y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z + xz = xy + xz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17b.   (x+y)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(y+z)(x+z)=(x+y)(x+z)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 </a:t>
            </a:r>
          </a:p>
          <a:p>
            <a:pPr marL="0" indent="0">
              <a:buNone/>
            </a:pPr>
            <a:endParaRPr lang="en-US" altLang="en-US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F3179764-8E46-E04A-B850-AF921D0062F0}"/>
              </a:ext>
            </a:extLst>
          </p:cNvPr>
          <p:cNvSpPr txBox="1">
            <a:spLocks/>
          </p:cNvSpPr>
          <p:nvPr/>
        </p:nvSpPr>
        <p:spPr bwMode="auto">
          <a:xfrm>
            <a:off x="7924800" y="1143000"/>
            <a:ext cx="2133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3366FF"/>
                </a:solidFill>
                <a:latin typeface="Courier" pitchFamily="2" charset="0"/>
              </a:rPr>
              <a:t>Combining</a:t>
            </a:r>
          </a:p>
          <a:p>
            <a:pPr>
              <a:buFontTx/>
              <a:buNone/>
            </a:pPr>
            <a:endParaRPr lang="en-US" altLang="en-US">
              <a:solidFill>
                <a:srgbClr val="3366FF"/>
              </a:solidFill>
              <a:latin typeface="Courier" pitchFamily="2" charset="0"/>
            </a:endParaRPr>
          </a:p>
          <a:p>
            <a:pPr>
              <a:buFontTx/>
              <a:buNone/>
            </a:pPr>
            <a:endParaRPr lang="en-US" altLang="en-US">
              <a:solidFill>
                <a:srgbClr val="3366FF"/>
              </a:solidFill>
              <a:latin typeface="Courier" pitchFamily="2" charset="0"/>
            </a:endParaRPr>
          </a:p>
          <a:p>
            <a:pPr>
              <a:buFontTx/>
              <a:buNone/>
            </a:pPr>
            <a:r>
              <a:rPr lang="en-US" altLang="en-US">
                <a:solidFill>
                  <a:srgbClr val="3366FF"/>
                </a:solidFill>
                <a:latin typeface="Courier" pitchFamily="2" charset="0"/>
              </a:rPr>
              <a:t>DeMorgan’s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3366FF"/>
                </a:solidFill>
                <a:latin typeface="Courier" pitchFamily="2" charset="0"/>
              </a:rPr>
              <a:t>theorem</a:t>
            </a:r>
          </a:p>
          <a:p>
            <a:pPr>
              <a:buFontTx/>
              <a:buNone/>
            </a:pPr>
            <a:endParaRPr lang="en-US" altLang="en-US">
              <a:solidFill>
                <a:srgbClr val="3366FF"/>
              </a:solidFill>
              <a:latin typeface="Courier" pitchFamily="2" charset="0"/>
            </a:endParaRPr>
          </a:p>
          <a:p>
            <a:pPr>
              <a:buFontTx/>
              <a:buNone/>
            </a:pPr>
            <a:endParaRPr lang="en-US" altLang="en-US">
              <a:solidFill>
                <a:srgbClr val="3366FF"/>
              </a:solidFill>
              <a:latin typeface="Courier" pitchFamily="2" charset="0"/>
            </a:endParaRPr>
          </a:p>
          <a:p>
            <a:pPr>
              <a:buFontTx/>
              <a:buNone/>
            </a:pPr>
            <a:endParaRPr lang="en-US" altLang="en-US">
              <a:solidFill>
                <a:srgbClr val="3366FF"/>
              </a:solidFill>
              <a:latin typeface="Courier" pitchFamily="2" charset="0"/>
              <a:sym typeface="Wingdings" pitchFamily="2" charset="2"/>
            </a:endParaRPr>
          </a:p>
          <a:p>
            <a:pPr>
              <a:buFontTx/>
              <a:buNone/>
            </a:pPr>
            <a:endParaRPr lang="en-US" altLang="en-US">
              <a:solidFill>
                <a:srgbClr val="3366FF"/>
              </a:solidFill>
              <a:latin typeface="Courier" pitchFamily="2" charset="0"/>
            </a:endParaRPr>
          </a:p>
          <a:p>
            <a:pPr>
              <a:buFontTx/>
              <a:buNone/>
            </a:pPr>
            <a:r>
              <a:rPr lang="en-US" altLang="en-US">
                <a:solidFill>
                  <a:srgbClr val="3366FF"/>
                </a:solidFill>
                <a:latin typeface="Courier" pitchFamily="2" charset="0"/>
              </a:rPr>
              <a:t>Consensus</a:t>
            </a:r>
          </a:p>
          <a:p>
            <a:pPr>
              <a:buFontTx/>
              <a:buNone/>
            </a:pPr>
            <a:r>
              <a:rPr lang="en-US" altLang="en-US">
                <a:latin typeface="Courier" pitchFamily="2" charset="0"/>
              </a:rPr>
              <a:t> </a:t>
            </a:r>
          </a:p>
          <a:p>
            <a:pPr>
              <a:buFontTx/>
              <a:buNone/>
            </a:pPr>
            <a:endParaRPr lang="en-US" altLang="en-US"/>
          </a:p>
        </p:txBody>
      </p:sp>
      <p:grpSp>
        <p:nvGrpSpPr>
          <p:cNvPr id="14340" name="Group 5">
            <a:extLst>
              <a:ext uri="{FF2B5EF4-FFF2-40B4-BE49-F238E27FC236}">
                <a16:creationId xmlns:a16="http://schemas.microsoft.com/office/drawing/2014/main" id="{54E83532-2623-914C-84BC-48484152102F}"/>
              </a:ext>
            </a:extLst>
          </p:cNvPr>
          <p:cNvGrpSpPr>
            <a:grpSpLocks/>
          </p:cNvGrpSpPr>
          <p:nvPr/>
        </p:nvGrpSpPr>
        <p:grpSpPr bwMode="auto">
          <a:xfrm>
            <a:off x="4749801" y="1168399"/>
            <a:ext cx="1106072" cy="369332"/>
            <a:chOff x="4105720" y="4993680"/>
            <a:chExt cx="1105539" cy="370367"/>
          </a:xfrm>
        </p:grpSpPr>
        <p:sp>
          <p:nvSpPr>
            <p:cNvPr id="14356" name="Rectangle 34">
              <a:extLst>
                <a:ext uri="{FF2B5EF4-FFF2-40B4-BE49-F238E27FC236}">
                  <a16:creationId xmlns:a16="http://schemas.microsoft.com/office/drawing/2014/main" id="{539A6C7F-21A8-B949-97C0-A480AF1E746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05720" y="4993680"/>
              <a:ext cx="1105539" cy="370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000000"/>
                  </a:solidFill>
                  <a:latin typeface="Courier" pitchFamily="2" charset="0"/>
                </a:rPr>
                <a:t>y = x</a:t>
              </a:r>
              <a:r>
                <a:rPr lang="en-US" altLang="en-US" b="0">
                  <a:solidFill>
                    <a:srgbClr val="000000"/>
                  </a:solidFill>
                  <a:latin typeface="Courier" pitchFamily="2" charset="0"/>
                </a:rPr>
                <a:t> </a:t>
              </a:r>
              <a:endParaRPr lang="en-US" altLang="en-US" b="0">
                <a:latin typeface="Courier" pitchFamily="2" charset="0"/>
              </a:endParaRPr>
            </a:p>
          </p:txBody>
        </p:sp>
        <p:sp>
          <p:nvSpPr>
            <p:cNvPr id="14357" name="Line 36">
              <a:extLst>
                <a:ext uri="{FF2B5EF4-FFF2-40B4-BE49-F238E27FC236}">
                  <a16:creationId xmlns:a16="http://schemas.microsoft.com/office/drawing/2014/main" id="{59E1F313-4BF8-0A48-922D-8FDFB515758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105720" y="5069880"/>
              <a:ext cx="20116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41" name="Group 8">
            <a:extLst>
              <a:ext uri="{FF2B5EF4-FFF2-40B4-BE49-F238E27FC236}">
                <a16:creationId xmlns:a16="http://schemas.microsoft.com/office/drawing/2014/main" id="{B19F86C4-586C-AE4D-AD3C-BCAC989FCDE3}"/>
              </a:ext>
            </a:extLst>
          </p:cNvPr>
          <p:cNvGrpSpPr>
            <a:grpSpLocks/>
          </p:cNvGrpSpPr>
          <p:nvPr/>
        </p:nvGrpSpPr>
        <p:grpSpPr bwMode="auto">
          <a:xfrm>
            <a:off x="4943474" y="1611311"/>
            <a:ext cx="1290418" cy="369332"/>
            <a:chOff x="4105720" y="4993680"/>
            <a:chExt cx="1290536" cy="368778"/>
          </a:xfrm>
        </p:grpSpPr>
        <p:sp>
          <p:nvSpPr>
            <p:cNvPr id="14354" name="Rectangle 34">
              <a:extLst>
                <a:ext uri="{FF2B5EF4-FFF2-40B4-BE49-F238E27FC236}">
                  <a16:creationId xmlns:a16="http://schemas.microsoft.com/office/drawing/2014/main" id="{25DDB4C4-5877-F143-A0B2-169FEF551A0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05720" y="4993680"/>
              <a:ext cx="1290536" cy="368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000000"/>
                  </a:solidFill>
                  <a:latin typeface="Courier" pitchFamily="2" charset="0"/>
                </a:rPr>
                <a:t>y) = x</a:t>
              </a:r>
              <a:r>
                <a:rPr lang="en-US" altLang="en-US" b="0">
                  <a:solidFill>
                    <a:srgbClr val="000000"/>
                  </a:solidFill>
                  <a:latin typeface="Courier" pitchFamily="2" charset="0"/>
                </a:rPr>
                <a:t> </a:t>
              </a:r>
              <a:endParaRPr lang="en-US" altLang="en-US" b="0">
                <a:latin typeface="Courier" pitchFamily="2" charset="0"/>
              </a:endParaRPr>
            </a:p>
          </p:txBody>
        </p:sp>
        <p:sp>
          <p:nvSpPr>
            <p:cNvPr id="14355" name="Line 36">
              <a:extLst>
                <a:ext uri="{FF2B5EF4-FFF2-40B4-BE49-F238E27FC236}">
                  <a16:creationId xmlns:a16="http://schemas.microsoft.com/office/drawing/2014/main" id="{AC448561-175E-B641-B049-55EA0D879EE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105720" y="5069880"/>
              <a:ext cx="20116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2" name="Line 36">
            <a:extLst>
              <a:ext uri="{FF2B5EF4-FFF2-40B4-BE49-F238E27FC236}">
                <a16:creationId xmlns:a16="http://schemas.microsoft.com/office/drawing/2014/main" id="{9AC07916-2EBE-BB44-A407-896F85A586D5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2667000" y="2514600"/>
            <a:ext cx="914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Line 36">
            <a:extLst>
              <a:ext uri="{FF2B5EF4-FFF2-40B4-BE49-F238E27FC236}">
                <a16:creationId xmlns:a16="http://schemas.microsoft.com/office/drawing/2014/main" id="{1131514F-EEC8-7A4C-AB28-D310D9870972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4065588" y="2514600"/>
            <a:ext cx="20161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Line 36">
            <a:extLst>
              <a:ext uri="{FF2B5EF4-FFF2-40B4-BE49-F238E27FC236}">
                <a16:creationId xmlns:a16="http://schemas.microsoft.com/office/drawing/2014/main" id="{527F5A72-AA3F-7540-A705-048F1A3AFAE0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4800601" y="2514600"/>
            <a:ext cx="2016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36">
            <a:extLst>
              <a:ext uri="{FF2B5EF4-FFF2-40B4-BE49-F238E27FC236}">
                <a16:creationId xmlns:a16="http://schemas.microsoft.com/office/drawing/2014/main" id="{1E042F79-7B0E-D94D-A7E0-F774D613C635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2667000" y="3048000"/>
            <a:ext cx="914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Line 36">
            <a:extLst>
              <a:ext uri="{FF2B5EF4-FFF2-40B4-BE49-F238E27FC236}">
                <a16:creationId xmlns:a16="http://schemas.microsoft.com/office/drawing/2014/main" id="{0BE88015-67A8-1846-8A80-6312CF067D51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4114801" y="3048000"/>
            <a:ext cx="2016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Line 36">
            <a:extLst>
              <a:ext uri="{FF2B5EF4-FFF2-40B4-BE49-F238E27FC236}">
                <a16:creationId xmlns:a16="http://schemas.microsoft.com/office/drawing/2014/main" id="{4700CAF8-DD5F-4F4B-9DEB-426DBE2F2949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4800601" y="3048000"/>
            <a:ext cx="2016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Line 36">
            <a:extLst>
              <a:ext uri="{FF2B5EF4-FFF2-40B4-BE49-F238E27FC236}">
                <a16:creationId xmlns:a16="http://schemas.microsoft.com/office/drawing/2014/main" id="{D81C16FD-8295-8B4F-88A5-ABA7204FC6CE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3379788" y="3962400"/>
            <a:ext cx="20161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Line 36">
            <a:extLst>
              <a:ext uri="{FF2B5EF4-FFF2-40B4-BE49-F238E27FC236}">
                <a16:creationId xmlns:a16="http://schemas.microsoft.com/office/drawing/2014/main" id="{921BB9DD-1C76-664E-97F2-DCA5ECFC0DC4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3151188" y="4419600"/>
            <a:ext cx="20161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Line 36">
            <a:extLst>
              <a:ext uri="{FF2B5EF4-FFF2-40B4-BE49-F238E27FC236}">
                <a16:creationId xmlns:a16="http://schemas.microsoft.com/office/drawing/2014/main" id="{3AE60ADB-137A-E448-80BB-A7CB07B84255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4751388" y="5257800"/>
            <a:ext cx="20161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1" name="Line 36">
            <a:extLst>
              <a:ext uri="{FF2B5EF4-FFF2-40B4-BE49-F238E27FC236}">
                <a16:creationId xmlns:a16="http://schemas.microsoft.com/office/drawing/2014/main" id="{DC2F6046-7A76-DE46-8A6C-4CBA259048D1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6858001" y="5257800"/>
            <a:ext cx="2016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2" name="Line 36">
            <a:extLst>
              <a:ext uri="{FF2B5EF4-FFF2-40B4-BE49-F238E27FC236}">
                <a16:creationId xmlns:a16="http://schemas.microsoft.com/office/drawing/2014/main" id="{4B65E16F-7ABA-D948-A141-D5F7BC46F2C8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4953001" y="5715000"/>
            <a:ext cx="2016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3" name="Line 36">
            <a:extLst>
              <a:ext uri="{FF2B5EF4-FFF2-40B4-BE49-F238E27FC236}">
                <a16:creationId xmlns:a16="http://schemas.microsoft.com/office/drawing/2014/main" id="{F5A7A364-F014-EA4A-B0DD-2484D71140BA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7113588" y="5715000"/>
            <a:ext cx="20161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>
            <a:extLst>
              <a:ext uri="{FF2B5EF4-FFF2-40B4-BE49-F238E27FC236}">
                <a16:creationId xmlns:a16="http://schemas.microsoft.com/office/drawing/2014/main" id="{C59CB5B6-1DA7-424B-8616-6A99AE5C6F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7575" y="0"/>
            <a:ext cx="9144000" cy="685800"/>
          </a:xfrm>
        </p:spPr>
        <p:txBody>
          <a:bodyPr/>
          <a:lstStyle/>
          <a:p>
            <a:r>
              <a:rPr lang="en-US" altLang="en-US"/>
              <a:t>Let’s Derive the SOP form</a:t>
            </a:r>
          </a:p>
        </p:txBody>
      </p:sp>
      <p:pic>
        <p:nvPicPr>
          <p:cNvPr id="95234" name="Picture 3" descr="Screen shot 2013-09-11 at 1.53.58 PM.png">
            <a:extLst>
              <a:ext uri="{FF2B5EF4-FFF2-40B4-BE49-F238E27FC236}">
                <a16:creationId xmlns:a16="http://schemas.microsoft.com/office/drawing/2014/main" id="{5493B2AC-7ABD-C34C-A400-02DAA4856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14400"/>
            <a:ext cx="30861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Rectangle 2">
            <a:extLst>
              <a:ext uri="{FF2B5EF4-FFF2-40B4-BE49-F238E27FC236}">
                <a16:creationId xmlns:a16="http://schemas.microsoft.com/office/drawing/2014/main" id="{B0E7F2E5-8272-3946-AADD-CF39FE08A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2801938"/>
            <a:ext cx="457200" cy="457200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95236" name="Rectangle 8">
            <a:extLst>
              <a:ext uri="{FF2B5EF4-FFF2-40B4-BE49-F238E27FC236}">
                <a16:creationId xmlns:a16="http://schemas.microsoft.com/office/drawing/2014/main" id="{BFD86E61-7204-1943-8D31-D5817E3DE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700" y="3330575"/>
            <a:ext cx="457200" cy="457200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95237" name="Rectangle 9">
            <a:extLst>
              <a:ext uri="{FF2B5EF4-FFF2-40B4-BE49-F238E27FC236}">
                <a16:creationId xmlns:a16="http://schemas.microsoft.com/office/drawing/2014/main" id="{27B413B4-5126-AA4D-9975-F2A2FEDD2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700" y="4341813"/>
            <a:ext cx="457200" cy="457200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95238" name="Rectangle 10">
            <a:extLst>
              <a:ext uri="{FF2B5EF4-FFF2-40B4-BE49-F238E27FC236}">
                <a16:creationId xmlns:a16="http://schemas.microsoft.com/office/drawing/2014/main" id="{CB4B4E37-768B-0243-A4F8-8B38E38A7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700" y="5410200"/>
            <a:ext cx="457200" cy="457200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>
            <a:extLst>
              <a:ext uri="{FF2B5EF4-FFF2-40B4-BE49-F238E27FC236}">
                <a16:creationId xmlns:a16="http://schemas.microsoft.com/office/drawing/2014/main" id="{0B6E9A20-5442-D54B-ACFD-719CDD1D2E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7575" y="0"/>
            <a:ext cx="9144000" cy="685800"/>
          </a:xfrm>
        </p:spPr>
        <p:txBody>
          <a:bodyPr/>
          <a:lstStyle/>
          <a:p>
            <a:r>
              <a:rPr lang="en-US" altLang="en-US"/>
              <a:t>Let’s Derive the SOP form</a:t>
            </a:r>
          </a:p>
        </p:txBody>
      </p:sp>
      <p:pic>
        <p:nvPicPr>
          <p:cNvPr id="96258" name="Picture 3" descr="Screen shot 2013-09-11 at 1.53.58 PM.png">
            <a:extLst>
              <a:ext uri="{FF2B5EF4-FFF2-40B4-BE49-F238E27FC236}">
                <a16:creationId xmlns:a16="http://schemas.microsoft.com/office/drawing/2014/main" id="{848FDE11-6366-1E49-9B77-E14123B84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14400"/>
            <a:ext cx="30861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Rectangle 2">
            <a:extLst>
              <a:ext uri="{FF2B5EF4-FFF2-40B4-BE49-F238E27FC236}">
                <a16:creationId xmlns:a16="http://schemas.microsoft.com/office/drawing/2014/main" id="{C3C3DF0A-9A6E-1444-9D83-4405B5AA3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2801938"/>
            <a:ext cx="457200" cy="457200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96260" name="TextBox 7">
            <a:extLst>
              <a:ext uri="{FF2B5EF4-FFF2-40B4-BE49-F238E27FC236}">
                <a16:creationId xmlns:a16="http://schemas.microsoft.com/office/drawing/2014/main" id="{43A98956-6D23-B144-8421-713CC6A54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257801"/>
            <a:ext cx="11881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 i="1">
                <a:latin typeface="Times" pitchFamily="2" charset="0"/>
              </a:rPr>
              <a:t>s x</a:t>
            </a:r>
            <a:r>
              <a:rPr lang="en-US" altLang="en-US" sz="3200" b="0" i="1" baseline="-25000">
                <a:latin typeface="Times" pitchFamily="2" charset="0"/>
              </a:rPr>
              <a:t>1</a:t>
            </a:r>
            <a:r>
              <a:rPr lang="en-US" altLang="en-US" sz="3200" b="0" i="1">
                <a:latin typeface="Times" pitchFamily="2" charset="0"/>
              </a:rPr>
              <a:t> x</a:t>
            </a:r>
            <a:r>
              <a:rPr lang="en-US" altLang="en-US" sz="3200" b="0" i="1" baseline="-25000">
                <a:latin typeface="Times" pitchFamily="2" charset="0"/>
              </a:rPr>
              <a:t>2</a:t>
            </a:r>
          </a:p>
        </p:txBody>
      </p:sp>
      <p:sp>
        <p:nvSpPr>
          <p:cNvPr id="96261" name="Rectangle 8">
            <a:extLst>
              <a:ext uri="{FF2B5EF4-FFF2-40B4-BE49-F238E27FC236}">
                <a16:creationId xmlns:a16="http://schemas.microsoft.com/office/drawing/2014/main" id="{8F89EE7A-7393-4B46-8BE7-9A1CA5EB7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700" y="3330575"/>
            <a:ext cx="457200" cy="457200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96262" name="Rectangle 9">
            <a:extLst>
              <a:ext uri="{FF2B5EF4-FFF2-40B4-BE49-F238E27FC236}">
                <a16:creationId xmlns:a16="http://schemas.microsoft.com/office/drawing/2014/main" id="{22EE60D5-94EB-214F-8FDC-D141A8528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700" y="4341813"/>
            <a:ext cx="457200" cy="457200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96263" name="Rectangle 10">
            <a:extLst>
              <a:ext uri="{FF2B5EF4-FFF2-40B4-BE49-F238E27FC236}">
                <a16:creationId xmlns:a16="http://schemas.microsoft.com/office/drawing/2014/main" id="{75CA3896-EEC6-2A47-87AB-66D690398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700" y="5410200"/>
            <a:ext cx="457200" cy="457200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96264" name="TextBox 4">
            <a:extLst>
              <a:ext uri="{FF2B5EF4-FFF2-40B4-BE49-F238E27FC236}">
                <a16:creationId xmlns:a16="http://schemas.microsoft.com/office/drawing/2014/main" id="{A1E2E858-6580-EF41-809B-49DF19DB8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667001"/>
            <a:ext cx="11881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 i="1">
                <a:latin typeface="Times" pitchFamily="2" charset="0"/>
              </a:rPr>
              <a:t>s x</a:t>
            </a:r>
            <a:r>
              <a:rPr lang="en-US" altLang="en-US" sz="3200" b="0" i="1" baseline="-25000">
                <a:latin typeface="Times" pitchFamily="2" charset="0"/>
              </a:rPr>
              <a:t>1</a:t>
            </a:r>
            <a:r>
              <a:rPr lang="en-US" altLang="en-US" sz="3200" b="0" i="1">
                <a:latin typeface="Times" pitchFamily="2" charset="0"/>
              </a:rPr>
              <a:t> x</a:t>
            </a:r>
            <a:r>
              <a:rPr lang="en-US" altLang="en-US" sz="3200" b="0" i="1" baseline="-25000">
                <a:latin typeface="Times" pitchFamily="2" charset="0"/>
              </a:rPr>
              <a:t>2</a:t>
            </a:r>
          </a:p>
        </p:txBody>
      </p:sp>
      <p:sp>
        <p:nvSpPr>
          <p:cNvPr id="96265" name="TextBox 5">
            <a:extLst>
              <a:ext uri="{FF2B5EF4-FFF2-40B4-BE49-F238E27FC236}">
                <a16:creationId xmlns:a16="http://schemas.microsoft.com/office/drawing/2014/main" id="{3E1BF4DB-D48E-1242-9E3A-5A273776E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225801"/>
            <a:ext cx="11881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 i="1">
                <a:latin typeface="Times" pitchFamily="2" charset="0"/>
              </a:rPr>
              <a:t>s x</a:t>
            </a:r>
            <a:r>
              <a:rPr lang="en-US" altLang="en-US" sz="3200" b="0" i="1" baseline="-25000">
                <a:latin typeface="Times" pitchFamily="2" charset="0"/>
              </a:rPr>
              <a:t>1</a:t>
            </a:r>
            <a:r>
              <a:rPr lang="en-US" altLang="en-US" sz="3200" b="0" i="1">
                <a:latin typeface="Times" pitchFamily="2" charset="0"/>
              </a:rPr>
              <a:t> x</a:t>
            </a:r>
            <a:r>
              <a:rPr lang="en-US" altLang="en-US" sz="3200" b="0" i="1" baseline="-25000">
                <a:latin typeface="Times" pitchFamily="2" charset="0"/>
              </a:rPr>
              <a:t>2</a:t>
            </a:r>
          </a:p>
        </p:txBody>
      </p:sp>
      <p:sp>
        <p:nvSpPr>
          <p:cNvPr id="96266" name="TextBox 6">
            <a:extLst>
              <a:ext uri="{FF2B5EF4-FFF2-40B4-BE49-F238E27FC236}">
                <a16:creationId xmlns:a16="http://schemas.microsoft.com/office/drawing/2014/main" id="{FF926A18-F178-F74D-A1A5-38738B078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191001"/>
            <a:ext cx="11881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 i="1">
                <a:latin typeface="Times" pitchFamily="2" charset="0"/>
              </a:rPr>
              <a:t>s x</a:t>
            </a:r>
            <a:r>
              <a:rPr lang="en-US" altLang="en-US" sz="3200" b="0" i="1" baseline="-25000">
                <a:latin typeface="Times" pitchFamily="2" charset="0"/>
              </a:rPr>
              <a:t>1</a:t>
            </a:r>
            <a:r>
              <a:rPr lang="en-US" altLang="en-US" sz="3200" b="0" i="1">
                <a:latin typeface="Times" pitchFamily="2" charset="0"/>
              </a:rPr>
              <a:t> x</a:t>
            </a:r>
            <a:r>
              <a:rPr lang="en-US" altLang="en-US" sz="3200" b="0" i="1" baseline="-25000">
                <a:latin typeface="Times" pitchFamily="2" charset="0"/>
              </a:rPr>
              <a:t>2</a:t>
            </a:r>
          </a:p>
        </p:txBody>
      </p:sp>
      <p:sp>
        <p:nvSpPr>
          <p:cNvPr id="96267" name="TextBox 11">
            <a:extLst>
              <a:ext uri="{FF2B5EF4-FFF2-40B4-BE49-F238E27FC236}">
                <a16:creationId xmlns:a16="http://schemas.microsoft.com/office/drawing/2014/main" id="{A3BDDB55-A922-D94A-A49E-99DFE6A5D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1" y="1447801"/>
            <a:ext cx="30146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Where should we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put the negation signs?</a:t>
            </a:r>
          </a:p>
        </p:txBody>
      </p:sp>
    </p:spTree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>
            <a:extLst>
              <a:ext uri="{FF2B5EF4-FFF2-40B4-BE49-F238E27FC236}">
                <a16:creationId xmlns:a16="http://schemas.microsoft.com/office/drawing/2014/main" id="{B1F8C388-5AE6-DC42-BCF5-C65BD5E199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7575" y="0"/>
            <a:ext cx="9144000" cy="685800"/>
          </a:xfrm>
        </p:spPr>
        <p:txBody>
          <a:bodyPr/>
          <a:lstStyle/>
          <a:p>
            <a:r>
              <a:rPr lang="en-US" altLang="en-US"/>
              <a:t>Let’s Derive the SOP form</a:t>
            </a:r>
          </a:p>
        </p:txBody>
      </p:sp>
      <p:pic>
        <p:nvPicPr>
          <p:cNvPr id="97282" name="Picture 3" descr="Screen shot 2013-09-11 at 1.53.58 PM.png">
            <a:extLst>
              <a:ext uri="{FF2B5EF4-FFF2-40B4-BE49-F238E27FC236}">
                <a16:creationId xmlns:a16="http://schemas.microsoft.com/office/drawing/2014/main" id="{8E46A429-7B1B-DA40-9AE4-250278EAB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14400"/>
            <a:ext cx="30861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Rectangle 2">
            <a:extLst>
              <a:ext uri="{FF2B5EF4-FFF2-40B4-BE49-F238E27FC236}">
                <a16:creationId xmlns:a16="http://schemas.microsoft.com/office/drawing/2014/main" id="{FDC7220B-208C-2C48-B508-AB2ED87C4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2801938"/>
            <a:ext cx="457200" cy="457200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97284" name="TextBox 7">
            <a:extLst>
              <a:ext uri="{FF2B5EF4-FFF2-40B4-BE49-F238E27FC236}">
                <a16:creationId xmlns:a16="http://schemas.microsoft.com/office/drawing/2014/main" id="{A16A2C28-46CE-E74C-8B65-DB9BD9C94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257801"/>
            <a:ext cx="11881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 i="1">
                <a:latin typeface="Times" pitchFamily="2" charset="0"/>
              </a:rPr>
              <a:t>s x</a:t>
            </a:r>
            <a:r>
              <a:rPr lang="en-US" altLang="en-US" sz="3200" b="0" i="1" baseline="-25000">
                <a:latin typeface="Times" pitchFamily="2" charset="0"/>
              </a:rPr>
              <a:t>1</a:t>
            </a:r>
            <a:r>
              <a:rPr lang="en-US" altLang="en-US" sz="3200" b="0" i="1">
                <a:latin typeface="Times" pitchFamily="2" charset="0"/>
              </a:rPr>
              <a:t> x</a:t>
            </a:r>
            <a:r>
              <a:rPr lang="en-US" altLang="en-US" sz="3200" b="0" i="1" baseline="-25000">
                <a:latin typeface="Times" pitchFamily="2" charset="0"/>
              </a:rPr>
              <a:t>2</a:t>
            </a:r>
          </a:p>
        </p:txBody>
      </p:sp>
      <p:sp>
        <p:nvSpPr>
          <p:cNvPr id="97285" name="Rectangle 8">
            <a:extLst>
              <a:ext uri="{FF2B5EF4-FFF2-40B4-BE49-F238E27FC236}">
                <a16:creationId xmlns:a16="http://schemas.microsoft.com/office/drawing/2014/main" id="{3E09B413-FDDB-E740-BAF5-CA5328EF9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700" y="3330575"/>
            <a:ext cx="457200" cy="457200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97286" name="Rectangle 9">
            <a:extLst>
              <a:ext uri="{FF2B5EF4-FFF2-40B4-BE49-F238E27FC236}">
                <a16:creationId xmlns:a16="http://schemas.microsoft.com/office/drawing/2014/main" id="{49AC89D7-2A37-8B4D-B6AC-AF951A3DD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700" y="4341813"/>
            <a:ext cx="457200" cy="457200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97287" name="Rectangle 10">
            <a:extLst>
              <a:ext uri="{FF2B5EF4-FFF2-40B4-BE49-F238E27FC236}">
                <a16:creationId xmlns:a16="http://schemas.microsoft.com/office/drawing/2014/main" id="{93F3CAD9-7531-B14B-B1F1-3A0027D78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700" y="5410200"/>
            <a:ext cx="457200" cy="457200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grpSp>
        <p:nvGrpSpPr>
          <p:cNvPr id="97288" name="Group 16">
            <a:extLst>
              <a:ext uri="{FF2B5EF4-FFF2-40B4-BE49-F238E27FC236}">
                <a16:creationId xmlns:a16="http://schemas.microsoft.com/office/drawing/2014/main" id="{54A7C72C-C11A-DB4E-A4D5-EC012BEDFDF2}"/>
              </a:ext>
            </a:extLst>
          </p:cNvPr>
          <p:cNvGrpSpPr>
            <a:grpSpLocks/>
          </p:cNvGrpSpPr>
          <p:nvPr/>
        </p:nvGrpSpPr>
        <p:grpSpPr bwMode="auto">
          <a:xfrm>
            <a:off x="6705601" y="2666999"/>
            <a:ext cx="1188146" cy="584775"/>
            <a:chOff x="5791200" y="2667000"/>
            <a:chExt cx="1188312" cy="585352"/>
          </a:xfrm>
        </p:grpSpPr>
        <p:sp>
          <p:nvSpPr>
            <p:cNvPr id="97295" name="TextBox 4">
              <a:extLst>
                <a:ext uri="{FF2B5EF4-FFF2-40B4-BE49-F238E27FC236}">
                  <a16:creationId xmlns:a16="http://schemas.microsoft.com/office/drawing/2014/main" id="{770B7A1B-C081-E442-B161-95C89AFD62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0" y="2667000"/>
              <a:ext cx="1188312" cy="585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s x</a:t>
              </a:r>
              <a:r>
                <a:rPr lang="en-US" altLang="en-US" sz="3200" b="0" i="1" baseline="-25000">
                  <a:latin typeface="Times" pitchFamily="2" charset="0"/>
                </a:rPr>
                <a:t>1</a:t>
              </a:r>
              <a:r>
                <a:rPr lang="en-US" altLang="en-US" sz="3200" b="0" i="1">
                  <a:latin typeface="Times" pitchFamily="2" charset="0"/>
                </a:rPr>
                <a:t>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</a:p>
          </p:txBody>
        </p:sp>
        <p:cxnSp>
          <p:nvCxnSpPr>
            <p:cNvPr id="97296" name="Straight Connector 14">
              <a:extLst>
                <a:ext uri="{FF2B5EF4-FFF2-40B4-BE49-F238E27FC236}">
                  <a16:creationId xmlns:a16="http://schemas.microsoft.com/office/drawing/2014/main" id="{BC0429BB-1A59-9B40-AFE6-33DEBDE6F86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867411" y="2819550"/>
              <a:ext cx="22863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297" name="Straight Connector 15">
              <a:extLst>
                <a:ext uri="{FF2B5EF4-FFF2-40B4-BE49-F238E27FC236}">
                  <a16:creationId xmlns:a16="http://schemas.microsoft.com/office/drawing/2014/main" id="{A13FCFA7-5834-FC46-B763-5CE01C8F885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53307" y="2819550"/>
              <a:ext cx="22863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7289" name="Group 18">
            <a:extLst>
              <a:ext uri="{FF2B5EF4-FFF2-40B4-BE49-F238E27FC236}">
                <a16:creationId xmlns:a16="http://schemas.microsoft.com/office/drawing/2014/main" id="{C04F94D0-134E-D441-923C-116E814C5D52}"/>
              </a:ext>
            </a:extLst>
          </p:cNvPr>
          <p:cNvGrpSpPr>
            <a:grpSpLocks/>
          </p:cNvGrpSpPr>
          <p:nvPr/>
        </p:nvGrpSpPr>
        <p:grpSpPr bwMode="auto">
          <a:xfrm>
            <a:off x="6705601" y="3225799"/>
            <a:ext cx="1188146" cy="584775"/>
            <a:chOff x="5791200" y="3225224"/>
            <a:chExt cx="1188312" cy="585352"/>
          </a:xfrm>
        </p:grpSpPr>
        <p:sp>
          <p:nvSpPr>
            <p:cNvPr id="97293" name="TextBox 5">
              <a:extLst>
                <a:ext uri="{FF2B5EF4-FFF2-40B4-BE49-F238E27FC236}">
                  <a16:creationId xmlns:a16="http://schemas.microsoft.com/office/drawing/2014/main" id="{DDF8FA70-7A8A-5B4E-BE41-25BD91F764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0" y="3225224"/>
              <a:ext cx="1188312" cy="585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s x</a:t>
              </a:r>
              <a:r>
                <a:rPr lang="en-US" altLang="en-US" sz="3200" b="0" i="1" baseline="-25000">
                  <a:latin typeface="Times" pitchFamily="2" charset="0"/>
                </a:rPr>
                <a:t>1</a:t>
              </a:r>
              <a:r>
                <a:rPr lang="en-US" altLang="en-US" sz="3200" b="0" i="1">
                  <a:latin typeface="Times" pitchFamily="2" charset="0"/>
                </a:rPr>
                <a:t>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</a:p>
          </p:txBody>
        </p:sp>
        <p:cxnSp>
          <p:nvCxnSpPr>
            <p:cNvPr id="97294" name="Straight Connector 17">
              <a:extLst>
                <a:ext uri="{FF2B5EF4-FFF2-40B4-BE49-F238E27FC236}">
                  <a16:creationId xmlns:a16="http://schemas.microsoft.com/office/drawing/2014/main" id="{7B53C640-814E-0649-9457-EB205C2E245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867411" y="3411145"/>
              <a:ext cx="22863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7290" name="Group 20">
            <a:extLst>
              <a:ext uri="{FF2B5EF4-FFF2-40B4-BE49-F238E27FC236}">
                <a16:creationId xmlns:a16="http://schemas.microsoft.com/office/drawing/2014/main" id="{FD2FD875-0465-F449-9A78-661F49708C12}"/>
              </a:ext>
            </a:extLst>
          </p:cNvPr>
          <p:cNvGrpSpPr>
            <a:grpSpLocks/>
          </p:cNvGrpSpPr>
          <p:nvPr/>
        </p:nvGrpSpPr>
        <p:grpSpPr bwMode="auto">
          <a:xfrm>
            <a:off x="6705601" y="4190998"/>
            <a:ext cx="1188146" cy="584775"/>
            <a:chOff x="5791200" y="4191000"/>
            <a:chExt cx="1188312" cy="585352"/>
          </a:xfrm>
        </p:grpSpPr>
        <p:sp>
          <p:nvSpPr>
            <p:cNvPr id="97291" name="TextBox 6">
              <a:extLst>
                <a:ext uri="{FF2B5EF4-FFF2-40B4-BE49-F238E27FC236}">
                  <a16:creationId xmlns:a16="http://schemas.microsoft.com/office/drawing/2014/main" id="{12E270C1-F86C-AC4F-89EE-C04BFB35B3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0" y="4191000"/>
              <a:ext cx="1188312" cy="585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s x</a:t>
              </a:r>
              <a:r>
                <a:rPr lang="en-US" altLang="en-US" sz="3200" b="0" i="1" baseline="-25000">
                  <a:latin typeface="Times" pitchFamily="2" charset="0"/>
                </a:rPr>
                <a:t>1</a:t>
              </a:r>
              <a:r>
                <a:rPr lang="en-US" altLang="en-US" sz="3200" b="0" i="1">
                  <a:latin typeface="Times" pitchFamily="2" charset="0"/>
                </a:rPr>
                <a:t>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</a:p>
          </p:txBody>
        </p:sp>
        <p:cxnSp>
          <p:nvCxnSpPr>
            <p:cNvPr id="97292" name="Straight Connector 19">
              <a:extLst>
                <a:ext uri="{FF2B5EF4-FFF2-40B4-BE49-F238E27FC236}">
                  <a16:creationId xmlns:a16="http://schemas.microsoft.com/office/drawing/2014/main" id="{1A85D5FB-85A7-EB4B-859B-E96B2C425E8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65902" y="4343550"/>
              <a:ext cx="22863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>
            <a:extLst>
              <a:ext uri="{FF2B5EF4-FFF2-40B4-BE49-F238E27FC236}">
                <a16:creationId xmlns:a16="http://schemas.microsoft.com/office/drawing/2014/main" id="{DC770EAA-34BA-354B-8C7E-072CCFF20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7575" y="0"/>
            <a:ext cx="9144000" cy="685800"/>
          </a:xfrm>
        </p:spPr>
        <p:txBody>
          <a:bodyPr/>
          <a:lstStyle/>
          <a:p>
            <a:r>
              <a:rPr lang="en-US" altLang="en-US"/>
              <a:t>Let’s Derive the SOP form</a:t>
            </a:r>
          </a:p>
        </p:txBody>
      </p:sp>
      <p:pic>
        <p:nvPicPr>
          <p:cNvPr id="98306" name="Picture 3" descr="Screen shot 2013-09-11 at 1.53.58 PM.png">
            <a:extLst>
              <a:ext uri="{FF2B5EF4-FFF2-40B4-BE49-F238E27FC236}">
                <a16:creationId xmlns:a16="http://schemas.microsoft.com/office/drawing/2014/main" id="{5142EB10-A5DC-0A46-9660-B8A08EEFD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14400"/>
            <a:ext cx="30861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Rectangle 2">
            <a:extLst>
              <a:ext uri="{FF2B5EF4-FFF2-40B4-BE49-F238E27FC236}">
                <a16:creationId xmlns:a16="http://schemas.microsoft.com/office/drawing/2014/main" id="{C3EC5FB1-F53E-C447-8EA4-9F432286E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2801938"/>
            <a:ext cx="457200" cy="457200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98308" name="TextBox 7">
            <a:extLst>
              <a:ext uri="{FF2B5EF4-FFF2-40B4-BE49-F238E27FC236}">
                <a16:creationId xmlns:a16="http://schemas.microsoft.com/office/drawing/2014/main" id="{CE65945C-A383-AD49-BCB6-48C43BF64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257801"/>
            <a:ext cx="11881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 i="1">
                <a:latin typeface="Times" pitchFamily="2" charset="0"/>
              </a:rPr>
              <a:t>s x</a:t>
            </a:r>
            <a:r>
              <a:rPr lang="en-US" altLang="en-US" sz="3200" b="0" i="1" baseline="-25000">
                <a:latin typeface="Times" pitchFamily="2" charset="0"/>
              </a:rPr>
              <a:t>1</a:t>
            </a:r>
            <a:r>
              <a:rPr lang="en-US" altLang="en-US" sz="3200" b="0" i="1">
                <a:latin typeface="Times" pitchFamily="2" charset="0"/>
              </a:rPr>
              <a:t> x</a:t>
            </a:r>
            <a:r>
              <a:rPr lang="en-US" altLang="en-US" sz="3200" b="0" i="1" baseline="-25000">
                <a:latin typeface="Times" pitchFamily="2" charset="0"/>
              </a:rPr>
              <a:t>2</a:t>
            </a:r>
          </a:p>
        </p:txBody>
      </p:sp>
      <p:sp>
        <p:nvSpPr>
          <p:cNvPr id="98309" name="Rectangle 8">
            <a:extLst>
              <a:ext uri="{FF2B5EF4-FFF2-40B4-BE49-F238E27FC236}">
                <a16:creationId xmlns:a16="http://schemas.microsoft.com/office/drawing/2014/main" id="{71BF3D52-6880-CF4F-BC9A-BDDCDD3BC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700" y="3330575"/>
            <a:ext cx="457200" cy="457200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98310" name="Rectangle 9">
            <a:extLst>
              <a:ext uri="{FF2B5EF4-FFF2-40B4-BE49-F238E27FC236}">
                <a16:creationId xmlns:a16="http://schemas.microsoft.com/office/drawing/2014/main" id="{BC25F130-8140-AC4E-9674-3D5E6DCC6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700" y="4341813"/>
            <a:ext cx="457200" cy="457200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98311" name="Rectangle 10">
            <a:extLst>
              <a:ext uri="{FF2B5EF4-FFF2-40B4-BE49-F238E27FC236}">
                <a16:creationId xmlns:a16="http://schemas.microsoft.com/office/drawing/2014/main" id="{34193E08-598B-C049-8272-6AD3F1DD8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700" y="5410200"/>
            <a:ext cx="457200" cy="457200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grpSp>
        <p:nvGrpSpPr>
          <p:cNvPr id="98312" name="Group 16">
            <a:extLst>
              <a:ext uri="{FF2B5EF4-FFF2-40B4-BE49-F238E27FC236}">
                <a16:creationId xmlns:a16="http://schemas.microsoft.com/office/drawing/2014/main" id="{06FD0A51-D292-CC44-BD00-B16C5F50B886}"/>
              </a:ext>
            </a:extLst>
          </p:cNvPr>
          <p:cNvGrpSpPr>
            <a:grpSpLocks/>
          </p:cNvGrpSpPr>
          <p:nvPr/>
        </p:nvGrpSpPr>
        <p:grpSpPr bwMode="auto">
          <a:xfrm>
            <a:off x="6705601" y="2666999"/>
            <a:ext cx="1188146" cy="584775"/>
            <a:chOff x="5791200" y="2667000"/>
            <a:chExt cx="1188312" cy="585352"/>
          </a:xfrm>
        </p:grpSpPr>
        <p:sp>
          <p:nvSpPr>
            <p:cNvPr id="98335" name="TextBox 4">
              <a:extLst>
                <a:ext uri="{FF2B5EF4-FFF2-40B4-BE49-F238E27FC236}">
                  <a16:creationId xmlns:a16="http://schemas.microsoft.com/office/drawing/2014/main" id="{A727C20F-8EF0-F245-9488-3767965F8D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0" y="2667000"/>
              <a:ext cx="1188312" cy="585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s x</a:t>
              </a:r>
              <a:r>
                <a:rPr lang="en-US" altLang="en-US" sz="3200" b="0" i="1" baseline="-25000">
                  <a:latin typeface="Times" pitchFamily="2" charset="0"/>
                </a:rPr>
                <a:t>1</a:t>
              </a:r>
              <a:r>
                <a:rPr lang="en-US" altLang="en-US" sz="3200" b="0" i="1">
                  <a:latin typeface="Times" pitchFamily="2" charset="0"/>
                </a:rPr>
                <a:t>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</a:p>
          </p:txBody>
        </p:sp>
        <p:cxnSp>
          <p:nvCxnSpPr>
            <p:cNvPr id="98336" name="Straight Connector 14">
              <a:extLst>
                <a:ext uri="{FF2B5EF4-FFF2-40B4-BE49-F238E27FC236}">
                  <a16:creationId xmlns:a16="http://schemas.microsoft.com/office/drawing/2014/main" id="{26AD8BC2-0E71-D74F-8496-A5A219A6F92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867411" y="2819550"/>
              <a:ext cx="22863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37" name="Straight Connector 15">
              <a:extLst>
                <a:ext uri="{FF2B5EF4-FFF2-40B4-BE49-F238E27FC236}">
                  <a16:creationId xmlns:a16="http://schemas.microsoft.com/office/drawing/2014/main" id="{855A3EEE-C00D-B44A-A9FE-68490EC53C6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53307" y="2819550"/>
              <a:ext cx="22863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8313" name="Group 18">
            <a:extLst>
              <a:ext uri="{FF2B5EF4-FFF2-40B4-BE49-F238E27FC236}">
                <a16:creationId xmlns:a16="http://schemas.microsoft.com/office/drawing/2014/main" id="{38AA9FC4-8CAA-B745-B4EC-F6173724DF43}"/>
              </a:ext>
            </a:extLst>
          </p:cNvPr>
          <p:cNvGrpSpPr>
            <a:grpSpLocks/>
          </p:cNvGrpSpPr>
          <p:nvPr/>
        </p:nvGrpSpPr>
        <p:grpSpPr bwMode="auto">
          <a:xfrm>
            <a:off x="6705601" y="3225799"/>
            <a:ext cx="1188146" cy="584775"/>
            <a:chOff x="5791200" y="3225224"/>
            <a:chExt cx="1188312" cy="585352"/>
          </a:xfrm>
        </p:grpSpPr>
        <p:sp>
          <p:nvSpPr>
            <p:cNvPr id="98333" name="TextBox 5">
              <a:extLst>
                <a:ext uri="{FF2B5EF4-FFF2-40B4-BE49-F238E27FC236}">
                  <a16:creationId xmlns:a16="http://schemas.microsoft.com/office/drawing/2014/main" id="{5D918D59-B7C8-4F43-8A15-87DAA90358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0" y="3225224"/>
              <a:ext cx="1188312" cy="585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s x</a:t>
              </a:r>
              <a:r>
                <a:rPr lang="en-US" altLang="en-US" sz="3200" b="0" i="1" baseline="-25000">
                  <a:latin typeface="Times" pitchFamily="2" charset="0"/>
                </a:rPr>
                <a:t>1</a:t>
              </a:r>
              <a:r>
                <a:rPr lang="en-US" altLang="en-US" sz="3200" b="0" i="1">
                  <a:latin typeface="Times" pitchFamily="2" charset="0"/>
                </a:rPr>
                <a:t>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</a:p>
          </p:txBody>
        </p:sp>
        <p:cxnSp>
          <p:nvCxnSpPr>
            <p:cNvPr id="98334" name="Straight Connector 17">
              <a:extLst>
                <a:ext uri="{FF2B5EF4-FFF2-40B4-BE49-F238E27FC236}">
                  <a16:creationId xmlns:a16="http://schemas.microsoft.com/office/drawing/2014/main" id="{8499ED44-C3DD-B142-9AB7-790E10B8ED1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867411" y="3411145"/>
              <a:ext cx="22863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8314" name="Group 20">
            <a:extLst>
              <a:ext uri="{FF2B5EF4-FFF2-40B4-BE49-F238E27FC236}">
                <a16:creationId xmlns:a16="http://schemas.microsoft.com/office/drawing/2014/main" id="{6A2DB374-EB27-BE4D-84E0-E552E483682F}"/>
              </a:ext>
            </a:extLst>
          </p:cNvPr>
          <p:cNvGrpSpPr>
            <a:grpSpLocks/>
          </p:cNvGrpSpPr>
          <p:nvPr/>
        </p:nvGrpSpPr>
        <p:grpSpPr bwMode="auto">
          <a:xfrm>
            <a:off x="6705601" y="4190998"/>
            <a:ext cx="1188146" cy="584775"/>
            <a:chOff x="5791200" y="4191000"/>
            <a:chExt cx="1188312" cy="585352"/>
          </a:xfrm>
        </p:grpSpPr>
        <p:sp>
          <p:nvSpPr>
            <p:cNvPr id="98331" name="TextBox 6">
              <a:extLst>
                <a:ext uri="{FF2B5EF4-FFF2-40B4-BE49-F238E27FC236}">
                  <a16:creationId xmlns:a16="http://schemas.microsoft.com/office/drawing/2014/main" id="{4D143FA7-A006-C94F-AB79-4707DA1020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0" y="4191000"/>
              <a:ext cx="1188312" cy="585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s x</a:t>
              </a:r>
              <a:r>
                <a:rPr lang="en-US" altLang="en-US" sz="3200" b="0" i="1" baseline="-25000">
                  <a:latin typeface="Times" pitchFamily="2" charset="0"/>
                </a:rPr>
                <a:t>1</a:t>
              </a:r>
              <a:r>
                <a:rPr lang="en-US" altLang="en-US" sz="3200" b="0" i="1">
                  <a:latin typeface="Times" pitchFamily="2" charset="0"/>
                </a:rPr>
                <a:t>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</a:p>
          </p:txBody>
        </p:sp>
        <p:cxnSp>
          <p:nvCxnSpPr>
            <p:cNvPr id="98332" name="Straight Connector 19">
              <a:extLst>
                <a:ext uri="{FF2B5EF4-FFF2-40B4-BE49-F238E27FC236}">
                  <a16:creationId xmlns:a16="http://schemas.microsoft.com/office/drawing/2014/main" id="{B04E560A-D294-6046-9789-AFA8E866835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65902" y="4343550"/>
              <a:ext cx="22863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8315" name="Group 36">
            <a:extLst>
              <a:ext uri="{FF2B5EF4-FFF2-40B4-BE49-F238E27FC236}">
                <a16:creationId xmlns:a16="http://schemas.microsoft.com/office/drawing/2014/main" id="{67729922-74A1-FA43-AC3A-61B757B838D0}"/>
              </a:ext>
            </a:extLst>
          </p:cNvPr>
          <p:cNvGrpSpPr>
            <a:grpSpLocks/>
          </p:cNvGrpSpPr>
          <p:nvPr/>
        </p:nvGrpSpPr>
        <p:grpSpPr bwMode="auto">
          <a:xfrm>
            <a:off x="1524001" y="6172201"/>
            <a:ext cx="8144393" cy="609599"/>
            <a:chOff x="609600" y="6172200"/>
            <a:chExt cx="8144393" cy="609599"/>
          </a:xfrm>
        </p:grpSpPr>
        <p:sp>
          <p:nvSpPr>
            <p:cNvPr id="98316" name="TextBox 21">
              <a:extLst>
                <a:ext uri="{FF2B5EF4-FFF2-40B4-BE49-F238E27FC236}">
                  <a16:creationId xmlns:a16="http://schemas.microsoft.com/office/drawing/2014/main" id="{9E72C3E1-7987-5D4F-A4E3-792DCB3BA1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6172200"/>
              <a:ext cx="222849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f (s, x</a:t>
              </a:r>
              <a:r>
                <a:rPr lang="en-US" altLang="en-US" sz="3200" b="0" i="1" baseline="-25000">
                  <a:latin typeface="Times" pitchFamily="2" charset="0"/>
                </a:rPr>
                <a:t>1,</a:t>
              </a:r>
              <a:r>
                <a:rPr lang="en-US" altLang="en-US" sz="3200" b="0" i="1">
                  <a:latin typeface="Times" pitchFamily="2" charset="0"/>
                </a:rPr>
                <a:t>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  <a:r>
                <a:rPr lang="en-US" altLang="en-US" sz="3200" b="0" i="1">
                  <a:latin typeface="Times" pitchFamily="2" charset="0"/>
                </a:rPr>
                <a:t>) =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  <p:grpSp>
          <p:nvGrpSpPr>
            <p:cNvPr id="98317" name="Group 22">
              <a:extLst>
                <a:ext uri="{FF2B5EF4-FFF2-40B4-BE49-F238E27FC236}">
                  <a16:creationId xmlns:a16="http://schemas.microsoft.com/office/drawing/2014/main" id="{B664EB71-FB62-B243-B4CD-8A551DF27B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17647" y="6197024"/>
              <a:ext cx="1188146" cy="584775"/>
              <a:chOff x="5791200" y="2667000"/>
              <a:chExt cx="1188146" cy="584775"/>
            </a:xfrm>
          </p:grpSpPr>
          <p:sp>
            <p:nvSpPr>
              <p:cNvPr id="98328" name="TextBox 23">
                <a:extLst>
                  <a:ext uri="{FF2B5EF4-FFF2-40B4-BE49-F238E27FC236}">
                    <a16:creationId xmlns:a16="http://schemas.microsoft.com/office/drawing/2014/main" id="{BC8B90C1-4E87-0A46-884E-3CBC7C33F8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2667000"/>
                <a:ext cx="118814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200" b="0" i="1">
                    <a:latin typeface="Times" pitchFamily="2" charset="0"/>
                  </a:rPr>
                  <a:t>s x</a:t>
                </a:r>
                <a:r>
                  <a:rPr lang="en-US" altLang="en-US" sz="3200" b="0" i="1" baseline="-25000">
                    <a:latin typeface="Times" pitchFamily="2" charset="0"/>
                  </a:rPr>
                  <a:t>1</a:t>
                </a:r>
                <a:r>
                  <a:rPr lang="en-US" altLang="en-US" sz="3200" b="0" i="1">
                    <a:latin typeface="Times" pitchFamily="2" charset="0"/>
                  </a:rPr>
                  <a:t> x</a:t>
                </a:r>
                <a:r>
                  <a:rPr lang="en-US" altLang="en-US" sz="3200" b="0" i="1" baseline="-25000">
                    <a:latin typeface="Times" pitchFamily="2" charset="0"/>
                  </a:rPr>
                  <a:t>2</a:t>
                </a:r>
              </a:p>
            </p:txBody>
          </p:sp>
          <p:cxnSp>
            <p:nvCxnSpPr>
              <p:cNvPr id="98329" name="Straight Connector 24">
                <a:extLst>
                  <a:ext uri="{FF2B5EF4-FFF2-40B4-BE49-F238E27FC236}">
                    <a16:creationId xmlns:a16="http://schemas.microsoft.com/office/drawing/2014/main" id="{4A4F3053-FBBA-5F4B-90C6-C477E8BE403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7578" y="2819976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8330" name="Straight Connector 25">
                <a:extLst>
                  <a:ext uri="{FF2B5EF4-FFF2-40B4-BE49-F238E27FC236}">
                    <a16:creationId xmlns:a16="http://schemas.microsoft.com/office/drawing/2014/main" id="{FFA4EFE7-ABE1-054D-8EFD-CD3B41197CC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553378" y="2819976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98318" name="Group 26">
              <a:extLst>
                <a:ext uri="{FF2B5EF4-FFF2-40B4-BE49-F238E27FC236}">
                  <a16:creationId xmlns:a16="http://schemas.microsoft.com/office/drawing/2014/main" id="{ED8FBEED-594A-A14F-BBEB-B6E4CD11A6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7847" y="6197024"/>
              <a:ext cx="1188146" cy="584775"/>
              <a:chOff x="5791200" y="3225224"/>
              <a:chExt cx="1188146" cy="584775"/>
            </a:xfrm>
          </p:grpSpPr>
          <p:sp>
            <p:nvSpPr>
              <p:cNvPr id="98326" name="TextBox 27">
                <a:extLst>
                  <a:ext uri="{FF2B5EF4-FFF2-40B4-BE49-F238E27FC236}">
                    <a16:creationId xmlns:a16="http://schemas.microsoft.com/office/drawing/2014/main" id="{1CE8075F-5CA3-704C-B1C4-0A4ACE0573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3225224"/>
                <a:ext cx="118814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200" b="0" i="1">
                    <a:latin typeface="Times" pitchFamily="2" charset="0"/>
                  </a:rPr>
                  <a:t>s x</a:t>
                </a:r>
                <a:r>
                  <a:rPr lang="en-US" altLang="en-US" sz="3200" b="0" i="1" baseline="-25000">
                    <a:latin typeface="Times" pitchFamily="2" charset="0"/>
                  </a:rPr>
                  <a:t>1</a:t>
                </a:r>
                <a:r>
                  <a:rPr lang="en-US" altLang="en-US" sz="3200" b="0" i="1">
                    <a:latin typeface="Times" pitchFamily="2" charset="0"/>
                  </a:rPr>
                  <a:t> x</a:t>
                </a:r>
                <a:r>
                  <a:rPr lang="en-US" altLang="en-US" sz="3200" b="0" i="1" baseline="-25000">
                    <a:latin typeface="Times" pitchFamily="2" charset="0"/>
                  </a:rPr>
                  <a:t>2</a:t>
                </a:r>
              </a:p>
            </p:txBody>
          </p:sp>
          <p:cxnSp>
            <p:nvCxnSpPr>
              <p:cNvPr id="98327" name="Straight Connector 28">
                <a:extLst>
                  <a:ext uri="{FF2B5EF4-FFF2-40B4-BE49-F238E27FC236}">
                    <a16:creationId xmlns:a16="http://schemas.microsoft.com/office/drawing/2014/main" id="{D1D9F62A-7B5A-AB4E-AA60-8F91FFDC9BE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7578" y="3411538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98319" name="Group 29">
              <a:extLst>
                <a:ext uri="{FF2B5EF4-FFF2-40B4-BE49-F238E27FC236}">
                  <a16:creationId xmlns:a16="http://schemas.microsoft.com/office/drawing/2014/main" id="{34DE831F-CC6E-1A4F-9203-50E3C845AC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41847" y="6197024"/>
              <a:ext cx="1188146" cy="584775"/>
              <a:chOff x="5791200" y="4191000"/>
              <a:chExt cx="1188146" cy="584775"/>
            </a:xfrm>
          </p:grpSpPr>
          <p:sp>
            <p:nvSpPr>
              <p:cNvPr id="98324" name="TextBox 30">
                <a:extLst>
                  <a:ext uri="{FF2B5EF4-FFF2-40B4-BE49-F238E27FC236}">
                    <a16:creationId xmlns:a16="http://schemas.microsoft.com/office/drawing/2014/main" id="{C43E3998-7B19-AD47-A062-AB53611149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4191000"/>
                <a:ext cx="118814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200" b="0" i="1">
                    <a:latin typeface="Times" pitchFamily="2" charset="0"/>
                  </a:rPr>
                  <a:t>s x</a:t>
                </a:r>
                <a:r>
                  <a:rPr lang="en-US" altLang="en-US" sz="3200" b="0" i="1" baseline="-25000">
                    <a:latin typeface="Times" pitchFamily="2" charset="0"/>
                  </a:rPr>
                  <a:t>1</a:t>
                </a:r>
                <a:r>
                  <a:rPr lang="en-US" altLang="en-US" sz="3200" b="0" i="1">
                    <a:latin typeface="Times" pitchFamily="2" charset="0"/>
                  </a:rPr>
                  <a:t> x</a:t>
                </a:r>
                <a:r>
                  <a:rPr lang="en-US" altLang="en-US" sz="3200" b="0" i="1" baseline="-25000">
                    <a:latin typeface="Times" pitchFamily="2" charset="0"/>
                  </a:rPr>
                  <a:t>2</a:t>
                </a:r>
              </a:p>
            </p:txBody>
          </p:sp>
          <p:cxnSp>
            <p:nvCxnSpPr>
              <p:cNvPr id="98325" name="Straight Connector 31">
                <a:extLst>
                  <a:ext uri="{FF2B5EF4-FFF2-40B4-BE49-F238E27FC236}">
                    <a16:creationId xmlns:a16="http://schemas.microsoft.com/office/drawing/2014/main" id="{341693FE-21E7-444F-BAED-4F7DC3291D1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166028" y="4343976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98320" name="TextBox 32">
              <a:extLst>
                <a:ext uri="{FF2B5EF4-FFF2-40B4-BE49-F238E27FC236}">
                  <a16:creationId xmlns:a16="http://schemas.microsoft.com/office/drawing/2014/main" id="{A4BB0D52-5FFA-B146-9D41-5059B9208F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5847" y="6197024"/>
              <a:ext cx="118814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s x</a:t>
              </a:r>
              <a:r>
                <a:rPr lang="en-US" altLang="en-US" sz="3200" b="0" i="1" baseline="-25000">
                  <a:latin typeface="Times" pitchFamily="2" charset="0"/>
                </a:rPr>
                <a:t>1</a:t>
              </a:r>
              <a:r>
                <a:rPr lang="en-US" altLang="en-US" sz="3200" b="0" i="1">
                  <a:latin typeface="Times" pitchFamily="2" charset="0"/>
                </a:rPr>
                <a:t>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</a:p>
          </p:txBody>
        </p:sp>
        <p:sp>
          <p:nvSpPr>
            <p:cNvPr id="98321" name="TextBox 33">
              <a:extLst>
                <a:ext uri="{FF2B5EF4-FFF2-40B4-BE49-F238E27FC236}">
                  <a16:creationId xmlns:a16="http://schemas.microsoft.com/office/drawing/2014/main" id="{436EBBE5-1075-D24E-BE54-3F6B4ECA4F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4111" y="6197024"/>
              <a:ext cx="46198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+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  <p:sp>
          <p:nvSpPr>
            <p:cNvPr id="98322" name="TextBox 34">
              <a:extLst>
                <a:ext uri="{FF2B5EF4-FFF2-40B4-BE49-F238E27FC236}">
                  <a16:creationId xmlns:a16="http://schemas.microsoft.com/office/drawing/2014/main" id="{4F2330BF-C19B-4147-9172-7C58103258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8800" y="6197024"/>
              <a:ext cx="46198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+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  <p:sp>
          <p:nvSpPr>
            <p:cNvPr id="98323" name="TextBox 35">
              <a:extLst>
                <a:ext uri="{FF2B5EF4-FFF2-40B4-BE49-F238E27FC236}">
                  <a16:creationId xmlns:a16="http://schemas.microsoft.com/office/drawing/2014/main" id="{1F8E69CD-7930-3443-A50F-269C763FDD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2800" y="6197024"/>
              <a:ext cx="46198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+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>
            <a:extLst>
              <a:ext uri="{FF2B5EF4-FFF2-40B4-BE49-F238E27FC236}">
                <a16:creationId xmlns:a16="http://schemas.microsoft.com/office/drawing/2014/main" id="{D2B2CFD5-67E5-AD46-A991-CEB583049E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Let’s simplify this expression</a:t>
            </a:r>
          </a:p>
        </p:txBody>
      </p:sp>
      <p:grpSp>
        <p:nvGrpSpPr>
          <p:cNvPr id="99330" name="Group 2">
            <a:extLst>
              <a:ext uri="{FF2B5EF4-FFF2-40B4-BE49-F238E27FC236}">
                <a16:creationId xmlns:a16="http://schemas.microsoft.com/office/drawing/2014/main" id="{E2C498C5-6548-8541-9267-36A0FF15D7A3}"/>
              </a:ext>
            </a:extLst>
          </p:cNvPr>
          <p:cNvGrpSpPr>
            <a:grpSpLocks/>
          </p:cNvGrpSpPr>
          <p:nvPr/>
        </p:nvGrpSpPr>
        <p:grpSpPr bwMode="auto">
          <a:xfrm>
            <a:off x="1447801" y="1600201"/>
            <a:ext cx="8144393" cy="609599"/>
            <a:chOff x="609600" y="6172200"/>
            <a:chExt cx="8144393" cy="609599"/>
          </a:xfrm>
        </p:grpSpPr>
        <p:sp>
          <p:nvSpPr>
            <p:cNvPr id="99331" name="TextBox 3">
              <a:extLst>
                <a:ext uri="{FF2B5EF4-FFF2-40B4-BE49-F238E27FC236}">
                  <a16:creationId xmlns:a16="http://schemas.microsoft.com/office/drawing/2014/main" id="{0AC11AF6-CD40-E44A-BE88-69AE321824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6172200"/>
              <a:ext cx="222849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f (s, x</a:t>
              </a:r>
              <a:r>
                <a:rPr lang="en-US" altLang="en-US" sz="3200" b="0" i="1" baseline="-25000">
                  <a:latin typeface="Times" pitchFamily="2" charset="0"/>
                </a:rPr>
                <a:t>1,</a:t>
              </a:r>
              <a:r>
                <a:rPr lang="en-US" altLang="en-US" sz="3200" b="0" i="1">
                  <a:latin typeface="Times" pitchFamily="2" charset="0"/>
                </a:rPr>
                <a:t>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  <a:r>
                <a:rPr lang="en-US" altLang="en-US" sz="3200" b="0" i="1">
                  <a:latin typeface="Times" pitchFamily="2" charset="0"/>
                </a:rPr>
                <a:t>) =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  <p:grpSp>
          <p:nvGrpSpPr>
            <p:cNvPr id="99332" name="Group 4">
              <a:extLst>
                <a:ext uri="{FF2B5EF4-FFF2-40B4-BE49-F238E27FC236}">
                  <a16:creationId xmlns:a16="http://schemas.microsoft.com/office/drawing/2014/main" id="{10CBC0F8-F0AE-CE4A-946B-4F8FA01BBD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17647" y="6197024"/>
              <a:ext cx="1188146" cy="584775"/>
              <a:chOff x="5791200" y="2667000"/>
              <a:chExt cx="1188146" cy="584775"/>
            </a:xfrm>
          </p:grpSpPr>
          <p:sp>
            <p:nvSpPr>
              <p:cNvPr id="99343" name="TextBox 15">
                <a:extLst>
                  <a:ext uri="{FF2B5EF4-FFF2-40B4-BE49-F238E27FC236}">
                    <a16:creationId xmlns:a16="http://schemas.microsoft.com/office/drawing/2014/main" id="{1D651906-782E-AF42-9622-28A1EBCFC2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2667000"/>
                <a:ext cx="118814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200" b="0" i="1">
                    <a:latin typeface="Times" pitchFamily="2" charset="0"/>
                  </a:rPr>
                  <a:t>s x</a:t>
                </a:r>
                <a:r>
                  <a:rPr lang="en-US" altLang="en-US" sz="3200" b="0" i="1" baseline="-25000">
                    <a:latin typeface="Times" pitchFamily="2" charset="0"/>
                  </a:rPr>
                  <a:t>1</a:t>
                </a:r>
                <a:r>
                  <a:rPr lang="en-US" altLang="en-US" sz="3200" b="0" i="1">
                    <a:latin typeface="Times" pitchFamily="2" charset="0"/>
                  </a:rPr>
                  <a:t> x</a:t>
                </a:r>
                <a:r>
                  <a:rPr lang="en-US" altLang="en-US" sz="3200" b="0" i="1" baseline="-25000">
                    <a:latin typeface="Times" pitchFamily="2" charset="0"/>
                  </a:rPr>
                  <a:t>2</a:t>
                </a:r>
              </a:p>
            </p:txBody>
          </p:sp>
          <p:cxnSp>
            <p:nvCxnSpPr>
              <p:cNvPr id="99344" name="Straight Connector 16">
                <a:extLst>
                  <a:ext uri="{FF2B5EF4-FFF2-40B4-BE49-F238E27FC236}">
                    <a16:creationId xmlns:a16="http://schemas.microsoft.com/office/drawing/2014/main" id="{96691FEE-C8D1-2140-A2EB-0BF719B4E3E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7578" y="2819976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345" name="Straight Connector 17">
                <a:extLst>
                  <a:ext uri="{FF2B5EF4-FFF2-40B4-BE49-F238E27FC236}">
                    <a16:creationId xmlns:a16="http://schemas.microsoft.com/office/drawing/2014/main" id="{6ECD732A-6444-AD4C-AAA9-A531DC6C203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553378" y="2819976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99333" name="Group 5">
              <a:extLst>
                <a:ext uri="{FF2B5EF4-FFF2-40B4-BE49-F238E27FC236}">
                  <a16:creationId xmlns:a16="http://schemas.microsoft.com/office/drawing/2014/main" id="{E24EC54C-C0C5-BE4B-B331-3A17D227D1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7847" y="6197024"/>
              <a:ext cx="1188146" cy="584775"/>
              <a:chOff x="5791200" y="3225224"/>
              <a:chExt cx="1188146" cy="584775"/>
            </a:xfrm>
          </p:grpSpPr>
          <p:sp>
            <p:nvSpPr>
              <p:cNvPr id="99341" name="TextBox 13">
                <a:extLst>
                  <a:ext uri="{FF2B5EF4-FFF2-40B4-BE49-F238E27FC236}">
                    <a16:creationId xmlns:a16="http://schemas.microsoft.com/office/drawing/2014/main" id="{CDA8CC98-EA3B-724F-8DDD-C0A10DD3DF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3225224"/>
                <a:ext cx="118814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200" b="0" i="1">
                    <a:latin typeface="Times" pitchFamily="2" charset="0"/>
                  </a:rPr>
                  <a:t>s x</a:t>
                </a:r>
                <a:r>
                  <a:rPr lang="en-US" altLang="en-US" sz="3200" b="0" i="1" baseline="-25000">
                    <a:latin typeface="Times" pitchFamily="2" charset="0"/>
                  </a:rPr>
                  <a:t>1</a:t>
                </a:r>
                <a:r>
                  <a:rPr lang="en-US" altLang="en-US" sz="3200" b="0" i="1">
                    <a:latin typeface="Times" pitchFamily="2" charset="0"/>
                  </a:rPr>
                  <a:t> x</a:t>
                </a:r>
                <a:r>
                  <a:rPr lang="en-US" altLang="en-US" sz="3200" b="0" i="1" baseline="-25000">
                    <a:latin typeface="Times" pitchFamily="2" charset="0"/>
                  </a:rPr>
                  <a:t>2</a:t>
                </a:r>
              </a:p>
            </p:txBody>
          </p:sp>
          <p:cxnSp>
            <p:nvCxnSpPr>
              <p:cNvPr id="99342" name="Straight Connector 14">
                <a:extLst>
                  <a:ext uri="{FF2B5EF4-FFF2-40B4-BE49-F238E27FC236}">
                    <a16:creationId xmlns:a16="http://schemas.microsoft.com/office/drawing/2014/main" id="{2D1D66B8-AE39-D14E-87FE-1B0AD8E72F0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7578" y="3411538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99334" name="Group 6">
              <a:extLst>
                <a:ext uri="{FF2B5EF4-FFF2-40B4-BE49-F238E27FC236}">
                  <a16:creationId xmlns:a16="http://schemas.microsoft.com/office/drawing/2014/main" id="{9C0E6150-7C7E-154A-BC20-466E94E14C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41847" y="6197024"/>
              <a:ext cx="1188146" cy="584775"/>
              <a:chOff x="5791200" y="4191000"/>
              <a:chExt cx="1188146" cy="584775"/>
            </a:xfrm>
          </p:grpSpPr>
          <p:sp>
            <p:nvSpPr>
              <p:cNvPr id="99339" name="TextBox 11">
                <a:extLst>
                  <a:ext uri="{FF2B5EF4-FFF2-40B4-BE49-F238E27FC236}">
                    <a16:creationId xmlns:a16="http://schemas.microsoft.com/office/drawing/2014/main" id="{13CF236A-026B-A441-A879-786F454A2A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4191000"/>
                <a:ext cx="118814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200" b="0" i="1">
                    <a:latin typeface="Times" pitchFamily="2" charset="0"/>
                  </a:rPr>
                  <a:t>s x</a:t>
                </a:r>
                <a:r>
                  <a:rPr lang="en-US" altLang="en-US" sz="3200" b="0" i="1" baseline="-25000">
                    <a:latin typeface="Times" pitchFamily="2" charset="0"/>
                  </a:rPr>
                  <a:t>1</a:t>
                </a:r>
                <a:r>
                  <a:rPr lang="en-US" altLang="en-US" sz="3200" b="0" i="1">
                    <a:latin typeface="Times" pitchFamily="2" charset="0"/>
                  </a:rPr>
                  <a:t> x</a:t>
                </a:r>
                <a:r>
                  <a:rPr lang="en-US" altLang="en-US" sz="3200" b="0" i="1" baseline="-25000">
                    <a:latin typeface="Times" pitchFamily="2" charset="0"/>
                  </a:rPr>
                  <a:t>2</a:t>
                </a:r>
              </a:p>
            </p:txBody>
          </p:sp>
          <p:cxnSp>
            <p:nvCxnSpPr>
              <p:cNvPr id="99340" name="Straight Connector 12">
                <a:extLst>
                  <a:ext uri="{FF2B5EF4-FFF2-40B4-BE49-F238E27FC236}">
                    <a16:creationId xmlns:a16="http://schemas.microsoft.com/office/drawing/2014/main" id="{80B5EA4F-601D-C145-8F53-7D6255E9807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166028" y="4343976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99335" name="TextBox 7">
              <a:extLst>
                <a:ext uri="{FF2B5EF4-FFF2-40B4-BE49-F238E27FC236}">
                  <a16:creationId xmlns:a16="http://schemas.microsoft.com/office/drawing/2014/main" id="{5CCADD0C-4B44-E54D-8EEE-F80D7F9956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5847" y="6197024"/>
              <a:ext cx="118814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s x</a:t>
              </a:r>
              <a:r>
                <a:rPr lang="en-US" altLang="en-US" sz="3200" b="0" i="1" baseline="-25000">
                  <a:latin typeface="Times" pitchFamily="2" charset="0"/>
                </a:rPr>
                <a:t>1</a:t>
              </a:r>
              <a:r>
                <a:rPr lang="en-US" altLang="en-US" sz="3200" b="0" i="1">
                  <a:latin typeface="Times" pitchFamily="2" charset="0"/>
                </a:rPr>
                <a:t>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</a:p>
          </p:txBody>
        </p:sp>
        <p:sp>
          <p:nvSpPr>
            <p:cNvPr id="99336" name="TextBox 8">
              <a:extLst>
                <a:ext uri="{FF2B5EF4-FFF2-40B4-BE49-F238E27FC236}">
                  <a16:creationId xmlns:a16="http://schemas.microsoft.com/office/drawing/2014/main" id="{193D7525-DBD6-FA40-985A-C70D963216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4111" y="6197024"/>
              <a:ext cx="46198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+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  <p:sp>
          <p:nvSpPr>
            <p:cNvPr id="99337" name="TextBox 9">
              <a:extLst>
                <a:ext uri="{FF2B5EF4-FFF2-40B4-BE49-F238E27FC236}">
                  <a16:creationId xmlns:a16="http://schemas.microsoft.com/office/drawing/2014/main" id="{2AD260D0-AD75-CD46-A246-60FDEBD492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8800" y="6197024"/>
              <a:ext cx="46198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+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  <p:sp>
          <p:nvSpPr>
            <p:cNvPr id="99338" name="TextBox 10">
              <a:extLst>
                <a:ext uri="{FF2B5EF4-FFF2-40B4-BE49-F238E27FC236}">
                  <a16:creationId xmlns:a16="http://schemas.microsoft.com/office/drawing/2014/main" id="{CD324B4E-755D-E547-AF89-A188B5E1C0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2800" y="6197024"/>
              <a:ext cx="46198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+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>
            <a:extLst>
              <a:ext uri="{FF2B5EF4-FFF2-40B4-BE49-F238E27FC236}">
                <a16:creationId xmlns:a16="http://schemas.microsoft.com/office/drawing/2014/main" id="{90BA32D7-4FEC-E746-B277-0B16A8F755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Let’s simplify this expression</a:t>
            </a:r>
          </a:p>
        </p:txBody>
      </p:sp>
      <p:grpSp>
        <p:nvGrpSpPr>
          <p:cNvPr id="100354" name="Group 2">
            <a:extLst>
              <a:ext uri="{FF2B5EF4-FFF2-40B4-BE49-F238E27FC236}">
                <a16:creationId xmlns:a16="http://schemas.microsoft.com/office/drawing/2014/main" id="{BD4DAE86-550E-5A41-8356-E555D05B7169}"/>
              </a:ext>
            </a:extLst>
          </p:cNvPr>
          <p:cNvGrpSpPr>
            <a:grpSpLocks/>
          </p:cNvGrpSpPr>
          <p:nvPr/>
        </p:nvGrpSpPr>
        <p:grpSpPr bwMode="auto">
          <a:xfrm>
            <a:off x="1447801" y="1600201"/>
            <a:ext cx="8144393" cy="609599"/>
            <a:chOff x="609600" y="6172200"/>
            <a:chExt cx="8144393" cy="609599"/>
          </a:xfrm>
        </p:grpSpPr>
        <p:sp>
          <p:nvSpPr>
            <p:cNvPr id="100366" name="TextBox 3">
              <a:extLst>
                <a:ext uri="{FF2B5EF4-FFF2-40B4-BE49-F238E27FC236}">
                  <a16:creationId xmlns:a16="http://schemas.microsoft.com/office/drawing/2014/main" id="{D859DF52-29FC-6E49-96A5-66EC469CDF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6172200"/>
              <a:ext cx="222849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f (s, x</a:t>
              </a:r>
              <a:r>
                <a:rPr lang="en-US" altLang="en-US" sz="3200" b="0" i="1" baseline="-25000">
                  <a:latin typeface="Times" pitchFamily="2" charset="0"/>
                </a:rPr>
                <a:t>1,</a:t>
              </a:r>
              <a:r>
                <a:rPr lang="en-US" altLang="en-US" sz="3200" b="0" i="1">
                  <a:latin typeface="Times" pitchFamily="2" charset="0"/>
                </a:rPr>
                <a:t>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  <a:r>
                <a:rPr lang="en-US" altLang="en-US" sz="3200" b="0" i="1">
                  <a:latin typeface="Times" pitchFamily="2" charset="0"/>
                </a:rPr>
                <a:t>) =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  <p:grpSp>
          <p:nvGrpSpPr>
            <p:cNvPr id="100367" name="Group 4">
              <a:extLst>
                <a:ext uri="{FF2B5EF4-FFF2-40B4-BE49-F238E27FC236}">
                  <a16:creationId xmlns:a16="http://schemas.microsoft.com/office/drawing/2014/main" id="{BA2D3EE9-C4FD-224E-B48E-6F41AFFC4F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17647" y="6197024"/>
              <a:ext cx="1188146" cy="584775"/>
              <a:chOff x="5791200" y="2667000"/>
              <a:chExt cx="1188146" cy="584775"/>
            </a:xfrm>
          </p:grpSpPr>
          <p:sp>
            <p:nvSpPr>
              <p:cNvPr id="100378" name="TextBox 15">
                <a:extLst>
                  <a:ext uri="{FF2B5EF4-FFF2-40B4-BE49-F238E27FC236}">
                    <a16:creationId xmlns:a16="http://schemas.microsoft.com/office/drawing/2014/main" id="{66C779E0-5C4D-A64F-8F93-C3E85F19F1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2667000"/>
                <a:ext cx="118814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200" b="0" i="1">
                    <a:latin typeface="Times" pitchFamily="2" charset="0"/>
                  </a:rPr>
                  <a:t>s x</a:t>
                </a:r>
                <a:r>
                  <a:rPr lang="en-US" altLang="en-US" sz="3200" b="0" i="1" baseline="-25000">
                    <a:latin typeface="Times" pitchFamily="2" charset="0"/>
                  </a:rPr>
                  <a:t>1</a:t>
                </a:r>
                <a:r>
                  <a:rPr lang="en-US" altLang="en-US" sz="3200" b="0" i="1">
                    <a:latin typeface="Times" pitchFamily="2" charset="0"/>
                  </a:rPr>
                  <a:t> x</a:t>
                </a:r>
                <a:r>
                  <a:rPr lang="en-US" altLang="en-US" sz="3200" b="0" i="1" baseline="-25000">
                    <a:latin typeface="Times" pitchFamily="2" charset="0"/>
                  </a:rPr>
                  <a:t>2</a:t>
                </a:r>
              </a:p>
            </p:txBody>
          </p:sp>
          <p:cxnSp>
            <p:nvCxnSpPr>
              <p:cNvPr id="100379" name="Straight Connector 16">
                <a:extLst>
                  <a:ext uri="{FF2B5EF4-FFF2-40B4-BE49-F238E27FC236}">
                    <a16:creationId xmlns:a16="http://schemas.microsoft.com/office/drawing/2014/main" id="{B6C82955-3D35-094D-AB72-F23597464DB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7578" y="2819976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0380" name="Straight Connector 17">
                <a:extLst>
                  <a:ext uri="{FF2B5EF4-FFF2-40B4-BE49-F238E27FC236}">
                    <a16:creationId xmlns:a16="http://schemas.microsoft.com/office/drawing/2014/main" id="{C62CB604-5A65-9942-A063-1CD7C3FEB73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553378" y="2819976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0368" name="Group 5">
              <a:extLst>
                <a:ext uri="{FF2B5EF4-FFF2-40B4-BE49-F238E27FC236}">
                  <a16:creationId xmlns:a16="http://schemas.microsoft.com/office/drawing/2014/main" id="{BC567AA2-7B54-AF40-845F-1985B5BCED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7847" y="6197024"/>
              <a:ext cx="1188146" cy="584775"/>
              <a:chOff x="5791200" y="3225224"/>
              <a:chExt cx="1188146" cy="584775"/>
            </a:xfrm>
          </p:grpSpPr>
          <p:sp>
            <p:nvSpPr>
              <p:cNvPr id="100376" name="TextBox 13">
                <a:extLst>
                  <a:ext uri="{FF2B5EF4-FFF2-40B4-BE49-F238E27FC236}">
                    <a16:creationId xmlns:a16="http://schemas.microsoft.com/office/drawing/2014/main" id="{F9D0D8C4-9570-F84D-961F-B84D273903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3225224"/>
                <a:ext cx="118814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200" b="0" i="1">
                    <a:latin typeface="Times" pitchFamily="2" charset="0"/>
                  </a:rPr>
                  <a:t>s x</a:t>
                </a:r>
                <a:r>
                  <a:rPr lang="en-US" altLang="en-US" sz="3200" b="0" i="1" baseline="-25000">
                    <a:latin typeface="Times" pitchFamily="2" charset="0"/>
                  </a:rPr>
                  <a:t>1</a:t>
                </a:r>
                <a:r>
                  <a:rPr lang="en-US" altLang="en-US" sz="3200" b="0" i="1">
                    <a:latin typeface="Times" pitchFamily="2" charset="0"/>
                  </a:rPr>
                  <a:t> x</a:t>
                </a:r>
                <a:r>
                  <a:rPr lang="en-US" altLang="en-US" sz="3200" b="0" i="1" baseline="-25000">
                    <a:latin typeface="Times" pitchFamily="2" charset="0"/>
                  </a:rPr>
                  <a:t>2</a:t>
                </a:r>
              </a:p>
            </p:txBody>
          </p:sp>
          <p:cxnSp>
            <p:nvCxnSpPr>
              <p:cNvPr id="100377" name="Straight Connector 14">
                <a:extLst>
                  <a:ext uri="{FF2B5EF4-FFF2-40B4-BE49-F238E27FC236}">
                    <a16:creationId xmlns:a16="http://schemas.microsoft.com/office/drawing/2014/main" id="{112243CB-C4F1-BC45-9B9C-EA243C8C7BD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7578" y="3411538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0369" name="Group 6">
              <a:extLst>
                <a:ext uri="{FF2B5EF4-FFF2-40B4-BE49-F238E27FC236}">
                  <a16:creationId xmlns:a16="http://schemas.microsoft.com/office/drawing/2014/main" id="{C796CA0E-DD20-7A44-88D2-BB83BE15F8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41847" y="6197024"/>
              <a:ext cx="1188146" cy="584775"/>
              <a:chOff x="5791200" y="4191000"/>
              <a:chExt cx="1188146" cy="584775"/>
            </a:xfrm>
          </p:grpSpPr>
          <p:sp>
            <p:nvSpPr>
              <p:cNvPr id="100374" name="TextBox 11">
                <a:extLst>
                  <a:ext uri="{FF2B5EF4-FFF2-40B4-BE49-F238E27FC236}">
                    <a16:creationId xmlns:a16="http://schemas.microsoft.com/office/drawing/2014/main" id="{B9CB2A4F-6E0F-6446-A4BF-144284C5B4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4191000"/>
                <a:ext cx="118814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200" b="0" i="1">
                    <a:latin typeface="Times" pitchFamily="2" charset="0"/>
                  </a:rPr>
                  <a:t>s x</a:t>
                </a:r>
                <a:r>
                  <a:rPr lang="en-US" altLang="en-US" sz="3200" b="0" i="1" baseline="-25000">
                    <a:latin typeface="Times" pitchFamily="2" charset="0"/>
                  </a:rPr>
                  <a:t>1</a:t>
                </a:r>
                <a:r>
                  <a:rPr lang="en-US" altLang="en-US" sz="3200" b="0" i="1">
                    <a:latin typeface="Times" pitchFamily="2" charset="0"/>
                  </a:rPr>
                  <a:t> x</a:t>
                </a:r>
                <a:r>
                  <a:rPr lang="en-US" altLang="en-US" sz="3200" b="0" i="1" baseline="-25000">
                    <a:latin typeface="Times" pitchFamily="2" charset="0"/>
                  </a:rPr>
                  <a:t>2</a:t>
                </a:r>
              </a:p>
            </p:txBody>
          </p:sp>
          <p:cxnSp>
            <p:nvCxnSpPr>
              <p:cNvPr id="100375" name="Straight Connector 12">
                <a:extLst>
                  <a:ext uri="{FF2B5EF4-FFF2-40B4-BE49-F238E27FC236}">
                    <a16:creationId xmlns:a16="http://schemas.microsoft.com/office/drawing/2014/main" id="{4355BB53-D516-1B4A-9AC2-73743C5488E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166028" y="4343976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00370" name="TextBox 7">
              <a:extLst>
                <a:ext uri="{FF2B5EF4-FFF2-40B4-BE49-F238E27FC236}">
                  <a16:creationId xmlns:a16="http://schemas.microsoft.com/office/drawing/2014/main" id="{4EB1C85B-67C7-D346-92DD-B87CB92035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5847" y="6197024"/>
              <a:ext cx="118814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s x</a:t>
              </a:r>
              <a:r>
                <a:rPr lang="en-US" altLang="en-US" sz="3200" b="0" i="1" baseline="-25000">
                  <a:latin typeface="Times" pitchFamily="2" charset="0"/>
                </a:rPr>
                <a:t>1</a:t>
              </a:r>
              <a:r>
                <a:rPr lang="en-US" altLang="en-US" sz="3200" b="0" i="1">
                  <a:latin typeface="Times" pitchFamily="2" charset="0"/>
                </a:rPr>
                <a:t>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</a:p>
          </p:txBody>
        </p:sp>
        <p:sp>
          <p:nvSpPr>
            <p:cNvPr id="100371" name="TextBox 8">
              <a:extLst>
                <a:ext uri="{FF2B5EF4-FFF2-40B4-BE49-F238E27FC236}">
                  <a16:creationId xmlns:a16="http://schemas.microsoft.com/office/drawing/2014/main" id="{96650139-F349-FC48-A688-5BA1800CFA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4111" y="6197024"/>
              <a:ext cx="46198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+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  <p:sp>
          <p:nvSpPr>
            <p:cNvPr id="100372" name="TextBox 9">
              <a:extLst>
                <a:ext uri="{FF2B5EF4-FFF2-40B4-BE49-F238E27FC236}">
                  <a16:creationId xmlns:a16="http://schemas.microsoft.com/office/drawing/2014/main" id="{B5067D70-9B27-EA43-A828-73BEEB1346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8800" y="6197024"/>
              <a:ext cx="46198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+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  <p:sp>
          <p:nvSpPr>
            <p:cNvPr id="100373" name="TextBox 10">
              <a:extLst>
                <a:ext uri="{FF2B5EF4-FFF2-40B4-BE49-F238E27FC236}">
                  <a16:creationId xmlns:a16="http://schemas.microsoft.com/office/drawing/2014/main" id="{E7D761CB-7E1D-734E-8F29-F5A8291D0B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2800" y="6197024"/>
              <a:ext cx="46198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+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</p:grpSp>
      <p:grpSp>
        <p:nvGrpSpPr>
          <p:cNvPr id="100355" name="Group 34">
            <a:extLst>
              <a:ext uri="{FF2B5EF4-FFF2-40B4-BE49-F238E27FC236}">
                <a16:creationId xmlns:a16="http://schemas.microsoft.com/office/drawing/2014/main" id="{EB8993F8-91AC-CD45-950F-E05498572956}"/>
              </a:ext>
            </a:extLst>
          </p:cNvPr>
          <p:cNvGrpSpPr>
            <a:grpSpLocks/>
          </p:cNvGrpSpPr>
          <p:nvPr/>
        </p:nvGrpSpPr>
        <p:grpSpPr bwMode="auto">
          <a:xfrm>
            <a:off x="1447801" y="3048001"/>
            <a:ext cx="7154527" cy="609599"/>
            <a:chOff x="533400" y="3048000"/>
            <a:chExt cx="7154527" cy="609599"/>
          </a:xfrm>
        </p:grpSpPr>
        <p:sp>
          <p:nvSpPr>
            <p:cNvPr id="100356" name="TextBox 19">
              <a:extLst>
                <a:ext uri="{FF2B5EF4-FFF2-40B4-BE49-F238E27FC236}">
                  <a16:creationId xmlns:a16="http://schemas.microsoft.com/office/drawing/2014/main" id="{B94B2AA9-B3AE-AF4B-91AD-DC8BCE3206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3048000"/>
              <a:ext cx="222849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f (s, x</a:t>
              </a:r>
              <a:r>
                <a:rPr lang="en-US" altLang="en-US" sz="3200" b="0" i="1" baseline="-25000">
                  <a:latin typeface="Times" pitchFamily="2" charset="0"/>
                </a:rPr>
                <a:t>1,</a:t>
              </a:r>
              <a:r>
                <a:rPr lang="en-US" altLang="en-US" sz="3200" b="0" i="1">
                  <a:latin typeface="Times" pitchFamily="2" charset="0"/>
                </a:rPr>
                <a:t>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  <a:r>
                <a:rPr lang="en-US" altLang="en-US" sz="3200" b="0" i="1">
                  <a:latin typeface="Times" pitchFamily="2" charset="0"/>
                </a:rPr>
                <a:t>) =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  <p:grpSp>
          <p:nvGrpSpPr>
            <p:cNvPr id="100357" name="Group 20">
              <a:extLst>
                <a:ext uri="{FF2B5EF4-FFF2-40B4-BE49-F238E27FC236}">
                  <a16:creationId xmlns:a16="http://schemas.microsoft.com/office/drawing/2014/main" id="{EB174188-03D4-6142-8586-27D7E6167C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1447" y="3072824"/>
              <a:ext cx="2366353" cy="584775"/>
              <a:chOff x="5791200" y="2667000"/>
              <a:chExt cx="2366353" cy="584775"/>
            </a:xfrm>
          </p:grpSpPr>
          <p:sp>
            <p:nvSpPr>
              <p:cNvPr id="100363" name="TextBox 31">
                <a:extLst>
                  <a:ext uri="{FF2B5EF4-FFF2-40B4-BE49-F238E27FC236}">
                    <a16:creationId xmlns:a16="http://schemas.microsoft.com/office/drawing/2014/main" id="{98DF8106-4CCB-FE41-B7F6-82DEFE96CC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2667000"/>
                <a:ext cx="236635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200" b="0" i="1">
                    <a:latin typeface="Times" pitchFamily="2" charset="0"/>
                  </a:rPr>
                  <a:t>s x</a:t>
                </a:r>
                <a:r>
                  <a:rPr lang="en-US" altLang="en-US" sz="3200" b="0" i="1" baseline="-25000">
                    <a:latin typeface="Times" pitchFamily="2" charset="0"/>
                  </a:rPr>
                  <a:t>1</a:t>
                </a:r>
                <a:r>
                  <a:rPr lang="en-US" altLang="en-US" sz="3200" b="0" i="1">
                    <a:latin typeface="Times" pitchFamily="2" charset="0"/>
                  </a:rPr>
                  <a:t> (x</a:t>
                </a:r>
                <a:r>
                  <a:rPr lang="en-US" altLang="en-US" sz="3200" b="0" i="1" baseline="-25000">
                    <a:latin typeface="Times" pitchFamily="2" charset="0"/>
                  </a:rPr>
                  <a:t>2 </a:t>
                </a:r>
                <a:r>
                  <a:rPr lang="en-US" altLang="en-US" sz="3200" b="0" i="1">
                    <a:latin typeface="Times" pitchFamily="2" charset="0"/>
                  </a:rPr>
                  <a:t>+ x</a:t>
                </a:r>
                <a:r>
                  <a:rPr lang="en-US" altLang="en-US" sz="3200" b="0" i="1" baseline="-25000">
                    <a:latin typeface="Times" pitchFamily="2" charset="0"/>
                  </a:rPr>
                  <a:t>2</a:t>
                </a:r>
                <a:r>
                  <a:rPr lang="en-US" altLang="en-US" sz="3200" b="0" i="1">
                    <a:latin typeface="Times" pitchFamily="2" charset="0"/>
                  </a:rPr>
                  <a:t>)</a:t>
                </a:r>
                <a:r>
                  <a:rPr lang="en-US" altLang="en-US" sz="3200" b="0" i="1" baseline="-25000">
                    <a:latin typeface="Times" pitchFamily="2" charset="0"/>
                  </a:rPr>
                  <a:t>  </a:t>
                </a:r>
              </a:p>
            </p:txBody>
          </p:sp>
          <p:cxnSp>
            <p:nvCxnSpPr>
              <p:cNvPr id="100364" name="Straight Connector 32">
                <a:extLst>
                  <a:ext uri="{FF2B5EF4-FFF2-40B4-BE49-F238E27FC236}">
                    <a16:creationId xmlns:a16="http://schemas.microsoft.com/office/drawing/2014/main" id="{42335112-E3FA-CC40-A52D-FBDF520FE39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7578" y="2819976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0365" name="Straight Connector 33">
                <a:extLst>
                  <a:ext uri="{FF2B5EF4-FFF2-40B4-BE49-F238E27FC236}">
                    <a16:creationId xmlns:a16="http://schemas.microsoft.com/office/drawing/2014/main" id="{CE291455-8F83-134C-B4BD-65B81E52C67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683553" y="2819976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0358" name="Group 22">
              <a:extLst>
                <a:ext uri="{FF2B5EF4-FFF2-40B4-BE49-F238E27FC236}">
                  <a16:creationId xmlns:a16="http://schemas.microsoft.com/office/drawing/2014/main" id="{FC7FA5F2-1C90-9941-AA7E-8B27541A23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95688" y="3072824"/>
              <a:ext cx="2092239" cy="584775"/>
              <a:chOff x="5791200" y="4191000"/>
              <a:chExt cx="2092239" cy="584775"/>
            </a:xfrm>
          </p:grpSpPr>
          <p:sp>
            <p:nvSpPr>
              <p:cNvPr id="100361" name="TextBox 27">
                <a:extLst>
                  <a:ext uri="{FF2B5EF4-FFF2-40B4-BE49-F238E27FC236}">
                    <a16:creationId xmlns:a16="http://schemas.microsoft.com/office/drawing/2014/main" id="{355E98FA-48E4-1E45-A07A-177313B681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4191000"/>
                <a:ext cx="209223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200" b="0" i="1">
                    <a:latin typeface="Times" pitchFamily="2" charset="0"/>
                  </a:rPr>
                  <a:t>s (x</a:t>
                </a:r>
                <a:r>
                  <a:rPr lang="en-US" altLang="en-US" sz="3200" b="0" i="1" baseline="-25000">
                    <a:latin typeface="Times" pitchFamily="2" charset="0"/>
                  </a:rPr>
                  <a:t>1 </a:t>
                </a:r>
                <a:r>
                  <a:rPr lang="en-US" altLang="en-US" sz="3200" b="0" i="1">
                    <a:latin typeface="Times" pitchFamily="2" charset="0"/>
                  </a:rPr>
                  <a:t>+x</a:t>
                </a:r>
                <a:r>
                  <a:rPr lang="en-US" altLang="en-US" sz="3200" b="0" i="1" baseline="-25000">
                    <a:latin typeface="Times" pitchFamily="2" charset="0"/>
                  </a:rPr>
                  <a:t>1 </a:t>
                </a:r>
                <a:r>
                  <a:rPr lang="en-US" altLang="en-US" sz="3200" b="0" i="1">
                    <a:latin typeface="Times" pitchFamily="2" charset="0"/>
                  </a:rPr>
                  <a:t>)x</a:t>
                </a:r>
                <a:r>
                  <a:rPr lang="en-US" altLang="en-US" sz="3200" b="0" i="1" baseline="-25000">
                    <a:latin typeface="Times" pitchFamily="2" charset="0"/>
                  </a:rPr>
                  <a:t>2</a:t>
                </a:r>
              </a:p>
            </p:txBody>
          </p:sp>
          <p:cxnSp>
            <p:nvCxnSpPr>
              <p:cNvPr id="100362" name="Straight Connector 28">
                <a:extLst>
                  <a:ext uri="{FF2B5EF4-FFF2-40B4-BE49-F238E27FC236}">
                    <a16:creationId xmlns:a16="http://schemas.microsoft.com/office/drawing/2014/main" id="{66DBCDC1-5683-3F4A-B277-F670DB93083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302625" y="4343976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00359" name="TextBox 24">
              <a:extLst>
                <a:ext uri="{FF2B5EF4-FFF2-40B4-BE49-F238E27FC236}">
                  <a16:creationId xmlns:a16="http://schemas.microsoft.com/office/drawing/2014/main" id="{9177D266-D830-8841-9072-920CA0ABEA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7911" y="3072824"/>
              <a:ext cx="46198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+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  <p:sp>
          <p:nvSpPr>
            <p:cNvPr id="100360" name="TextBox 25">
              <a:extLst>
                <a:ext uri="{FF2B5EF4-FFF2-40B4-BE49-F238E27FC236}">
                  <a16:creationId xmlns:a16="http://schemas.microsoft.com/office/drawing/2014/main" id="{CF95801A-61DB-ED4A-BF0C-0A84A8A840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4711" y="3072824"/>
              <a:ext cx="46198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+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>
            <a:extLst>
              <a:ext uri="{FF2B5EF4-FFF2-40B4-BE49-F238E27FC236}">
                <a16:creationId xmlns:a16="http://schemas.microsoft.com/office/drawing/2014/main" id="{084C9DE6-FC69-9644-B21F-10874578FF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Let’s simplify this expression</a:t>
            </a:r>
          </a:p>
        </p:txBody>
      </p:sp>
      <p:grpSp>
        <p:nvGrpSpPr>
          <p:cNvPr id="101378" name="Group 2">
            <a:extLst>
              <a:ext uri="{FF2B5EF4-FFF2-40B4-BE49-F238E27FC236}">
                <a16:creationId xmlns:a16="http://schemas.microsoft.com/office/drawing/2014/main" id="{3FF89ECE-BB1A-6146-A00B-1FEF676D6CE8}"/>
              </a:ext>
            </a:extLst>
          </p:cNvPr>
          <p:cNvGrpSpPr>
            <a:grpSpLocks/>
          </p:cNvGrpSpPr>
          <p:nvPr/>
        </p:nvGrpSpPr>
        <p:grpSpPr bwMode="auto">
          <a:xfrm>
            <a:off x="1447801" y="1600201"/>
            <a:ext cx="8144393" cy="609599"/>
            <a:chOff x="609600" y="6172200"/>
            <a:chExt cx="8144393" cy="609599"/>
          </a:xfrm>
        </p:grpSpPr>
        <p:sp>
          <p:nvSpPr>
            <p:cNvPr id="101397" name="TextBox 3">
              <a:extLst>
                <a:ext uri="{FF2B5EF4-FFF2-40B4-BE49-F238E27FC236}">
                  <a16:creationId xmlns:a16="http://schemas.microsoft.com/office/drawing/2014/main" id="{12C83401-FC9D-D84F-A51C-287BA25048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6172200"/>
              <a:ext cx="222849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f (s, x</a:t>
              </a:r>
              <a:r>
                <a:rPr lang="en-US" altLang="en-US" sz="3200" b="0" i="1" baseline="-25000">
                  <a:latin typeface="Times" pitchFamily="2" charset="0"/>
                </a:rPr>
                <a:t>1,</a:t>
              </a:r>
              <a:r>
                <a:rPr lang="en-US" altLang="en-US" sz="3200" b="0" i="1">
                  <a:latin typeface="Times" pitchFamily="2" charset="0"/>
                </a:rPr>
                <a:t>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  <a:r>
                <a:rPr lang="en-US" altLang="en-US" sz="3200" b="0" i="1">
                  <a:latin typeface="Times" pitchFamily="2" charset="0"/>
                </a:rPr>
                <a:t>) =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  <p:grpSp>
          <p:nvGrpSpPr>
            <p:cNvPr id="101398" name="Group 4">
              <a:extLst>
                <a:ext uri="{FF2B5EF4-FFF2-40B4-BE49-F238E27FC236}">
                  <a16:creationId xmlns:a16="http://schemas.microsoft.com/office/drawing/2014/main" id="{0ECE2A5C-B363-9C49-BBBE-F85F1C8AB1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17647" y="6197024"/>
              <a:ext cx="1188146" cy="584775"/>
              <a:chOff x="5791200" y="2667000"/>
              <a:chExt cx="1188146" cy="584775"/>
            </a:xfrm>
          </p:grpSpPr>
          <p:sp>
            <p:nvSpPr>
              <p:cNvPr id="101409" name="TextBox 15">
                <a:extLst>
                  <a:ext uri="{FF2B5EF4-FFF2-40B4-BE49-F238E27FC236}">
                    <a16:creationId xmlns:a16="http://schemas.microsoft.com/office/drawing/2014/main" id="{D41ADE89-E52F-BB4F-8914-CE4863572E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2667000"/>
                <a:ext cx="118814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200" b="0" i="1">
                    <a:latin typeface="Times" pitchFamily="2" charset="0"/>
                  </a:rPr>
                  <a:t>s x</a:t>
                </a:r>
                <a:r>
                  <a:rPr lang="en-US" altLang="en-US" sz="3200" b="0" i="1" baseline="-25000">
                    <a:latin typeface="Times" pitchFamily="2" charset="0"/>
                  </a:rPr>
                  <a:t>1</a:t>
                </a:r>
                <a:r>
                  <a:rPr lang="en-US" altLang="en-US" sz="3200" b="0" i="1">
                    <a:latin typeface="Times" pitchFamily="2" charset="0"/>
                  </a:rPr>
                  <a:t> x</a:t>
                </a:r>
                <a:r>
                  <a:rPr lang="en-US" altLang="en-US" sz="3200" b="0" i="1" baseline="-25000">
                    <a:latin typeface="Times" pitchFamily="2" charset="0"/>
                  </a:rPr>
                  <a:t>2</a:t>
                </a:r>
              </a:p>
            </p:txBody>
          </p:sp>
          <p:cxnSp>
            <p:nvCxnSpPr>
              <p:cNvPr id="101410" name="Straight Connector 16">
                <a:extLst>
                  <a:ext uri="{FF2B5EF4-FFF2-40B4-BE49-F238E27FC236}">
                    <a16:creationId xmlns:a16="http://schemas.microsoft.com/office/drawing/2014/main" id="{5D4B5BF4-46A1-884E-85C2-0E3F9DFF928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7578" y="2819976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1411" name="Straight Connector 17">
                <a:extLst>
                  <a:ext uri="{FF2B5EF4-FFF2-40B4-BE49-F238E27FC236}">
                    <a16:creationId xmlns:a16="http://schemas.microsoft.com/office/drawing/2014/main" id="{1F2CFA16-2B63-354B-85C9-FF10714E6CE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553378" y="2819976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1399" name="Group 5">
              <a:extLst>
                <a:ext uri="{FF2B5EF4-FFF2-40B4-BE49-F238E27FC236}">
                  <a16:creationId xmlns:a16="http://schemas.microsoft.com/office/drawing/2014/main" id="{E818A03B-7514-BF4E-8120-CFA95F01DB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7847" y="6197024"/>
              <a:ext cx="1188146" cy="584775"/>
              <a:chOff x="5791200" y="3225224"/>
              <a:chExt cx="1188146" cy="584775"/>
            </a:xfrm>
          </p:grpSpPr>
          <p:sp>
            <p:nvSpPr>
              <p:cNvPr id="101407" name="TextBox 13">
                <a:extLst>
                  <a:ext uri="{FF2B5EF4-FFF2-40B4-BE49-F238E27FC236}">
                    <a16:creationId xmlns:a16="http://schemas.microsoft.com/office/drawing/2014/main" id="{8EEE3369-A184-AD45-A0AA-D02121E91B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3225224"/>
                <a:ext cx="118814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200" b="0" i="1">
                    <a:latin typeface="Times" pitchFamily="2" charset="0"/>
                  </a:rPr>
                  <a:t>s x</a:t>
                </a:r>
                <a:r>
                  <a:rPr lang="en-US" altLang="en-US" sz="3200" b="0" i="1" baseline="-25000">
                    <a:latin typeface="Times" pitchFamily="2" charset="0"/>
                  </a:rPr>
                  <a:t>1</a:t>
                </a:r>
                <a:r>
                  <a:rPr lang="en-US" altLang="en-US" sz="3200" b="0" i="1">
                    <a:latin typeface="Times" pitchFamily="2" charset="0"/>
                  </a:rPr>
                  <a:t> x</a:t>
                </a:r>
                <a:r>
                  <a:rPr lang="en-US" altLang="en-US" sz="3200" b="0" i="1" baseline="-25000">
                    <a:latin typeface="Times" pitchFamily="2" charset="0"/>
                  </a:rPr>
                  <a:t>2</a:t>
                </a:r>
              </a:p>
            </p:txBody>
          </p:sp>
          <p:cxnSp>
            <p:nvCxnSpPr>
              <p:cNvPr id="101408" name="Straight Connector 14">
                <a:extLst>
                  <a:ext uri="{FF2B5EF4-FFF2-40B4-BE49-F238E27FC236}">
                    <a16:creationId xmlns:a16="http://schemas.microsoft.com/office/drawing/2014/main" id="{72EB3262-A4E0-3C48-84A9-6DE18DA7900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7578" y="3411538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1400" name="Group 6">
              <a:extLst>
                <a:ext uri="{FF2B5EF4-FFF2-40B4-BE49-F238E27FC236}">
                  <a16:creationId xmlns:a16="http://schemas.microsoft.com/office/drawing/2014/main" id="{B0FE4B6C-5B92-2B4D-9A85-DBACEE189A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41847" y="6197024"/>
              <a:ext cx="1188146" cy="584775"/>
              <a:chOff x="5791200" y="4191000"/>
              <a:chExt cx="1188146" cy="584775"/>
            </a:xfrm>
          </p:grpSpPr>
          <p:sp>
            <p:nvSpPr>
              <p:cNvPr id="101405" name="TextBox 11">
                <a:extLst>
                  <a:ext uri="{FF2B5EF4-FFF2-40B4-BE49-F238E27FC236}">
                    <a16:creationId xmlns:a16="http://schemas.microsoft.com/office/drawing/2014/main" id="{8566C9BB-2C8B-1742-A662-1E60B7485C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4191000"/>
                <a:ext cx="118814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200" b="0" i="1">
                    <a:latin typeface="Times" pitchFamily="2" charset="0"/>
                  </a:rPr>
                  <a:t>s x</a:t>
                </a:r>
                <a:r>
                  <a:rPr lang="en-US" altLang="en-US" sz="3200" b="0" i="1" baseline="-25000">
                    <a:latin typeface="Times" pitchFamily="2" charset="0"/>
                  </a:rPr>
                  <a:t>1</a:t>
                </a:r>
                <a:r>
                  <a:rPr lang="en-US" altLang="en-US" sz="3200" b="0" i="1">
                    <a:latin typeface="Times" pitchFamily="2" charset="0"/>
                  </a:rPr>
                  <a:t> x</a:t>
                </a:r>
                <a:r>
                  <a:rPr lang="en-US" altLang="en-US" sz="3200" b="0" i="1" baseline="-25000">
                    <a:latin typeface="Times" pitchFamily="2" charset="0"/>
                  </a:rPr>
                  <a:t>2</a:t>
                </a:r>
              </a:p>
            </p:txBody>
          </p:sp>
          <p:cxnSp>
            <p:nvCxnSpPr>
              <p:cNvPr id="101406" name="Straight Connector 12">
                <a:extLst>
                  <a:ext uri="{FF2B5EF4-FFF2-40B4-BE49-F238E27FC236}">
                    <a16:creationId xmlns:a16="http://schemas.microsoft.com/office/drawing/2014/main" id="{0B820596-62FE-E948-AE64-035F00A4856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166028" y="4343976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01401" name="TextBox 7">
              <a:extLst>
                <a:ext uri="{FF2B5EF4-FFF2-40B4-BE49-F238E27FC236}">
                  <a16:creationId xmlns:a16="http://schemas.microsoft.com/office/drawing/2014/main" id="{C9D396E9-D3FC-984D-B81B-7854BF5AE3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5847" y="6197024"/>
              <a:ext cx="118814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s x</a:t>
              </a:r>
              <a:r>
                <a:rPr lang="en-US" altLang="en-US" sz="3200" b="0" i="1" baseline="-25000">
                  <a:latin typeface="Times" pitchFamily="2" charset="0"/>
                </a:rPr>
                <a:t>1</a:t>
              </a:r>
              <a:r>
                <a:rPr lang="en-US" altLang="en-US" sz="3200" b="0" i="1">
                  <a:latin typeface="Times" pitchFamily="2" charset="0"/>
                </a:rPr>
                <a:t>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</a:p>
          </p:txBody>
        </p:sp>
        <p:sp>
          <p:nvSpPr>
            <p:cNvPr id="101402" name="TextBox 8">
              <a:extLst>
                <a:ext uri="{FF2B5EF4-FFF2-40B4-BE49-F238E27FC236}">
                  <a16:creationId xmlns:a16="http://schemas.microsoft.com/office/drawing/2014/main" id="{99C2D162-045B-9945-9944-8D247D84BE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4111" y="6197024"/>
              <a:ext cx="46198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+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  <p:sp>
          <p:nvSpPr>
            <p:cNvPr id="101403" name="TextBox 9">
              <a:extLst>
                <a:ext uri="{FF2B5EF4-FFF2-40B4-BE49-F238E27FC236}">
                  <a16:creationId xmlns:a16="http://schemas.microsoft.com/office/drawing/2014/main" id="{59226EC1-0E38-8144-9BBE-3BFC437AD2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8800" y="6197024"/>
              <a:ext cx="46198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+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  <p:sp>
          <p:nvSpPr>
            <p:cNvPr id="101404" name="TextBox 10">
              <a:extLst>
                <a:ext uri="{FF2B5EF4-FFF2-40B4-BE49-F238E27FC236}">
                  <a16:creationId xmlns:a16="http://schemas.microsoft.com/office/drawing/2014/main" id="{364B6569-C8DE-E449-BE21-566C9F8CD3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2800" y="6197024"/>
              <a:ext cx="46198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+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</p:grpSp>
      <p:grpSp>
        <p:nvGrpSpPr>
          <p:cNvPr id="101379" name="Group 34">
            <a:extLst>
              <a:ext uri="{FF2B5EF4-FFF2-40B4-BE49-F238E27FC236}">
                <a16:creationId xmlns:a16="http://schemas.microsoft.com/office/drawing/2014/main" id="{D821879A-6983-0E49-AB97-4614E94C17DE}"/>
              </a:ext>
            </a:extLst>
          </p:cNvPr>
          <p:cNvGrpSpPr>
            <a:grpSpLocks/>
          </p:cNvGrpSpPr>
          <p:nvPr/>
        </p:nvGrpSpPr>
        <p:grpSpPr bwMode="auto">
          <a:xfrm>
            <a:off x="1447801" y="3048001"/>
            <a:ext cx="7154527" cy="609599"/>
            <a:chOff x="533400" y="3048000"/>
            <a:chExt cx="7154527" cy="609599"/>
          </a:xfrm>
        </p:grpSpPr>
        <p:sp>
          <p:nvSpPr>
            <p:cNvPr id="101387" name="TextBox 19">
              <a:extLst>
                <a:ext uri="{FF2B5EF4-FFF2-40B4-BE49-F238E27FC236}">
                  <a16:creationId xmlns:a16="http://schemas.microsoft.com/office/drawing/2014/main" id="{E189A39E-B3C5-494E-AA8F-06444C83BE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3048000"/>
              <a:ext cx="222849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f (s, x</a:t>
              </a:r>
              <a:r>
                <a:rPr lang="en-US" altLang="en-US" sz="3200" b="0" i="1" baseline="-25000">
                  <a:latin typeface="Times" pitchFamily="2" charset="0"/>
                </a:rPr>
                <a:t>1,</a:t>
              </a:r>
              <a:r>
                <a:rPr lang="en-US" altLang="en-US" sz="3200" b="0" i="1">
                  <a:latin typeface="Times" pitchFamily="2" charset="0"/>
                </a:rPr>
                <a:t>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  <a:r>
                <a:rPr lang="en-US" altLang="en-US" sz="3200" b="0" i="1">
                  <a:latin typeface="Times" pitchFamily="2" charset="0"/>
                </a:rPr>
                <a:t>) =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  <p:grpSp>
          <p:nvGrpSpPr>
            <p:cNvPr id="101388" name="Group 20">
              <a:extLst>
                <a:ext uri="{FF2B5EF4-FFF2-40B4-BE49-F238E27FC236}">
                  <a16:creationId xmlns:a16="http://schemas.microsoft.com/office/drawing/2014/main" id="{DDD8880D-6BBE-1946-871E-C92AE60216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1447" y="3072824"/>
              <a:ext cx="2366353" cy="584775"/>
              <a:chOff x="5791200" y="2667000"/>
              <a:chExt cx="2366353" cy="584775"/>
            </a:xfrm>
          </p:grpSpPr>
          <p:sp>
            <p:nvSpPr>
              <p:cNvPr id="101394" name="TextBox 31">
                <a:extLst>
                  <a:ext uri="{FF2B5EF4-FFF2-40B4-BE49-F238E27FC236}">
                    <a16:creationId xmlns:a16="http://schemas.microsoft.com/office/drawing/2014/main" id="{DBC6111C-621D-AC4C-9B1A-4EA50975C7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2667000"/>
                <a:ext cx="236635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200" b="0" i="1">
                    <a:latin typeface="Times" pitchFamily="2" charset="0"/>
                  </a:rPr>
                  <a:t>s x</a:t>
                </a:r>
                <a:r>
                  <a:rPr lang="en-US" altLang="en-US" sz="3200" b="0" i="1" baseline="-25000">
                    <a:latin typeface="Times" pitchFamily="2" charset="0"/>
                  </a:rPr>
                  <a:t>1</a:t>
                </a:r>
                <a:r>
                  <a:rPr lang="en-US" altLang="en-US" sz="3200" b="0" i="1">
                    <a:latin typeface="Times" pitchFamily="2" charset="0"/>
                  </a:rPr>
                  <a:t> (x</a:t>
                </a:r>
                <a:r>
                  <a:rPr lang="en-US" altLang="en-US" sz="3200" b="0" i="1" baseline="-25000">
                    <a:latin typeface="Times" pitchFamily="2" charset="0"/>
                  </a:rPr>
                  <a:t>2 </a:t>
                </a:r>
                <a:r>
                  <a:rPr lang="en-US" altLang="en-US" sz="3200" b="0" i="1">
                    <a:latin typeface="Times" pitchFamily="2" charset="0"/>
                  </a:rPr>
                  <a:t>+ x</a:t>
                </a:r>
                <a:r>
                  <a:rPr lang="en-US" altLang="en-US" sz="3200" b="0" i="1" baseline="-25000">
                    <a:latin typeface="Times" pitchFamily="2" charset="0"/>
                  </a:rPr>
                  <a:t>2</a:t>
                </a:r>
                <a:r>
                  <a:rPr lang="en-US" altLang="en-US" sz="3200" b="0" i="1">
                    <a:latin typeface="Times" pitchFamily="2" charset="0"/>
                  </a:rPr>
                  <a:t>)</a:t>
                </a:r>
                <a:r>
                  <a:rPr lang="en-US" altLang="en-US" sz="3200" b="0" i="1" baseline="-25000">
                    <a:latin typeface="Times" pitchFamily="2" charset="0"/>
                  </a:rPr>
                  <a:t>  </a:t>
                </a:r>
              </a:p>
            </p:txBody>
          </p:sp>
          <p:cxnSp>
            <p:nvCxnSpPr>
              <p:cNvPr id="101395" name="Straight Connector 32">
                <a:extLst>
                  <a:ext uri="{FF2B5EF4-FFF2-40B4-BE49-F238E27FC236}">
                    <a16:creationId xmlns:a16="http://schemas.microsoft.com/office/drawing/2014/main" id="{8E678A58-4CD1-D447-8499-8F58D396AEA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7578" y="2819976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1396" name="Straight Connector 33">
                <a:extLst>
                  <a:ext uri="{FF2B5EF4-FFF2-40B4-BE49-F238E27FC236}">
                    <a16:creationId xmlns:a16="http://schemas.microsoft.com/office/drawing/2014/main" id="{A5BF8B64-4683-C74F-BE79-26FAB02DA5D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683553" y="2819976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1389" name="Group 22">
              <a:extLst>
                <a:ext uri="{FF2B5EF4-FFF2-40B4-BE49-F238E27FC236}">
                  <a16:creationId xmlns:a16="http://schemas.microsoft.com/office/drawing/2014/main" id="{DFF7DB21-6CD9-7043-A9BD-C0BFC8FC9C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95688" y="3072824"/>
              <a:ext cx="2092239" cy="584775"/>
              <a:chOff x="5791200" y="4191000"/>
              <a:chExt cx="2092239" cy="584775"/>
            </a:xfrm>
          </p:grpSpPr>
          <p:sp>
            <p:nvSpPr>
              <p:cNvPr id="101392" name="TextBox 27">
                <a:extLst>
                  <a:ext uri="{FF2B5EF4-FFF2-40B4-BE49-F238E27FC236}">
                    <a16:creationId xmlns:a16="http://schemas.microsoft.com/office/drawing/2014/main" id="{8313EBEB-EB8C-E844-8534-FDADF2CF3F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4191000"/>
                <a:ext cx="209223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200" b="0" i="1">
                    <a:latin typeface="Times" pitchFamily="2" charset="0"/>
                  </a:rPr>
                  <a:t>s (x</a:t>
                </a:r>
                <a:r>
                  <a:rPr lang="en-US" altLang="en-US" sz="3200" b="0" i="1" baseline="-25000">
                    <a:latin typeface="Times" pitchFamily="2" charset="0"/>
                  </a:rPr>
                  <a:t>1 </a:t>
                </a:r>
                <a:r>
                  <a:rPr lang="en-US" altLang="en-US" sz="3200" b="0" i="1">
                    <a:latin typeface="Times" pitchFamily="2" charset="0"/>
                  </a:rPr>
                  <a:t>+x</a:t>
                </a:r>
                <a:r>
                  <a:rPr lang="en-US" altLang="en-US" sz="3200" b="0" i="1" baseline="-25000">
                    <a:latin typeface="Times" pitchFamily="2" charset="0"/>
                  </a:rPr>
                  <a:t>1 </a:t>
                </a:r>
                <a:r>
                  <a:rPr lang="en-US" altLang="en-US" sz="3200" b="0" i="1">
                    <a:latin typeface="Times" pitchFamily="2" charset="0"/>
                  </a:rPr>
                  <a:t>)x</a:t>
                </a:r>
                <a:r>
                  <a:rPr lang="en-US" altLang="en-US" sz="3200" b="0" i="1" baseline="-25000">
                    <a:latin typeface="Times" pitchFamily="2" charset="0"/>
                  </a:rPr>
                  <a:t>2</a:t>
                </a:r>
              </a:p>
            </p:txBody>
          </p:sp>
          <p:cxnSp>
            <p:nvCxnSpPr>
              <p:cNvPr id="101393" name="Straight Connector 28">
                <a:extLst>
                  <a:ext uri="{FF2B5EF4-FFF2-40B4-BE49-F238E27FC236}">
                    <a16:creationId xmlns:a16="http://schemas.microsoft.com/office/drawing/2014/main" id="{3E316C68-A51B-D747-A106-D81DB599B51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302625" y="4343976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01390" name="TextBox 24">
              <a:extLst>
                <a:ext uri="{FF2B5EF4-FFF2-40B4-BE49-F238E27FC236}">
                  <a16:creationId xmlns:a16="http://schemas.microsoft.com/office/drawing/2014/main" id="{4614F735-C003-0542-B5B3-70A8537459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7911" y="3072824"/>
              <a:ext cx="46198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+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  <p:sp>
          <p:nvSpPr>
            <p:cNvPr id="101391" name="TextBox 25">
              <a:extLst>
                <a:ext uri="{FF2B5EF4-FFF2-40B4-BE49-F238E27FC236}">
                  <a16:creationId xmlns:a16="http://schemas.microsoft.com/office/drawing/2014/main" id="{630ADE9F-09BD-C64E-B932-1DD69B1149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4711" y="3072824"/>
              <a:ext cx="46198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+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</p:grpSp>
      <p:grpSp>
        <p:nvGrpSpPr>
          <p:cNvPr id="101380" name="Group 46">
            <a:extLst>
              <a:ext uri="{FF2B5EF4-FFF2-40B4-BE49-F238E27FC236}">
                <a16:creationId xmlns:a16="http://schemas.microsoft.com/office/drawing/2014/main" id="{14ACAF11-41DF-F848-8BEA-FCDDB6FE0885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4495801"/>
            <a:ext cx="4348488" cy="609599"/>
            <a:chOff x="533400" y="4495800"/>
            <a:chExt cx="4347843" cy="609599"/>
          </a:xfrm>
        </p:grpSpPr>
        <p:sp>
          <p:nvSpPr>
            <p:cNvPr id="101381" name="TextBox 36">
              <a:extLst>
                <a:ext uri="{FF2B5EF4-FFF2-40B4-BE49-F238E27FC236}">
                  <a16:creationId xmlns:a16="http://schemas.microsoft.com/office/drawing/2014/main" id="{F2E09FF4-9AF0-F94B-8EB1-26658937B5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495800"/>
              <a:ext cx="222816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f (s, x</a:t>
              </a:r>
              <a:r>
                <a:rPr lang="en-US" altLang="en-US" sz="3200" b="0" i="1" baseline="-25000">
                  <a:latin typeface="Times" pitchFamily="2" charset="0"/>
                </a:rPr>
                <a:t>1,</a:t>
              </a:r>
              <a:r>
                <a:rPr lang="en-US" altLang="en-US" sz="3200" b="0" i="1">
                  <a:latin typeface="Times" pitchFamily="2" charset="0"/>
                </a:rPr>
                <a:t>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  <a:r>
                <a:rPr lang="en-US" altLang="en-US" sz="3200" b="0" i="1">
                  <a:latin typeface="Times" pitchFamily="2" charset="0"/>
                </a:rPr>
                <a:t>) =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  <p:grpSp>
          <p:nvGrpSpPr>
            <p:cNvPr id="101382" name="Group 37">
              <a:extLst>
                <a:ext uri="{FF2B5EF4-FFF2-40B4-BE49-F238E27FC236}">
                  <a16:creationId xmlns:a16="http://schemas.microsoft.com/office/drawing/2014/main" id="{60F66462-6D13-E447-B160-C71350927A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1447" y="4520624"/>
              <a:ext cx="1006858" cy="584775"/>
              <a:chOff x="5791200" y="2667000"/>
              <a:chExt cx="1006858" cy="584775"/>
            </a:xfrm>
          </p:grpSpPr>
          <p:sp>
            <p:nvSpPr>
              <p:cNvPr id="101385" name="TextBox 43">
                <a:extLst>
                  <a:ext uri="{FF2B5EF4-FFF2-40B4-BE49-F238E27FC236}">
                    <a16:creationId xmlns:a16="http://schemas.microsoft.com/office/drawing/2014/main" id="{47EC364B-9CCA-224C-A9F1-9406D96505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2667000"/>
                <a:ext cx="1006858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200" b="0" i="1">
                    <a:latin typeface="Times" pitchFamily="2" charset="0"/>
                  </a:rPr>
                  <a:t>s x</a:t>
                </a:r>
                <a:r>
                  <a:rPr lang="en-US" altLang="en-US" sz="3200" b="0" i="1" baseline="-25000">
                    <a:latin typeface="Times" pitchFamily="2" charset="0"/>
                  </a:rPr>
                  <a:t>1</a:t>
                </a:r>
                <a:r>
                  <a:rPr lang="en-US" altLang="en-US" sz="3200" b="0" i="1">
                    <a:latin typeface="Times" pitchFamily="2" charset="0"/>
                  </a:rPr>
                  <a:t> </a:t>
                </a:r>
                <a:r>
                  <a:rPr lang="en-US" altLang="en-US" sz="3200" b="0" i="1" baseline="-25000">
                    <a:latin typeface="Times" pitchFamily="2" charset="0"/>
                  </a:rPr>
                  <a:t>  </a:t>
                </a:r>
              </a:p>
            </p:txBody>
          </p:sp>
          <p:cxnSp>
            <p:nvCxnSpPr>
              <p:cNvPr id="101386" name="Straight Connector 44">
                <a:extLst>
                  <a:ext uri="{FF2B5EF4-FFF2-40B4-BE49-F238E27FC236}">
                    <a16:creationId xmlns:a16="http://schemas.microsoft.com/office/drawing/2014/main" id="{4027C53C-2EB5-3D45-9363-F5C41F3094D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7224" y="2819976"/>
                <a:ext cx="22856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01383" name="TextBox 41">
              <a:extLst>
                <a:ext uri="{FF2B5EF4-FFF2-40B4-BE49-F238E27FC236}">
                  <a16:creationId xmlns:a16="http://schemas.microsoft.com/office/drawing/2014/main" id="{E7BF046D-4586-714B-BB20-00863826B7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4800" y="4520624"/>
              <a:ext cx="76644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s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</a:p>
          </p:txBody>
        </p:sp>
        <p:sp>
          <p:nvSpPr>
            <p:cNvPr id="101384" name="TextBox 39">
              <a:extLst>
                <a:ext uri="{FF2B5EF4-FFF2-40B4-BE49-F238E27FC236}">
                  <a16:creationId xmlns:a16="http://schemas.microsoft.com/office/drawing/2014/main" id="{7162A458-A3FF-5A4B-91C5-68BB941D2B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1400" y="4520624"/>
              <a:ext cx="46191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+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>
            <a:extLst>
              <a:ext uri="{FF2B5EF4-FFF2-40B4-BE49-F238E27FC236}">
                <a16:creationId xmlns:a16="http://schemas.microsoft.com/office/drawing/2014/main" id="{78DEE2F6-338A-304E-A9F3-D97A6CF373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Circuit for 2-to-1 Multiplexer</a:t>
            </a:r>
          </a:p>
        </p:txBody>
      </p:sp>
      <p:grpSp>
        <p:nvGrpSpPr>
          <p:cNvPr id="102402" name="Group 2">
            <a:extLst>
              <a:ext uri="{FF2B5EF4-FFF2-40B4-BE49-F238E27FC236}">
                <a16:creationId xmlns:a16="http://schemas.microsoft.com/office/drawing/2014/main" id="{A27DA5F1-55FA-8543-85B7-592B23628A49}"/>
              </a:ext>
            </a:extLst>
          </p:cNvPr>
          <p:cNvGrpSpPr>
            <a:grpSpLocks/>
          </p:cNvGrpSpPr>
          <p:nvPr/>
        </p:nvGrpSpPr>
        <p:grpSpPr bwMode="auto">
          <a:xfrm>
            <a:off x="2525714" y="2047876"/>
            <a:ext cx="6105525" cy="1997075"/>
            <a:chOff x="346075" y="4143375"/>
            <a:chExt cx="6103938" cy="1997075"/>
          </a:xfrm>
        </p:grpSpPr>
        <p:sp>
          <p:nvSpPr>
            <p:cNvPr id="102411" name="Line 245">
              <a:extLst>
                <a:ext uri="{FF2B5EF4-FFF2-40B4-BE49-F238E27FC236}">
                  <a16:creationId xmlns:a16="http://schemas.microsoft.com/office/drawing/2014/main" id="{2A3EE3E1-7C7B-6243-9885-BE8EDD1E54E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50888" y="4514850"/>
              <a:ext cx="0" cy="27781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2" name="Line 246">
              <a:extLst>
                <a:ext uri="{FF2B5EF4-FFF2-40B4-BE49-F238E27FC236}">
                  <a16:creationId xmlns:a16="http://schemas.microsoft.com/office/drawing/2014/main" id="{A17B3986-9AC8-3E4A-89FB-1A09FFBE473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750888" y="4976813"/>
              <a:ext cx="0" cy="3222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3" name="Freeform 247">
              <a:extLst>
                <a:ext uri="{FF2B5EF4-FFF2-40B4-BE49-F238E27FC236}">
                  <a16:creationId xmlns:a16="http://schemas.microsoft.com/office/drawing/2014/main" id="{B949EDF8-5B59-3843-AF35-3D4CE5E0590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9125" y="4773613"/>
              <a:ext cx="258763" cy="260350"/>
            </a:xfrm>
            <a:custGeom>
              <a:avLst/>
              <a:gdLst>
                <a:gd name="T0" fmla="*/ 2147483646 w 336"/>
                <a:gd name="T1" fmla="*/ 0 h 337"/>
                <a:gd name="T2" fmla="*/ 2147483646 w 336"/>
                <a:gd name="T3" fmla="*/ 2147483646 h 337"/>
                <a:gd name="T4" fmla="*/ 0 w 336"/>
                <a:gd name="T5" fmla="*/ 2147483646 h 337"/>
                <a:gd name="T6" fmla="*/ 2147483646 w 336"/>
                <a:gd name="T7" fmla="*/ 0 h 3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6" h="337">
                  <a:moveTo>
                    <a:pt x="168" y="0"/>
                  </a:moveTo>
                  <a:lnTo>
                    <a:pt x="336" y="337"/>
                  </a:lnTo>
                  <a:lnTo>
                    <a:pt x="0" y="337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14" name="Freeform 248">
              <a:extLst>
                <a:ext uri="{FF2B5EF4-FFF2-40B4-BE49-F238E27FC236}">
                  <a16:creationId xmlns:a16="http://schemas.microsoft.com/office/drawing/2014/main" id="{D4FE2456-387F-8F4C-A7AA-9A02526CF17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6438" y="4679950"/>
              <a:ext cx="85725" cy="85725"/>
            </a:xfrm>
            <a:custGeom>
              <a:avLst/>
              <a:gdLst>
                <a:gd name="T0" fmla="*/ 0 w 109"/>
                <a:gd name="T1" fmla="*/ 2147483646 h 110"/>
                <a:gd name="T2" fmla="*/ 2147483646 w 109"/>
                <a:gd name="T3" fmla="*/ 2147483646 h 110"/>
                <a:gd name="T4" fmla="*/ 2147483646 w 109"/>
                <a:gd name="T5" fmla="*/ 2147483646 h 110"/>
                <a:gd name="T6" fmla="*/ 2147483646 w 109"/>
                <a:gd name="T7" fmla="*/ 2147483646 h 110"/>
                <a:gd name="T8" fmla="*/ 2147483646 w 109"/>
                <a:gd name="T9" fmla="*/ 2147483646 h 110"/>
                <a:gd name="T10" fmla="*/ 2147483646 w 109"/>
                <a:gd name="T11" fmla="*/ 2147483646 h 110"/>
                <a:gd name="T12" fmla="*/ 2147483646 w 109"/>
                <a:gd name="T13" fmla="*/ 2147483646 h 110"/>
                <a:gd name="T14" fmla="*/ 2147483646 w 109"/>
                <a:gd name="T15" fmla="*/ 2147483646 h 110"/>
                <a:gd name="T16" fmla="*/ 2147483646 w 109"/>
                <a:gd name="T17" fmla="*/ 2147483646 h 110"/>
                <a:gd name="T18" fmla="*/ 2147483646 w 109"/>
                <a:gd name="T19" fmla="*/ 2147483646 h 110"/>
                <a:gd name="T20" fmla="*/ 2147483646 w 109"/>
                <a:gd name="T21" fmla="*/ 2147483646 h 110"/>
                <a:gd name="T22" fmla="*/ 2147483646 w 109"/>
                <a:gd name="T23" fmla="*/ 2147483646 h 110"/>
                <a:gd name="T24" fmla="*/ 2147483646 w 109"/>
                <a:gd name="T25" fmla="*/ 2147483646 h 110"/>
                <a:gd name="T26" fmla="*/ 2147483646 w 109"/>
                <a:gd name="T27" fmla="*/ 2147483646 h 110"/>
                <a:gd name="T28" fmla="*/ 2147483646 w 109"/>
                <a:gd name="T29" fmla="*/ 2147483646 h 110"/>
                <a:gd name="T30" fmla="*/ 2147483646 w 109"/>
                <a:gd name="T31" fmla="*/ 2147483646 h 110"/>
                <a:gd name="T32" fmla="*/ 2147483646 w 109"/>
                <a:gd name="T33" fmla="*/ 2147483646 h 110"/>
                <a:gd name="T34" fmla="*/ 2147483646 w 109"/>
                <a:gd name="T35" fmla="*/ 2147483646 h 110"/>
                <a:gd name="T36" fmla="*/ 2147483646 w 109"/>
                <a:gd name="T37" fmla="*/ 2147483646 h 110"/>
                <a:gd name="T38" fmla="*/ 2147483646 w 109"/>
                <a:gd name="T39" fmla="*/ 2147483646 h 110"/>
                <a:gd name="T40" fmla="*/ 2147483646 w 109"/>
                <a:gd name="T41" fmla="*/ 2147483646 h 110"/>
                <a:gd name="T42" fmla="*/ 2147483646 w 109"/>
                <a:gd name="T43" fmla="*/ 2147483646 h 110"/>
                <a:gd name="T44" fmla="*/ 2147483646 w 109"/>
                <a:gd name="T45" fmla="*/ 2147483646 h 110"/>
                <a:gd name="T46" fmla="*/ 2147483646 w 109"/>
                <a:gd name="T47" fmla="*/ 2147483646 h 110"/>
                <a:gd name="T48" fmla="*/ 2147483646 w 109"/>
                <a:gd name="T49" fmla="*/ 2147483646 h 110"/>
                <a:gd name="T50" fmla="*/ 2147483646 w 109"/>
                <a:gd name="T51" fmla="*/ 2147483646 h 110"/>
                <a:gd name="T52" fmla="*/ 2147483646 w 109"/>
                <a:gd name="T53" fmla="*/ 2147483646 h 110"/>
                <a:gd name="T54" fmla="*/ 2147483646 w 109"/>
                <a:gd name="T55" fmla="*/ 2147483646 h 110"/>
                <a:gd name="T56" fmla="*/ 2147483646 w 109"/>
                <a:gd name="T57" fmla="*/ 2147483646 h 110"/>
                <a:gd name="T58" fmla="*/ 2147483646 w 109"/>
                <a:gd name="T59" fmla="*/ 2147483646 h 110"/>
                <a:gd name="T60" fmla="*/ 2147483646 w 109"/>
                <a:gd name="T61" fmla="*/ 2147483646 h 110"/>
                <a:gd name="T62" fmla="*/ 2147483646 w 109"/>
                <a:gd name="T63" fmla="*/ 2147483646 h 110"/>
                <a:gd name="T64" fmla="*/ 2147483646 w 109"/>
                <a:gd name="T65" fmla="*/ 0 h 110"/>
                <a:gd name="T66" fmla="*/ 2147483646 w 109"/>
                <a:gd name="T67" fmla="*/ 0 h 110"/>
                <a:gd name="T68" fmla="*/ 2147483646 w 109"/>
                <a:gd name="T69" fmla="*/ 2147483646 h 110"/>
                <a:gd name="T70" fmla="*/ 2147483646 w 109"/>
                <a:gd name="T71" fmla="*/ 2147483646 h 110"/>
                <a:gd name="T72" fmla="*/ 2147483646 w 109"/>
                <a:gd name="T73" fmla="*/ 2147483646 h 110"/>
                <a:gd name="T74" fmla="*/ 2147483646 w 109"/>
                <a:gd name="T75" fmla="*/ 2147483646 h 110"/>
                <a:gd name="T76" fmla="*/ 2147483646 w 109"/>
                <a:gd name="T77" fmla="*/ 2147483646 h 110"/>
                <a:gd name="T78" fmla="*/ 2147483646 w 109"/>
                <a:gd name="T79" fmla="*/ 2147483646 h 110"/>
                <a:gd name="T80" fmla="*/ 2147483646 w 109"/>
                <a:gd name="T81" fmla="*/ 2147483646 h 110"/>
                <a:gd name="T82" fmla="*/ 2147483646 w 109"/>
                <a:gd name="T83" fmla="*/ 2147483646 h 110"/>
                <a:gd name="T84" fmla="*/ 0 w 109"/>
                <a:gd name="T85" fmla="*/ 2147483646 h 110"/>
                <a:gd name="T86" fmla="*/ 0 w 109"/>
                <a:gd name="T87" fmla="*/ 2147483646 h 11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9" h="110">
                  <a:moveTo>
                    <a:pt x="0" y="55"/>
                  </a:moveTo>
                  <a:lnTo>
                    <a:pt x="0" y="57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1" y="68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3" y="77"/>
                  </a:lnTo>
                  <a:lnTo>
                    <a:pt x="4" y="79"/>
                  </a:lnTo>
                  <a:lnTo>
                    <a:pt x="6" y="81"/>
                  </a:lnTo>
                  <a:lnTo>
                    <a:pt x="7" y="84"/>
                  </a:lnTo>
                  <a:lnTo>
                    <a:pt x="8" y="86"/>
                  </a:lnTo>
                  <a:lnTo>
                    <a:pt x="10" y="87"/>
                  </a:lnTo>
                  <a:lnTo>
                    <a:pt x="12" y="90"/>
                  </a:lnTo>
                  <a:lnTo>
                    <a:pt x="13" y="92"/>
                  </a:lnTo>
                  <a:lnTo>
                    <a:pt x="15" y="93"/>
                  </a:lnTo>
                  <a:lnTo>
                    <a:pt x="16" y="96"/>
                  </a:lnTo>
                  <a:lnTo>
                    <a:pt x="19" y="97"/>
                  </a:lnTo>
                  <a:lnTo>
                    <a:pt x="21" y="99"/>
                  </a:lnTo>
                  <a:lnTo>
                    <a:pt x="24" y="101"/>
                  </a:lnTo>
                  <a:lnTo>
                    <a:pt x="25" y="102"/>
                  </a:lnTo>
                  <a:lnTo>
                    <a:pt x="27" y="103"/>
                  </a:lnTo>
                  <a:lnTo>
                    <a:pt x="30" y="104"/>
                  </a:lnTo>
                  <a:lnTo>
                    <a:pt x="32" y="105"/>
                  </a:lnTo>
                  <a:lnTo>
                    <a:pt x="34" y="107"/>
                  </a:lnTo>
                  <a:lnTo>
                    <a:pt x="38" y="108"/>
                  </a:lnTo>
                  <a:lnTo>
                    <a:pt x="40" y="108"/>
                  </a:lnTo>
                  <a:lnTo>
                    <a:pt x="43" y="109"/>
                  </a:lnTo>
                  <a:lnTo>
                    <a:pt x="45" y="109"/>
                  </a:lnTo>
                  <a:lnTo>
                    <a:pt x="48" y="110"/>
                  </a:lnTo>
                  <a:lnTo>
                    <a:pt x="51" y="110"/>
                  </a:lnTo>
                  <a:lnTo>
                    <a:pt x="54" y="110"/>
                  </a:lnTo>
                  <a:lnTo>
                    <a:pt x="57" y="110"/>
                  </a:lnTo>
                  <a:lnTo>
                    <a:pt x="60" y="110"/>
                  </a:lnTo>
                  <a:lnTo>
                    <a:pt x="62" y="109"/>
                  </a:lnTo>
                  <a:lnTo>
                    <a:pt x="64" y="109"/>
                  </a:lnTo>
                  <a:lnTo>
                    <a:pt x="68" y="108"/>
                  </a:lnTo>
                  <a:lnTo>
                    <a:pt x="70" y="108"/>
                  </a:lnTo>
                  <a:lnTo>
                    <a:pt x="73" y="107"/>
                  </a:lnTo>
                  <a:lnTo>
                    <a:pt x="75" y="105"/>
                  </a:lnTo>
                  <a:lnTo>
                    <a:pt x="78" y="104"/>
                  </a:lnTo>
                  <a:lnTo>
                    <a:pt x="80" y="103"/>
                  </a:lnTo>
                  <a:lnTo>
                    <a:pt x="82" y="102"/>
                  </a:lnTo>
                  <a:lnTo>
                    <a:pt x="85" y="101"/>
                  </a:lnTo>
                  <a:lnTo>
                    <a:pt x="86" y="99"/>
                  </a:lnTo>
                  <a:lnTo>
                    <a:pt x="88" y="97"/>
                  </a:lnTo>
                  <a:lnTo>
                    <a:pt x="91" y="96"/>
                  </a:lnTo>
                  <a:lnTo>
                    <a:pt x="92" y="93"/>
                  </a:lnTo>
                  <a:lnTo>
                    <a:pt x="94" y="92"/>
                  </a:lnTo>
                  <a:lnTo>
                    <a:pt x="96" y="90"/>
                  </a:lnTo>
                  <a:lnTo>
                    <a:pt x="98" y="87"/>
                  </a:lnTo>
                  <a:lnTo>
                    <a:pt x="99" y="86"/>
                  </a:lnTo>
                  <a:lnTo>
                    <a:pt x="100" y="84"/>
                  </a:lnTo>
                  <a:lnTo>
                    <a:pt x="102" y="81"/>
                  </a:lnTo>
                  <a:lnTo>
                    <a:pt x="103" y="79"/>
                  </a:lnTo>
                  <a:lnTo>
                    <a:pt x="104" y="77"/>
                  </a:lnTo>
                  <a:lnTo>
                    <a:pt x="105" y="74"/>
                  </a:lnTo>
                  <a:lnTo>
                    <a:pt x="106" y="72"/>
                  </a:lnTo>
                  <a:lnTo>
                    <a:pt x="106" y="68"/>
                  </a:lnTo>
                  <a:lnTo>
                    <a:pt x="108" y="66"/>
                  </a:lnTo>
                  <a:lnTo>
                    <a:pt x="108" y="63"/>
                  </a:lnTo>
                  <a:lnTo>
                    <a:pt x="109" y="61"/>
                  </a:lnTo>
                  <a:lnTo>
                    <a:pt x="109" y="57"/>
                  </a:lnTo>
                  <a:lnTo>
                    <a:pt x="109" y="55"/>
                  </a:lnTo>
                  <a:lnTo>
                    <a:pt x="109" y="53"/>
                  </a:lnTo>
                  <a:lnTo>
                    <a:pt x="109" y="49"/>
                  </a:lnTo>
                  <a:lnTo>
                    <a:pt x="108" y="47"/>
                  </a:lnTo>
                  <a:lnTo>
                    <a:pt x="108" y="44"/>
                  </a:lnTo>
                  <a:lnTo>
                    <a:pt x="106" y="42"/>
                  </a:lnTo>
                  <a:lnTo>
                    <a:pt x="106" y="38"/>
                  </a:lnTo>
                  <a:lnTo>
                    <a:pt x="105" y="36"/>
                  </a:lnTo>
                  <a:lnTo>
                    <a:pt x="104" y="33"/>
                  </a:lnTo>
                  <a:lnTo>
                    <a:pt x="103" y="31"/>
                  </a:lnTo>
                  <a:lnTo>
                    <a:pt x="102" y="29"/>
                  </a:lnTo>
                  <a:lnTo>
                    <a:pt x="100" y="26"/>
                  </a:lnTo>
                  <a:lnTo>
                    <a:pt x="99" y="24"/>
                  </a:lnTo>
                  <a:lnTo>
                    <a:pt x="98" y="23"/>
                  </a:lnTo>
                  <a:lnTo>
                    <a:pt x="96" y="20"/>
                  </a:lnTo>
                  <a:lnTo>
                    <a:pt x="94" y="18"/>
                  </a:lnTo>
                  <a:lnTo>
                    <a:pt x="92" y="17"/>
                  </a:lnTo>
                  <a:lnTo>
                    <a:pt x="91" y="14"/>
                  </a:lnTo>
                  <a:lnTo>
                    <a:pt x="88" y="13"/>
                  </a:lnTo>
                  <a:lnTo>
                    <a:pt x="86" y="11"/>
                  </a:lnTo>
                  <a:lnTo>
                    <a:pt x="85" y="9"/>
                  </a:lnTo>
                  <a:lnTo>
                    <a:pt x="82" y="8"/>
                  </a:lnTo>
                  <a:lnTo>
                    <a:pt x="80" y="7"/>
                  </a:lnTo>
                  <a:lnTo>
                    <a:pt x="78" y="6"/>
                  </a:lnTo>
                  <a:lnTo>
                    <a:pt x="75" y="5"/>
                  </a:lnTo>
                  <a:lnTo>
                    <a:pt x="73" y="3"/>
                  </a:lnTo>
                  <a:lnTo>
                    <a:pt x="70" y="2"/>
                  </a:lnTo>
                  <a:lnTo>
                    <a:pt x="68" y="2"/>
                  </a:lnTo>
                  <a:lnTo>
                    <a:pt x="64" y="1"/>
                  </a:lnTo>
                  <a:lnTo>
                    <a:pt x="62" y="1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1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0" y="6"/>
                  </a:lnTo>
                  <a:lnTo>
                    <a:pt x="27" y="7"/>
                  </a:lnTo>
                  <a:lnTo>
                    <a:pt x="25" y="8"/>
                  </a:lnTo>
                  <a:lnTo>
                    <a:pt x="24" y="9"/>
                  </a:lnTo>
                  <a:lnTo>
                    <a:pt x="21" y="11"/>
                  </a:lnTo>
                  <a:lnTo>
                    <a:pt x="19" y="13"/>
                  </a:lnTo>
                  <a:lnTo>
                    <a:pt x="16" y="14"/>
                  </a:lnTo>
                  <a:lnTo>
                    <a:pt x="15" y="17"/>
                  </a:lnTo>
                  <a:lnTo>
                    <a:pt x="13" y="18"/>
                  </a:lnTo>
                  <a:lnTo>
                    <a:pt x="12" y="20"/>
                  </a:lnTo>
                  <a:lnTo>
                    <a:pt x="10" y="23"/>
                  </a:lnTo>
                  <a:lnTo>
                    <a:pt x="8" y="24"/>
                  </a:lnTo>
                  <a:lnTo>
                    <a:pt x="7" y="26"/>
                  </a:lnTo>
                  <a:lnTo>
                    <a:pt x="6" y="29"/>
                  </a:lnTo>
                  <a:lnTo>
                    <a:pt x="4" y="31"/>
                  </a:lnTo>
                  <a:lnTo>
                    <a:pt x="3" y="33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1" y="42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0" y="53"/>
                  </a:lnTo>
                  <a:lnTo>
                    <a:pt x="0" y="55"/>
                  </a:lnTo>
                </a:path>
              </a:pathLst>
            </a:custGeom>
            <a:solidFill>
              <a:schemeClr val="bg1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15" name="Rectangle 249">
              <a:extLst>
                <a:ext uri="{FF2B5EF4-FFF2-40B4-BE49-F238E27FC236}">
                  <a16:creationId xmlns:a16="http://schemas.microsoft.com/office/drawing/2014/main" id="{73D4F9C5-2D95-2D4C-BABB-2B81C21D044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73438" y="4811713"/>
              <a:ext cx="12019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f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2416" name="Rectangle 250">
              <a:extLst>
                <a:ext uri="{FF2B5EF4-FFF2-40B4-BE49-F238E27FC236}">
                  <a16:creationId xmlns:a16="http://schemas.microsoft.com/office/drawing/2014/main" id="{F07F7E21-695F-2C4D-AEDC-41020BFB97A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6075" y="4143375"/>
              <a:ext cx="15384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2417" name="Rectangle 251">
              <a:extLst>
                <a:ext uri="{FF2B5EF4-FFF2-40B4-BE49-F238E27FC236}">
                  <a16:creationId xmlns:a16="http://schemas.microsoft.com/office/drawing/2014/main" id="{A9004431-90E5-4849-B459-BA7B8906804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8625" y="4230688"/>
              <a:ext cx="1270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2418" name="Rectangle 252">
              <a:extLst>
                <a:ext uri="{FF2B5EF4-FFF2-40B4-BE49-F238E27FC236}">
                  <a16:creationId xmlns:a16="http://schemas.microsoft.com/office/drawing/2014/main" id="{DE6F12A2-E19A-F94A-80A9-E22DA678BD4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6075" y="5464175"/>
              <a:ext cx="15384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2419" name="Rectangle 253">
              <a:extLst>
                <a:ext uri="{FF2B5EF4-FFF2-40B4-BE49-F238E27FC236}">
                  <a16:creationId xmlns:a16="http://schemas.microsoft.com/office/drawing/2014/main" id="{4FE467B5-DE13-F649-A2C7-A41BD626000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8625" y="5553075"/>
              <a:ext cx="1270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2</a:t>
              </a: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2420" name="Freeform 254">
              <a:extLst>
                <a:ext uri="{FF2B5EF4-FFF2-40B4-BE49-F238E27FC236}">
                  <a16:creationId xmlns:a16="http://schemas.microsoft.com/office/drawing/2014/main" id="{98FE7BE1-D19D-BA44-9E20-6882F54034C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38238" y="4529336"/>
              <a:ext cx="274637" cy="3175"/>
            </a:xfrm>
            <a:custGeom>
              <a:avLst/>
              <a:gdLst>
                <a:gd name="T0" fmla="*/ 2147483646 w 360"/>
                <a:gd name="T1" fmla="*/ 0 h 3175"/>
                <a:gd name="T2" fmla="*/ 0 w 360"/>
                <a:gd name="T3" fmla="*/ 0 h 3175"/>
                <a:gd name="T4" fmla="*/ 2147483646 w 360"/>
                <a:gd name="T5" fmla="*/ 0 h 31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0" h="3175">
                  <a:moveTo>
                    <a:pt x="360" y="0"/>
                  </a:moveTo>
                  <a:lnTo>
                    <a:pt x="0" y="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21" name="Freeform 256">
              <a:extLst>
                <a:ext uri="{FF2B5EF4-FFF2-40B4-BE49-F238E27FC236}">
                  <a16:creationId xmlns:a16="http://schemas.microsoft.com/office/drawing/2014/main" id="{ED547633-8A8D-7E47-952C-41100E4989D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38238" y="4257675"/>
              <a:ext cx="274637" cy="1588"/>
            </a:xfrm>
            <a:custGeom>
              <a:avLst/>
              <a:gdLst>
                <a:gd name="T0" fmla="*/ 2147483646 w 360"/>
                <a:gd name="T1" fmla="*/ 0 h 1588"/>
                <a:gd name="T2" fmla="*/ 0 w 360"/>
                <a:gd name="T3" fmla="*/ 0 h 1588"/>
                <a:gd name="T4" fmla="*/ 2147483646 w 360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0" h="1588">
                  <a:moveTo>
                    <a:pt x="360" y="0"/>
                  </a:moveTo>
                  <a:lnTo>
                    <a:pt x="0" y="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22" name="Line 257">
              <a:extLst>
                <a:ext uri="{FF2B5EF4-FFF2-40B4-BE49-F238E27FC236}">
                  <a16:creationId xmlns:a16="http://schemas.microsoft.com/office/drawing/2014/main" id="{62E93ED4-3E1C-9144-B1C2-16F9689B491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138238" y="4257675"/>
              <a:ext cx="274637" cy="15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23" name="Freeform 258">
              <a:extLst>
                <a:ext uri="{FF2B5EF4-FFF2-40B4-BE49-F238E27FC236}">
                  <a16:creationId xmlns:a16="http://schemas.microsoft.com/office/drawing/2014/main" id="{37AA29A0-0142-6544-A23A-E5142695C88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31838" y="5291138"/>
              <a:ext cx="34925" cy="38100"/>
            </a:xfrm>
            <a:custGeom>
              <a:avLst/>
              <a:gdLst>
                <a:gd name="T0" fmla="*/ 2147483646 w 48"/>
                <a:gd name="T1" fmla="*/ 0 h 48"/>
                <a:gd name="T2" fmla="*/ 2147483646 w 48"/>
                <a:gd name="T3" fmla="*/ 0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0 w 48"/>
                <a:gd name="T21" fmla="*/ 2147483646 h 48"/>
                <a:gd name="T22" fmla="*/ 0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2147483646 h 48"/>
                <a:gd name="T42" fmla="*/ 2147483646 w 48"/>
                <a:gd name="T43" fmla="*/ 2147483646 h 48"/>
                <a:gd name="T44" fmla="*/ 2147483646 w 48"/>
                <a:gd name="T45" fmla="*/ 2147483646 h 48"/>
                <a:gd name="T46" fmla="*/ 2147483646 w 48"/>
                <a:gd name="T47" fmla="*/ 2147483646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2147483646 w 48"/>
                <a:gd name="T65" fmla="*/ 2147483646 h 48"/>
                <a:gd name="T66" fmla="*/ 2147483646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0 h 48"/>
                <a:gd name="T86" fmla="*/ 2147483646 w 48"/>
                <a:gd name="T87" fmla="*/ 0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8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7" y="40"/>
                  </a:lnTo>
                  <a:lnTo>
                    <a:pt x="8" y="42"/>
                  </a:lnTo>
                  <a:lnTo>
                    <a:pt x="10" y="43"/>
                  </a:lnTo>
                  <a:lnTo>
                    <a:pt x="11" y="44"/>
                  </a:lnTo>
                  <a:lnTo>
                    <a:pt x="12" y="44"/>
                  </a:lnTo>
                  <a:lnTo>
                    <a:pt x="13" y="45"/>
                  </a:lnTo>
                  <a:lnTo>
                    <a:pt x="14" y="45"/>
                  </a:lnTo>
                  <a:lnTo>
                    <a:pt x="16" y="46"/>
                  </a:lnTo>
                  <a:lnTo>
                    <a:pt x="17" y="46"/>
                  </a:lnTo>
                  <a:lnTo>
                    <a:pt x="18" y="46"/>
                  </a:lnTo>
                  <a:lnTo>
                    <a:pt x="19" y="48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29" y="48"/>
                  </a:lnTo>
                  <a:lnTo>
                    <a:pt x="30" y="46"/>
                  </a:lnTo>
                  <a:lnTo>
                    <a:pt x="31" y="46"/>
                  </a:lnTo>
                  <a:lnTo>
                    <a:pt x="32" y="46"/>
                  </a:lnTo>
                  <a:lnTo>
                    <a:pt x="34" y="46"/>
                  </a:lnTo>
                  <a:lnTo>
                    <a:pt x="35" y="45"/>
                  </a:lnTo>
                  <a:lnTo>
                    <a:pt x="36" y="45"/>
                  </a:lnTo>
                  <a:lnTo>
                    <a:pt x="37" y="44"/>
                  </a:lnTo>
                  <a:lnTo>
                    <a:pt x="38" y="44"/>
                  </a:lnTo>
                  <a:lnTo>
                    <a:pt x="38" y="43"/>
                  </a:lnTo>
                  <a:lnTo>
                    <a:pt x="40" y="43"/>
                  </a:lnTo>
                  <a:lnTo>
                    <a:pt x="41" y="42"/>
                  </a:lnTo>
                  <a:lnTo>
                    <a:pt x="41" y="40"/>
                  </a:lnTo>
                  <a:lnTo>
                    <a:pt x="42" y="40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6" y="34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8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4" y="12"/>
                  </a:lnTo>
                  <a:lnTo>
                    <a:pt x="44" y="10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2" y="8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0" y="6"/>
                  </a:lnTo>
                  <a:lnTo>
                    <a:pt x="38" y="4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5" y="2"/>
                  </a:lnTo>
                  <a:lnTo>
                    <a:pt x="34" y="2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1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24" name="Line 259">
              <a:extLst>
                <a:ext uri="{FF2B5EF4-FFF2-40B4-BE49-F238E27FC236}">
                  <a16:creationId xmlns:a16="http://schemas.microsoft.com/office/drawing/2014/main" id="{01EBFD4E-88F1-C94B-90E1-643177FF7AA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192338" y="4792663"/>
              <a:ext cx="274637" cy="15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25" name="Line 260">
              <a:extLst>
                <a:ext uri="{FF2B5EF4-FFF2-40B4-BE49-F238E27FC236}">
                  <a16:creationId xmlns:a16="http://schemas.microsoft.com/office/drawing/2014/main" id="{71846789-E747-1A4B-9CF3-9812E1CEB9C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192338" y="5051425"/>
              <a:ext cx="274637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26" name="Line 261">
              <a:extLst>
                <a:ext uri="{FF2B5EF4-FFF2-40B4-BE49-F238E27FC236}">
                  <a16:creationId xmlns:a16="http://schemas.microsoft.com/office/drawing/2014/main" id="{4CB63757-FDD9-464B-9604-755145F546A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2986088" y="4921250"/>
              <a:ext cx="13970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27" name="Freeform 262">
              <a:extLst>
                <a:ext uri="{FF2B5EF4-FFF2-40B4-BE49-F238E27FC236}">
                  <a16:creationId xmlns:a16="http://schemas.microsoft.com/office/drawing/2014/main" id="{B57C4CE2-D895-C048-9FD6-E19DBC056C4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12938" y="5440363"/>
              <a:ext cx="147637" cy="1587"/>
            </a:xfrm>
            <a:custGeom>
              <a:avLst/>
              <a:gdLst>
                <a:gd name="T0" fmla="*/ 2147483646 w 192"/>
                <a:gd name="T1" fmla="*/ 0 h 1587"/>
                <a:gd name="T2" fmla="*/ 0 w 192"/>
                <a:gd name="T3" fmla="*/ 0 h 1587"/>
                <a:gd name="T4" fmla="*/ 2147483646 w 192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2" h="1587">
                  <a:moveTo>
                    <a:pt x="192" y="0"/>
                  </a:moveTo>
                  <a:lnTo>
                    <a:pt x="0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28" name="Line 263">
              <a:extLst>
                <a:ext uri="{FF2B5EF4-FFF2-40B4-BE49-F238E27FC236}">
                  <a16:creationId xmlns:a16="http://schemas.microsoft.com/office/drawing/2014/main" id="{37D835BA-FA1D-744A-A149-36395A5190F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912938" y="5440363"/>
              <a:ext cx="147637" cy="15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29" name="Freeform 264">
              <a:extLst>
                <a:ext uri="{FF2B5EF4-FFF2-40B4-BE49-F238E27FC236}">
                  <a16:creationId xmlns:a16="http://schemas.microsoft.com/office/drawing/2014/main" id="{DEBF0C8C-5C2A-5244-A6C0-4F71163303A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60575" y="4386263"/>
              <a:ext cx="131763" cy="406400"/>
            </a:xfrm>
            <a:custGeom>
              <a:avLst/>
              <a:gdLst>
                <a:gd name="T0" fmla="*/ 2147483646 w 168"/>
                <a:gd name="T1" fmla="*/ 2147483646 h 528"/>
                <a:gd name="T2" fmla="*/ 2147483646 w 168"/>
                <a:gd name="T3" fmla="*/ 0 h 528"/>
                <a:gd name="T4" fmla="*/ 0 w 168"/>
                <a:gd name="T5" fmla="*/ 0 h 5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" h="528">
                  <a:moveTo>
                    <a:pt x="168" y="528"/>
                  </a:moveTo>
                  <a:lnTo>
                    <a:pt x="168" y="0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30" name="Freeform 265">
              <a:extLst>
                <a:ext uri="{FF2B5EF4-FFF2-40B4-BE49-F238E27FC236}">
                  <a16:creationId xmlns:a16="http://schemas.microsoft.com/office/drawing/2014/main" id="{E99695B6-26B4-2843-B4BD-2738A529572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60575" y="5051425"/>
              <a:ext cx="131763" cy="388938"/>
            </a:xfrm>
            <a:custGeom>
              <a:avLst/>
              <a:gdLst>
                <a:gd name="T0" fmla="*/ 2147483646 w 168"/>
                <a:gd name="T1" fmla="*/ 0 h 504"/>
                <a:gd name="T2" fmla="*/ 2147483646 w 168"/>
                <a:gd name="T3" fmla="*/ 2147483646 h 504"/>
                <a:gd name="T4" fmla="*/ 0 w 168"/>
                <a:gd name="T5" fmla="*/ 2147483646 h 5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" h="504">
                  <a:moveTo>
                    <a:pt x="168" y="0"/>
                  </a:moveTo>
                  <a:lnTo>
                    <a:pt x="168" y="504"/>
                  </a:lnTo>
                  <a:lnTo>
                    <a:pt x="0" y="504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31" name="Line 266">
              <a:extLst>
                <a:ext uri="{FF2B5EF4-FFF2-40B4-BE49-F238E27FC236}">
                  <a16:creationId xmlns:a16="http://schemas.microsoft.com/office/drawing/2014/main" id="{092F78BA-1089-D941-85BE-F7C2AD62931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114675" y="4921250"/>
              <a:ext cx="128588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32" name="Line 267">
              <a:extLst>
                <a:ext uri="{FF2B5EF4-FFF2-40B4-BE49-F238E27FC236}">
                  <a16:creationId xmlns:a16="http://schemas.microsoft.com/office/drawing/2014/main" id="{86176034-88E2-A449-A639-5D8800466DF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50888" y="4524375"/>
              <a:ext cx="38735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33" name="Line 268">
              <a:extLst>
                <a:ext uri="{FF2B5EF4-FFF2-40B4-BE49-F238E27FC236}">
                  <a16:creationId xmlns:a16="http://schemas.microsoft.com/office/drawing/2014/main" id="{1C7F14EB-E846-1B4E-B5CF-729EB39327F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00075" y="4257675"/>
              <a:ext cx="538163" cy="15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34" name="Rectangle 269">
              <a:extLst>
                <a:ext uri="{FF2B5EF4-FFF2-40B4-BE49-F238E27FC236}">
                  <a16:creationId xmlns:a16="http://schemas.microsoft.com/office/drawing/2014/main" id="{3769FA75-ABFD-5B45-B68B-7A3D4C7BB50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5763" y="5202238"/>
              <a:ext cx="1301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2435" name="Line 270">
              <a:extLst>
                <a:ext uri="{FF2B5EF4-FFF2-40B4-BE49-F238E27FC236}">
                  <a16:creationId xmlns:a16="http://schemas.microsoft.com/office/drawing/2014/main" id="{AF074063-74F6-A04C-8BA3-44625D0B38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425" y="5310188"/>
              <a:ext cx="7985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36" name="Line 271">
              <a:extLst>
                <a:ext uri="{FF2B5EF4-FFF2-40B4-BE49-F238E27FC236}">
                  <a16:creationId xmlns:a16="http://schemas.microsoft.com/office/drawing/2014/main" id="{51393268-79F1-AC45-B81C-704433CDD3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8488" y="5580063"/>
              <a:ext cx="8001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37" name="Line 272">
              <a:extLst>
                <a:ext uri="{FF2B5EF4-FFF2-40B4-BE49-F238E27FC236}">
                  <a16:creationId xmlns:a16="http://schemas.microsoft.com/office/drawing/2014/main" id="{FE852486-F231-F54B-98DB-805DBC8589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38338" y="4386263"/>
              <a:ext cx="12223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2438" name="Group 273">
              <a:extLst>
                <a:ext uri="{FF2B5EF4-FFF2-40B4-BE49-F238E27FC236}">
                  <a16:creationId xmlns:a16="http://schemas.microsoft.com/office/drawing/2014/main" id="{F0434318-7889-C344-8800-728BE98996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0813" y="4162425"/>
              <a:ext cx="517525" cy="442913"/>
              <a:chOff x="3435" y="821"/>
              <a:chExt cx="421" cy="354"/>
            </a:xfrm>
          </p:grpSpPr>
          <p:sp>
            <p:nvSpPr>
              <p:cNvPr id="102466" name="Line 274">
                <a:extLst>
                  <a:ext uri="{FF2B5EF4-FFF2-40B4-BE49-F238E27FC236}">
                    <a16:creationId xmlns:a16="http://schemas.microsoft.com/office/drawing/2014/main" id="{55FA9D5D-8BBA-014B-9E46-326E4919F2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67" name="Line 275">
                <a:extLst>
                  <a:ext uri="{FF2B5EF4-FFF2-40B4-BE49-F238E27FC236}">
                    <a16:creationId xmlns:a16="http://schemas.microsoft.com/office/drawing/2014/main" id="{6372C1FB-F233-1042-8093-1F357983E8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4"/>
                <a:ext cx="0" cy="351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68" name="Arc 276">
                <a:extLst>
                  <a:ext uri="{FF2B5EF4-FFF2-40B4-BE49-F238E27FC236}">
                    <a16:creationId xmlns:a16="http://schemas.microsoft.com/office/drawing/2014/main" id="{EAB8E25C-6003-8745-B169-591A66ADA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69" name="Arc 277">
                <a:extLst>
                  <a:ext uri="{FF2B5EF4-FFF2-40B4-BE49-F238E27FC236}">
                    <a16:creationId xmlns:a16="http://schemas.microsoft.com/office/drawing/2014/main" id="{AA5D607F-F9CA-6840-BD9D-E53A4A019609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70" name="Line 278">
                <a:extLst>
                  <a:ext uri="{FF2B5EF4-FFF2-40B4-BE49-F238E27FC236}">
                    <a16:creationId xmlns:a16="http://schemas.microsoft.com/office/drawing/2014/main" id="{9A56E81F-7270-CA49-99A8-5108859BBD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2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2439" name="Group 279">
              <a:extLst>
                <a:ext uri="{FF2B5EF4-FFF2-40B4-BE49-F238E27FC236}">
                  <a16:creationId xmlns:a16="http://schemas.microsoft.com/office/drawing/2014/main" id="{447BA9F5-6AD4-B04F-8FF2-B9156D242F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238" y="5218113"/>
              <a:ext cx="520700" cy="442912"/>
              <a:chOff x="3435" y="821"/>
              <a:chExt cx="421" cy="354"/>
            </a:xfrm>
          </p:grpSpPr>
          <p:sp>
            <p:nvSpPr>
              <p:cNvPr id="102461" name="Line 280">
                <a:extLst>
                  <a:ext uri="{FF2B5EF4-FFF2-40B4-BE49-F238E27FC236}">
                    <a16:creationId xmlns:a16="http://schemas.microsoft.com/office/drawing/2014/main" id="{9352BA09-ADB5-9C42-8E79-D75C06C8A5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62" name="Line 281">
                <a:extLst>
                  <a:ext uri="{FF2B5EF4-FFF2-40B4-BE49-F238E27FC236}">
                    <a16:creationId xmlns:a16="http://schemas.microsoft.com/office/drawing/2014/main" id="{BA7B26C6-FE7A-5D48-A848-1943DB1DB9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4"/>
                <a:ext cx="0" cy="351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63" name="Arc 282">
                <a:extLst>
                  <a:ext uri="{FF2B5EF4-FFF2-40B4-BE49-F238E27FC236}">
                    <a16:creationId xmlns:a16="http://schemas.microsoft.com/office/drawing/2014/main" id="{0CAC6FC2-E7E3-9C4A-8DFA-E6956A837D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64" name="Arc 283">
                <a:extLst>
                  <a:ext uri="{FF2B5EF4-FFF2-40B4-BE49-F238E27FC236}">
                    <a16:creationId xmlns:a16="http://schemas.microsoft.com/office/drawing/2014/main" id="{518B6767-CC94-1949-B180-781E86AAADB9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65" name="Line 284">
                <a:extLst>
                  <a:ext uri="{FF2B5EF4-FFF2-40B4-BE49-F238E27FC236}">
                    <a16:creationId xmlns:a16="http://schemas.microsoft.com/office/drawing/2014/main" id="{24DEF5CA-7E7B-D244-8154-A44C71A3AD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2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2440" name="Group 285">
              <a:extLst>
                <a:ext uri="{FF2B5EF4-FFF2-40B4-BE49-F238E27FC236}">
                  <a16:creationId xmlns:a16="http://schemas.microsoft.com/office/drawing/2014/main" id="{D99C7BEF-86B1-AB42-AD5D-42E9C7996A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20938" y="4691063"/>
              <a:ext cx="565150" cy="463550"/>
              <a:chOff x="3108" y="782"/>
              <a:chExt cx="436" cy="345"/>
            </a:xfrm>
          </p:grpSpPr>
          <p:sp>
            <p:nvSpPr>
              <p:cNvPr id="102457" name="Freeform 286">
                <a:extLst>
                  <a:ext uri="{FF2B5EF4-FFF2-40B4-BE49-F238E27FC236}">
                    <a16:creationId xmlns:a16="http://schemas.microsoft.com/office/drawing/2014/main" id="{E97847A3-D5FF-8643-8605-4A227C6DA58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14" y="782"/>
                <a:ext cx="430" cy="172"/>
              </a:xfrm>
              <a:custGeom>
                <a:avLst/>
                <a:gdLst>
                  <a:gd name="T0" fmla="*/ 1 w 717"/>
                  <a:gd name="T1" fmla="*/ 1 h 286"/>
                  <a:gd name="T2" fmla="*/ 1 w 717"/>
                  <a:gd name="T3" fmla="*/ 1 h 286"/>
                  <a:gd name="T4" fmla="*/ 1 w 717"/>
                  <a:gd name="T5" fmla="*/ 1 h 286"/>
                  <a:gd name="T6" fmla="*/ 1 w 717"/>
                  <a:gd name="T7" fmla="*/ 1 h 286"/>
                  <a:gd name="T8" fmla="*/ 1 w 717"/>
                  <a:gd name="T9" fmla="*/ 1 h 286"/>
                  <a:gd name="T10" fmla="*/ 1 w 717"/>
                  <a:gd name="T11" fmla="*/ 1 h 286"/>
                  <a:gd name="T12" fmla="*/ 1 w 717"/>
                  <a:gd name="T13" fmla="*/ 1 h 286"/>
                  <a:gd name="T14" fmla="*/ 1 w 717"/>
                  <a:gd name="T15" fmla="*/ 1 h 286"/>
                  <a:gd name="T16" fmla="*/ 1 w 717"/>
                  <a:gd name="T17" fmla="*/ 1 h 286"/>
                  <a:gd name="T18" fmla="*/ 1 w 717"/>
                  <a:gd name="T19" fmla="*/ 1 h 286"/>
                  <a:gd name="T20" fmla="*/ 1 w 717"/>
                  <a:gd name="T21" fmla="*/ 1 h 286"/>
                  <a:gd name="T22" fmla="*/ 1 w 717"/>
                  <a:gd name="T23" fmla="*/ 1 h 286"/>
                  <a:gd name="T24" fmla="*/ 1 w 717"/>
                  <a:gd name="T25" fmla="*/ 1 h 286"/>
                  <a:gd name="T26" fmla="*/ 1 w 717"/>
                  <a:gd name="T27" fmla="*/ 1 h 286"/>
                  <a:gd name="T28" fmla="*/ 1 w 717"/>
                  <a:gd name="T29" fmla="*/ 1 h 286"/>
                  <a:gd name="T30" fmla="*/ 1 w 717"/>
                  <a:gd name="T31" fmla="*/ 1 h 286"/>
                  <a:gd name="T32" fmla="*/ 1 w 717"/>
                  <a:gd name="T33" fmla="*/ 1 h 286"/>
                  <a:gd name="T34" fmla="*/ 1 w 717"/>
                  <a:gd name="T35" fmla="*/ 1 h 286"/>
                  <a:gd name="T36" fmla="*/ 1 w 717"/>
                  <a:gd name="T37" fmla="*/ 1 h 286"/>
                  <a:gd name="T38" fmla="*/ 1 w 717"/>
                  <a:gd name="T39" fmla="*/ 1 h 286"/>
                  <a:gd name="T40" fmla="*/ 1 w 717"/>
                  <a:gd name="T41" fmla="*/ 1 h 286"/>
                  <a:gd name="T42" fmla="*/ 1 w 717"/>
                  <a:gd name="T43" fmla="*/ 1 h 286"/>
                  <a:gd name="T44" fmla="*/ 1 w 717"/>
                  <a:gd name="T45" fmla="*/ 1 h 286"/>
                  <a:gd name="T46" fmla="*/ 1 w 717"/>
                  <a:gd name="T47" fmla="*/ 1 h 286"/>
                  <a:gd name="T48" fmla="*/ 1 w 717"/>
                  <a:gd name="T49" fmla="*/ 1 h 286"/>
                  <a:gd name="T50" fmla="*/ 1 w 717"/>
                  <a:gd name="T51" fmla="*/ 1 h 286"/>
                  <a:gd name="T52" fmla="*/ 1 w 717"/>
                  <a:gd name="T53" fmla="*/ 1 h 286"/>
                  <a:gd name="T54" fmla="*/ 1 w 717"/>
                  <a:gd name="T55" fmla="*/ 1 h 286"/>
                  <a:gd name="T56" fmla="*/ 1 w 717"/>
                  <a:gd name="T57" fmla="*/ 1 h 286"/>
                  <a:gd name="T58" fmla="*/ 1 w 717"/>
                  <a:gd name="T59" fmla="*/ 1 h 286"/>
                  <a:gd name="T60" fmla="*/ 1 w 717"/>
                  <a:gd name="T61" fmla="*/ 1 h 286"/>
                  <a:gd name="T62" fmla="*/ 1 w 717"/>
                  <a:gd name="T63" fmla="*/ 1 h 286"/>
                  <a:gd name="T64" fmla="*/ 1 w 717"/>
                  <a:gd name="T65" fmla="*/ 1 h 286"/>
                  <a:gd name="T66" fmla="*/ 1 w 717"/>
                  <a:gd name="T67" fmla="*/ 1 h 286"/>
                  <a:gd name="T68" fmla="*/ 1 w 717"/>
                  <a:gd name="T69" fmla="*/ 1 h 286"/>
                  <a:gd name="T70" fmla="*/ 1 w 717"/>
                  <a:gd name="T71" fmla="*/ 1 h 286"/>
                  <a:gd name="T72" fmla="*/ 1 w 717"/>
                  <a:gd name="T73" fmla="*/ 1 h 286"/>
                  <a:gd name="T74" fmla="*/ 1 w 717"/>
                  <a:gd name="T75" fmla="*/ 1 h 286"/>
                  <a:gd name="T76" fmla="*/ 1 w 717"/>
                  <a:gd name="T77" fmla="*/ 1 h 286"/>
                  <a:gd name="T78" fmla="*/ 1 w 717"/>
                  <a:gd name="T79" fmla="*/ 1 h 286"/>
                  <a:gd name="T80" fmla="*/ 1 w 717"/>
                  <a:gd name="T81" fmla="*/ 1 h 286"/>
                  <a:gd name="T82" fmla="*/ 1 w 717"/>
                  <a:gd name="T83" fmla="*/ 1 h 286"/>
                  <a:gd name="T84" fmla="*/ 1 w 717"/>
                  <a:gd name="T85" fmla="*/ 1 h 286"/>
                  <a:gd name="T86" fmla="*/ 1 w 717"/>
                  <a:gd name="T87" fmla="*/ 1 h 286"/>
                  <a:gd name="T88" fmla="*/ 1 w 717"/>
                  <a:gd name="T89" fmla="*/ 1 h 286"/>
                  <a:gd name="T90" fmla="*/ 1 w 717"/>
                  <a:gd name="T91" fmla="*/ 1 h 286"/>
                  <a:gd name="T92" fmla="*/ 1 w 717"/>
                  <a:gd name="T93" fmla="*/ 1 h 286"/>
                  <a:gd name="T94" fmla="*/ 1 w 717"/>
                  <a:gd name="T95" fmla="*/ 1 h 286"/>
                  <a:gd name="T96" fmla="*/ 1 w 717"/>
                  <a:gd name="T97" fmla="*/ 1 h 286"/>
                  <a:gd name="T98" fmla="*/ 1 w 717"/>
                  <a:gd name="T99" fmla="*/ 1 h 286"/>
                  <a:gd name="T100" fmla="*/ 1 w 717"/>
                  <a:gd name="T101" fmla="*/ 1 h 286"/>
                  <a:gd name="T102" fmla="*/ 1 w 717"/>
                  <a:gd name="T103" fmla="*/ 1 h 286"/>
                  <a:gd name="T104" fmla="*/ 1 w 717"/>
                  <a:gd name="T105" fmla="*/ 1 h 286"/>
                  <a:gd name="T106" fmla="*/ 1 w 717"/>
                  <a:gd name="T107" fmla="*/ 1 h 286"/>
                  <a:gd name="T108" fmla="*/ 1 w 717"/>
                  <a:gd name="T109" fmla="*/ 1 h 286"/>
                  <a:gd name="T110" fmla="*/ 1 w 717"/>
                  <a:gd name="T111" fmla="*/ 1 h 286"/>
                  <a:gd name="T112" fmla="*/ 1 w 717"/>
                  <a:gd name="T113" fmla="*/ 1 h 286"/>
                  <a:gd name="T114" fmla="*/ 1 w 717"/>
                  <a:gd name="T115" fmla="*/ 1 h 286"/>
                  <a:gd name="T116" fmla="*/ 1 w 717"/>
                  <a:gd name="T117" fmla="*/ 1 h 286"/>
                  <a:gd name="T118" fmla="*/ 1 w 717"/>
                  <a:gd name="T119" fmla="*/ 1 h 286"/>
                  <a:gd name="T120" fmla="*/ 1 w 717"/>
                  <a:gd name="T121" fmla="*/ 1 h 28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17" h="286">
                    <a:moveTo>
                      <a:pt x="0" y="0"/>
                    </a:moveTo>
                    <a:lnTo>
                      <a:pt x="27" y="0"/>
                    </a:lnTo>
                    <a:lnTo>
                      <a:pt x="54" y="0"/>
                    </a:lnTo>
                    <a:lnTo>
                      <a:pt x="78" y="0"/>
                    </a:lnTo>
                    <a:lnTo>
                      <a:pt x="99" y="0"/>
                    </a:lnTo>
                    <a:lnTo>
                      <a:pt x="121" y="0"/>
                    </a:lnTo>
                    <a:lnTo>
                      <a:pt x="140" y="2"/>
                    </a:lnTo>
                    <a:lnTo>
                      <a:pt x="158" y="2"/>
                    </a:lnTo>
                    <a:lnTo>
                      <a:pt x="175" y="2"/>
                    </a:lnTo>
                    <a:lnTo>
                      <a:pt x="191" y="2"/>
                    </a:lnTo>
                    <a:lnTo>
                      <a:pt x="205" y="2"/>
                    </a:lnTo>
                    <a:lnTo>
                      <a:pt x="217" y="2"/>
                    </a:lnTo>
                    <a:lnTo>
                      <a:pt x="229" y="2"/>
                    </a:lnTo>
                    <a:lnTo>
                      <a:pt x="240" y="2"/>
                    </a:lnTo>
                    <a:lnTo>
                      <a:pt x="249" y="2"/>
                    </a:lnTo>
                    <a:lnTo>
                      <a:pt x="259" y="2"/>
                    </a:lnTo>
                    <a:lnTo>
                      <a:pt x="267" y="2"/>
                    </a:lnTo>
                    <a:lnTo>
                      <a:pt x="273" y="2"/>
                    </a:lnTo>
                    <a:lnTo>
                      <a:pt x="281" y="2"/>
                    </a:lnTo>
                    <a:lnTo>
                      <a:pt x="287" y="2"/>
                    </a:lnTo>
                    <a:lnTo>
                      <a:pt x="291" y="2"/>
                    </a:lnTo>
                    <a:lnTo>
                      <a:pt x="296" y="2"/>
                    </a:lnTo>
                    <a:lnTo>
                      <a:pt x="300" y="2"/>
                    </a:lnTo>
                    <a:lnTo>
                      <a:pt x="303" y="2"/>
                    </a:lnTo>
                    <a:lnTo>
                      <a:pt x="306" y="2"/>
                    </a:lnTo>
                    <a:lnTo>
                      <a:pt x="309" y="2"/>
                    </a:lnTo>
                    <a:lnTo>
                      <a:pt x="312" y="2"/>
                    </a:lnTo>
                    <a:lnTo>
                      <a:pt x="314" y="2"/>
                    </a:lnTo>
                    <a:lnTo>
                      <a:pt x="315" y="2"/>
                    </a:lnTo>
                    <a:lnTo>
                      <a:pt x="318" y="2"/>
                    </a:lnTo>
                    <a:lnTo>
                      <a:pt x="319" y="2"/>
                    </a:lnTo>
                    <a:lnTo>
                      <a:pt x="321" y="3"/>
                    </a:lnTo>
                    <a:lnTo>
                      <a:pt x="324" y="3"/>
                    </a:lnTo>
                    <a:lnTo>
                      <a:pt x="325" y="3"/>
                    </a:lnTo>
                    <a:lnTo>
                      <a:pt x="327" y="3"/>
                    </a:lnTo>
                    <a:lnTo>
                      <a:pt x="329" y="3"/>
                    </a:lnTo>
                    <a:lnTo>
                      <a:pt x="331" y="3"/>
                    </a:lnTo>
                    <a:lnTo>
                      <a:pt x="332" y="3"/>
                    </a:lnTo>
                    <a:lnTo>
                      <a:pt x="333" y="3"/>
                    </a:lnTo>
                    <a:lnTo>
                      <a:pt x="335" y="3"/>
                    </a:lnTo>
                    <a:lnTo>
                      <a:pt x="336" y="3"/>
                    </a:lnTo>
                    <a:lnTo>
                      <a:pt x="338" y="4"/>
                    </a:lnTo>
                    <a:lnTo>
                      <a:pt x="339" y="4"/>
                    </a:lnTo>
                    <a:lnTo>
                      <a:pt x="341" y="4"/>
                    </a:lnTo>
                    <a:lnTo>
                      <a:pt x="342" y="4"/>
                    </a:lnTo>
                    <a:lnTo>
                      <a:pt x="343" y="4"/>
                    </a:lnTo>
                    <a:lnTo>
                      <a:pt x="344" y="4"/>
                    </a:lnTo>
                    <a:lnTo>
                      <a:pt x="345" y="4"/>
                    </a:lnTo>
                    <a:lnTo>
                      <a:pt x="347" y="4"/>
                    </a:lnTo>
                    <a:lnTo>
                      <a:pt x="348" y="4"/>
                    </a:lnTo>
                    <a:lnTo>
                      <a:pt x="349" y="4"/>
                    </a:lnTo>
                    <a:lnTo>
                      <a:pt x="350" y="5"/>
                    </a:lnTo>
                    <a:lnTo>
                      <a:pt x="351" y="5"/>
                    </a:lnTo>
                    <a:lnTo>
                      <a:pt x="353" y="5"/>
                    </a:lnTo>
                    <a:lnTo>
                      <a:pt x="354" y="5"/>
                    </a:lnTo>
                    <a:lnTo>
                      <a:pt x="355" y="5"/>
                    </a:lnTo>
                    <a:lnTo>
                      <a:pt x="356" y="5"/>
                    </a:lnTo>
                    <a:lnTo>
                      <a:pt x="357" y="5"/>
                    </a:lnTo>
                    <a:lnTo>
                      <a:pt x="360" y="6"/>
                    </a:lnTo>
                    <a:lnTo>
                      <a:pt x="361" y="6"/>
                    </a:lnTo>
                    <a:lnTo>
                      <a:pt x="362" y="6"/>
                    </a:lnTo>
                    <a:lnTo>
                      <a:pt x="365" y="6"/>
                    </a:lnTo>
                    <a:lnTo>
                      <a:pt x="366" y="6"/>
                    </a:lnTo>
                    <a:lnTo>
                      <a:pt x="368" y="8"/>
                    </a:lnTo>
                    <a:lnTo>
                      <a:pt x="369" y="8"/>
                    </a:lnTo>
                    <a:lnTo>
                      <a:pt x="372" y="8"/>
                    </a:lnTo>
                    <a:lnTo>
                      <a:pt x="373" y="8"/>
                    </a:lnTo>
                    <a:lnTo>
                      <a:pt x="374" y="8"/>
                    </a:lnTo>
                    <a:lnTo>
                      <a:pt x="377" y="9"/>
                    </a:lnTo>
                    <a:lnTo>
                      <a:pt x="378" y="9"/>
                    </a:lnTo>
                    <a:lnTo>
                      <a:pt x="379" y="9"/>
                    </a:lnTo>
                    <a:lnTo>
                      <a:pt x="380" y="9"/>
                    </a:lnTo>
                    <a:lnTo>
                      <a:pt x="381" y="9"/>
                    </a:lnTo>
                    <a:lnTo>
                      <a:pt x="383" y="9"/>
                    </a:lnTo>
                    <a:lnTo>
                      <a:pt x="384" y="10"/>
                    </a:lnTo>
                    <a:lnTo>
                      <a:pt x="385" y="10"/>
                    </a:lnTo>
                    <a:lnTo>
                      <a:pt x="386" y="10"/>
                    </a:lnTo>
                    <a:lnTo>
                      <a:pt x="387" y="10"/>
                    </a:lnTo>
                    <a:lnTo>
                      <a:pt x="389" y="11"/>
                    </a:lnTo>
                    <a:lnTo>
                      <a:pt x="390" y="11"/>
                    </a:lnTo>
                    <a:lnTo>
                      <a:pt x="391" y="11"/>
                    </a:lnTo>
                    <a:lnTo>
                      <a:pt x="392" y="11"/>
                    </a:lnTo>
                    <a:lnTo>
                      <a:pt x="393" y="12"/>
                    </a:lnTo>
                    <a:lnTo>
                      <a:pt x="395" y="12"/>
                    </a:lnTo>
                    <a:lnTo>
                      <a:pt x="396" y="12"/>
                    </a:lnTo>
                    <a:lnTo>
                      <a:pt x="397" y="14"/>
                    </a:lnTo>
                    <a:lnTo>
                      <a:pt x="398" y="14"/>
                    </a:lnTo>
                    <a:lnTo>
                      <a:pt x="399" y="14"/>
                    </a:lnTo>
                    <a:lnTo>
                      <a:pt x="402" y="15"/>
                    </a:lnTo>
                    <a:lnTo>
                      <a:pt x="403" y="15"/>
                    </a:lnTo>
                    <a:lnTo>
                      <a:pt x="405" y="16"/>
                    </a:lnTo>
                    <a:lnTo>
                      <a:pt x="407" y="16"/>
                    </a:lnTo>
                    <a:lnTo>
                      <a:pt x="409" y="17"/>
                    </a:lnTo>
                    <a:lnTo>
                      <a:pt x="411" y="17"/>
                    </a:lnTo>
                    <a:lnTo>
                      <a:pt x="414" y="18"/>
                    </a:lnTo>
                    <a:lnTo>
                      <a:pt x="415" y="18"/>
                    </a:lnTo>
                    <a:lnTo>
                      <a:pt x="417" y="20"/>
                    </a:lnTo>
                    <a:lnTo>
                      <a:pt x="420" y="20"/>
                    </a:lnTo>
                    <a:lnTo>
                      <a:pt x="421" y="21"/>
                    </a:lnTo>
                    <a:lnTo>
                      <a:pt x="422" y="21"/>
                    </a:lnTo>
                    <a:lnTo>
                      <a:pt x="425" y="22"/>
                    </a:lnTo>
                    <a:lnTo>
                      <a:pt x="426" y="22"/>
                    </a:lnTo>
                    <a:lnTo>
                      <a:pt x="427" y="22"/>
                    </a:lnTo>
                    <a:lnTo>
                      <a:pt x="428" y="23"/>
                    </a:lnTo>
                    <a:lnTo>
                      <a:pt x="429" y="23"/>
                    </a:lnTo>
                    <a:lnTo>
                      <a:pt x="431" y="23"/>
                    </a:lnTo>
                    <a:lnTo>
                      <a:pt x="432" y="24"/>
                    </a:lnTo>
                    <a:lnTo>
                      <a:pt x="433" y="24"/>
                    </a:lnTo>
                    <a:lnTo>
                      <a:pt x="434" y="24"/>
                    </a:lnTo>
                    <a:lnTo>
                      <a:pt x="435" y="26"/>
                    </a:lnTo>
                    <a:lnTo>
                      <a:pt x="437" y="27"/>
                    </a:lnTo>
                    <a:lnTo>
                      <a:pt x="438" y="27"/>
                    </a:lnTo>
                    <a:lnTo>
                      <a:pt x="439" y="27"/>
                    </a:lnTo>
                    <a:lnTo>
                      <a:pt x="440" y="28"/>
                    </a:lnTo>
                    <a:lnTo>
                      <a:pt x="441" y="28"/>
                    </a:lnTo>
                    <a:lnTo>
                      <a:pt x="443" y="29"/>
                    </a:lnTo>
                    <a:lnTo>
                      <a:pt x="444" y="29"/>
                    </a:lnTo>
                    <a:lnTo>
                      <a:pt x="445" y="30"/>
                    </a:lnTo>
                    <a:lnTo>
                      <a:pt x="446" y="30"/>
                    </a:lnTo>
                    <a:lnTo>
                      <a:pt x="447" y="32"/>
                    </a:lnTo>
                    <a:lnTo>
                      <a:pt x="450" y="32"/>
                    </a:lnTo>
                    <a:lnTo>
                      <a:pt x="451" y="33"/>
                    </a:lnTo>
                    <a:lnTo>
                      <a:pt x="452" y="34"/>
                    </a:lnTo>
                    <a:lnTo>
                      <a:pt x="455" y="34"/>
                    </a:lnTo>
                    <a:lnTo>
                      <a:pt x="456" y="35"/>
                    </a:lnTo>
                    <a:lnTo>
                      <a:pt x="458" y="36"/>
                    </a:lnTo>
                    <a:lnTo>
                      <a:pt x="459" y="38"/>
                    </a:lnTo>
                    <a:lnTo>
                      <a:pt x="462" y="39"/>
                    </a:lnTo>
                    <a:lnTo>
                      <a:pt x="463" y="39"/>
                    </a:lnTo>
                    <a:lnTo>
                      <a:pt x="464" y="40"/>
                    </a:lnTo>
                    <a:lnTo>
                      <a:pt x="467" y="40"/>
                    </a:lnTo>
                    <a:lnTo>
                      <a:pt x="468" y="41"/>
                    </a:lnTo>
                    <a:lnTo>
                      <a:pt x="469" y="41"/>
                    </a:lnTo>
                    <a:lnTo>
                      <a:pt x="470" y="42"/>
                    </a:lnTo>
                    <a:lnTo>
                      <a:pt x="471" y="42"/>
                    </a:lnTo>
                    <a:lnTo>
                      <a:pt x="473" y="44"/>
                    </a:lnTo>
                    <a:lnTo>
                      <a:pt x="474" y="45"/>
                    </a:lnTo>
                    <a:lnTo>
                      <a:pt x="475" y="45"/>
                    </a:lnTo>
                    <a:lnTo>
                      <a:pt x="476" y="46"/>
                    </a:lnTo>
                    <a:lnTo>
                      <a:pt x="477" y="46"/>
                    </a:lnTo>
                    <a:lnTo>
                      <a:pt x="479" y="47"/>
                    </a:lnTo>
                    <a:lnTo>
                      <a:pt x="480" y="47"/>
                    </a:lnTo>
                    <a:lnTo>
                      <a:pt x="481" y="48"/>
                    </a:lnTo>
                    <a:lnTo>
                      <a:pt x="482" y="48"/>
                    </a:lnTo>
                    <a:lnTo>
                      <a:pt x="483" y="50"/>
                    </a:lnTo>
                    <a:lnTo>
                      <a:pt x="485" y="50"/>
                    </a:lnTo>
                    <a:lnTo>
                      <a:pt x="486" y="51"/>
                    </a:lnTo>
                    <a:lnTo>
                      <a:pt x="487" y="52"/>
                    </a:lnTo>
                    <a:lnTo>
                      <a:pt x="488" y="52"/>
                    </a:lnTo>
                    <a:lnTo>
                      <a:pt x="489" y="53"/>
                    </a:lnTo>
                    <a:lnTo>
                      <a:pt x="491" y="53"/>
                    </a:lnTo>
                    <a:lnTo>
                      <a:pt x="493" y="54"/>
                    </a:lnTo>
                    <a:lnTo>
                      <a:pt x="494" y="56"/>
                    </a:lnTo>
                    <a:lnTo>
                      <a:pt x="495" y="57"/>
                    </a:lnTo>
                    <a:lnTo>
                      <a:pt x="498" y="57"/>
                    </a:lnTo>
                    <a:lnTo>
                      <a:pt x="499" y="58"/>
                    </a:lnTo>
                    <a:lnTo>
                      <a:pt x="500" y="59"/>
                    </a:lnTo>
                    <a:lnTo>
                      <a:pt x="503" y="60"/>
                    </a:lnTo>
                    <a:lnTo>
                      <a:pt x="504" y="60"/>
                    </a:lnTo>
                    <a:lnTo>
                      <a:pt x="505" y="62"/>
                    </a:lnTo>
                    <a:lnTo>
                      <a:pt x="506" y="62"/>
                    </a:lnTo>
                    <a:lnTo>
                      <a:pt x="507" y="63"/>
                    </a:lnTo>
                    <a:lnTo>
                      <a:pt x="509" y="63"/>
                    </a:lnTo>
                    <a:lnTo>
                      <a:pt x="509" y="64"/>
                    </a:lnTo>
                    <a:lnTo>
                      <a:pt x="510" y="64"/>
                    </a:lnTo>
                    <a:lnTo>
                      <a:pt x="511" y="65"/>
                    </a:lnTo>
                    <a:lnTo>
                      <a:pt x="512" y="65"/>
                    </a:lnTo>
                    <a:lnTo>
                      <a:pt x="512" y="66"/>
                    </a:lnTo>
                    <a:lnTo>
                      <a:pt x="513" y="66"/>
                    </a:lnTo>
                    <a:lnTo>
                      <a:pt x="515" y="66"/>
                    </a:lnTo>
                    <a:lnTo>
                      <a:pt x="515" y="68"/>
                    </a:lnTo>
                    <a:lnTo>
                      <a:pt x="516" y="68"/>
                    </a:lnTo>
                    <a:lnTo>
                      <a:pt x="517" y="69"/>
                    </a:lnTo>
                    <a:lnTo>
                      <a:pt x="518" y="69"/>
                    </a:lnTo>
                    <a:lnTo>
                      <a:pt x="519" y="70"/>
                    </a:lnTo>
                    <a:lnTo>
                      <a:pt x="521" y="71"/>
                    </a:lnTo>
                    <a:lnTo>
                      <a:pt x="522" y="71"/>
                    </a:lnTo>
                    <a:lnTo>
                      <a:pt x="523" y="72"/>
                    </a:lnTo>
                    <a:lnTo>
                      <a:pt x="524" y="72"/>
                    </a:lnTo>
                    <a:lnTo>
                      <a:pt x="524" y="74"/>
                    </a:lnTo>
                    <a:lnTo>
                      <a:pt x="525" y="74"/>
                    </a:lnTo>
                    <a:lnTo>
                      <a:pt x="527" y="75"/>
                    </a:lnTo>
                    <a:lnTo>
                      <a:pt x="529" y="76"/>
                    </a:lnTo>
                    <a:lnTo>
                      <a:pt x="530" y="76"/>
                    </a:lnTo>
                    <a:lnTo>
                      <a:pt x="531" y="77"/>
                    </a:lnTo>
                    <a:lnTo>
                      <a:pt x="533" y="78"/>
                    </a:lnTo>
                    <a:lnTo>
                      <a:pt x="534" y="80"/>
                    </a:lnTo>
                    <a:lnTo>
                      <a:pt x="535" y="80"/>
                    </a:lnTo>
                    <a:lnTo>
                      <a:pt x="536" y="81"/>
                    </a:lnTo>
                    <a:lnTo>
                      <a:pt x="537" y="82"/>
                    </a:lnTo>
                    <a:lnTo>
                      <a:pt x="539" y="82"/>
                    </a:lnTo>
                    <a:lnTo>
                      <a:pt x="540" y="83"/>
                    </a:lnTo>
                    <a:lnTo>
                      <a:pt x="541" y="84"/>
                    </a:lnTo>
                    <a:lnTo>
                      <a:pt x="542" y="84"/>
                    </a:lnTo>
                    <a:lnTo>
                      <a:pt x="543" y="86"/>
                    </a:lnTo>
                    <a:lnTo>
                      <a:pt x="545" y="87"/>
                    </a:lnTo>
                    <a:lnTo>
                      <a:pt x="546" y="87"/>
                    </a:lnTo>
                    <a:lnTo>
                      <a:pt x="546" y="88"/>
                    </a:lnTo>
                    <a:lnTo>
                      <a:pt x="547" y="88"/>
                    </a:lnTo>
                    <a:lnTo>
                      <a:pt x="548" y="89"/>
                    </a:lnTo>
                    <a:lnTo>
                      <a:pt x="549" y="89"/>
                    </a:lnTo>
                    <a:lnTo>
                      <a:pt x="549" y="90"/>
                    </a:lnTo>
                    <a:lnTo>
                      <a:pt x="551" y="90"/>
                    </a:lnTo>
                    <a:lnTo>
                      <a:pt x="551" y="92"/>
                    </a:lnTo>
                    <a:lnTo>
                      <a:pt x="552" y="92"/>
                    </a:lnTo>
                    <a:lnTo>
                      <a:pt x="553" y="93"/>
                    </a:lnTo>
                    <a:lnTo>
                      <a:pt x="554" y="94"/>
                    </a:lnTo>
                    <a:lnTo>
                      <a:pt x="555" y="94"/>
                    </a:lnTo>
                    <a:lnTo>
                      <a:pt x="557" y="95"/>
                    </a:lnTo>
                    <a:lnTo>
                      <a:pt x="557" y="96"/>
                    </a:lnTo>
                    <a:lnTo>
                      <a:pt x="558" y="96"/>
                    </a:lnTo>
                    <a:lnTo>
                      <a:pt x="559" y="98"/>
                    </a:lnTo>
                    <a:lnTo>
                      <a:pt x="560" y="99"/>
                    </a:lnTo>
                    <a:lnTo>
                      <a:pt x="561" y="99"/>
                    </a:lnTo>
                    <a:lnTo>
                      <a:pt x="561" y="100"/>
                    </a:lnTo>
                    <a:lnTo>
                      <a:pt x="563" y="100"/>
                    </a:lnTo>
                    <a:lnTo>
                      <a:pt x="564" y="101"/>
                    </a:lnTo>
                    <a:lnTo>
                      <a:pt x="565" y="101"/>
                    </a:lnTo>
                    <a:lnTo>
                      <a:pt x="565" y="102"/>
                    </a:lnTo>
                    <a:lnTo>
                      <a:pt x="566" y="102"/>
                    </a:lnTo>
                    <a:lnTo>
                      <a:pt x="566" y="104"/>
                    </a:lnTo>
                    <a:lnTo>
                      <a:pt x="567" y="104"/>
                    </a:lnTo>
                    <a:lnTo>
                      <a:pt x="569" y="105"/>
                    </a:lnTo>
                    <a:lnTo>
                      <a:pt x="570" y="105"/>
                    </a:lnTo>
                    <a:lnTo>
                      <a:pt x="570" y="106"/>
                    </a:lnTo>
                    <a:lnTo>
                      <a:pt x="571" y="106"/>
                    </a:lnTo>
                    <a:lnTo>
                      <a:pt x="571" y="107"/>
                    </a:lnTo>
                    <a:lnTo>
                      <a:pt x="572" y="107"/>
                    </a:lnTo>
                    <a:lnTo>
                      <a:pt x="573" y="108"/>
                    </a:lnTo>
                    <a:lnTo>
                      <a:pt x="575" y="110"/>
                    </a:lnTo>
                    <a:lnTo>
                      <a:pt x="576" y="110"/>
                    </a:lnTo>
                    <a:lnTo>
                      <a:pt x="577" y="111"/>
                    </a:lnTo>
                    <a:lnTo>
                      <a:pt x="578" y="111"/>
                    </a:lnTo>
                    <a:lnTo>
                      <a:pt x="579" y="112"/>
                    </a:lnTo>
                    <a:lnTo>
                      <a:pt x="579" y="113"/>
                    </a:lnTo>
                    <a:lnTo>
                      <a:pt x="581" y="113"/>
                    </a:lnTo>
                    <a:lnTo>
                      <a:pt x="582" y="115"/>
                    </a:lnTo>
                    <a:lnTo>
                      <a:pt x="583" y="115"/>
                    </a:lnTo>
                    <a:lnTo>
                      <a:pt x="583" y="116"/>
                    </a:lnTo>
                    <a:lnTo>
                      <a:pt x="584" y="116"/>
                    </a:lnTo>
                    <a:lnTo>
                      <a:pt x="585" y="117"/>
                    </a:lnTo>
                    <a:lnTo>
                      <a:pt x="587" y="117"/>
                    </a:lnTo>
                    <a:lnTo>
                      <a:pt x="587" y="118"/>
                    </a:lnTo>
                    <a:lnTo>
                      <a:pt x="588" y="118"/>
                    </a:lnTo>
                    <a:lnTo>
                      <a:pt x="588" y="119"/>
                    </a:lnTo>
                    <a:lnTo>
                      <a:pt x="589" y="119"/>
                    </a:lnTo>
                    <a:lnTo>
                      <a:pt x="590" y="121"/>
                    </a:lnTo>
                    <a:lnTo>
                      <a:pt x="591" y="122"/>
                    </a:lnTo>
                    <a:lnTo>
                      <a:pt x="593" y="123"/>
                    </a:lnTo>
                    <a:lnTo>
                      <a:pt x="594" y="124"/>
                    </a:lnTo>
                    <a:lnTo>
                      <a:pt x="595" y="125"/>
                    </a:lnTo>
                    <a:lnTo>
                      <a:pt x="596" y="127"/>
                    </a:lnTo>
                    <a:lnTo>
                      <a:pt x="597" y="128"/>
                    </a:lnTo>
                    <a:lnTo>
                      <a:pt x="599" y="129"/>
                    </a:lnTo>
                    <a:lnTo>
                      <a:pt x="600" y="130"/>
                    </a:lnTo>
                    <a:lnTo>
                      <a:pt x="600" y="131"/>
                    </a:lnTo>
                    <a:lnTo>
                      <a:pt x="601" y="131"/>
                    </a:lnTo>
                    <a:lnTo>
                      <a:pt x="602" y="133"/>
                    </a:lnTo>
                    <a:lnTo>
                      <a:pt x="603" y="135"/>
                    </a:lnTo>
                    <a:lnTo>
                      <a:pt x="605" y="135"/>
                    </a:lnTo>
                    <a:lnTo>
                      <a:pt x="606" y="136"/>
                    </a:lnTo>
                    <a:lnTo>
                      <a:pt x="607" y="137"/>
                    </a:lnTo>
                    <a:lnTo>
                      <a:pt x="608" y="139"/>
                    </a:lnTo>
                    <a:lnTo>
                      <a:pt x="608" y="140"/>
                    </a:lnTo>
                    <a:lnTo>
                      <a:pt x="609" y="141"/>
                    </a:lnTo>
                    <a:lnTo>
                      <a:pt x="611" y="141"/>
                    </a:lnTo>
                    <a:lnTo>
                      <a:pt x="611" y="142"/>
                    </a:lnTo>
                    <a:lnTo>
                      <a:pt x="612" y="143"/>
                    </a:lnTo>
                    <a:lnTo>
                      <a:pt x="613" y="145"/>
                    </a:lnTo>
                    <a:lnTo>
                      <a:pt x="614" y="146"/>
                    </a:lnTo>
                    <a:lnTo>
                      <a:pt x="615" y="147"/>
                    </a:lnTo>
                    <a:lnTo>
                      <a:pt x="617" y="148"/>
                    </a:lnTo>
                    <a:lnTo>
                      <a:pt x="618" y="149"/>
                    </a:lnTo>
                    <a:lnTo>
                      <a:pt x="618" y="151"/>
                    </a:lnTo>
                    <a:lnTo>
                      <a:pt x="619" y="151"/>
                    </a:lnTo>
                    <a:lnTo>
                      <a:pt x="620" y="152"/>
                    </a:lnTo>
                    <a:lnTo>
                      <a:pt x="620" y="153"/>
                    </a:lnTo>
                    <a:lnTo>
                      <a:pt x="621" y="154"/>
                    </a:lnTo>
                    <a:lnTo>
                      <a:pt x="623" y="155"/>
                    </a:lnTo>
                    <a:lnTo>
                      <a:pt x="623" y="157"/>
                    </a:lnTo>
                    <a:lnTo>
                      <a:pt x="624" y="158"/>
                    </a:lnTo>
                    <a:lnTo>
                      <a:pt x="625" y="159"/>
                    </a:lnTo>
                    <a:lnTo>
                      <a:pt x="626" y="160"/>
                    </a:lnTo>
                    <a:lnTo>
                      <a:pt x="627" y="161"/>
                    </a:lnTo>
                    <a:lnTo>
                      <a:pt x="629" y="163"/>
                    </a:lnTo>
                    <a:lnTo>
                      <a:pt x="630" y="165"/>
                    </a:lnTo>
                    <a:lnTo>
                      <a:pt x="631" y="166"/>
                    </a:lnTo>
                    <a:lnTo>
                      <a:pt x="633" y="167"/>
                    </a:lnTo>
                    <a:lnTo>
                      <a:pt x="635" y="170"/>
                    </a:lnTo>
                    <a:lnTo>
                      <a:pt x="635" y="171"/>
                    </a:lnTo>
                    <a:lnTo>
                      <a:pt x="636" y="172"/>
                    </a:lnTo>
                    <a:lnTo>
                      <a:pt x="637" y="173"/>
                    </a:lnTo>
                    <a:lnTo>
                      <a:pt x="638" y="175"/>
                    </a:lnTo>
                    <a:lnTo>
                      <a:pt x="639" y="176"/>
                    </a:lnTo>
                    <a:lnTo>
                      <a:pt x="639" y="177"/>
                    </a:lnTo>
                    <a:lnTo>
                      <a:pt x="641" y="177"/>
                    </a:lnTo>
                    <a:lnTo>
                      <a:pt x="642" y="178"/>
                    </a:lnTo>
                    <a:lnTo>
                      <a:pt x="642" y="179"/>
                    </a:lnTo>
                    <a:lnTo>
                      <a:pt x="643" y="181"/>
                    </a:lnTo>
                    <a:lnTo>
                      <a:pt x="644" y="181"/>
                    </a:lnTo>
                    <a:lnTo>
                      <a:pt x="644" y="182"/>
                    </a:lnTo>
                    <a:lnTo>
                      <a:pt x="645" y="183"/>
                    </a:lnTo>
                    <a:lnTo>
                      <a:pt x="645" y="184"/>
                    </a:lnTo>
                    <a:lnTo>
                      <a:pt x="647" y="185"/>
                    </a:lnTo>
                    <a:lnTo>
                      <a:pt x="648" y="185"/>
                    </a:lnTo>
                    <a:lnTo>
                      <a:pt x="648" y="187"/>
                    </a:lnTo>
                    <a:lnTo>
                      <a:pt x="649" y="188"/>
                    </a:lnTo>
                    <a:lnTo>
                      <a:pt x="650" y="189"/>
                    </a:lnTo>
                    <a:lnTo>
                      <a:pt x="650" y="190"/>
                    </a:lnTo>
                    <a:lnTo>
                      <a:pt x="651" y="191"/>
                    </a:lnTo>
                    <a:lnTo>
                      <a:pt x="653" y="193"/>
                    </a:lnTo>
                    <a:lnTo>
                      <a:pt x="653" y="194"/>
                    </a:lnTo>
                    <a:lnTo>
                      <a:pt x="654" y="195"/>
                    </a:lnTo>
                    <a:lnTo>
                      <a:pt x="655" y="196"/>
                    </a:lnTo>
                    <a:lnTo>
                      <a:pt x="656" y="199"/>
                    </a:lnTo>
                    <a:lnTo>
                      <a:pt x="657" y="200"/>
                    </a:lnTo>
                    <a:lnTo>
                      <a:pt x="659" y="202"/>
                    </a:lnTo>
                    <a:lnTo>
                      <a:pt x="660" y="203"/>
                    </a:lnTo>
                    <a:lnTo>
                      <a:pt x="661" y="206"/>
                    </a:lnTo>
                    <a:lnTo>
                      <a:pt x="663" y="207"/>
                    </a:lnTo>
                    <a:lnTo>
                      <a:pt x="665" y="209"/>
                    </a:lnTo>
                    <a:lnTo>
                      <a:pt x="665" y="211"/>
                    </a:lnTo>
                    <a:lnTo>
                      <a:pt x="666" y="212"/>
                    </a:lnTo>
                    <a:lnTo>
                      <a:pt x="667" y="213"/>
                    </a:lnTo>
                    <a:lnTo>
                      <a:pt x="668" y="215"/>
                    </a:lnTo>
                    <a:lnTo>
                      <a:pt x="669" y="217"/>
                    </a:lnTo>
                    <a:lnTo>
                      <a:pt x="669" y="218"/>
                    </a:lnTo>
                    <a:lnTo>
                      <a:pt x="671" y="219"/>
                    </a:lnTo>
                    <a:lnTo>
                      <a:pt x="672" y="220"/>
                    </a:lnTo>
                    <a:lnTo>
                      <a:pt x="673" y="221"/>
                    </a:lnTo>
                    <a:lnTo>
                      <a:pt x="674" y="223"/>
                    </a:lnTo>
                    <a:lnTo>
                      <a:pt x="674" y="224"/>
                    </a:lnTo>
                    <a:lnTo>
                      <a:pt x="675" y="225"/>
                    </a:lnTo>
                    <a:lnTo>
                      <a:pt x="677" y="226"/>
                    </a:lnTo>
                    <a:lnTo>
                      <a:pt x="678" y="227"/>
                    </a:lnTo>
                    <a:lnTo>
                      <a:pt x="678" y="229"/>
                    </a:lnTo>
                    <a:lnTo>
                      <a:pt x="679" y="230"/>
                    </a:lnTo>
                    <a:lnTo>
                      <a:pt x="680" y="231"/>
                    </a:lnTo>
                    <a:lnTo>
                      <a:pt x="680" y="232"/>
                    </a:lnTo>
                    <a:lnTo>
                      <a:pt x="681" y="233"/>
                    </a:lnTo>
                    <a:lnTo>
                      <a:pt x="683" y="235"/>
                    </a:lnTo>
                    <a:lnTo>
                      <a:pt x="684" y="236"/>
                    </a:lnTo>
                    <a:lnTo>
                      <a:pt x="685" y="238"/>
                    </a:lnTo>
                    <a:lnTo>
                      <a:pt x="686" y="239"/>
                    </a:lnTo>
                    <a:lnTo>
                      <a:pt x="687" y="241"/>
                    </a:lnTo>
                    <a:lnTo>
                      <a:pt x="689" y="243"/>
                    </a:lnTo>
                    <a:lnTo>
                      <a:pt x="690" y="244"/>
                    </a:lnTo>
                    <a:lnTo>
                      <a:pt x="691" y="247"/>
                    </a:lnTo>
                    <a:lnTo>
                      <a:pt x="692" y="249"/>
                    </a:lnTo>
                    <a:lnTo>
                      <a:pt x="693" y="250"/>
                    </a:lnTo>
                    <a:lnTo>
                      <a:pt x="695" y="253"/>
                    </a:lnTo>
                    <a:lnTo>
                      <a:pt x="696" y="254"/>
                    </a:lnTo>
                    <a:lnTo>
                      <a:pt x="697" y="255"/>
                    </a:lnTo>
                    <a:lnTo>
                      <a:pt x="698" y="256"/>
                    </a:lnTo>
                    <a:lnTo>
                      <a:pt x="699" y="257"/>
                    </a:lnTo>
                    <a:lnTo>
                      <a:pt x="701" y="260"/>
                    </a:lnTo>
                    <a:lnTo>
                      <a:pt x="701" y="261"/>
                    </a:lnTo>
                    <a:lnTo>
                      <a:pt x="702" y="262"/>
                    </a:lnTo>
                    <a:lnTo>
                      <a:pt x="703" y="262"/>
                    </a:lnTo>
                    <a:lnTo>
                      <a:pt x="703" y="263"/>
                    </a:lnTo>
                    <a:lnTo>
                      <a:pt x="704" y="265"/>
                    </a:lnTo>
                    <a:lnTo>
                      <a:pt x="704" y="266"/>
                    </a:lnTo>
                    <a:lnTo>
                      <a:pt x="705" y="267"/>
                    </a:lnTo>
                    <a:lnTo>
                      <a:pt x="707" y="268"/>
                    </a:lnTo>
                    <a:lnTo>
                      <a:pt x="708" y="269"/>
                    </a:lnTo>
                    <a:lnTo>
                      <a:pt x="708" y="271"/>
                    </a:lnTo>
                    <a:lnTo>
                      <a:pt x="709" y="272"/>
                    </a:lnTo>
                    <a:lnTo>
                      <a:pt x="710" y="273"/>
                    </a:lnTo>
                    <a:lnTo>
                      <a:pt x="710" y="274"/>
                    </a:lnTo>
                    <a:lnTo>
                      <a:pt x="711" y="275"/>
                    </a:lnTo>
                    <a:lnTo>
                      <a:pt x="711" y="277"/>
                    </a:lnTo>
                    <a:lnTo>
                      <a:pt x="713" y="278"/>
                    </a:lnTo>
                    <a:lnTo>
                      <a:pt x="713" y="279"/>
                    </a:lnTo>
                    <a:lnTo>
                      <a:pt x="714" y="280"/>
                    </a:lnTo>
                    <a:lnTo>
                      <a:pt x="715" y="281"/>
                    </a:lnTo>
                    <a:lnTo>
                      <a:pt x="715" y="283"/>
                    </a:lnTo>
                    <a:lnTo>
                      <a:pt x="716" y="285"/>
                    </a:lnTo>
                    <a:lnTo>
                      <a:pt x="717" y="286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58" name="Freeform 287">
                <a:extLst>
                  <a:ext uri="{FF2B5EF4-FFF2-40B4-BE49-F238E27FC236}">
                    <a16:creationId xmlns:a16="http://schemas.microsoft.com/office/drawing/2014/main" id="{B8F87771-5081-5C4F-B851-E742240EE5C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14" y="954"/>
                <a:ext cx="430" cy="173"/>
              </a:xfrm>
              <a:custGeom>
                <a:avLst/>
                <a:gdLst>
                  <a:gd name="T0" fmla="*/ 1 w 717"/>
                  <a:gd name="T1" fmla="*/ 1 h 286"/>
                  <a:gd name="T2" fmla="*/ 1 w 717"/>
                  <a:gd name="T3" fmla="*/ 1 h 286"/>
                  <a:gd name="T4" fmla="*/ 1 w 717"/>
                  <a:gd name="T5" fmla="*/ 1 h 286"/>
                  <a:gd name="T6" fmla="*/ 1 w 717"/>
                  <a:gd name="T7" fmla="*/ 1 h 286"/>
                  <a:gd name="T8" fmla="*/ 1 w 717"/>
                  <a:gd name="T9" fmla="*/ 1 h 286"/>
                  <a:gd name="T10" fmla="*/ 1 w 717"/>
                  <a:gd name="T11" fmla="*/ 1 h 286"/>
                  <a:gd name="T12" fmla="*/ 1 w 717"/>
                  <a:gd name="T13" fmla="*/ 1 h 286"/>
                  <a:gd name="T14" fmla="*/ 1 w 717"/>
                  <a:gd name="T15" fmla="*/ 1 h 286"/>
                  <a:gd name="T16" fmla="*/ 1 w 717"/>
                  <a:gd name="T17" fmla="*/ 1 h 286"/>
                  <a:gd name="T18" fmla="*/ 1 w 717"/>
                  <a:gd name="T19" fmla="*/ 1 h 286"/>
                  <a:gd name="T20" fmla="*/ 1 w 717"/>
                  <a:gd name="T21" fmla="*/ 1 h 286"/>
                  <a:gd name="T22" fmla="*/ 1 w 717"/>
                  <a:gd name="T23" fmla="*/ 1 h 286"/>
                  <a:gd name="T24" fmla="*/ 1 w 717"/>
                  <a:gd name="T25" fmla="*/ 1 h 286"/>
                  <a:gd name="T26" fmla="*/ 1 w 717"/>
                  <a:gd name="T27" fmla="*/ 1 h 286"/>
                  <a:gd name="T28" fmla="*/ 1 w 717"/>
                  <a:gd name="T29" fmla="*/ 1 h 286"/>
                  <a:gd name="T30" fmla="*/ 1 w 717"/>
                  <a:gd name="T31" fmla="*/ 1 h 286"/>
                  <a:gd name="T32" fmla="*/ 1 w 717"/>
                  <a:gd name="T33" fmla="*/ 1 h 286"/>
                  <a:gd name="T34" fmla="*/ 1 w 717"/>
                  <a:gd name="T35" fmla="*/ 1 h 286"/>
                  <a:gd name="T36" fmla="*/ 1 w 717"/>
                  <a:gd name="T37" fmla="*/ 1 h 286"/>
                  <a:gd name="T38" fmla="*/ 1 w 717"/>
                  <a:gd name="T39" fmla="*/ 1 h 286"/>
                  <a:gd name="T40" fmla="*/ 1 w 717"/>
                  <a:gd name="T41" fmla="*/ 1 h 286"/>
                  <a:gd name="T42" fmla="*/ 1 w 717"/>
                  <a:gd name="T43" fmla="*/ 1 h 286"/>
                  <a:gd name="T44" fmla="*/ 1 w 717"/>
                  <a:gd name="T45" fmla="*/ 1 h 286"/>
                  <a:gd name="T46" fmla="*/ 1 w 717"/>
                  <a:gd name="T47" fmla="*/ 1 h 286"/>
                  <a:gd name="T48" fmla="*/ 1 w 717"/>
                  <a:gd name="T49" fmla="*/ 1 h 286"/>
                  <a:gd name="T50" fmla="*/ 1 w 717"/>
                  <a:gd name="T51" fmla="*/ 1 h 286"/>
                  <a:gd name="T52" fmla="*/ 1 w 717"/>
                  <a:gd name="T53" fmla="*/ 1 h 286"/>
                  <a:gd name="T54" fmla="*/ 1 w 717"/>
                  <a:gd name="T55" fmla="*/ 1 h 286"/>
                  <a:gd name="T56" fmla="*/ 1 w 717"/>
                  <a:gd name="T57" fmla="*/ 1 h 286"/>
                  <a:gd name="T58" fmla="*/ 1 w 717"/>
                  <a:gd name="T59" fmla="*/ 1 h 286"/>
                  <a:gd name="T60" fmla="*/ 1 w 717"/>
                  <a:gd name="T61" fmla="*/ 1 h 286"/>
                  <a:gd name="T62" fmla="*/ 1 w 717"/>
                  <a:gd name="T63" fmla="*/ 1 h 286"/>
                  <a:gd name="T64" fmla="*/ 1 w 717"/>
                  <a:gd name="T65" fmla="*/ 1 h 286"/>
                  <a:gd name="T66" fmla="*/ 1 w 717"/>
                  <a:gd name="T67" fmla="*/ 1 h 286"/>
                  <a:gd name="T68" fmla="*/ 1 w 717"/>
                  <a:gd name="T69" fmla="*/ 1 h 286"/>
                  <a:gd name="T70" fmla="*/ 1 w 717"/>
                  <a:gd name="T71" fmla="*/ 1 h 286"/>
                  <a:gd name="T72" fmla="*/ 1 w 717"/>
                  <a:gd name="T73" fmla="*/ 1 h 286"/>
                  <a:gd name="T74" fmla="*/ 1 w 717"/>
                  <a:gd name="T75" fmla="*/ 1 h 286"/>
                  <a:gd name="T76" fmla="*/ 1 w 717"/>
                  <a:gd name="T77" fmla="*/ 1 h 286"/>
                  <a:gd name="T78" fmla="*/ 1 w 717"/>
                  <a:gd name="T79" fmla="*/ 1 h 286"/>
                  <a:gd name="T80" fmla="*/ 1 w 717"/>
                  <a:gd name="T81" fmla="*/ 1 h 286"/>
                  <a:gd name="T82" fmla="*/ 1 w 717"/>
                  <a:gd name="T83" fmla="*/ 1 h 286"/>
                  <a:gd name="T84" fmla="*/ 1 w 717"/>
                  <a:gd name="T85" fmla="*/ 1 h 286"/>
                  <a:gd name="T86" fmla="*/ 1 w 717"/>
                  <a:gd name="T87" fmla="*/ 1 h 286"/>
                  <a:gd name="T88" fmla="*/ 1 w 717"/>
                  <a:gd name="T89" fmla="*/ 1 h 286"/>
                  <a:gd name="T90" fmla="*/ 1 w 717"/>
                  <a:gd name="T91" fmla="*/ 1 h 286"/>
                  <a:gd name="T92" fmla="*/ 1 w 717"/>
                  <a:gd name="T93" fmla="*/ 1 h 286"/>
                  <a:gd name="T94" fmla="*/ 1 w 717"/>
                  <a:gd name="T95" fmla="*/ 1 h 286"/>
                  <a:gd name="T96" fmla="*/ 1 w 717"/>
                  <a:gd name="T97" fmla="*/ 1 h 286"/>
                  <a:gd name="T98" fmla="*/ 1 w 717"/>
                  <a:gd name="T99" fmla="*/ 1 h 286"/>
                  <a:gd name="T100" fmla="*/ 1 w 717"/>
                  <a:gd name="T101" fmla="*/ 1 h 286"/>
                  <a:gd name="T102" fmla="*/ 1 w 717"/>
                  <a:gd name="T103" fmla="*/ 1 h 286"/>
                  <a:gd name="T104" fmla="*/ 1 w 717"/>
                  <a:gd name="T105" fmla="*/ 1 h 286"/>
                  <a:gd name="T106" fmla="*/ 1 w 717"/>
                  <a:gd name="T107" fmla="*/ 1 h 286"/>
                  <a:gd name="T108" fmla="*/ 1 w 717"/>
                  <a:gd name="T109" fmla="*/ 1 h 286"/>
                  <a:gd name="T110" fmla="*/ 1 w 717"/>
                  <a:gd name="T111" fmla="*/ 1 h 286"/>
                  <a:gd name="T112" fmla="*/ 1 w 717"/>
                  <a:gd name="T113" fmla="*/ 1 h 286"/>
                  <a:gd name="T114" fmla="*/ 1 w 717"/>
                  <a:gd name="T115" fmla="*/ 1 h 286"/>
                  <a:gd name="T116" fmla="*/ 1 w 717"/>
                  <a:gd name="T117" fmla="*/ 1 h 286"/>
                  <a:gd name="T118" fmla="*/ 1 w 717"/>
                  <a:gd name="T119" fmla="*/ 1 h 286"/>
                  <a:gd name="T120" fmla="*/ 1 w 717"/>
                  <a:gd name="T121" fmla="*/ 1 h 28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17" h="286">
                    <a:moveTo>
                      <a:pt x="0" y="286"/>
                    </a:moveTo>
                    <a:lnTo>
                      <a:pt x="27" y="286"/>
                    </a:lnTo>
                    <a:lnTo>
                      <a:pt x="54" y="286"/>
                    </a:lnTo>
                    <a:lnTo>
                      <a:pt x="78" y="286"/>
                    </a:lnTo>
                    <a:lnTo>
                      <a:pt x="99" y="286"/>
                    </a:lnTo>
                    <a:lnTo>
                      <a:pt x="121" y="286"/>
                    </a:lnTo>
                    <a:lnTo>
                      <a:pt x="140" y="286"/>
                    </a:lnTo>
                    <a:lnTo>
                      <a:pt x="158" y="286"/>
                    </a:lnTo>
                    <a:lnTo>
                      <a:pt x="175" y="286"/>
                    </a:lnTo>
                    <a:lnTo>
                      <a:pt x="191" y="286"/>
                    </a:lnTo>
                    <a:lnTo>
                      <a:pt x="205" y="286"/>
                    </a:lnTo>
                    <a:lnTo>
                      <a:pt x="217" y="286"/>
                    </a:lnTo>
                    <a:lnTo>
                      <a:pt x="229" y="286"/>
                    </a:lnTo>
                    <a:lnTo>
                      <a:pt x="240" y="286"/>
                    </a:lnTo>
                    <a:lnTo>
                      <a:pt x="249" y="286"/>
                    </a:lnTo>
                    <a:lnTo>
                      <a:pt x="259" y="286"/>
                    </a:lnTo>
                    <a:lnTo>
                      <a:pt x="267" y="286"/>
                    </a:lnTo>
                    <a:lnTo>
                      <a:pt x="273" y="286"/>
                    </a:lnTo>
                    <a:lnTo>
                      <a:pt x="281" y="285"/>
                    </a:lnTo>
                    <a:lnTo>
                      <a:pt x="287" y="285"/>
                    </a:lnTo>
                    <a:lnTo>
                      <a:pt x="291" y="285"/>
                    </a:lnTo>
                    <a:lnTo>
                      <a:pt x="296" y="285"/>
                    </a:lnTo>
                    <a:lnTo>
                      <a:pt x="300" y="285"/>
                    </a:lnTo>
                    <a:lnTo>
                      <a:pt x="303" y="285"/>
                    </a:lnTo>
                    <a:lnTo>
                      <a:pt x="306" y="285"/>
                    </a:lnTo>
                    <a:lnTo>
                      <a:pt x="309" y="285"/>
                    </a:lnTo>
                    <a:lnTo>
                      <a:pt x="312" y="285"/>
                    </a:lnTo>
                    <a:lnTo>
                      <a:pt x="314" y="285"/>
                    </a:lnTo>
                    <a:lnTo>
                      <a:pt x="315" y="285"/>
                    </a:lnTo>
                    <a:lnTo>
                      <a:pt x="318" y="285"/>
                    </a:lnTo>
                    <a:lnTo>
                      <a:pt x="319" y="285"/>
                    </a:lnTo>
                    <a:lnTo>
                      <a:pt x="321" y="285"/>
                    </a:lnTo>
                    <a:lnTo>
                      <a:pt x="324" y="284"/>
                    </a:lnTo>
                    <a:lnTo>
                      <a:pt x="325" y="284"/>
                    </a:lnTo>
                    <a:lnTo>
                      <a:pt x="327" y="284"/>
                    </a:lnTo>
                    <a:lnTo>
                      <a:pt x="329" y="284"/>
                    </a:lnTo>
                    <a:lnTo>
                      <a:pt x="331" y="284"/>
                    </a:lnTo>
                    <a:lnTo>
                      <a:pt x="332" y="284"/>
                    </a:lnTo>
                    <a:lnTo>
                      <a:pt x="333" y="284"/>
                    </a:lnTo>
                    <a:lnTo>
                      <a:pt x="335" y="284"/>
                    </a:lnTo>
                    <a:lnTo>
                      <a:pt x="336" y="284"/>
                    </a:lnTo>
                    <a:lnTo>
                      <a:pt x="338" y="284"/>
                    </a:lnTo>
                    <a:lnTo>
                      <a:pt x="339" y="284"/>
                    </a:lnTo>
                    <a:lnTo>
                      <a:pt x="341" y="282"/>
                    </a:lnTo>
                    <a:lnTo>
                      <a:pt x="342" y="282"/>
                    </a:lnTo>
                    <a:lnTo>
                      <a:pt x="343" y="282"/>
                    </a:lnTo>
                    <a:lnTo>
                      <a:pt x="344" y="282"/>
                    </a:lnTo>
                    <a:lnTo>
                      <a:pt x="345" y="282"/>
                    </a:lnTo>
                    <a:lnTo>
                      <a:pt x="347" y="282"/>
                    </a:lnTo>
                    <a:lnTo>
                      <a:pt x="348" y="282"/>
                    </a:lnTo>
                    <a:lnTo>
                      <a:pt x="349" y="282"/>
                    </a:lnTo>
                    <a:lnTo>
                      <a:pt x="350" y="282"/>
                    </a:lnTo>
                    <a:lnTo>
                      <a:pt x="351" y="281"/>
                    </a:lnTo>
                    <a:lnTo>
                      <a:pt x="353" y="281"/>
                    </a:lnTo>
                    <a:lnTo>
                      <a:pt x="354" y="281"/>
                    </a:lnTo>
                    <a:lnTo>
                      <a:pt x="355" y="281"/>
                    </a:lnTo>
                    <a:lnTo>
                      <a:pt x="356" y="281"/>
                    </a:lnTo>
                    <a:lnTo>
                      <a:pt x="357" y="281"/>
                    </a:lnTo>
                    <a:lnTo>
                      <a:pt x="360" y="281"/>
                    </a:lnTo>
                    <a:lnTo>
                      <a:pt x="361" y="280"/>
                    </a:lnTo>
                    <a:lnTo>
                      <a:pt x="362" y="280"/>
                    </a:lnTo>
                    <a:lnTo>
                      <a:pt x="365" y="280"/>
                    </a:lnTo>
                    <a:lnTo>
                      <a:pt x="366" y="280"/>
                    </a:lnTo>
                    <a:lnTo>
                      <a:pt x="368" y="279"/>
                    </a:lnTo>
                    <a:lnTo>
                      <a:pt x="369" y="279"/>
                    </a:lnTo>
                    <a:lnTo>
                      <a:pt x="372" y="279"/>
                    </a:lnTo>
                    <a:lnTo>
                      <a:pt x="373" y="279"/>
                    </a:lnTo>
                    <a:lnTo>
                      <a:pt x="374" y="279"/>
                    </a:lnTo>
                    <a:lnTo>
                      <a:pt x="377" y="279"/>
                    </a:lnTo>
                    <a:lnTo>
                      <a:pt x="378" y="278"/>
                    </a:lnTo>
                    <a:lnTo>
                      <a:pt x="379" y="278"/>
                    </a:lnTo>
                    <a:lnTo>
                      <a:pt x="380" y="278"/>
                    </a:lnTo>
                    <a:lnTo>
                      <a:pt x="381" y="278"/>
                    </a:lnTo>
                    <a:lnTo>
                      <a:pt x="383" y="278"/>
                    </a:lnTo>
                    <a:lnTo>
                      <a:pt x="384" y="278"/>
                    </a:lnTo>
                    <a:lnTo>
                      <a:pt x="385" y="276"/>
                    </a:lnTo>
                    <a:lnTo>
                      <a:pt x="386" y="276"/>
                    </a:lnTo>
                    <a:lnTo>
                      <a:pt x="387" y="276"/>
                    </a:lnTo>
                    <a:lnTo>
                      <a:pt x="389" y="276"/>
                    </a:lnTo>
                    <a:lnTo>
                      <a:pt x="390" y="275"/>
                    </a:lnTo>
                    <a:lnTo>
                      <a:pt x="391" y="275"/>
                    </a:lnTo>
                    <a:lnTo>
                      <a:pt x="392" y="275"/>
                    </a:lnTo>
                    <a:lnTo>
                      <a:pt x="393" y="275"/>
                    </a:lnTo>
                    <a:lnTo>
                      <a:pt x="395" y="274"/>
                    </a:lnTo>
                    <a:lnTo>
                      <a:pt x="396" y="274"/>
                    </a:lnTo>
                    <a:lnTo>
                      <a:pt x="397" y="274"/>
                    </a:lnTo>
                    <a:lnTo>
                      <a:pt x="398" y="273"/>
                    </a:lnTo>
                    <a:lnTo>
                      <a:pt x="399" y="273"/>
                    </a:lnTo>
                    <a:lnTo>
                      <a:pt x="402" y="272"/>
                    </a:lnTo>
                    <a:lnTo>
                      <a:pt x="403" y="272"/>
                    </a:lnTo>
                    <a:lnTo>
                      <a:pt x="405" y="272"/>
                    </a:lnTo>
                    <a:lnTo>
                      <a:pt x="407" y="270"/>
                    </a:lnTo>
                    <a:lnTo>
                      <a:pt x="409" y="269"/>
                    </a:lnTo>
                    <a:lnTo>
                      <a:pt x="411" y="269"/>
                    </a:lnTo>
                    <a:lnTo>
                      <a:pt x="414" y="268"/>
                    </a:lnTo>
                    <a:lnTo>
                      <a:pt x="415" y="268"/>
                    </a:lnTo>
                    <a:lnTo>
                      <a:pt x="417" y="267"/>
                    </a:lnTo>
                    <a:lnTo>
                      <a:pt x="420" y="267"/>
                    </a:lnTo>
                    <a:lnTo>
                      <a:pt x="421" y="266"/>
                    </a:lnTo>
                    <a:lnTo>
                      <a:pt x="422" y="266"/>
                    </a:lnTo>
                    <a:lnTo>
                      <a:pt x="425" y="266"/>
                    </a:lnTo>
                    <a:lnTo>
                      <a:pt x="426" y="264"/>
                    </a:lnTo>
                    <a:lnTo>
                      <a:pt x="427" y="264"/>
                    </a:lnTo>
                    <a:lnTo>
                      <a:pt x="428" y="263"/>
                    </a:lnTo>
                    <a:lnTo>
                      <a:pt x="429" y="263"/>
                    </a:lnTo>
                    <a:lnTo>
                      <a:pt x="431" y="263"/>
                    </a:lnTo>
                    <a:lnTo>
                      <a:pt x="432" y="262"/>
                    </a:lnTo>
                    <a:lnTo>
                      <a:pt x="433" y="262"/>
                    </a:lnTo>
                    <a:lnTo>
                      <a:pt x="434" y="262"/>
                    </a:lnTo>
                    <a:lnTo>
                      <a:pt x="435" y="261"/>
                    </a:lnTo>
                    <a:lnTo>
                      <a:pt x="437" y="261"/>
                    </a:lnTo>
                    <a:lnTo>
                      <a:pt x="438" y="260"/>
                    </a:lnTo>
                    <a:lnTo>
                      <a:pt x="439" y="260"/>
                    </a:lnTo>
                    <a:lnTo>
                      <a:pt x="440" y="258"/>
                    </a:lnTo>
                    <a:lnTo>
                      <a:pt x="441" y="258"/>
                    </a:lnTo>
                    <a:lnTo>
                      <a:pt x="443" y="258"/>
                    </a:lnTo>
                    <a:lnTo>
                      <a:pt x="444" y="257"/>
                    </a:lnTo>
                    <a:lnTo>
                      <a:pt x="445" y="257"/>
                    </a:lnTo>
                    <a:lnTo>
                      <a:pt x="446" y="256"/>
                    </a:lnTo>
                    <a:lnTo>
                      <a:pt x="447" y="255"/>
                    </a:lnTo>
                    <a:lnTo>
                      <a:pt x="450" y="255"/>
                    </a:lnTo>
                    <a:lnTo>
                      <a:pt x="451" y="254"/>
                    </a:lnTo>
                    <a:lnTo>
                      <a:pt x="452" y="252"/>
                    </a:lnTo>
                    <a:lnTo>
                      <a:pt x="455" y="252"/>
                    </a:lnTo>
                    <a:lnTo>
                      <a:pt x="456" y="251"/>
                    </a:lnTo>
                    <a:lnTo>
                      <a:pt x="458" y="250"/>
                    </a:lnTo>
                    <a:lnTo>
                      <a:pt x="459" y="249"/>
                    </a:lnTo>
                    <a:lnTo>
                      <a:pt x="462" y="249"/>
                    </a:lnTo>
                    <a:lnTo>
                      <a:pt x="463" y="248"/>
                    </a:lnTo>
                    <a:lnTo>
                      <a:pt x="464" y="246"/>
                    </a:lnTo>
                    <a:lnTo>
                      <a:pt x="467" y="246"/>
                    </a:lnTo>
                    <a:lnTo>
                      <a:pt x="468" y="245"/>
                    </a:lnTo>
                    <a:lnTo>
                      <a:pt x="469" y="245"/>
                    </a:lnTo>
                    <a:lnTo>
                      <a:pt x="470" y="244"/>
                    </a:lnTo>
                    <a:lnTo>
                      <a:pt x="471" y="244"/>
                    </a:lnTo>
                    <a:lnTo>
                      <a:pt x="473" y="243"/>
                    </a:lnTo>
                    <a:lnTo>
                      <a:pt x="474" y="243"/>
                    </a:lnTo>
                    <a:lnTo>
                      <a:pt x="475" y="242"/>
                    </a:lnTo>
                    <a:lnTo>
                      <a:pt x="476" y="242"/>
                    </a:lnTo>
                    <a:lnTo>
                      <a:pt x="477" y="240"/>
                    </a:lnTo>
                    <a:lnTo>
                      <a:pt x="479" y="239"/>
                    </a:lnTo>
                    <a:lnTo>
                      <a:pt x="480" y="239"/>
                    </a:lnTo>
                    <a:lnTo>
                      <a:pt x="481" y="239"/>
                    </a:lnTo>
                    <a:lnTo>
                      <a:pt x="482" y="238"/>
                    </a:lnTo>
                    <a:lnTo>
                      <a:pt x="483" y="237"/>
                    </a:lnTo>
                    <a:lnTo>
                      <a:pt x="485" y="237"/>
                    </a:lnTo>
                    <a:lnTo>
                      <a:pt x="486" y="236"/>
                    </a:lnTo>
                    <a:lnTo>
                      <a:pt x="487" y="236"/>
                    </a:lnTo>
                    <a:lnTo>
                      <a:pt x="488" y="234"/>
                    </a:lnTo>
                    <a:lnTo>
                      <a:pt x="489" y="233"/>
                    </a:lnTo>
                    <a:lnTo>
                      <a:pt x="491" y="233"/>
                    </a:lnTo>
                    <a:lnTo>
                      <a:pt x="493" y="232"/>
                    </a:lnTo>
                    <a:lnTo>
                      <a:pt x="494" y="231"/>
                    </a:lnTo>
                    <a:lnTo>
                      <a:pt x="495" y="230"/>
                    </a:lnTo>
                    <a:lnTo>
                      <a:pt x="498" y="230"/>
                    </a:lnTo>
                    <a:lnTo>
                      <a:pt x="499" y="228"/>
                    </a:lnTo>
                    <a:lnTo>
                      <a:pt x="500" y="227"/>
                    </a:lnTo>
                    <a:lnTo>
                      <a:pt x="503" y="227"/>
                    </a:lnTo>
                    <a:lnTo>
                      <a:pt x="504" y="226"/>
                    </a:lnTo>
                    <a:lnTo>
                      <a:pt x="505" y="225"/>
                    </a:lnTo>
                    <a:lnTo>
                      <a:pt x="506" y="225"/>
                    </a:lnTo>
                    <a:lnTo>
                      <a:pt x="507" y="224"/>
                    </a:lnTo>
                    <a:lnTo>
                      <a:pt x="509" y="224"/>
                    </a:lnTo>
                    <a:lnTo>
                      <a:pt x="509" y="222"/>
                    </a:lnTo>
                    <a:lnTo>
                      <a:pt x="510" y="222"/>
                    </a:lnTo>
                    <a:lnTo>
                      <a:pt x="511" y="221"/>
                    </a:lnTo>
                    <a:lnTo>
                      <a:pt x="512" y="221"/>
                    </a:lnTo>
                    <a:lnTo>
                      <a:pt x="513" y="220"/>
                    </a:lnTo>
                    <a:lnTo>
                      <a:pt x="515" y="220"/>
                    </a:lnTo>
                    <a:lnTo>
                      <a:pt x="515" y="219"/>
                    </a:lnTo>
                    <a:lnTo>
                      <a:pt x="516" y="219"/>
                    </a:lnTo>
                    <a:lnTo>
                      <a:pt x="517" y="219"/>
                    </a:lnTo>
                    <a:lnTo>
                      <a:pt x="517" y="218"/>
                    </a:lnTo>
                    <a:lnTo>
                      <a:pt x="518" y="218"/>
                    </a:lnTo>
                    <a:lnTo>
                      <a:pt x="519" y="216"/>
                    </a:lnTo>
                    <a:lnTo>
                      <a:pt x="521" y="215"/>
                    </a:lnTo>
                    <a:lnTo>
                      <a:pt x="522" y="215"/>
                    </a:lnTo>
                    <a:lnTo>
                      <a:pt x="523" y="214"/>
                    </a:lnTo>
                    <a:lnTo>
                      <a:pt x="524" y="214"/>
                    </a:lnTo>
                    <a:lnTo>
                      <a:pt x="524" y="213"/>
                    </a:lnTo>
                    <a:lnTo>
                      <a:pt x="525" y="213"/>
                    </a:lnTo>
                    <a:lnTo>
                      <a:pt x="527" y="212"/>
                    </a:lnTo>
                    <a:lnTo>
                      <a:pt x="529" y="210"/>
                    </a:lnTo>
                    <a:lnTo>
                      <a:pt x="530" y="209"/>
                    </a:lnTo>
                    <a:lnTo>
                      <a:pt x="531" y="209"/>
                    </a:lnTo>
                    <a:lnTo>
                      <a:pt x="533" y="208"/>
                    </a:lnTo>
                    <a:lnTo>
                      <a:pt x="534" y="207"/>
                    </a:lnTo>
                    <a:lnTo>
                      <a:pt x="535" y="207"/>
                    </a:lnTo>
                    <a:lnTo>
                      <a:pt x="536" y="206"/>
                    </a:lnTo>
                    <a:lnTo>
                      <a:pt x="537" y="204"/>
                    </a:lnTo>
                    <a:lnTo>
                      <a:pt x="539" y="204"/>
                    </a:lnTo>
                    <a:lnTo>
                      <a:pt x="540" y="203"/>
                    </a:lnTo>
                    <a:lnTo>
                      <a:pt x="541" y="202"/>
                    </a:lnTo>
                    <a:lnTo>
                      <a:pt x="542" y="202"/>
                    </a:lnTo>
                    <a:lnTo>
                      <a:pt x="543" y="201"/>
                    </a:lnTo>
                    <a:lnTo>
                      <a:pt x="545" y="201"/>
                    </a:lnTo>
                    <a:lnTo>
                      <a:pt x="545" y="200"/>
                    </a:lnTo>
                    <a:lnTo>
                      <a:pt x="546" y="200"/>
                    </a:lnTo>
                    <a:lnTo>
                      <a:pt x="547" y="198"/>
                    </a:lnTo>
                    <a:lnTo>
                      <a:pt x="548" y="197"/>
                    </a:lnTo>
                    <a:lnTo>
                      <a:pt x="549" y="197"/>
                    </a:lnTo>
                    <a:lnTo>
                      <a:pt x="549" y="196"/>
                    </a:lnTo>
                    <a:lnTo>
                      <a:pt x="551" y="196"/>
                    </a:lnTo>
                    <a:lnTo>
                      <a:pt x="551" y="195"/>
                    </a:lnTo>
                    <a:lnTo>
                      <a:pt x="552" y="195"/>
                    </a:lnTo>
                    <a:lnTo>
                      <a:pt x="553" y="194"/>
                    </a:lnTo>
                    <a:lnTo>
                      <a:pt x="554" y="192"/>
                    </a:lnTo>
                    <a:lnTo>
                      <a:pt x="555" y="191"/>
                    </a:lnTo>
                    <a:lnTo>
                      <a:pt x="557" y="191"/>
                    </a:lnTo>
                    <a:lnTo>
                      <a:pt x="557" y="190"/>
                    </a:lnTo>
                    <a:lnTo>
                      <a:pt x="558" y="190"/>
                    </a:lnTo>
                    <a:lnTo>
                      <a:pt x="559" y="189"/>
                    </a:lnTo>
                    <a:lnTo>
                      <a:pt x="560" y="188"/>
                    </a:lnTo>
                    <a:lnTo>
                      <a:pt x="561" y="188"/>
                    </a:lnTo>
                    <a:lnTo>
                      <a:pt x="561" y="186"/>
                    </a:lnTo>
                    <a:lnTo>
                      <a:pt x="563" y="186"/>
                    </a:lnTo>
                    <a:lnTo>
                      <a:pt x="564" y="185"/>
                    </a:lnTo>
                    <a:lnTo>
                      <a:pt x="565" y="185"/>
                    </a:lnTo>
                    <a:lnTo>
                      <a:pt x="565" y="184"/>
                    </a:lnTo>
                    <a:lnTo>
                      <a:pt x="566" y="184"/>
                    </a:lnTo>
                    <a:lnTo>
                      <a:pt x="566" y="183"/>
                    </a:lnTo>
                    <a:lnTo>
                      <a:pt x="567" y="183"/>
                    </a:lnTo>
                    <a:lnTo>
                      <a:pt x="569" y="182"/>
                    </a:lnTo>
                    <a:lnTo>
                      <a:pt x="570" y="182"/>
                    </a:lnTo>
                    <a:lnTo>
                      <a:pt x="570" y="180"/>
                    </a:lnTo>
                    <a:lnTo>
                      <a:pt x="571" y="180"/>
                    </a:lnTo>
                    <a:lnTo>
                      <a:pt x="572" y="179"/>
                    </a:lnTo>
                    <a:lnTo>
                      <a:pt x="573" y="179"/>
                    </a:lnTo>
                    <a:lnTo>
                      <a:pt x="573" y="178"/>
                    </a:lnTo>
                    <a:lnTo>
                      <a:pt x="575" y="178"/>
                    </a:lnTo>
                    <a:lnTo>
                      <a:pt x="576" y="177"/>
                    </a:lnTo>
                    <a:lnTo>
                      <a:pt x="577" y="177"/>
                    </a:lnTo>
                    <a:lnTo>
                      <a:pt x="578" y="176"/>
                    </a:lnTo>
                    <a:lnTo>
                      <a:pt x="579" y="174"/>
                    </a:lnTo>
                    <a:lnTo>
                      <a:pt x="581" y="173"/>
                    </a:lnTo>
                    <a:lnTo>
                      <a:pt x="582" y="173"/>
                    </a:lnTo>
                    <a:lnTo>
                      <a:pt x="583" y="172"/>
                    </a:lnTo>
                    <a:lnTo>
                      <a:pt x="584" y="171"/>
                    </a:lnTo>
                    <a:lnTo>
                      <a:pt x="585" y="171"/>
                    </a:lnTo>
                    <a:lnTo>
                      <a:pt x="585" y="170"/>
                    </a:lnTo>
                    <a:lnTo>
                      <a:pt x="587" y="170"/>
                    </a:lnTo>
                    <a:lnTo>
                      <a:pt x="587" y="168"/>
                    </a:lnTo>
                    <a:lnTo>
                      <a:pt x="588" y="168"/>
                    </a:lnTo>
                    <a:lnTo>
                      <a:pt x="589" y="167"/>
                    </a:lnTo>
                    <a:lnTo>
                      <a:pt x="590" y="166"/>
                    </a:lnTo>
                    <a:lnTo>
                      <a:pt x="591" y="165"/>
                    </a:lnTo>
                    <a:lnTo>
                      <a:pt x="593" y="165"/>
                    </a:lnTo>
                    <a:lnTo>
                      <a:pt x="593" y="164"/>
                    </a:lnTo>
                    <a:lnTo>
                      <a:pt x="594" y="162"/>
                    </a:lnTo>
                    <a:lnTo>
                      <a:pt x="595" y="161"/>
                    </a:lnTo>
                    <a:lnTo>
                      <a:pt x="596" y="161"/>
                    </a:lnTo>
                    <a:lnTo>
                      <a:pt x="596" y="160"/>
                    </a:lnTo>
                    <a:lnTo>
                      <a:pt x="597" y="159"/>
                    </a:lnTo>
                    <a:lnTo>
                      <a:pt x="599" y="158"/>
                    </a:lnTo>
                    <a:lnTo>
                      <a:pt x="600" y="158"/>
                    </a:lnTo>
                    <a:lnTo>
                      <a:pt x="600" y="156"/>
                    </a:lnTo>
                    <a:lnTo>
                      <a:pt x="601" y="155"/>
                    </a:lnTo>
                    <a:lnTo>
                      <a:pt x="602" y="154"/>
                    </a:lnTo>
                    <a:lnTo>
                      <a:pt x="603" y="153"/>
                    </a:lnTo>
                    <a:lnTo>
                      <a:pt x="605" y="152"/>
                    </a:lnTo>
                    <a:lnTo>
                      <a:pt x="606" y="150"/>
                    </a:lnTo>
                    <a:lnTo>
                      <a:pt x="607" y="149"/>
                    </a:lnTo>
                    <a:lnTo>
                      <a:pt x="608" y="148"/>
                    </a:lnTo>
                    <a:lnTo>
                      <a:pt x="608" y="147"/>
                    </a:lnTo>
                    <a:lnTo>
                      <a:pt x="609" y="147"/>
                    </a:lnTo>
                    <a:lnTo>
                      <a:pt x="611" y="146"/>
                    </a:lnTo>
                    <a:lnTo>
                      <a:pt x="611" y="144"/>
                    </a:lnTo>
                    <a:lnTo>
                      <a:pt x="612" y="144"/>
                    </a:lnTo>
                    <a:lnTo>
                      <a:pt x="612" y="143"/>
                    </a:lnTo>
                    <a:lnTo>
                      <a:pt x="613" y="142"/>
                    </a:lnTo>
                    <a:lnTo>
                      <a:pt x="614" y="141"/>
                    </a:lnTo>
                    <a:lnTo>
                      <a:pt x="615" y="141"/>
                    </a:lnTo>
                    <a:lnTo>
                      <a:pt x="615" y="140"/>
                    </a:lnTo>
                    <a:lnTo>
                      <a:pt x="617" y="138"/>
                    </a:lnTo>
                    <a:lnTo>
                      <a:pt x="618" y="137"/>
                    </a:lnTo>
                    <a:lnTo>
                      <a:pt x="618" y="136"/>
                    </a:lnTo>
                    <a:lnTo>
                      <a:pt x="619" y="136"/>
                    </a:lnTo>
                    <a:lnTo>
                      <a:pt x="620" y="135"/>
                    </a:lnTo>
                    <a:lnTo>
                      <a:pt x="620" y="134"/>
                    </a:lnTo>
                    <a:lnTo>
                      <a:pt x="621" y="132"/>
                    </a:lnTo>
                    <a:lnTo>
                      <a:pt x="623" y="131"/>
                    </a:lnTo>
                    <a:lnTo>
                      <a:pt x="624" y="130"/>
                    </a:lnTo>
                    <a:lnTo>
                      <a:pt x="625" y="128"/>
                    </a:lnTo>
                    <a:lnTo>
                      <a:pt x="626" y="126"/>
                    </a:lnTo>
                    <a:lnTo>
                      <a:pt x="627" y="125"/>
                    </a:lnTo>
                    <a:lnTo>
                      <a:pt x="629" y="124"/>
                    </a:lnTo>
                    <a:lnTo>
                      <a:pt x="630" y="122"/>
                    </a:lnTo>
                    <a:lnTo>
                      <a:pt x="631" y="120"/>
                    </a:lnTo>
                    <a:lnTo>
                      <a:pt x="633" y="119"/>
                    </a:lnTo>
                    <a:lnTo>
                      <a:pt x="635" y="118"/>
                    </a:lnTo>
                    <a:lnTo>
                      <a:pt x="635" y="117"/>
                    </a:lnTo>
                    <a:lnTo>
                      <a:pt x="636" y="114"/>
                    </a:lnTo>
                    <a:lnTo>
                      <a:pt x="637" y="113"/>
                    </a:lnTo>
                    <a:lnTo>
                      <a:pt x="638" y="112"/>
                    </a:lnTo>
                    <a:lnTo>
                      <a:pt x="639" y="112"/>
                    </a:lnTo>
                    <a:lnTo>
                      <a:pt x="639" y="111"/>
                    </a:lnTo>
                    <a:lnTo>
                      <a:pt x="641" y="110"/>
                    </a:lnTo>
                    <a:lnTo>
                      <a:pt x="642" y="108"/>
                    </a:lnTo>
                    <a:lnTo>
                      <a:pt x="642" y="107"/>
                    </a:lnTo>
                    <a:lnTo>
                      <a:pt x="643" y="106"/>
                    </a:lnTo>
                    <a:lnTo>
                      <a:pt x="644" y="106"/>
                    </a:lnTo>
                    <a:lnTo>
                      <a:pt x="644" y="105"/>
                    </a:lnTo>
                    <a:lnTo>
                      <a:pt x="645" y="104"/>
                    </a:lnTo>
                    <a:lnTo>
                      <a:pt x="645" y="102"/>
                    </a:lnTo>
                    <a:lnTo>
                      <a:pt x="647" y="102"/>
                    </a:lnTo>
                    <a:lnTo>
                      <a:pt x="648" y="101"/>
                    </a:lnTo>
                    <a:lnTo>
                      <a:pt x="648" y="100"/>
                    </a:lnTo>
                    <a:lnTo>
                      <a:pt x="649" y="99"/>
                    </a:lnTo>
                    <a:lnTo>
                      <a:pt x="650" y="98"/>
                    </a:lnTo>
                    <a:lnTo>
                      <a:pt x="650" y="96"/>
                    </a:lnTo>
                    <a:lnTo>
                      <a:pt x="651" y="95"/>
                    </a:lnTo>
                    <a:lnTo>
                      <a:pt x="653" y="94"/>
                    </a:lnTo>
                    <a:lnTo>
                      <a:pt x="653" y="93"/>
                    </a:lnTo>
                    <a:lnTo>
                      <a:pt x="654" y="92"/>
                    </a:lnTo>
                    <a:lnTo>
                      <a:pt x="655" y="90"/>
                    </a:lnTo>
                    <a:lnTo>
                      <a:pt x="656" y="88"/>
                    </a:lnTo>
                    <a:lnTo>
                      <a:pt x="657" y="87"/>
                    </a:lnTo>
                    <a:lnTo>
                      <a:pt x="659" y="84"/>
                    </a:lnTo>
                    <a:lnTo>
                      <a:pt x="660" y="83"/>
                    </a:lnTo>
                    <a:lnTo>
                      <a:pt x="661" y="81"/>
                    </a:lnTo>
                    <a:lnTo>
                      <a:pt x="663" y="80"/>
                    </a:lnTo>
                    <a:lnTo>
                      <a:pt x="665" y="77"/>
                    </a:lnTo>
                    <a:lnTo>
                      <a:pt x="665" y="76"/>
                    </a:lnTo>
                    <a:lnTo>
                      <a:pt x="666" y="75"/>
                    </a:lnTo>
                    <a:lnTo>
                      <a:pt x="667" y="74"/>
                    </a:lnTo>
                    <a:lnTo>
                      <a:pt x="668" y="72"/>
                    </a:lnTo>
                    <a:lnTo>
                      <a:pt x="669" y="71"/>
                    </a:lnTo>
                    <a:lnTo>
                      <a:pt x="669" y="70"/>
                    </a:lnTo>
                    <a:lnTo>
                      <a:pt x="671" y="69"/>
                    </a:lnTo>
                    <a:lnTo>
                      <a:pt x="672" y="68"/>
                    </a:lnTo>
                    <a:lnTo>
                      <a:pt x="672" y="66"/>
                    </a:lnTo>
                    <a:lnTo>
                      <a:pt x="673" y="65"/>
                    </a:lnTo>
                    <a:lnTo>
                      <a:pt x="674" y="64"/>
                    </a:lnTo>
                    <a:lnTo>
                      <a:pt x="674" y="63"/>
                    </a:lnTo>
                    <a:lnTo>
                      <a:pt x="675" y="62"/>
                    </a:lnTo>
                    <a:lnTo>
                      <a:pt x="677" y="62"/>
                    </a:lnTo>
                    <a:lnTo>
                      <a:pt x="677" y="60"/>
                    </a:lnTo>
                    <a:lnTo>
                      <a:pt x="678" y="59"/>
                    </a:lnTo>
                    <a:lnTo>
                      <a:pt x="678" y="58"/>
                    </a:lnTo>
                    <a:lnTo>
                      <a:pt x="679" y="57"/>
                    </a:lnTo>
                    <a:lnTo>
                      <a:pt x="680" y="56"/>
                    </a:lnTo>
                    <a:lnTo>
                      <a:pt x="680" y="54"/>
                    </a:lnTo>
                    <a:lnTo>
                      <a:pt x="681" y="53"/>
                    </a:lnTo>
                    <a:lnTo>
                      <a:pt x="683" y="52"/>
                    </a:lnTo>
                    <a:lnTo>
                      <a:pt x="684" y="51"/>
                    </a:lnTo>
                    <a:lnTo>
                      <a:pt x="685" y="50"/>
                    </a:lnTo>
                    <a:lnTo>
                      <a:pt x="686" y="47"/>
                    </a:lnTo>
                    <a:lnTo>
                      <a:pt x="687" y="46"/>
                    </a:lnTo>
                    <a:lnTo>
                      <a:pt x="689" y="45"/>
                    </a:lnTo>
                    <a:lnTo>
                      <a:pt x="690" y="42"/>
                    </a:lnTo>
                    <a:lnTo>
                      <a:pt x="691" y="40"/>
                    </a:lnTo>
                    <a:lnTo>
                      <a:pt x="692" y="39"/>
                    </a:lnTo>
                    <a:lnTo>
                      <a:pt x="693" y="36"/>
                    </a:lnTo>
                    <a:lnTo>
                      <a:pt x="695" y="35"/>
                    </a:lnTo>
                    <a:lnTo>
                      <a:pt x="696" y="33"/>
                    </a:lnTo>
                    <a:lnTo>
                      <a:pt x="697" y="32"/>
                    </a:lnTo>
                    <a:lnTo>
                      <a:pt x="698" y="30"/>
                    </a:lnTo>
                    <a:lnTo>
                      <a:pt x="699" y="29"/>
                    </a:lnTo>
                    <a:lnTo>
                      <a:pt x="701" y="28"/>
                    </a:lnTo>
                    <a:lnTo>
                      <a:pt x="701" y="27"/>
                    </a:lnTo>
                    <a:lnTo>
                      <a:pt x="702" y="26"/>
                    </a:lnTo>
                    <a:lnTo>
                      <a:pt x="703" y="24"/>
                    </a:lnTo>
                    <a:lnTo>
                      <a:pt x="703" y="23"/>
                    </a:lnTo>
                    <a:lnTo>
                      <a:pt x="704" y="22"/>
                    </a:lnTo>
                    <a:lnTo>
                      <a:pt x="704" y="21"/>
                    </a:lnTo>
                    <a:lnTo>
                      <a:pt x="705" y="20"/>
                    </a:lnTo>
                    <a:lnTo>
                      <a:pt x="707" y="20"/>
                    </a:lnTo>
                    <a:lnTo>
                      <a:pt x="707" y="18"/>
                    </a:lnTo>
                    <a:lnTo>
                      <a:pt x="708" y="17"/>
                    </a:lnTo>
                    <a:lnTo>
                      <a:pt x="708" y="16"/>
                    </a:lnTo>
                    <a:lnTo>
                      <a:pt x="709" y="16"/>
                    </a:lnTo>
                    <a:lnTo>
                      <a:pt x="709" y="15"/>
                    </a:lnTo>
                    <a:lnTo>
                      <a:pt x="710" y="14"/>
                    </a:lnTo>
                    <a:lnTo>
                      <a:pt x="710" y="12"/>
                    </a:lnTo>
                    <a:lnTo>
                      <a:pt x="711" y="11"/>
                    </a:lnTo>
                    <a:lnTo>
                      <a:pt x="711" y="10"/>
                    </a:lnTo>
                    <a:lnTo>
                      <a:pt x="713" y="9"/>
                    </a:lnTo>
                    <a:lnTo>
                      <a:pt x="713" y="8"/>
                    </a:lnTo>
                    <a:lnTo>
                      <a:pt x="714" y="6"/>
                    </a:lnTo>
                    <a:lnTo>
                      <a:pt x="715" y="5"/>
                    </a:lnTo>
                    <a:lnTo>
                      <a:pt x="715" y="4"/>
                    </a:lnTo>
                    <a:lnTo>
                      <a:pt x="716" y="3"/>
                    </a:lnTo>
                    <a:lnTo>
                      <a:pt x="717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59" name="Freeform 288">
                <a:extLst>
                  <a:ext uri="{FF2B5EF4-FFF2-40B4-BE49-F238E27FC236}">
                    <a16:creationId xmlns:a16="http://schemas.microsoft.com/office/drawing/2014/main" id="{6EA4025B-E64B-4A45-998E-351DDB431B2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08" y="782"/>
                <a:ext cx="52" cy="172"/>
              </a:xfrm>
              <a:custGeom>
                <a:avLst/>
                <a:gdLst>
                  <a:gd name="T0" fmla="*/ 1 w 85"/>
                  <a:gd name="T1" fmla="*/ 1 h 287"/>
                  <a:gd name="T2" fmla="*/ 1 w 85"/>
                  <a:gd name="T3" fmla="*/ 1 h 287"/>
                  <a:gd name="T4" fmla="*/ 1 w 85"/>
                  <a:gd name="T5" fmla="*/ 1 h 287"/>
                  <a:gd name="T6" fmla="*/ 1 w 85"/>
                  <a:gd name="T7" fmla="*/ 1 h 287"/>
                  <a:gd name="T8" fmla="*/ 1 w 85"/>
                  <a:gd name="T9" fmla="*/ 1 h 287"/>
                  <a:gd name="T10" fmla="*/ 1 w 85"/>
                  <a:gd name="T11" fmla="*/ 1 h 287"/>
                  <a:gd name="T12" fmla="*/ 1 w 85"/>
                  <a:gd name="T13" fmla="*/ 1 h 287"/>
                  <a:gd name="T14" fmla="*/ 1 w 85"/>
                  <a:gd name="T15" fmla="*/ 1 h 287"/>
                  <a:gd name="T16" fmla="*/ 1 w 85"/>
                  <a:gd name="T17" fmla="*/ 1 h 287"/>
                  <a:gd name="T18" fmla="*/ 1 w 85"/>
                  <a:gd name="T19" fmla="*/ 1 h 287"/>
                  <a:gd name="T20" fmla="*/ 1 w 85"/>
                  <a:gd name="T21" fmla="*/ 1 h 287"/>
                  <a:gd name="T22" fmla="*/ 1 w 85"/>
                  <a:gd name="T23" fmla="*/ 1 h 287"/>
                  <a:gd name="T24" fmla="*/ 1 w 85"/>
                  <a:gd name="T25" fmla="*/ 1 h 287"/>
                  <a:gd name="T26" fmla="*/ 1 w 85"/>
                  <a:gd name="T27" fmla="*/ 1 h 287"/>
                  <a:gd name="T28" fmla="*/ 1 w 85"/>
                  <a:gd name="T29" fmla="*/ 1 h 287"/>
                  <a:gd name="T30" fmla="*/ 1 w 85"/>
                  <a:gd name="T31" fmla="*/ 1 h 287"/>
                  <a:gd name="T32" fmla="*/ 1 w 85"/>
                  <a:gd name="T33" fmla="*/ 1 h 287"/>
                  <a:gd name="T34" fmla="*/ 1 w 85"/>
                  <a:gd name="T35" fmla="*/ 1 h 287"/>
                  <a:gd name="T36" fmla="*/ 1 w 85"/>
                  <a:gd name="T37" fmla="*/ 1 h 287"/>
                  <a:gd name="T38" fmla="*/ 1 w 85"/>
                  <a:gd name="T39" fmla="*/ 1 h 287"/>
                  <a:gd name="T40" fmla="*/ 1 w 85"/>
                  <a:gd name="T41" fmla="*/ 1 h 287"/>
                  <a:gd name="T42" fmla="*/ 1 w 85"/>
                  <a:gd name="T43" fmla="*/ 1 h 287"/>
                  <a:gd name="T44" fmla="*/ 1 w 85"/>
                  <a:gd name="T45" fmla="*/ 1 h 287"/>
                  <a:gd name="T46" fmla="*/ 1 w 85"/>
                  <a:gd name="T47" fmla="*/ 1 h 287"/>
                  <a:gd name="T48" fmla="*/ 1 w 85"/>
                  <a:gd name="T49" fmla="*/ 1 h 287"/>
                  <a:gd name="T50" fmla="*/ 1 w 85"/>
                  <a:gd name="T51" fmla="*/ 1 h 287"/>
                  <a:gd name="T52" fmla="*/ 1 w 85"/>
                  <a:gd name="T53" fmla="*/ 1 h 287"/>
                  <a:gd name="T54" fmla="*/ 1 w 85"/>
                  <a:gd name="T55" fmla="*/ 1 h 287"/>
                  <a:gd name="T56" fmla="*/ 1 w 85"/>
                  <a:gd name="T57" fmla="*/ 1 h 287"/>
                  <a:gd name="T58" fmla="*/ 1 w 85"/>
                  <a:gd name="T59" fmla="*/ 1 h 287"/>
                  <a:gd name="T60" fmla="*/ 1 w 85"/>
                  <a:gd name="T61" fmla="*/ 1 h 287"/>
                  <a:gd name="T62" fmla="*/ 1 w 85"/>
                  <a:gd name="T63" fmla="*/ 1 h 287"/>
                  <a:gd name="T64" fmla="*/ 1 w 85"/>
                  <a:gd name="T65" fmla="*/ 1 h 287"/>
                  <a:gd name="T66" fmla="*/ 1 w 85"/>
                  <a:gd name="T67" fmla="*/ 1 h 287"/>
                  <a:gd name="T68" fmla="*/ 1 w 85"/>
                  <a:gd name="T69" fmla="*/ 1 h 287"/>
                  <a:gd name="T70" fmla="*/ 1 w 85"/>
                  <a:gd name="T71" fmla="*/ 1 h 287"/>
                  <a:gd name="T72" fmla="*/ 1 w 85"/>
                  <a:gd name="T73" fmla="*/ 1 h 287"/>
                  <a:gd name="T74" fmla="*/ 1 w 85"/>
                  <a:gd name="T75" fmla="*/ 1 h 287"/>
                  <a:gd name="T76" fmla="*/ 1 w 85"/>
                  <a:gd name="T77" fmla="*/ 1 h 287"/>
                  <a:gd name="T78" fmla="*/ 1 w 85"/>
                  <a:gd name="T79" fmla="*/ 1 h 287"/>
                  <a:gd name="T80" fmla="*/ 1 w 85"/>
                  <a:gd name="T81" fmla="*/ 1 h 287"/>
                  <a:gd name="T82" fmla="*/ 1 w 85"/>
                  <a:gd name="T83" fmla="*/ 1 h 287"/>
                  <a:gd name="T84" fmla="*/ 1 w 85"/>
                  <a:gd name="T85" fmla="*/ 1 h 287"/>
                  <a:gd name="T86" fmla="*/ 1 w 85"/>
                  <a:gd name="T87" fmla="*/ 1 h 287"/>
                  <a:gd name="T88" fmla="*/ 1 w 85"/>
                  <a:gd name="T89" fmla="*/ 1 h 287"/>
                  <a:gd name="T90" fmla="*/ 1 w 85"/>
                  <a:gd name="T91" fmla="*/ 1 h 287"/>
                  <a:gd name="T92" fmla="*/ 1 w 85"/>
                  <a:gd name="T93" fmla="*/ 1 h 287"/>
                  <a:gd name="T94" fmla="*/ 1 w 85"/>
                  <a:gd name="T95" fmla="*/ 1 h 287"/>
                  <a:gd name="T96" fmla="*/ 1 w 85"/>
                  <a:gd name="T97" fmla="*/ 1 h 287"/>
                  <a:gd name="T98" fmla="*/ 1 w 85"/>
                  <a:gd name="T99" fmla="*/ 1 h 287"/>
                  <a:gd name="T100" fmla="*/ 1 w 85"/>
                  <a:gd name="T101" fmla="*/ 1 h 287"/>
                  <a:gd name="T102" fmla="*/ 1 w 85"/>
                  <a:gd name="T103" fmla="*/ 1 h 287"/>
                  <a:gd name="T104" fmla="*/ 1 w 85"/>
                  <a:gd name="T105" fmla="*/ 1 h 287"/>
                  <a:gd name="T106" fmla="*/ 1 w 85"/>
                  <a:gd name="T107" fmla="*/ 1 h 287"/>
                  <a:gd name="T108" fmla="*/ 1 w 85"/>
                  <a:gd name="T109" fmla="*/ 1 h 287"/>
                  <a:gd name="T110" fmla="*/ 1 w 85"/>
                  <a:gd name="T111" fmla="*/ 1 h 287"/>
                  <a:gd name="T112" fmla="*/ 1 w 85"/>
                  <a:gd name="T113" fmla="*/ 1 h 28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85" h="287">
                    <a:moveTo>
                      <a:pt x="0" y="0"/>
                    </a:moveTo>
                    <a:lnTo>
                      <a:pt x="2" y="4"/>
                    </a:lnTo>
                    <a:lnTo>
                      <a:pt x="3" y="8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8" y="15"/>
                    </a:lnTo>
                    <a:lnTo>
                      <a:pt x="9" y="17"/>
                    </a:lnTo>
                    <a:lnTo>
                      <a:pt x="10" y="20"/>
                    </a:lnTo>
                    <a:lnTo>
                      <a:pt x="12" y="21"/>
                    </a:lnTo>
                    <a:lnTo>
                      <a:pt x="12" y="23"/>
                    </a:lnTo>
                    <a:lnTo>
                      <a:pt x="13" y="24"/>
                    </a:lnTo>
                    <a:lnTo>
                      <a:pt x="14" y="27"/>
                    </a:lnTo>
                    <a:lnTo>
                      <a:pt x="15" y="28"/>
                    </a:lnTo>
                    <a:lnTo>
                      <a:pt x="15" y="29"/>
                    </a:lnTo>
                    <a:lnTo>
                      <a:pt x="16" y="30"/>
                    </a:lnTo>
                    <a:lnTo>
                      <a:pt x="18" y="33"/>
                    </a:lnTo>
                    <a:lnTo>
                      <a:pt x="18" y="34"/>
                    </a:lnTo>
                    <a:lnTo>
                      <a:pt x="19" y="35"/>
                    </a:lnTo>
                    <a:lnTo>
                      <a:pt x="19" y="36"/>
                    </a:lnTo>
                    <a:lnTo>
                      <a:pt x="20" y="38"/>
                    </a:lnTo>
                    <a:lnTo>
                      <a:pt x="20" y="39"/>
                    </a:lnTo>
                    <a:lnTo>
                      <a:pt x="21" y="40"/>
                    </a:lnTo>
                    <a:lnTo>
                      <a:pt x="21" y="41"/>
                    </a:lnTo>
                    <a:lnTo>
                      <a:pt x="22" y="42"/>
                    </a:lnTo>
                    <a:lnTo>
                      <a:pt x="22" y="44"/>
                    </a:lnTo>
                    <a:lnTo>
                      <a:pt x="24" y="45"/>
                    </a:lnTo>
                    <a:lnTo>
                      <a:pt x="24" y="46"/>
                    </a:lnTo>
                    <a:lnTo>
                      <a:pt x="25" y="47"/>
                    </a:lnTo>
                    <a:lnTo>
                      <a:pt x="25" y="48"/>
                    </a:lnTo>
                    <a:lnTo>
                      <a:pt x="26" y="51"/>
                    </a:lnTo>
                    <a:lnTo>
                      <a:pt x="26" y="52"/>
                    </a:lnTo>
                    <a:lnTo>
                      <a:pt x="27" y="53"/>
                    </a:lnTo>
                    <a:lnTo>
                      <a:pt x="27" y="56"/>
                    </a:lnTo>
                    <a:lnTo>
                      <a:pt x="28" y="57"/>
                    </a:lnTo>
                    <a:lnTo>
                      <a:pt x="28" y="58"/>
                    </a:lnTo>
                    <a:lnTo>
                      <a:pt x="30" y="59"/>
                    </a:lnTo>
                    <a:lnTo>
                      <a:pt x="30" y="60"/>
                    </a:lnTo>
                    <a:lnTo>
                      <a:pt x="31" y="62"/>
                    </a:lnTo>
                    <a:lnTo>
                      <a:pt x="31" y="63"/>
                    </a:lnTo>
                    <a:lnTo>
                      <a:pt x="31" y="64"/>
                    </a:lnTo>
                    <a:lnTo>
                      <a:pt x="32" y="65"/>
                    </a:lnTo>
                    <a:lnTo>
                      <a:pt x="32" y="66"/>
                    </a:lnTo>
                    <a:lnTo>
                      <a:pt x="32" y="68"/>
                    </a:lnTo>
                    <a:lnTo>
                      <a:pt x="33" y="69"/>
                    </a:lnTo>
                    <a:lnTo>
                      <a:pt x="33" y="70"/>
                    </a:lnTo>
                    <a:lnTo>
                      <a:pt x="34" y="71"/>
                    </a:lnTo>
                    <a:lnTo>
                      <a:pt x="34" y="72"/>
                    </a:lnTo>
                    <a:lnTo>
                      <a:pt x="36" y="74"/>
                    </a:lnTo>
                    <a:lnTo>
                      <a:pt x="36" y="75"/>
                    </a:lnTo>
                    <a:lnTo>
                      <a:pt x="36" y="76"/>
                    </a:lnTo>
                    <a:lnTo>
                      <a:pt x="37" y="77"/>
                    </a:lnTo>
                    <a:lnTo>
                      <a:pt x="37" y="78"/>
                    </a:lnTo>
                    <a:lnTo>
                      <a:pt x="37" y="80"/>
                    </a:lnTo>
                    <a:lnTo>
                      <a:pt x="38" y="81"/>
                    </a:lnTo>
                    <a:lnTo>
                      <a:pt x="38" y="82"/>
                    </a:lnTo>
                    <a:lnTo>
                      <a:pt x="38" y="83"/>
                    </a:lnTo>
                    <a:lnTo>
                      <a:pt x="39" y="84"/>
                    </a:lnTo>
                    <a:lnTo>
                      <a:pt x="39" y="86"/>
                    </a:lnTo>
                    <a:lnTo>
                      <a:pt x="40" y="88"/>
                    </a:lnTo>
                    <a:lnTo>
                      <a:pt x="40" y="89"/>
                    </a:lnTo>
                    <a:lnTo>
                      <a:pt x="42" y="92"/>
                    </a:lnTo>
                    <a:lnTo>
                      <a:pt x="43" y="93"/>
                    </a:lnTo>
                    <a:lnTo>
                      <a:pt x="43" y="95"/>
                    </a:lnTo>
                    <a:lnTo>
                      <a:pt x="44" y="98"/>
                    </a:lnTo>
                    <a:lnTo>
                      <a:pt x="44" y="99"/>
                    </a:lnTo>
                    <a:lnTo>
                      <a:pt x="45" y="100"/>
                    </a:lnTo>
                    <a:lnTo>
                      <a:pt x="46" y="102"/>
                    </a:lnTo>
                    <a:lnTo>
                      <a:pt x="46" y="104"/>
                    </a:lnTo>
                    <a:lnTo>
                      <a:pt x="46" y="105"/>
                    </a:lnTo>
                    <a:lnTo>
                      <a:pt x="48" y="106"/>
                    </a:lnTo>
                    <a:lnTo>
                      <a:pt x="48" y="107"/>
                    </a:lnTo>
                    <a:lnTo>
                      <a:pt x="49" y="108"/>
                    </a:lnTo>
                    <a:lnTo>
                      <a:pt x="49" y="110"/>
                    </a:lnTo>
                    <a:lnTo>
                      <a:pt x="49" y="111"/>
                    </a:lnTo>
                    <a:lnTo>
                      <a:pt x="50" y="112"/>
                    </a:lnTo>
                    <a:lnTo>
                      <a:pt x="50" y="113"/>
                    </a:lnTo>
                    <a:lnTo>
                      <a:pt x="50" y="115"/>
                    </a:lnTo>
                    <a:lnTo>
                      <a:pt x="51" y="115"/>
                    </a:lnTo>
                    <a:lnTo>
                      <a:pt x="51" y="116"/>
                    </a:lnTo>
                    <a:lnTo>
                      <a:pt x="51" y="117"/>
                    </a:lnTo>
                    <a:lnTo>
                      <a:pt x="51" y="118"/>
                    </a:lnTo>
                    <a:lnTo>
                      <a:pt x="52" y="119"/>
                    </a:lnTo>
                    <a:lnTo>
                      <a:pt x="52" y="121"/>
                    </a:lnTo>
                    <a:lnTo>
                      <a:pt x="52" y="122"/>
                    </a:lnTo>
                    <a:lnTo>
                      <a:pt x="54" y="123"/>
                    </a:lnTo>
                    <a:lnTo>
                      <a:pt x="54" y="124"/>
                    </a:lnTo>
                    <a:lnTo>
                      <a:pt x="54" y="125"/>
                    </a:lnTo>
                    <a:lnTo>
                      <a:pt x="55" y="127"/>
                    </a:lnTo>
                    <a:lnTo>
                      <a:pt x="55" y="128"/>
                    </a:lnTo>
                    <a:lnTo>
                      <a:pt x="55" y="130"/>
                    </a:lnTo>
                    <a:lnTo>
                      <a:pt x="56" y="131"/>
                    </a:lnTo>
                    <a:lnTo>
                      <a:pt x="56" y="133"/>
                    </a:lnTo>
                    <a:lnTo>
                      <a:pt x="57" y="135"/>
                    </a:lnTo>
                    <a:lnTo>
                      <a:pt x="57" y="136"/>
                    </a:lnTo>
                    <a:lnTo>
                      <a:pt x="58" y="139"/>
                    </a:lnTo>
                    <a:lnTo>
                      <a:pt x="58" y="141"/>
                    </a:lnTo>
                    <a:lnTo>
                      <a:pt x="60" y="142"/>
                    </a:lnTo>
                    <a:lnTo>
                      <a:pt x="60" y="145"/>
                    </a:lnTo>
                    <a:lnTo>
                      <a:pt x="61" y="146"/>
                    </a:lnTo>
                    <a:lnTo>
                      <a:pt x="61" y="147"/>
                    </a:lnTo>
                    <a:lnTo>
                      <a:pt x="61" y="148"/>
                    </a:lnTo>
                    <a:lnTo>
                      <a:pt x="62" y="149"/>
                    </a:lnTo>
                    <a:lnTo>
                      <a:pt x="62" y="151"/>
                    </a:lnTo>
                    <a:lnTo>
                      <a:pt x="62" y="152"/>
                    </a:lnTo>
                    <a:lnTo>
                      <a:pt x="63" y="153"/>
                    </a:lnTo>
                    <a:lnTo>
                      <a:pt x="63" y="154"/>
                    </a:lnTo>
                    <a:lnTo>
                      <a:pt x="63" y="155"/>
                    </a:lnTo>
                    <a:lnTo>
                      <a:pt x="63" y="157"/>
                    </a:lnTo>
                    <a:lnTo>
                      <a:pt x="64" y="158"/>
                    </a:lnTo>
                    <a:lnTo>
                      <a:pt x="64" y="159"/>
                    </a:lnTo>
                    <a:lnTo>
                      <a:pt x="64" y="160"/>
                    </a:lnTo>
                    <a:lnTo>
                      <a:pt x="66" y="161"/>
                    </a:lnTo>
                    <a:lnTo>
                      <a:pt x="66" y="163"/>
                    </a:lnTo>
                    <a:lnTo>
                      <a:pt x="66" y="164"/>
                    </a:lnTo>
                    <a:lnTo>
                      <a:pt x="67" y="165"/>
                    </a:lnTo>
                    <a:lnTo>
                      <a:pt x="67" y="166"/>
                    </a:lnTo>
                    <a:lnTo>
                      <a:pt x="67" y="167"/>
                    </a:lnTo>
                    <a:lnTo>
                      <a:pt x="67" y="169"/>
                    </a:lnTo>
                    <a:lnTo>
                      <a:pt x="68" y="170"/>
                    </a:lnTo>
                    <a:lnTo>
                      <a:pt x="68" y="172"/>
                    </a:lnTo>
                    <a:lnTo>
                      <a:pt x="69" y="173"/>
                    </a:lnTo>
                    <a:lnTo>
                      <a:pt x="69" y="175"/>
                    </a:lnTo>
                    <a:lnTo>
                      <a:pt x="69" y="177"/>
                    </a:lnTo>
                    <a:lnTo>
                      <a:pt x="70" y="178"/>
                    </a:lnTo>
                    <a:lnTo>
                      <a:pt x="70" y="181"/>
                    </a:lnTo>
                    <a:lnTo>
                      <a:pt x="72" y="183"/>
                    </a:lnTo>
                    <a:lnTo>
                      <a:pt x="72" y="184"/>
                    </a:lnTo>
                    <a:lnTo>
                      <a:pt x="73" y="187"/>
                    </a:lnTo>
                    <a:lnTo>
                      <a:pt x="73" y="188"/>
                    </a:lnTo>
                    <a:lnTo>
                      <a:pt x="74" y="189"/>
                    </a:lnTo>
                    <a:lnTo>
                      <a:pt x="74" y="190"/>
                    </a:lnTo>
                    <a:lnTo>
                      <a:pt x="74" y="191"/>
                    </a:lnTo>
                    <a:lnTo>
                      <a:pt x="75" y="194"/>
                    </a:lnTo>
                    <a:lnTo>
                      <a:pt x="75" y="195"/>
                    </a:lnTo>
                    <a:lnTo>
                      <a:pt x="75" y="196"/>
                    </a:lnTo>
                    <a:lnTo>
                      <a:pt x="76" y="196"/>
                    </a:lnTo>
                    <a:lnTo>
                      <a:pt x="76" y="197"/>
                    </a:lnTo>
                    <a:lnTo>
                      <a:pt x="76" y="199"/>
                    </a:lnTo>
                    <a:lnTo>
                      <a:pt x="76" y="200"/>
                    </a:lnTo>
                    <a:lnTo>
                      <a:pt x="76" y="201"/>
                    </a:lnTo>
                    <a:lnTo>
                      <a:pt x="78" y="202"/>
                    </a:lnTo>
                    <a:lnTo>
                      <a:pt x="78" y="203"/>
                    </a:lnTo>
                    <a:lnTo>
                      <a:pt x="78" y="205"/>
                    </a:lnTo>
                    <a:lnTo>
                      <a:pt x="78" y="206"/>
                    </a:lnTo>
                    <a:lnTo>
                      <a:pt x="78" y="207"/>
                    </a:lnTo>
                    <a:lnTo>
                      <a:pt x="78" y="208"/>
                    </a:lnTo>
                    <a:lnTo>
                      <a:pt x="79" y="209"/>
                    </a:lnTo>
                    <a:lnTo>
                      <a:pt x="79" y="211"/>
                    </a:lnTo>
                    <a:lnTo>
                      <a:pt x="79" y="212"/>
                    </a:lnTo>
                    <a:lnTo>
                      <a:pt x="79" y="213"/>
                    </a:lnTo>
                    <a:lnTo>
                      <a:pt x="79" y="214"/>
                    </a:lnTo>
                    <a:lnTo>
                      <a:pt x="79" y="215"/>
                    </a:lnTo>
                    <a:lnTo>
                      <a:pt x="79" y="218"/>
                    </a:lnTo>
                    <a:lnTo>
                      <a:pt x="79" y="219"/>
                    </a:lnTo>
                    <a:lnTo>
                      <a:pt x="79" y="220"/>
                    </a:lnTo>
                    <a:lnTo>
                      <a:pt x="79" y="223"/>
                    </a:lnTo>
                    <a:lnTo>
                      <a:pt x="80" y="224"/>
                    </a:lnTo>
                    <a:lnTo>
                      <a:pt x="80" y="226"/>
                    </a:lnTo>
                    <a:lnTo>
                      <a:pt x="80" y="227"/>
                    </a:lnTo>
                    <a:lnTo>
                      <a:pt x="80" y="229"/>
                    </a:lnTo>
                    <a:lnTo>
                      <a:pt x="80" y="230"/>
                    </a:lnTo>
                    <a:lnTo>
                      <a:pt x="80" y="231"/>
                    </a:lnTo>
                    <a:lnTo>
                      <a:pt x="80" y="232"/>
                    </a:lnTo>
                    <a:lnTo>
                      <a:pt x="80" y="233"/>
                    </a:lnTo>
                    <a:lnTo>
                      <a:pt x="80" y="235"/>
                    </a:lnTo>
                    <a:lnTo>
                      <a:pt x="80" y="236"/>
                    </a:lnTo>
                    <a:lnTo>
                      <a:pt x="81" y="237"/>
                    </a:lnTo>
                    <a:lnTo>
                      <a:pt x="81" y="238"/>
                    </a:lnTo>
                    <a:lnTo>
                      <a:pt x="81" y="239"/>
                    </a:lnTo>
                    <a:lnTo>
                      <a:pt x="81" y="241"/>
                    </a:lnTo>
                    <a:lnTo>
                      <a:pt x="81" y="242"/>
                    </a:lnTo>
                    <a:lnTo>
                      <a:pt x="81" y="243"/>
                    </a:lnTo>
                    <a:lnTo>
                      <a:pt x="81" y="244"/>
                    </a:lnTo>
                    <a:lnTo>
                      <a:pt x="82" y="245"/>
                    </a:lnTo>
                    <a:lnTo>
                      <a:pt x="82" y="247"/>
                    </a:lnTo>
                    <a:lnTo>
                      <a:pt x="82" y="248"/>
                    </a:lnTo>
                    <a:lnTo>
                      <a:pt x="82" y="249"/>
                    </a:lnTo>
                    <a:lnTo>
                      <a:pt x="82" y="250"/>
                    </a:lnTo>
                    <a:lnTo>
                      <a:pt x="84" y="251"/>
                    </a:lnTo>
                    <a:lnTo>
                      <a:pt x="84" y="253"/>
                    </a:lnTo>
                    <a:lnTo>
                      <a:pt x="84" y="254"/>
                    </a:lnTo>
                    <a:lnTo>
                      <a:pt x="84" y="255"/>
                    </a:lnTo>
                    <a:lnTo>
                      <a:pt x="84" y="256"/>
                    </a:lnTo>
                    <a:lnTo>
                      <a:pt x="84" y="257"/>
                    </a:lnTo>
                    <a:lnTo>
                      <a:pt x="85" y="257"/>
                    </a:lnTo>
                    <a:lnTo>
                      <a:pt x="85" y="259"/>
                    </a:lnTo>
                    <a:lnTo>
                      <a:pt x="85" y="260"/>
                    </a:lnTo>
                    <a:lnTo>
                      <a:pt x="85" y="261"/>
                    </a:lnTo>
                    <a:lnTo>
                      <a:pt x="85" y="262"/>
                    </a:lnTo>
                    <a:lnTo>
                      <a:pt x="85" y="263"/>
                    </a:lnTo>
                    <a:lnTo>
                      <a:pt x="85" y="265"/>
                    </a:lnTo>
                    <a:lnTo>
                      <a:pt x="85" y="266"/>
                    </a:lnTo>
                    <a:lnTo>
                      <a:pt x="85" y="267"/>
                    </a:lnTo>
                    <a:lnTo>
                      <a:pt x="85" y="268"/>
                    </a:lnTo>
                    <a:lnTo>
                      <a:pt x="85" y="269"/>
                    </a:lnTo>
                    <a:lnTo>
                      <a:pt x="85" y="271"/>
                    </a:lnTo>
                    <a:lnTo>
                      <a:pt x="85" y="272"/>
                    </a:lnTo>
                    <a:lnTo>
                      <a:pt x="85" y="273"/>
                    </a:lnTo>
                    <a:lnTo>
                      <a:pt x="85" y="274"/>
                    </a:lnTo>
                    <a:lnTo>
                      <a:pt x="85" y="275"/>
                    </a:lnTo>
                    <a:lnTo>
                      <a:pt x="85" y="278"/>
                    </a:lnTo>
                    <a:lnTo>
                      <a:pt x="84" y="279"/>
                    </a:lnTo>
                    <a:lnTo>
                      <a:pt x="84" y="281"/>
                    </a:lnTo>
                    <a:lnTo>
                      <a:pt x="84" y="284"/>
                    </a:lnTo>
                    <a:lnTo>
                      <a:pt x="84" y="285"/>
                    </a:lnTo>
                    <a:lnTo>
                      <a:pt x="84" y="287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60" name="Freeform 289">
                <a:extLst>
                  <a:ext uri="{FF2B5EF4-FFF2-40B4-BE49-F238E27FC236}">
                    <a16:creationId xmlns:a16="http://schemas.microsoft.com/office/drawing/2014/main" id="{9999E383-9C67-B444-BCDE-3C51AB26505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08" y="954"/>
                <a:ext cx="52" cy="173"/>
              </a:xfrm>
              <a:custGeom>
                <a:avLst/>
                <a:gdLst>
                  <a:gd name="T0" fmla="*/ 1 w 85"/>
                  <a:gd name="T1" fmla="*/ 1 h 287"/>
                  <a:gd name="T2" fmla="*/ 1 w 85"/>
                  <a:gd name="T3" fmla="*/ 1 h 287"/>
                  <a:gd name="T4" fmla="*/ 1 w 85"/>
                  <a:gd name="T5" fmla="*/ 1 h 287"/>
                  <a:gd name="T6" fmla="*/ 1 w 85"/>
                  <a:gd name="T7" fmla="*/ 1 h 287"/>
                  <a:gd name="T8" fmla="*/ 1 w 85"/>
                  <a:gd name="T9" fmla="*/ 1 h 287"/>
                  <a:gd name="T10" fmla="*/ 1 w 85"/>
                  <a:gd name="T11" fmla="*/ 1 h 287"/>
                  <a:gd name="T12" fmla="*/ 1 w 85"/>
                  <a:gd name="T13" fmla="*/ 1 h 287"/>
                  <a:gd name="T14" fmla="*/ 1 w 85"/>
                  <a:gd name="T15" fmla="*/ 1 h 287"/>
                  <a:gd name="T16" fmla="*/ 1 w 85"/>
                  <a:gd name="T17" fmla="*/ 1 h 287"/>
                  <a:gd name="T18" fmla="*/ 1 w 85"/>
                  <a:gd name="T19" fmla="*/ 1 h 287"/>
                  <a:gd name="T20" fmla="*/ 1 w 85"/>
                  <a:gd name="T21" fmla="*/ 1 h 287"/>
                  <a:gd name="T22" fmla="*/ 1 w 85"/>
                  <a:gd name="T23" fmla="*/ 1 h 287"/>
                  <a:gd name="T24" fmla="*/ 1 w 85"/>
                  <a:gd name="T25" fmla="*/ 1 h 287"/>
                  <a:gd name="T26" fmla="*/ 1 w 85"/>
                  <a:gd name="T27" fmla="*/ 1 h 287"/>
                  <a:gd name="T28" fmla="*/ 1 w 85"/>
                  <a:gd name="T29" fmla="*/ 1 h 287"/>
                  <a:gd name="T30" fmla="*/ 1 w 85"/>
                  <a:gd name="T31" fmla="*/ 1 h 287"/>
                  <a:gd name="T32" fmla="*/ 1 w 85"/>
                  <a:gd name="T33" fmla="*/ 1 h 287"/>
                  <a:gd name="T34" fmla="*/ 1 w 85"/>
                  <a:gd name="T35" fmla="*/ 1 h 287"/>
                  <a:gd name="T36" fmla="*/ 1 w 85"/>
                  <a:gd name="T37" fmla="*/ 1 h 287"/>
                  <a:gd name="T38" fmla="*/ 1 w 85"/>
                  <a:gd name="T39" fmla="*/ 1 h 287"/>
                  <a:gd name="T40" fmla="*/ 1 w 85"/>
                  <a:gd name="T41" fmla="*/ 1 h 287"/>
                  <a:gd name="T42" fmla="*/ 1 w 85"/>
                  <a:gd name="T43" fmla="*/ 1 h 287"/>
                  <a:gd name="T44" fmla="*/ 1 w 85"/>
                  <a:gd name="T45" fmla="*/ 1 h 287"/>
                  <a:gd name="T46" fmla="*/ 1 w 85"/>
                  <a:gd name="T47" fmla="*/ 1 h 287"/>
                  <a:gd name="T48" fmla="*/ 1 w 85"/>
                  <a:gd name="T49" fmla="*/ 1 h 287"/>
                  <a:gd name="T50" fmla="*/ 1 w 85"/>
                  <a:gd name="T51" fmla="*/ 1 h 287"/>
                  <a:gd name="T52" fmla="*/ 1 w 85"/>
                  <a:gd name="T53" fmla="*/ 1 h 287"/>
                  <a:gd name="T54" fmla="*/ 1 w 85"/>
                  <a:gd name="T55" fmla="*/ 1 h 287"/>
                  <a:gd name="T56" fmla="*/ 1 w 85"/>
                  <a:gd name="T57" fmla="*/ 1 h 287"/>
                  <a:gd name="T58" fmla="*/ 1 w 85"/>
                  <a:gd name="T59" fmla="*/ 1 h 287"/>
                  <a:gd name="T60" fmla="*/ 1 w 85"/>
                  <a:gd name="T61" fmla="*/ 1 h 287"/>
                  <a:gd name="T62" fmla="*/ 1 w 85"/>
                  <a:gd name="T63" fmla="*/ 1 h 287"/>
                  <a:gd name="T64" fmla="*/ 1 w 85"/>
                  <a:gd name="T65" fmla="*/ 1 h 287"/>
                  <a:gd name="T66" fmla="*/ 1 w 85"/>
                  <a:gd name="T67" fmla="*/ 1 h 287"/>
                  <a:gd name="T68" fmla="*/ 1 w 85"/>
                  <a:gd name="T69" fmla="*/ 1 h 287"/>
                  <a:gd name="T70" fmla="*/ 1 w 85"/>
                  <a:gd name="T71" fmla="*/ 1 h 287"/>
                  <a:gd name="T72" fmla="*/ 1 w 85"/>
                  <a:gd name="T73" fmla="*/ 1 h 287"/>
                  <a:gd name="T74" fmla="*/ 1 w 85"/>
                  <a:gd name="T75" fmla="*/ 1 h 287"/>
                  <a:gd name="T76" fmla="*/ 1 w 85"/>
                  <a:gd name="T77" fmla="*/ 1 h 287"/>
                  <a:gd name="T78" fmla="*/ 1 w 85"/>
                  <a:gd name="T79" fmla="*/ 1 h 287"/>
                  <a:gd name="T80" fmla="*/ 1 w 85"/>
                  <a:gd name="T81" fmla="*/ 1 h 287"/>
                  <a:gd name="T82" fmla="*/ 1 w 85"/>
                  <a:gd name="T83" fmla="*/ 1 h 287"/>
                  <a:gd name="T84" fmla="*/ 1 w 85"/>
                  <a:gd name="T85" fmla="*/ 1 h 287"/>
                  <a:gd name="T86" fmla="*/ 1 w 85"/>
                  <a:gd name="T87" fmla="*/ 1 h 287"/>
                  <a:gd name="T88" fmla="*/ 1 w 85"/>
                  <a:gd name="T89" fmla="*/ 1 h 287"/>
                  <a:gd name="T90" fmla="*/ 1 w 85"/>
                  <a:gd name="T91" fmla="*/ 1 h 287"/>
                  <a:gd name="T92" fmla="*/ 1 w 85"/>
                  <a:gd name="T93" fmla="*/ 1 h 287"/>
                  <a:gd name="T94" fmla="*/ 1 w 85"/>
                  <a:gd name="T95" fmla="*/ 1 h 287"/>
                  <a:gd name="T96" fmla="*/ 1 w 85"/>
                  <a:gd name="T97" fmla="*/ 1 h 287"/>
                  <a:gd name="T98" fmla="*/ 1 w 85"/>
                  <a:gd name="T99" fmla="*/ 1 h 287"/>
                  <a:gd name="T100" fmla="*/ 1 w 85"/>
                  <a:gd name="T101" fmla="*/ 1 h 287"/>
                  <a:gd name="T102" fmla="*/ 1 w 85"/>
                  <a:gd name="T103" fmla="*/ 1 h 287"/>
                  <a:gd name="T104" fmla="*/ 1 w 85"/>
                  <a:gd name="T105" fmla="*/ 1 h 287"/>
                  <a:gd name="T106" fmla="*/ 1 w 85"/>
                  <a:gd name="T107" fmla="*/ 1 h 287"/>
                  <a:gd name="T108" fmla="*/ 1 w 85"/>
                  <a:gd name="T109" fmla="*/ 1 h 287"/>
                  <a:gd name="T110" fmla="*/ 1 w 85"/>
                  <a:gd name="T111" fmla="*/ 1 h 287"/>
                  <a:gd name="T112" fmla="*/ 1 w 85"/>
                  <a:gd name="T113" fmla="*/ 1 h 28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85" h="287">
                    <a:moveTo>
                      <a:pt x="0" y="287"/>
                    </a:moveTo>
                    <a:lnTo>
                      <a:pt x="2" y="283"/>
                    </a:lnTo>
                    <a:lnTo>
                      <a:pt x="3" y="281"/>
                    </a:lnTo>
                    <a:lnTo>
                      <a:pt x="4" y="277"/>
                    </a:lnTo>
                    <a:lnTo>
                      <a:pt x="6" y="275"/>
                    </a:lnTo>
                    <a:lnTo>
                      <a:pt x="8" y="273"/>
                    </a:lnTo>
                    <a:lnTo>
                      <a:pt x="9" y="270"/>
                    </a:lnTo>
                    <a:lnTo>
                      <a:pt x="10" y="268"/>
                    </a:lnTo>
                    <a:lnTo>
                      <a:pt x="12" y="267"/>
                    </a:lnTo>
                    <a:lnTo>
                      <a:pt x="12" y="264"/>
                    </a:lnTo>
                    <a:lnTo>
                      <a:pt x="13" y="263"/>
                    </a:lnTo>
                    <a:lnTo>
                      <a:pt x="14" y="261"/>
                    </a:lnTo>
                    <a:lnTo>
                      <a:pt x="15" y="259"/>
                    </a:lnTo>
                    <a:lnTo>
                      <a:pt x="15" y="258"/>
                    </a:lnTo>
                    <a:lnTo>
                      <a:pt x="16" y="257"/>
                    </a:lnTo>
                    <a:lnTo>
                      <a:pt x="18" y="256"/>
                    </a:lnTo>
                    <a:lnTo>
                      <a:pt x="18" y="255"/>
                    </a:lnTo>
                    <a:lnTo>
                      <a:pt x="19" y="253"/>
                    </a:lnTo>
                    <a:lnTo>
                      <a:pt x="19" y="252"/>
                    </a:lnTo>
                    <a:lnTo>
                      <a:pt x="20" y="251"/>
                    </a:lnTo>
                    <a:lnTo>
                      <a:pt x="20" y="250"/>
                    </a:lnTo>
                    <a:lnTo>
                      <a:pt x="20" y="249"/>
                    </a:lnTo>
                    <a:lnTo>
                      <a:pt x="21" y="247"/>
                    </a:lnTo>
                    <a:lnTo>
                      <a:pt x="21" y="246"/>
                    </a:lnTo>
                    <a:lnTo>
                      <a:pt x="22" y="245"/>
                    </a:lnTo>
                    <a:lnTo>
                      <a:pt x="22" y="244"/>
                    </a:lnTo>
                    <a:lnTo>
                      <a:pt x="24" y="243"/>
                    </a:lnTo>
                    <a:lnTo>
                      <a:pt x="24" y="241"/>
                    </a:lnTo>
                    <a:lnTo>
                      <a:pt x="25" y="240"/>
                    </a:lnTo>
                    <a:lnTo>
                      <a:pt x="25" y="239"/>
                    </a:lnTo>
                    <a:lnTo>
                      <a:pt x="26" y="238"/>
                    </a:lnTo>
                    <a:lnTo>
                      <a:pt x="26" y="235"/>
                    </a:lnTo>
                    <a:lnTo>
                      <a:pt x="27" y="234"/>
                    </a:lnTo>
                    <a:lnTo>
                      <a:pt x="27" y="233"/>
                    </a:lnTo>
                    <a:lnTo>
                      <a:pt x="28" y="231"/>
                    </a:lnTo>
                    <a:lnTo>
                      <a:pt x="28" y="229"/>
                    </a:lnTo>
                    <a:lnTo>
                      <a:pt x="30" y="228"/>
                    </a:lnTo>
                    <a:lnTo>
                      <a:pt x="30" y="227"/>
                    </a:lnTo>
                    <a:lnTo>
                      <a:pt x="31" y="226"/>
                    </a:lnTo>
                    <a:lnTo>
                      <a:pt x="31" y="225"/>
                    </a:lnTo>
                    <a:lnTo>
                      <a:pt x="31" y="223"/>
                    </a:lnTo>
                    <a:lnTo>
                      <a:pt x="32" y="222"/>
                    </a:lnTo>
                    <a:lnTo>
                      <a:pt x="32" y="221"/>
                    </a:lnTo>
                    <a:lnTo>
                      <a:pt x="32" y="220"/>
                    </a:lnTo>
                    <a:lnTo>
                      <a:pt x="33" y="220"/>
                    </a:lnTo>
                    <a:lnTo>
                      <a:pt x="33" y="219"/>
                    </a:lnTo>
                    <a:lnTo>
                      <a:pt x="33" y="217"/>
                    </a:lnTo>
                    <a:lnTo>
                      <a:pt x="34" y="216"/>
                    </a:lnTo>
                    <a:lnTo>
                      <a:pt x="34" y="215"/>
                    </a:lnTo>
                    <a:lnTo>
                      <a:pt x="36" y="214"/>
                    </a:lnTo>
                    <a:lnTo>
                      <a:pt x="36" y="213"/>
                    </a:lnTo>
                    <a:lnTo>
                      <a:pt x="36" y="211"/>
                    </a:lnTo>
                    <a:lnTo>
                      <a:pt x="37" y="210"/>
                    </a:lnTo>
                    <a:lnTo>
                      <a:pt x="37" y="209"/>
                    </a:lnTo>
                    <a:lnTo>
                      <a:pt x="38" y="208"/>
                    </a:lnTo>
                    <a:lnTo>
                      <a:pt x="38" y="205"/>
                    </a:lnTo>
                    <a:lnTo>
                      <a:pt x="38" y="204"/>
                    </a:lnTo>
                    <a:lnTo>
                      <a:pt x="39" y="203"/>
                    </a:lnTo>
                    <a:lnTo>
                      <a:pt x="39" y="202"/>
                    </a:lnTo>
                    <a:lnTo>
                      <a:pt x="40" y="201"/>
                    </a:lnTo>
                    <a:lnTo>
                      <a:pt x="40" y="198"/>
                    </a:lnTo>
                    <a:lnTo>
                      <a:pt x="42" y="197"/>
                    </a:lnTo>
                    <a:lnTo>
                      <a:pt x="43" y="195"/>
                    </a:lnTo>
                    <a:lnTo>
                      <a:pt x="43" y="192"/>
                    </a:lnTo>
                    <a:lnTo>
                      <a:pt x="44" y="191"/>
                    </a:lnTo>
                    <a:lnTo>
                      <a:pt x="44" y="189"/>
                    </a:lnTo>
                    <a:lnTo>
                      <a:pt x="45" y="187"/>
                    </a:lnTo>
                    <a:lnTo>
                      <a:pt x="46" y="186"/>
                    </a:lnTo>
                    <a:lnTo>
                      <a:pt x="46" y="184"/>
                    </a:lnTo>
                    <a:lnTo>
                      <a:pt x="46" y="183"/>
                    </a:lnTo>
                    <a:lnTo>
                      <a:pt x="48" y="181"/>
                    </a:lnTo>
                    <a:lnTo>
                      <a:pt x="48" y="180"/>
                    </a:lnTo>
                    <a:lnTo>
                      <a:pt x="49" y="179"/>
                    </a:lnTo>
                    <a:lnTo>
                      <a:pt x="49" y="178"/>
                    </a:lnTo>
                    <a:lnTo>
                      <a:pt x="49" y="177"/>
                    </a:lnTo>
                    <a:lnTo>
                      <a:pt x="50" y="175"/>
                    </a:lnTo>
                    <a:lnTo>
                      <a:pt x="50" y="174"/>
                    </a:lnTo>
                    <a:lnTo>
                      <a:pt x="51" y="173"/>
                    </a:lnTo>
                    <a:lnTo>
                      <a:pt x="51" y="172"/>
                    </a:lnTo>
                    <a:lnTo>
                      <a:pt x="51" y="171"/>
                    </a:lnTo>
                    <a:lnTo>
                      <a:pt x="51" y="169"/>
                    </a:lnTo>
                    <a:lnTo>
                      <a:pt x="52" y="168"/>
                    </a:lnTo>
                    <a:lnTo>
                      <a:pt x="52" y="167"/>
                    </a:lnTo>
                    <a:lnTo>
                      <a:pt x="52" y="166"/>
                    </a:lnTo>
                    <a:lnTo>
                      <a:pt x="54" y="165"/>
                    </a:lnTo>
                    <a:lnTo>
                      <a:pt x="54" y="163"/>
                    </a:lnTo>
                    <a:lnTo>
                      <a:pt x="54" y="162"/>
                    </a:lnTo>
                    <a:lnTo>
                      <a:pt x="55" y="161"/>
                    </a:lnTo>
                    <a:lnTo>
                      <a:pt x="55" y="160"/>
                    </a:lnTo>
                    <a:lnTo>
                      <a:pt x="55" y="159"/>
                    </a:lnTo>
                    <a:lnTo>
                      <a:pt x="56" y="156"/>
                    </a:lnTo>
                    <a:lnTo>
                      <a:pt x="56" y="155"/>
                    </a:lnTo>
                    <a:lnTo>
                      <a:pt x="57" y="153"/>
                    </a:lnTo>
                    <a:lnTo>
                      <a:pt x="57" y="150"/>
                    </a:lnTo>
                    <a:lnTo>
                      <a:pt x="58" y="149"/>
                    </a:lnTo>
                    <a:lnTo>
                      <a:pt x="58" y="147"/>
                    </a:lnTo>
                    <a:lnTo>
                      <a:pt x="60" y="145"/>
                    </a:lnTo>
                    <a:lnTo>
                      <a:pt x="60" y="144"/>
                    </a:lnTo>
                    <a:lnTo>
                      <a:pt x="61" y="142"/>
                    </a:lnTo>
                    <a:lnTo>
                      <a:pt x="61" y="141"/>
                    </a:lnTo>
                    <a:lnTo>
                      <a:pt x="61" y="139"/>
                    </a:lnTo>
                    <a:lnTo>
                      <a:pt x="62" y="138"/>
                    </a:lnTo>
                    <a:lnTo>
                      <a:pt x="62" y="137"/>
                    </a:lnTo>
                    <a:lnTo>
                      <a:pt x="62" y="136"/>
                    </a:lnTo>
                    <a:lnTo>
                      <a:pt x="63" y="135"/>
                    </a:lnTo>
                    <a:lnTo>
                      <a:pt x="63" y="133"/>
                    </a:lnTo>
                    <a:lnTo>
                      <a:pt x="63" y="132"/>
                    </a:lnTo>
                    <a:lnTo>
                      <a:pt x="63" y="131"/>
                    </a:lnTo>
                    <a:lnTo>
                      <a:pt x="64" y="130"/>
                    </a:lnTo>
                    <a:lnTo>
                      <a:pt x="64" y="129"/>
                    </a:lnTo>
                    <a:lnTo>
                      <a:pt x="64" y="127"/>
                    </a:lnTo>
                    <a:lnTo>
                      <a:pt x="66" y="126"/>
                    </a:lnTo>
                    <a:lnTo>
                      <a:pt x="66" y="125"/>
                    </a:lnTo>
                    <a:lnTo>
                      <a:pt x="66" y="124"/>
                    </a:lnTo>
                    <a:lnTo>
                      <a:pt x="67" y="123"/>
                    </a:lnTo>
                    <a:lnTo>
                      <a:pt x="67" y="121"/>
                    </a:lnTo>
                    <a:lnTo>
                      <a:pt x="67" y="120"/>
                    </a:lnTo>
                    <a:lnTo>
                      <a:pt x="67" y="119"/>
                    </a:lnTo>
                    <a:lnTo>
                      <a:pt x="68" y="118"/>
                    </a:lnTo>
                    <a:lnTo>
                      <a:pt x="68" y="117"/>
                    </a:lnTo>
                    <a:lnTo>
                      <a:pt x="69" y="114"/>
                    </a:lnTo>
                    <a:lnTo>
                      <a:pt x="69" y="113"/>
                    </a:lnTo>
                    <a:lnTo>
                      <a:pt x="69" y="112"/>
                    </a:lnTo>
                    <a:lnTo>
                      <a:pt x="70" y="109"/>
                    </a:lnTo>
                    <a:lnTo>
                      <a:pt x="70" y="107"/>
                    </a:lnTo>
                    <a:lnTo>
                      <a:pt x="72" y="106"/>
                    </a:lnTo>
                    <a:lnTo>
                      <a:pt x="72" y="103"/>
                    </a:lnTo>
                    <a:lnTo>
                      <a:pt x="73" y="102"/>
                    </a:lnTo>
                    <a:lnTo>
                      <a:pt x="73" y="100"/>
                    </a:lnTo>
                    <a:lnTo>
                      <a:pt x="74" y="99"/>
                    </a:lnTo>
                    <a:lnTo>
                      <a:pt x="74" y="97"/>
                    </a:lnTo>
                    <a:lnTo>
                      <a:pt x="74" y="96"/>
                    </a:lnTo>
                    <a:lnTo>
                      <a:pt x="75" y="95"/>
                    </a:lnTo>
                    <a:lnTo>
                      <a:pt x="75" y="94"/>
                    </a:lnTo>
                    <a:lnTo>
                      <a:pt x="75" y="93"/>
                    </a:lnTo>
                    <a:lnTo>
                      <a:pt x="76" y="91"/>
                    </a:lnTo>
                    <a:lnTo>
                      <a:pt x="76" y="90"/>
                    </a:lnTo>
                    <a:lnTo>
                      <a:pt x="76" y="89"/>
                    </a:lnTo>
                    <a:lnTo>
                      <a:pt x="76" y="88"/>
                    </a:lnTo>
                    <a:lnTo>
                      <a:pt x="76" y="87"/>
                    </a:lnTo>
                    <a:lnTo>
                      <a:pt x="78" y="87"/>
                    </a:lnTo>
                    <a:lnTo>
                      <a:pt x="78" y="85"/>
                    </a:lnTo>
                    <a:lnTo>
                      <a:pt x="78" y="84"/>
                    </a:lnTo>
                    <a:lnTo>
                      <a:pt x="78" y="83"/>
                    </a:lnTo>
                    <a:lnTo>
                      <a:pt x="78" y="82"/>
                    </a:lnTo>
                    <a:lnTo>
                      <a:pt x="78" y="81"/>
                    </a:lnTo>
                    <a:lnTo>
                      <a:pt x="78" y="79"/>
                    </a:lnTo>
                    <a:lnTo>
                      <a:pt x="79" y="78"/>
                    </a:lnTo>
                    <a:lnTo>
                      <a:pt x="79" y="77"/>
                    </a:lnTo>
                    <a:lnTo>
                      <a:pt x="79" y="76"/>
                    </a:lnTo>
                    <a:lnTo>
                      <a:pt x="79" y="75"/>
                    </a:lnTo>
                    <a:lnTo>
                      <a:pt x="79" y="73"/>
                    </a:lnTo>
                    <a:lnTo>
                      <a:pt x="79" y="72"/>
                    </a:lnTo>
                    <a:lnTo>
                      <a:pt x="79" y="70"/>
                    </a:lnTo>
                    <a:lnTo>
                      <a:pt x="79" y="69"/>
                    </a:lnTo>
                    <a:lnTo>
                      <a:pt x="79" y="66"/>
                    </a:lnTo>
                    <a:lnTo>
                      <a:pt x="79" y="65"/>
                    </a:lnTo>
                    <a:lnTo>
                      <a:pt x="80" y="64"/>
                    </a:lnTo>
                    <a:lnTo>
                      <a:pt x="80" y="61"/>
                    </a:lnTo>
                    <a:lnTo>
                      <a:pt x="80" y="60"/>
                    </a:lnTo>
                    <a:lnTo>
                      <a:pt x="80" y="59"/>
                    </a:lnTo>
                    <a:lnTo>
                      <a:pt x="80" y="58"/>
                    </a:lnTo>
                    <a:lnTo>
                      <a:pt x="80" y="57"/>
                    </a:lnTo>
                    <a:lnTo>
                      <a:pt x="80" y="55"/>
                    </a:lnTo>
                    <a:lnTo>
                      <a:pt x="80" y="54"/>
                    </a:lnTo>
                    <a:lnTo>
                      <a:pt x="80" y="53"/>
                    </a:lnTo>
                    <a:lnTo>
                      <a:pt x="80" y="52"/>
                    </a:lnTo>
                    <a:lnTo>
                      <a:pt x="81" y="52"/>
                    </a:lnTo>
                    <a:lnTo>
                      <a:pt x="81" y="51"/>
                    </a:lnTo>
                    <a:lnTo>
                      <a:pt x="81" y="49"/>
                    </a:lnTo>
                    <a:lnTo>
                      <a:pt x="81" y="48"/>
                    </a:lnTo>
                    <a:lnTo>
                      <a:pt x="81" y="47"/>
                    </a:lnTo>
                    <a:lnTo>
                      <a:pt x="81" y="46"/>
                    </a:lnTo>
                    <a:lnTo>
                      <a:pt x="81" y="45"/>
                    </a:lnTo>
                    <a:lnTo>
                      <a:pt x="81" y="43"/>
                    </a:lnTo>
                    <a:lnTo>
                      <a:pt x="82" y="43"/>
                    </a:lnTo>
                    <a:lnTo>
                      <a:pt x="82" y="42"/>
                    </a:lnTo>
                    <a:lnTo>
                      <a:pt x="82" y="41"/>
                    </a:lnTo>
                    <a:lnTo>
                      <a:pt x="82" y="40"/>
                    </a:lnTo>
                    <a:lnTo>
                      <a:pt x="82" y="39"/>
                    </a:lnTo>
                    <a:lnTo>
                      <a:pt x="82" y="37"/>
                    </a:lnTo>
                    <a:lnTo>
                      <a:pt x="82" y="36"/>
                    </a:lnTo>
                    <a:lnTo>
                      <a:pt x="84" y="36"/>
                    </a:lnTo>
                    <a:lnTo>
                      <a:pt x="84" y="35"/>
                    </a:lnTo>
                    <a:lnTo>
                      <a:pt x="84" y="34"/>
                    </a:lnTo>
                    <a:lnTo>
                      <a:pt x="84" y="33"/>
                    </a:lnTo>
                    <a:lnTo>
                      <a:pt x="84" y="31"/>
                    </a:lnTo>
                    <a:lnTo>
                      <a:pt x="84" y="30"/>
                    </a:lnTo>
                    <a:lnTo>
                      <a:pt x="85" y="30"/>
                    </a:lnTo>
                    <a:lnTo>
                      <a:pt x="85" y="29"/>
                    </a:lnTo>
                    <a:lnTo>
                      <a:pt x="85" y="28"/>
                    </a:lnTo>
                    <a:lnTo>
                      <a:pt x="85" y="27"/>
                    </a:lnTo>
                    <a:lnTo>
                      <a:pt x="85" y="25"/>
                    </a:lnTo>
                    <a:lnTo>
                      <a:pt x="85" y="24"/>
                    </a:lnTo>
                    <a:lnTo>
                      <a:pt x="85" y="23"/>
                    </a:lnTo>
                    <a:lnTo>
                      <a:pt x="85" y="22"/>
                    </a:lnTo>
                    <a:lnTo>
                      <a:pt x="85" y="21"/>
                    </a:lnTo>
                    <a:lnTo>
                      <a:pt x="85" y="19"/>
                    </a:lnTo>
                    <a:lnTo>
                      <a:pt x="85" y="18"/>
                    </a:lnTo>
                    <a:lnTo>
                      <a:pt x="85" y="17"/>
                    </a:lnTo>
                    <a:lnTo>
                      <a:pt x="85" y="15"/>
                    </a:lnTo>
                    <a:lnTo>
                      <a:pt x="85" y="13"/>
                    </a:lnTo>
                    <a:lnTo>
                      <a:pt x="85" y="12"/>
                    </a:lnTo>
                    <a:lnTo>
                      <a:pt x="85" y="10"/>
                    </a:lnTo>
                    <a:lnTo>
                      <a:pt x="84" y="9"/>
                    </a:lnTo>
                    <a:lnTo>
                      <a:pt x="84" y="6"/>
                    </a:lnTo>
                    <a:lnTo>
                      <a:pt x="84" y="5"/>
                    </a:lnTo>
                    <a:lnTo>
                      <a:pt x="84" y="3"/>
                    </a:lnTo>
                    <a:lnTo>
                      <a:pt x="84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441" name="Line 290">
              <a:extLst>
                <a:ext uri="{FF2B5EF4-FFF2-40B4-BE49-F238E27FC236}">
                  <a16:creationId xmlns:a16="http://schemas.microsoft.com/office/drawing/2014/main" id="{567DD950-EA2D-4349-95AE-A8046F5A010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862513" y="4870450"/>
              <a:ext cx="274637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42" name="Line 291">
              <a:extLst>
                <a:ext uri="{FF2B5EF4-FFF2-40B4-BE49-F238E27FC236}">
                  <a16:creationId xmlns:a16="http://schemas.microsoft.com/office/drawing/2014/main" id="{630B00B3-CF40-6345-9F27-E7B21601619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833938" y="5278438"/>
              <a:ext cx="295275" cy="15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43" name="Line 292">
              <a:extLst>
                <a:ext uri="{FF2B5EF4-FFF2-40B4-BE49-F238E27FC236}">
                  <a16:creationId xmlns:a16="http://schemas.microsoft.com/office/drawing/2014/main" id="{DE4C2B46-D1C2-EC4A-9B9C-02E383CE782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5518150" y="5073650"/>
              <a:ext cx="287338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44" name="Freeform 293">
              <a:extLst>
                <a:ext uri="{FF2B5EF4-FFF2-40B4-BE49-F238E27FC236}">
                  <a16:creationId xmlns:a16="http://schemas.microsoft.com/office/drawing/2014/main" id="{D0FD95C0-DCAC-3744-A725-017BFE8084F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29213" y="4575175"/>
              <a:ext cx="388937" cy="998538"/>
            </a:xfrm>
            <a:custGeom>
              <a:avLst/>
              <a:gdLst>
                <a:gd name="T0" fmla="*/ 2147483646 w 505"/>
                <a:gd name="T1" fmla="*/ 2147483646 h 1297"/>
                <a:gd name="T2" fmla="*/ 2147483646 w 505"/>
                <a:gd name="T3" fmla="*/ 2147483646 h 1297"/>
                <a:gd name="T4" fmla="*/ 0 w 505"/>
                <a:gd name="T5" fmla="*/ 0 h 1297"/>
                <a:gd name="T6" fmla="*/ 0 w 505"/>
                <a:gd name="T7" fmla="*/ 2147483646 h 1297"/>
                <a:gd name="T8" fmla="*/ 2147483646 w 505"/>
                <a:gd name="T9" fmla="*/ 2147483646 h 1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5" h="1297">
                  <a:moveTo>
                    <a:pt x="505" y="1033"/>
                  </a:moveTo>
                  <a:lnTo>
                    <a:pt x="505" y="264"/>
                  </a:lnTo>
                  <a:lnTo>
                    <a:pt x="0" y="0"/>
                  </a:lnTo>
                  <a:lnTo>
                    <a:pt x="0" y="1297"/>
                  </a:lnTo>
                  <a:lnTo>
                    <a:pt x="505" y="1033"/>
                  </a:lnTo>
                  <a:close/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45" name="Line 294">
              <a:extLst>
                <a:ext uri="{FF2B5EF4-FFF2-40B4-BE49-F238E27FC236}">
                  <a16:creationId xmlns:a16="http://schemas.microsoft.com/office/drawing/2014/main" id="{D2993D13-4185-8B4E-B3A0-17C4F80A226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313363" y="4279900"/>
              <a:ext cx="3175" cy="3873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46" name="Rectangle 295">
              <a:extLst>
                <a:ext uri="{FF2B5EF4-FFF2-40B4-BE49-F238E27FC236}">
                  <a16:creationId xmlns:a16="http://schemas.microsoft.com/office/drawing/2014/main" id="{44769A18-DE5D-F546-80CB-994DB84EB75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69000" y="4991100"/>
              <a:ext cx="12019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f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2447" name="Line 296">
              <a:extLst>
                <a:ext uri="{FF2B5EF4-FFF2-40B4-BE49-F238E27FC236}">
                  <a16:creationId xmlns:a16="http://schemas.microsoft.com/office/drawing/2014/main" id="{ED485C1A-A6D7-B146-92AC-FD864DDD7F7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833938" y="4279900"/>
              <a:ext cx="479425" cy="15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48" name="Rectangle 297">
              <a:extLst>
                <a:ext uri="{FF2B5EF4-FFF2-40B4-BE49-F238E27FC236}">
                  <a16:creationId xmlns:a16="http://schemas.microsoft.com/office/drawing/2014/main" id="{C55B5E4B-ACC0-4745-A0F6-7CA3EDF4D0E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59313" y="4189413"/>
              <a:ext cx="1301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2449" name="Rectangle 298">
              <a:extLst>
                <a:ext uri="{FF2B5EF4-FFF2-40B4-BE49-F238E27FC236}">
                  <a16:creationId xmlns:a16="http://schemas.microsoft.com/office/drawing/2014/main" id="{561B1500-8067-D74B-AAAD-1E95FFC7A1D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70413" y="4749800"/>
              <a:ext cx="15384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2450" name="Rectangle 299">
              <a:extLst>
                <a:ext uri="{FF2B5EF4-FFF2-40B4-BE49-F238E27FC236}">
                  <a16:creationId xmlns:a16="http://schemas.microsoft.com/office/drawing/2014/main" id="{A09A5CF5-98B0-9641-85BC-4E16BB2EFD4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49788" y="4838700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2451" name="Rectangle 300">
              <a:extLst>
                <a:ext uri="{FF2B5EF4-FFF2-40B4-BE49-F238E27FC236}">
                  <a16:creationId xmlns:a16="http://schemas.microsoft.com/office/drawing/2014/main" id="{80A01794-F455-074B-A2A4-5C50083C9A6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70413" y="5148263"/>
              <a:ext cx="15384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2452" name="Rectangle 301">
              <a:extLst>
                <a:ext uri="{FF2B5EF4-FFF2-40B4-BE49-F238E27FC236}">
                  <a16:creationId xmlns:a16="http://schemas.microsoft.com/office/drawing/2014/main" id="{EE383501-6DA2-2C41-8015-07A458DD1BE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49788" y="5235575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2453" name="Rectangle 302">
              <a:extLst>
                <a:ext uri="{FF2B5EF4-FFF2-40B4-BE49-F238E27FC236}">
                  <a16:creationId xmlns:a16="http://schemas.microsoft.com/office/drawing/2014/main" id="{66E60059-792A-1D4F-8A61-536C14E504D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05413" y="4827588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2454" name="Rectangle 303">
              <a:extLst>
                <a:ext uri="{FF2B5EF4-FFF2-40B4-BE49-F238E27FC236}">
                  <a16:creationId xmlns:a16="http://schemas.microsoft.com/office/drawing/2014/main" id="{B1A8A093-994D-3148-8ACF-46DCB41DFAA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05413" y="5219700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2455" name="Rectangle 304">
              <a:extLst>
                <a:ext uri="{FF2B5EF4-FFF2-40B4-BE49-F238E27FC236}">
                  <a16:creationId xmlns:a16="http://schemas.microsoft.com/office/drawing/2014/main" id="{11A915EE-3B39-BE48-A34E-62A4366188A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76738" y="5853113"/>
              <a:ext cx="20732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Helvetica" pitchFamily="2" charset="0"/>
                </a:rPr>
                <a:t>(c) Graphical symbol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2456" name="Rectangle 305">
              <a:extLst>
                <a:ext uri="{FF2B5EF4-FFF2-40B4-BE49-F238E27FC236}">
                  <a16:creationId xmlns:a16="http://schemas.microsoft.com/office/drawing/2014/main" id="{7B608BCD-10F6-5F41-B4C9-8DD50C19317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01738" y="5895975"/>
              <a:ext cx="9382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Helvetica" pitchFamily="2" charset="0"/>
                </a:rPr>
                <a:t>(b) Circuit </a:t>
              </a:r>
              <a:endParaRPr lang="en-US" altLang="en-US" sz="1600" b="0">
                <a:latin typeface="Times" pitchFamily="2" charset="0"/>
              </a:endParaRPr>
            </a:p>
          </p:txBody>
        </p:sp>
      </p:grpSp>
      <p:sp>
        <p:nvSpPr>
          <p:cNvPr id="102403" name="TextBox 125">
            <a:extLst>
              <a:ext uri="{FF2B5EF4-FFF2-40B4-BE49-F238E27FC236}">
                <a16:creationId xmlns:a16="http://schemas.microsoft.com/office/drawing/2014/main" id="{845AEBF5-F6A1-F94D-9EF7-439AB1EA6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477001"/>
            <a:ext cx="2782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2.33b-c from the textbook ]</a:t>
            </a:r>
          </a:p>
        </p:txBody>
      </p:sp>
      <p:grpSp>
        <p:nvGrpSpPr>
          <p:cNvPr id="102404" name="Group 46">
            <a:extLst>
              <a:ext uri="{FF2B5EF4-FFF2-40B4-BE49-F238E27FC236}">
                <a16:creationId xmlns:a16="http://schemas.microsoft.com/office/drawing/2014/main" id="{56938977-948D-1440-BA47-44386986FDD3}"/>
              </a:ext>
            </a:extLst>
          </p:cNvPr>
          <p:cNvGrpSpPr>
            <a:grpSpLocks/>
          </p:cNvGrpSpPr>
          <p:nvPr/>
        </p:nvGrpSpPr>
        <p:grpSpPr bwMode="auto">
          <a:xfrm>
            <a:off x="3408364" y="5065714"/>
            <a:ext cx="4348487" cy="609599"/>
            <a:chOff x="533400" y="4495800"/>
            <a:chExt cx="4347843" cy="609599"/>
          </a:xfrm>
        </p:grpSpPr>
        <p:sp>
          <p:nvSpPr>
            <p:cNvPr id="102405" name="TextBox 36">
              <a:extLst>
                <a:ext uri="{FF2B5EF4-FFF2-40B4-BE49-F238E27FC236}">
                  <a16:creationId xmlns:a16="http://schemas.microsoft.com/office/drawing/2014/main" id="{3A7A281B-867F-464E-8BD1-F5334A8D6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495800"/>
              <a:ext cx="222816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f (s, x</a:t>
              </a:r>
              <a:r>
                <a:rPr lang="en-US" altLang="en-US" sz="3200" b="0" i="1" baseline="-25000">
                  <a:latin typeface="Times" pitchFamily="2" charset="0"/>
                </a:rPr>
                <a:t>1,</a:t>
              </a:r>
              <a:r>
                <a:rPr lang="en-US" altLang="en-US" sz="3200" b="0" i="1">
                  <a:latin typeface="Times" pitchFamily="2" charset="0"/>
                </a:rPr>
                <a:t>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  <a:r>
                <a:rPr lang="en-US" altLang="en-US" sz="3200" b="0" i="1">
                  <a:latin typeface="Times" pitchFamily="2" charset="0"/>
                </a:rPr>
                <a:t>) =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  <p:grpSp>
          <p:nvGrpSpPr>
            <p:cNvPr id="102406" name="Group 37">
              <a:extLst>
                <a:ext uri="{FF2B5EF4-FFF2-40B4-BE49-F238E27FC236}">
                  <a16:creationId xmlns:a16="http://schemas.microsoft.com/office/drawing/2014/main" id="{C5DE109C-446A-134C-B74E-62B8DFBDEE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1447" y="4520624"/>
              <a:ext cx="1006858" cy="584775"/>
              <a:chOff x="5791200" y="2667000"/>
              <a:chExt cx="1006858" cy="584775"/>
            </a:xfrm>
          </p:grpSpPr>
          <p:sp>
            <p:nvSpPr>
              <p:cNvPr id="102409" name="TextBox 43">
                <a:extLst>
                  <a:ext uri="{FF2B5EF4-FFF2-40B4-BE49-F238E27FC236}">
                    <a16:creationId xmlns:a16="http://schemas.microsoft.com/office/drawing/2014/main" id="{A37ED249-4AA2-0C40-B706-E0B6EC63A2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2667000"/>
                <a:ext cx="1006858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200" b="0" i="1">
                    <a:latin typeface="Times" pitchFamily="2" charset="0"/>
                  </a:rPr>
                  <a:t>s x</a:t>
                </a:r>
                <a:r>
                  <a:rPr lang="en-US" altLang="en-US" sz="3200" b="0" i="1" baseline="-25000">
                    <a:latin typeface="Times" pitchFamily="2" charset="0"/>
                  </a:rPr>
                  <a:t>1</a:t>
                </a:r>
                <a:r>
                  <a:rPr lang="en-US" altLang="en-US" sz="3200" b="0" i="1">
                    <a:latin typeface="Times" pitchFamily="2" charset="0"/>
                  </a:rPr>
                  <a:t> </a:t>
                </a:r>
                <a:r>
                  <a:rPr lang="en-US" altLang="en-US" sz="3200" b="0" i="1" baseline="-25000">
                    <a:latin typeface="Times" pitchFamily="2" charset="0"/>
                  </a:rPr>
                  <a:t>  </a:t>
                </a:r>
              </a:p>
            </p:txBody>
          </p:sp>
          <p:cxnSp>
            <p:nvCxnSpPr>
              <p:cNvPr id="102410" name="Straight Connector 70">
                <a:extLst>
                  <a:ext uri="{FF2B5EF4-FFF2-40B4-BE49-F238E27FC236}">
                    <a16:creationId xmlns:a16="http://schemas.microsoft.com/office/drawing/2014/main" id="{9B22E8F2-670A-1245-8F71-E5A78ED8467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7224" y="2819976"/>
                <a:ext cx="22856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02407" name="TextBox 41">
              <a:extLst>
                <a:ext uri="{FF2B5EF4-FFF2-40B4-BE49-F238E27FC236}">
                  <a16:creationId xmlns:a16="http://schemas.microsoft.com/office/drawing/2014/main" id="{9159E0FB-C658-2542-BEDD-5FCCC16164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4800" y="4520624"/>
              <a:ext cx="76644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s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</a:p>
          </p:txBody>
        </p:sp>
        <p:sp>
          <p:nvSpPr>
            <p:cNvPr id="102408" name="TextBox 39">
              <a:extLst>
                <a:ext uri="{FF2B5EF4-FFF2-40B4-BE49-F238E27FC236}">
                  <a16:creationId xmlns:a16="http://schemas.microsoft.com/office/drawing/2014/main" id="{A70C6296-8BE9-BF42-BC0B-15A459E6B7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1400" y="4520624"/>
              <a:ext cx="46191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+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68BF8722-6C77-CC40-92AB-A809E22A8C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1524000"/>
          </a:xfrm>
        </p:spPr>
        <p:txBody>
          <a:bodyPr/>
          <a:lstStyle/>
          <a:p>
            <a:r>
              <a:rPr lang="en-US" altLang="en-US"/>
              <a:t>Analysis of the 2-to-1 Multiplexer </a:t>
            </a:r>
            <a:br>
              <a:rPr lang="en-US" altLang="en-US"/>
            </a:br>
            <a:r>
              <a:rPr lang="en-US" altLang="en-US"/>
              <a:t>(when the input s=0)</a:t>
            </a:r>
          </a:p>
        </p:txBody>
      </p:sp>
      <p:sp>
        <p:nvSpPr>
          <p:cNvPr id="23554" name="Line 245">
            <a:extLst>
              <a:ext uri="{FF2B5EF4-FFF2-40B4-BE49-F238E27FC236}">
                <a16:creationId xmlns:a16="http://schemas.microsoft.com/office/drawing/2014/main" id="{10A5110B-CEA7-5A49-B35E-318523E1138D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672013" y="2908301"/>
            <a:ext cx="0" cy="2778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5" name="Line 246">
            <a:extLst>
              <a:ext uri="{FF2B5EF4-FFF2-40B4-BE49-F238E27FC236}">
                <a16:creationId xmlns:a16="http://schemas.microsoft.com/office/drawing/2014/main" id="{CEFDA5EF-0F69-D049-A337-808DCDB9CF31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4672013" y="3370263"/>
            <a:ext cx="0" cy="3222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6" name="Freeform 247">
            <a:extLst>
              <a:ext uri="{FF2B5EF4-FFF2-40B4-BE49-F238E27FC236}">
                <a16:creationId xmlns:a16="http://schemas.microsoft.com/office/drawing/2014/main" id="{45C1952C-3A52-4441-A57B-0FAD503DE8A7}"/>
              </a:ext>
            </a:extLst>
          </p:cNvPr>
          <p:cNvSpPr>
            <a:spLocks noChangeAspect="1"/>
          </p:cNvSpPr>
          <p:nvPr/>
        </p:nvSpPr>
        <p:spPr bwMode="auto">
          <a:xfrm>
            <a:off x="4540251" y="3167063"/>
            <a:ext cx="258763" cy="260350"/>
          </a:xfrm>
          <a:custGeom>
            <a:avLst/>
            <a:gdLst>
              <a:gd name="T0" fmla="*/ 2147483646 w 336"/>
              <a:gd name="T1" fmla="*/ 0 h 337"/>
              <a:gd name="T2" fmla="*/ 2147483646 w 336"/>
              <a:gd name="T3" fmla="*/ 2147483646 h 337"/>
              <a:gd name="T4" fmla="*/ 0 w 336"/>
              <a:gd name="T5" fmla="*/ 2147483646 h 337"/>
              <a:gd name="T6" fmla="*/ 2147483646 w 336"/>
              <a:gd name="T7" fmla="*/ 0 h 33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36" h="337">
                <a:moveTo>
                  <a:pt x="168" y="0"/>
                </a:moveTo>
                <a:lnTo>
                  <a:pt x="336" y="337"/>
                </a:lnTo>
                <a:lnTo>
                  <a:pt x="0" y="337"/>
                </a:lnTo>
                <a:lnTo>
                  <a:pt x="168" y="0"/>
                </a:lnTo>
                <a:close/>
              </a:path>
            </a:pathLst>
          </a:custGeom>
          <a:solidFill>
            <a:srgbClr val="FFFFFF"/>
          </a:solidFill>
          <a:ln w="28575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7" name="Freeform 248">
            <a:extLst>
              <a:ext uri="{FF2B5EF4-FFF2-40B4-BE49-F238E27FC236}">
                <a16:creationId xmlns:a16="http://schemas.microsoft.com/office/drawing/2014/main" id="{468ECBE1-F3FA-E946-B4A7-3D097E770CC8}"/>
              </a:ext>
            </a:extLst>
          </p:cNvPr>
          <p:cNvSpPr>
            <a:spLocks noChangeAspect="1"/>
          </p:cNvSpPr>
          <p:nvPr/>
        </p:nvSpPr>
        <p:spPr bwMode="auto">
          <a:xfrm>
            <a:off x="4627564" y="3073401"/>
            <a:ext cx="85725" cy="85725"/>
          </a:xfrm>
          <a:custGeom>
            <a:avLst/>
            <a:gdLst>
              <a:gd name="T0" fmla="*/ 0 w 109"/>
              <a:gd name="T1" fmla="*/ 2147483646 h 110"/>
              <a:gd name="T2" fmla="*/ 2147483646 w 109"/>
              <a:gd name="T3" fmla="*/ 2147483646 h 110"/>
              <a:gd name="T4" fmla="*/ 2147483646 w 109"/>
              <a:gd name="T5" fmla="*/ 2147483646 h 110"/>
              <a:gd name="T6" fmla="*/ 2147483646 w 109"/>
              <a:gd name="T7" fmla="*/ 2147483646 h 110"/>
              <a:gd name="T8" fmla="*/ 2147483646 w 109"/>
              <a:gd name="T9" fmla="*/ 2147483646 h 110"/>
              <a:gd name="T10" fmla="*/ 2147483646 w 109"/>
              <a:gd name="T11" fmla="*/ 2147483646 h 110"/>
              <a:gd name="T12" fmla="*/ 2147483646 w 109"/>
              <a:gd name="T13" fmla="*/ 2147483646 h 110"/>
              <a:gd name="T14" fmla="*/ 2147483646 w 109"/>
              <a:gd name="T15" fmla="*/ 2147483646 h 110"/>
              <a:gd name="T16" fmla="*/ 2147483646 w 109"/>
              <a:gd name="T17" fmla="*/ 2147483646 h 110"/>
              <a:gd name="T18" fmla="*/ 2147483646 w 109"/>
              <a:gd name="T19" fmla="*/ 2147483646 h 110"/>
              <a:gd name="T20" fmla="*/ 2147483646 w 109"/>
              <a:gd name="T21" fmla="*/ 2147483646 h 110"/>
              <a:gd name="T22" fmla="*/ 2147483646 w 109"/>
              <a:gd name="T23" fmla="*/ 2147483646 h 110"/>
              <a:gd name="T24" fmla="*/ 2147483646 w 109"/>
              <a:gd name="T25" fmla="*/ 2147483646 h 110"/>
              <a:gd name="T26" fmla="*/ 2147483646 w 109"/>
              <a:gd name="T27" fmla="*/ 2147483646 h 110"/>
              <a:gd name="T28" fmla="*/ 2147483646 w 109"/>
              <a:gd name="T29" fmla="*/ 2147483646 h 110"/>
              <a:gd name="T30" fmla="*/ 2147483646 w 109"/>
              <a:gd name="T31" fmla="*/ 2147483646 h 110"/>
              <a:gd name="T32" fmla="*/ 2147483646 w 109"/>
              <a:gd name="T33" fmla="*/ 2147483646 h 110"/>
              <a:gd name="T34" fmla="*/ 2147483646 w 109"/>
              <a:gd name="T35" fmla="*/ 2147483646 h 110"/>
              <a:gd name="T36" fmla="*/ 2147483646 w 109"/>
              <a:gd name="T37" fmla="*/ 2147483646 h 110"/>
              <a:gd name="T38" fmla="*/ 2147483646 w 109"/>
              <a:gd name="T39" fmla="*/ 2147483646 h 110"/>
              <a:gd name="T40" fmla="*/ 2147483646 w 109"/>
              <a:gd name="T41" fmla="*/ 2147483646 h 110"/>
              <a:gd name="T42" fmla="*/ 2147483646 w 109"/>
              <a:gd name="T43" fmla="*/ 2147483646 h 110"/>
              <a:gd name="T44" fmla="*/ 2147483646 w 109"/>
              <a:gd name="T45" fmla="*/ 2147483646 h 110"/>
              <a:gd name="T46" fmla="*/ 2147483646 w 109"/>
              <a:gd name="T47" fmla="*/ 2147483646 h 110"/>
              <a:gd name="T48" fmla="*/ 2147483646 w 109"/>
              <a:gd name="T49" fmla="*/ 2147483646 h 110"/>
              <a:gd name="T50" fmla="*/ 2147483646 w 109"/>
              <a:gd name="T51" fmla="*/ 2147483646 h 110"/>
              <a:gd name="T52" fmla="*/ 2147483646 w 109"/>
              <a:gd name="T53" fmla="*/ 2147483646 h 110"/>
              <a:gd name="T54" fmla="*/ 2147483646 w 109"/>
              <a:gd name="T55" fmla="*/ 2147483646 h 110"/>
              <a:gd name="T56" fmla="*/ 2147483646 w 109"/>
              <a:gd name="T57" fmla="*/ 2147483646 h 110"/>
              <a:gd name="T58" fmla="*/ 2147483646 w 109"/>
              <a:gd name="T59" fmla="*/ 2147483646 h 110"/>
              <a:gd name="T60" fmla="*/ 2147483646 w 109"/>
              <a:gd name="T61" fmla="*/ 2147483646 h 110"/>
              <a:gd name="T62" fmla="*/ 2147483646 w 109"/>
              <a:gd name="T63" fmla="*/ 2147483646 h 110"/>
              <a:gd name="T64" fmla="*/ 2147483646 w 109"/>
              <a:gd name="T65" fmla="*/ 0 h 110"/>
              <a:gd name="T66" fmla="*/ 2147483646 w 109"/>
              <a:gd name="T67" fmla="*/ 0 h 110"/>
              <a:gd name="T68" fmla="*/ 2147483646 w 109"/>
              <a:gd name="T69" fmla="*/ 2147483646 h 110"/>
              <a:gd name="T70" fmla="*/ 2147483646 w 109"/>
              <a:gd name="T71" fmla="*/ 2147483646 h 110"/>
              <a:gd name="T72" fmla="*/ 2147483646 w 109"/>
              <a:gd name="T73" fmla="*/ 2147483646 h 110"/>
              <a:gd name="T74" fmla="*/ 2147483646 w 109"/>
              <a:gd name="T75" fmla="*/ 2147483646 h 110"/>
              <a:gd name="T76" fmla="*/ 2147483646 w 109"/>
              <a:gd name="T77" fmla="*/ 2147483646 h 110"/>
              <a:gd name="T78" fmla="*/ 2147483646 w 109"/>
              <a:gd name="T79" fmla="*/ 2147483646 h 110"/>
              <a:gd name="T80" fmla="*/ 2147483646 w 109"/>
              <a:gd name="T81" fmla="*/ 2147483646 h 110"/>
              <a:gd name="T82" fmla="*/ 2147483646 w 109"/>
              <a:gd name="T83" fmla="*/ 2147483646 h 110"/>
              <a:gd name="T84" fmla="*/ 0 w 109"/>
              <a:gd name="T85" fmla="*/ 2147483646 h 110"/>
              <a:gd name="T86" fmla="*/ 0 w 109"/>
              <a:gd name="T87" fmla="*/ 2147483646 h 11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09" h="110">
                <a:moveTo>
                  <a:pt x="0" y="55"/>
                </a:moveTo>
                <a:lnTo>
                  <a:pt x="0" y="57"/>
                </a:lnTo>
                <a:lnTo>
                  <a:pt x="0" y="61"/>
                </a:lnTo>
                <a:lnTo>
                  <a:pt x="0" y="63"/>
                </a:lnTo>
                <a:lnTo>
                  <a:pt x="0" y="66"/>
                </a:lnTo>
                <a:lnTo>
                  <a:pt x="1" y="68"/>
                </a:lnTo>
                <a:lnTo>
                  <a:pt x="2" y="72"/>
                </a:lnTo>
                <a:lnTo>
                  <a:pt x="2" y="74"/>
                </a:lnTo>
                <a:lnTo>
                  <a:pt x="3" y="77"/>
                </a:lnTo>
                <a:lnTo>
                  <a:pt x="4" y="79"/>
                </a:lnTo>
                <a:lnTo>
                  <a:pt x="6" y="81"/>
                </a:lnTo>
                <a:lnTo>
                  <a:pt x="7" y="84"/>
                </a:lnTo>
                <a:lnTo>
                  <a:pt x="8" y="86"/>
                </a:lnTo>
                <a:lnTo>
                  <a:pt x="10" y="87"/>
                </a:lnTo>
                <a:lnTo>
                  <a:pt x="12" y="90"/>
                </a:lnTo>
                <a:lnTo>
                  <a:pt x="13" y="92"/>
                </a:lnTo>
                <a:lnTo>
                  <a:pt x="15" y="93"/>
                </a:lnTo>
                <a:lnTo>
                  <a:pt x="16" y="96"/>
                </a:lnTo>
                <a:lnTo>
                  <a:pt x="19" y="97"/>
                </a:lnTo>
                <a:lnTo>
                  <a:pt x="21" y="99"/>
                </a:lnTo>
                <a:lnTo>
                  <a:pt x="24" y="101"/>
                </a:lnTo>
                <a:lnTo>
                  <a:pt x="25" y="102"/>
                </a:lnTo>
                <a:lnTo>
                  <a:pt x="27" y="103"/>
                </a:lnTo>
                <a:lnTo>
                  <a:pt x="30" y="104"/>
                </a:lnTo>
                <a:lnTo>
                  <a:pt x="32" y="105"/>
                </a:lnTo>
                <a:lnTo>
                  <a:pt x="34" y="107"/>
                </a:lnTo>
                <a:lnTo>
                  <a:pt x="38" y="108"/>
                </a:lnTo>
                <a:lnTo>
                  <a:pt x="40" y="108"/>
                </a:lnTo>
                <a:lnTo>
                  <a:pt x="43" y="109"/>
                </a:lnTo>
                <a:lnTo>
                  <a:pt x="45" y="109"/>
                </a:lnTo>
                <a:lnTo>
                  <a:pt x="48" y="110"/>
                </a:lnTo>
                <a:lnTo>
                  <a:pt x="51" y="110"/>
                </a:lnTo>
                <a:lnTo>
                  <a:pt x="54" y="110"/>
                </a:lnTo>
                <a:lnTo>
                  <a:pt x="57" y="110"/>
                </a:lnTo>
                <a:lnTo>
                  <a:pt x="60" y="110"/>
                </a:lnTo>
                <a:lnTo>
                  <a:pt x="62" y="109"/>
                </a:lnTo>
                <a:lnTo>
                  <a:pt x="64" y="109"/>
                </a:lnTo>
                <a:lnTo>
                  <a:pt x="68" y="108"/>
                </a:lnTo>
                <a:lnTo>
                  <a:pt x="70" y="108"/>
                </a:lnTo>
                <a:lnTo>
                  <a:pt x="73" y="107"/>
                </a:lnTo>
                <a:lnTo>
                  <a:pt x="75" y="105"/>
                </a:lnTo>
                <a:lnTo>
                  <a:pt x="78" y="104"/>
                </a:lnTo>
                <a:lnTo>
                  <a:pt x="80" y="103"/>
                </a:lnTo>
                <a:lnTo>
                  <a:pt x="82" y="102"/>
                </a:lnTo>
                <a:lnTo>
                  <a:pt x="85" y="101"/>
                </a:lnTo>
                <a:lnTo>
                  <a:pt x="86" y="99"/>
                </a:lnTo>
                <a:lnTo>
                  <a:pt x="88" y="97"/>
                </a:lnTo>
                <a:lnTo>
                  <a:pt x="91" y="96"/>
                </a:lnTo>
                <a:lnTo>
                  <a:pt x="92" y="93"/>
                </a:lnTo>
                <a:lnTo>
                  <a:pt x="94" y="92"/>
                </a:lnTo>
                <a:lnTo>
                  <a:pt x="96" y="90"/>
                </a:lnTo>
                <a:lnTo>
                  <a:pt x="98" y="87"/>
                </a:lnTo>
                <a:lnTo>
                  <a:pt x="99" y="86"/>
                </a:lnTo>
                <a:lnTo>
                  <a:pt x="100" y="84"/>
                </a:lnTo>
                <a:lnTo>
                  <a:pt x="102" y="81"/>
                </a:lnTo>
                <a:lnTo>
                  <a:pt x="103" y="79"/>
                </a:lnTo>
                <a:lnTo>
                  <a:pt x="104" y="77"/>
                </a:lnTo>
                <a:lnTo>
                  <a:pt x="105" y="74"/>
                </a:lnTo>
                <a:lnTo>
                  <a:pt x="106" y="72"/>
                </a:lnTo>
                <a:lnTo>
                  <a:pt x="106" y="68"/>
                </a:lnTo>
                <a:lnTo>
                  <a:pt x="108" y="66"/>
                </a:lnTo>
                <a:lnTo>
                  <a:pt x="108" y="63"/>
                </a:lnTo>
                <a:lnTo>
                  <a:pt x="109" y="61"/>
                </a:lnTo>
                <a:lnTo>
                  <a:pt x="109" y="57"/>
                </a:lnTo>
                <a:lnTo>
                  <a:pt x="109" y="55"/>
                </a:lnTo>
                <a:lnTo>
                  <a:pt x="109" y="53"/>
                </a:lnTo>
                <a:lnTo>
                  <a:pt x="109" y="49"/>
                </a:lnTo>
                <a:lnTo>
                  <a:pt x="108" y="47"/>
                </a:lnTo>
                <a:lnTo>
                  <a:pt x="108" y="44"/>
                </a:lnTo>
                <a:lnTo>
                  <a:pt x="106" y="42"/>
                </a:lnTo>
                <a:lnTo>
                  <a:pt x="106" y="38"/>
                </a:lnTo>
                <a:lnTo>
                  <a:pt x="105" y="36"/>
                </a:lnTo>
                <a:lnTo>
                  <a:pt x="104" y="33"/>
                </a:lnTo>
                <a:lnTo>
                  <a:pt x="103" y="31"/>
                </a:lnTo>
                <a:lnTo>
                  <a:pt x="102" y="29"/>
                </a:lnTo>
                <a:lnTo>
                  <a:pt x="100" y="26"/>
                </a:lnTo>
                <a:lnTo>
                  <a:pt x="99" y="24"/>
                </a:lnTo>
                <a:lnTo>
                  <a:pt x="98" y="23"/>
                </a:lnTo>
                <a:lnTo>
                  <a:pt x="96" y="20"/>
                </a:lnTo>
                <a:lnTo>
                  <a:pt x="94" y="18"/>
                </a:lnTo>
                <a:lnTo>
                  <a:pt x="92" y="17"/>
                </a:lnTo>
                <a:lnTo>
                  <a:pt x="91" y="14"/>
                </a:lnTo>
                <a:lnTo>
                  <a:pt x="88" y="13"/>
                </a:lnTo>
                <a:lnTo>
                  <a:pt x="86" y="11"/>
                </a:lnTo>
                <a:lnTo>
                  <a:pt x="85" y="9"/>
                </a:lnTo>
                <a:lnTo>
                  <a:pt x="82" y="8"/>
                </a:lnTo>
                <a:lnTo>
                  <a:pt x="80" y="7"/>
                </a:lnTo>
                <a:lnTo>
                  <a:pt x="78" y="6"/>
                </a:lnTo>
                <a:lnTo>
                  <a:pt x="75" y="5"/>
                </a:lnTo>
                <a:lnTo>
                  <a:pt x="73" y="3"/>
                </a:lnTo>
                <a:lnTo>
                  <a:pt x="70" y="2"/>
                </a:lnTo>
                <a:lnTo>
                  <a:pt x="68" y="2"/>
                </a:lnTo>
                <a:lnTo>
                  <a:pt x="64" y="1"/>
                </a:lnTo>
                <a:lnTo>
                  <a:pt x="62" y="1"/>
                </a:lnTo>
                <a:lnTo>
                  <a:pt x="60" y="0"/>
                </a:lnTo>
                <a:lnTo>
                  <a:pt x="57" y="0"/>
                </a:lnTo>
                <a:lnTo>
                  <a:pt x="54" y="0"/>
                </a:lnTo>
                <a:lnTo>
                  <a:pt x="51" y="0"/>
                </a:lnTo>
                <a:lnTo>
                  <a:pt x="48" y="0"/>
                </a:lnTo>
                <a:lnTo>
                  <a:pt x="45" y="1"/>
                </a:lnTo>
                <a:lnTo>
                  <a:pt x="43" y="1"/>
                </a:lnTo>
                <a:lnTo>
                  <a:pt x="40" y="2"/>
                </a:lnTo>
                <a:lnTo>
                  <a:pt x="38" y="2"/>
                </a:lnTo>
                <a:lnTo>
                  <a:pt x="34" y="3"/>
                </a:lnTo>
                <a:lnTo>
                  <a:pt x="32" y="5"/>
                </a:lnTo>
                <a:lnTo>
                  <a:pt x="30" y="6"/>
                </a:lnTo>
                <a:lnTo>
                  <a:pt x="27" y="7"/>
                </a:lnTo>
                <a:lnTo>
                  <a:pt x="25" y="8"/>
                </a:lnTo>
                <a:lnTo>
                  <a:pt x="24" y="9"/>
                </a:lnTo>
                <a:lnTo>
                  <a:pt x="21" y="11"/>
                </a:lnTo>
                <a:lnTo>
                  <a:pt x="19" y="13"/>
                </a:lnTo>
                <a:lnTo>
                  <a:pt x="16" y="14"/>
                </a:lnTo>
                <a:lnTo>
                  <a:pt x="15" y="17"/>
                </a:lnTo>
                <a:lnTo>
                  <a:pt x="13" y="18"/>
                </a:lnTo>
                <a:lnTo>
                  <a:pt x="12" y="20"/>
                </a:lnTo>
                <a:lnTo>
                  <a:pt x="10" y="23"/>
                </a:lnTo>
                <a:lnTo>
                  <a:pt x="8" y="24"/>
                </a:lnTo>
                <a:lnTo>
                  <a:pt x="7" y="26"/>
                </a:lnTo>
                <a:lnTo>
                  <a:pt x="6" y="29"/>
                </a:lnTo>
                <a:lnTo>
                  <a:pt x="4" y="31"/>
                </a:lnTo>
                <a:lnTo>
                  <a:pt x="3" y="33"/>
                </a:lnTo>
                <a:lnTo>
                  <a:pt x="2" y="36"/>
                </a:lnTo>
                <a:lnTo>
                  <a:pt x="2" y="38"/>
                </a:lnTo>
                <a:lnTo>
                  <a:pt x="1" y="42"/>
                </a:lnTo>
                <a:lnTo>
                  <a:pt x="0" y="44"/>
                </a:lnTo>
                <a:lnTo>
                  <a:pt x="0" y="47"/>
                </a:lnTo>
                <a:lnTo>
                  <a:pt x="0" y="49"/>
                </a:lnTo>
                <a:lnTo>
                  <a:pt x="0" y="53"/>
                </a:lnTo>
                <a:lnTo>
                  <a:pt x="0" y="55"/>
                </a:lnTo>
              </a:path>
            </a:pathLst>
          </a:custGeom>
          <a:solidFill>
            <a:schemeClr val="bg1"/>
          </a:solidFill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Freeform 254">
            <a:extLst>
              <a:ext uri="{FF2B5EF4-FFF2-40B4-BE49-F238E27FC236}">
                <a16:creationId xmlns:a16="http://schemas.microsoft.com/office/drawing/2014/main" id="{D2751350-3ED8-E147-8BD5-E747158DCD2C}"/>
              </a:ext>
            </a:extLst>
          </p:cNvPr>
          <p:cNvSpPr>
            <a:spLocks noChangeAspect="1"/>
          </p:cNvSpPr>
          <p:nvPr/>
        </p:nvSpPr>
        <p:spPr bwMode="auto">
          <a:xfrm>
            <a:off x="5059364" y="2922589"/>
            <a:ext cx="274637" cy="3175"/>
          </a:xfrm>
          <a:custGeom>
            <a:avLst/>
            <a:gdLst>
              <a:gd name="T0" fmla="*/ 2147483646 w 360"/>
              <a:gd name="T1" fmla="*/ 0 h 3175"/>
              <a:gd name="T2" fmla="*/ 0 w 360"/>
              <a:gd name="T3" fmla="*/ 0 h 3175"/>
              <a:gd name="T4" fmla="*/ 2147483646 w 360"/>
              <a:gd name="T5" fmla="*/ 0 h 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60" h="3175">
                <a:moveTo>
                  <a:pt x="360" y="0"/>
                </a:moveTo>
                <a:lnTo>
                  <a:pt x="0" y="0"/>
                </a:lnTo>
                <a:lnTo>
                  <a:pt x="360" y="0"/>
                </a:lnTo>
                <a:close/>
              </a:path>
            </a:pathLst>
          </a:custGeom>
          <a:solidFill>
            <a:srgbClr val="FFFFFF"/>
          </a:solidFill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Freeform 258">
            <a:extLst>
              <a:ext uri="{FF2B5EF4-FFF2-40B4-BE49-F238E27FC236}">
                <a16:creationId xmlns:a16="http://schemas.microsoft.com/office/drawing/2014/main" id="{E72B7AA8-3924-3542-A684-152F0E966E4B}"/>
              </a:ext>
            </a:extLst>
          </p:cNvPr>
          <p:cNvSpPr>
            <a:spLocks noChangeAspect="1"/>
          </p:cNvSpPr>
          <p:nvPr/>
        </p:nvSpPr>
        <p:spPr bwMode="auto">
          <a:xfrm>
            <a:off x="4652964" y="3684588"/>
            <a:ext cx="34925" cy="38100"/>
          </a:xfrm>
          <a:custGeom>
            <a:avLst/>
            <a:gdLst>
              <a:gd name="T0" fmla="*/ 2147483646 w 48"/>
              <a:gd name="T1" fmla="*/ 0 h 48"/>
              <a:gd name="T2" fmla="*/ 2147483646 w 48"/>
              <a:gd name="T3" fmla="*/ 0 h 48"/>
              <a:gd name="T4" fmla="*/ 2147483646 w 48"/>
              <a:gd name="T5" fmla="*/ 2147483646 h 48"/>
              <a:gd name="T6" fmla="*/ 2147483646 w 48"/>
              <a:gd name="T7" fmla="*/ 2147483646 h 48"/>
              <a:gd name="T8" fmla="*/ 2147483646 w 48"/>
              <a:gd name="T9" fmla="*/ 2147483646 h 48"/>
              <a:gd name="T10" fmla="*/ 2147483646 w 48"/>
              <a:gd name="T11" fmla="*/ 2147483646 h 48"/>
              <a:gd name="T12" fmla="*/ 2147483646 w 48"/>
              <a:gd name="T13" fmla="*/ 2147483646 h 48"/>
              <a:gd name="T14" fmla="*/ 2147483646 w 48"/>
              <a:gd name="T15" fmla="*/ 2147483646 h 48"/>
              <a:gd name="T16" fmla="*/ 2147483646 w 48"/>
              <a:gd name="T17" fmla="*/ 2147483646 h 48"/>
              <a:gd name="T18" fmla="*/ 2147483646 w 48"/>
              <a:gd name="T19" fmla="*/ 2147483646 h 48"/>
              <a:gd name="T20" fmla="*/ 0 w 48"/>
              <a:gd name="T21" fmla="*/ 2147483646 h 48"/>
              <a:gd name="T22" fmla="*/ 0 w 48"/>
              <a:gd name="T23" fmla="*/ 2147483646 h 48"/>
              <a:gd name="T24" fmla="*/ 2147483646 w 48"/>
              <a:gd name="T25" fmla="*/ 2147483646 h 48"/>
              <a:gd name="T26" fmla="*/ 2147483646 w 48"/>
              <a:gd name="T27" fmla="*/ 2147483646 h 48"/>
              <a:gd name="T28" fmla="*/ 2147483646 w 48"/>
              <a:gd name="T29" fmla="*/ 2147483646 h 48"/>
              <a:gd name="T30" fmla="*/ 2147483646 w 48"/>
              <a:gd name="T31" fmla="*/ 2147483646 h 48"/>
              <a:gd name="T32" fmla="*/ 2147483646 w 48"/>
              <a:gd name="T33" fmla="*/ 2147483646 h 48"/>
              <a:gd name="T34" fmla="*/ 2147483646 w 48"/>
              <a:gd name="T35" fmla="*/ 2147483646 h 48"/>
              <a:gd name="T36" fmla="*/ 2147483646 w 48"/>
              <a:gd name="T37" fmla="*/ 2147483646 h 48"/>
              <a:gd name="T38" fmla="*/ 2147483646 w 48"/>
              <a:gd name="T39" fmla="*/ 2147483646 h 48"/>
              <a:gd name="T40" fmla="*/ 2147483646 w 48"/>
              <a:gd name="T41" fmla="*/ 2147483646 h 48"/>
              <a:gd name="T42" fmla="*/ 2147483646 w 48"/>
              <a:gd name="T43" fmla="*/ 2147483646 h 48"/>
              <a:gd name="T44" fmla="*/ 2147483646 w 48"/>
              <a:gd name="T45" fmla="*/ 2147483646 h 48"/>
              <a:gd name="T46" fmla="*/ 2147483646 w 48"/>
              <a:gd name="T47" fmla="*/ 2147483646 h 48"/>
              <a:gd name="T48" fmla="*/ 2147483646 w 48"/>
              <a:gd name="T49" fmla="*/ 2147483646 h 48"/>
              <a:gd name="T50" fmla="*/ 2147483646 w 48"/>
              <a:gd name="T51" fmla="*/ 2147483646 h 48"/>
              <a:gd name="T52" fmla="*/ 2147483646 w 48"/>
              <a:gd name="T53" fmla="*/ 2147483646 h 48"/>
              <a:gd name="T54" fmla="*/ 2147483646 w 48"/>
              <a:gd name="T55" fmla="*/ 2147483646 h 48"/>
              <a:gd name="T56" fmla="*/ 2147483646 w 48"/>
              <a:gd name="T57" fmla="*/ 2147483646 h 48"/>
              <a:gd name="T58" fmla="*/ 2147483646 w 48"/>
              <a:gd name="T59" fmla="*/ 2147483646 h 48"/>
              <a:gd name="T60" fmla="*/ 2147483646 w 48"/>
              <a:gd name="T61" fmla="*/ 2147483646 h 48"/>
              <a:gd name="T62" fmla="*/ 2147483646 w 48"/>
              <a:gd name="T63" fmla="*/ 2147483646 h 48"/>
              <a:gd name="T64" fmla="*/ 2147483646 w 48"/>
              <a:gd name="T65" fmla="*/ 2147483646 h 48"/>
              <a:gd name="T66" fmla="*/ 2147483646 w 48"/>
              <a:gd name="T67" fmla="*/ 2147483646 h 48"/>
              <a:gd name="T68" fmla="*/ 2147483646 w 48"/>
              <a:gd name="T69" fmla="*/ 2147483646 h 48"/>
              <a:gd name="T70" fmla="*/ 2147483646 w 48"/>
              <a:gd name="T71" fmla="*/ 2147483646 h 48"/>
              <a:gd name="T72" fmla="*/ 2147483646 w 48"/>
              <a:gd name="T73" fmla="*/ 2147483646 h 48"/>
              <a:gd name="T74" fmla="*/ 2147483646 w 48"/>
              <a:gd name="T75" fmla="*/ 2147483646 h 48"/>
              <a:gd name="T76" fmla="*/ 2147483646 w 48"/>
              <a:gd name="T77" fmla="*/ 2147483646 h 48"/>
              <a:gd name="T78" fmla="*/ 2147483646 w 48"/>
              <a:gd name="T79" fmla="*/ 2147483646 h 48"/>
              <a:gd name="T80" fmla="*/ 2147483646 w 48"/>
              <a:gd name="T81" fmla="*/ 2147483646 h 48"/>
              <a:gd name="T82" fmla="*/ 2147483646 w 48"/>
              <a:gd name="T83" fmla="*/ 2147483646 h 48"/>
              <a:gd name="T84" fmla="*/ 2147483646 w 48"/>
              <a:gd name="T85" fmla="*/ 0 h 48"/>
              <a:gd name="T86" fmla="*/ 2147483646 w 48"/>
              <a:gd name="T87" fmla="*/ 0 h 48"/>
              <a:gd name="T88" fmla="*/ 2147483646 w 48"/>
              <a:gd name="T89" fmla="*/ 2147483646 h 4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48" h="48">
                <a:moveTo>
                  <a:pt x="24" y="24"/>
                </a:moveTo>
                <a:lnTo>
                  <a:pt x="24" y="0"/>
                </a:lnTo>
                <a:lnTo>
                  <a:pt x="23" y="0"/>
                </a:lnTo>
                <a:lnTo>
                  <a:pt x="22" y="0"/>
                </a:lnTo>
                <a:lnTo>
                  <a:pt x="20" y="0"/>
                </a:lnTo>
                <a:lnTo>
                  <a:pt x="19" y="0"/>
                </a:lnTo>
                <a:lnTo>
                  <a:pt x="18" y="1"/>
                </a:lnTo>
                <a:lnTo>
                  <a:pt x="17" y="1"/>
                </a:lnTo>
                <a:lnTo>
                  <a:pt x="16" y="1"/>
                </a:lnTo>
                <a:lnTo>
                  <a:pt x="16" y="2"/>
                </a:lnTo>
                <a:lnTo>
                  <a:pt x="14" y="2"/>
                </a:lnTo>
                <a:lnTo>
                  <a:pt x="13" y="3"/>
                </a:lnTo>
                <a:lnTo>
                  <a:pt x="12" y="3"/>
                </a:lnTo>
                <a:lnTo>
                  <a:pt x="11" y="4"/>
                </a:lnTo>
                <a:lnTo>
                  <a:pt x="10" y="4"/>
                </a:lnTo>
                <a:lnTo>
                  <a:pt x="10" y="6"/>
                </a:lnTo>
                <a:lnTo>
                  <a:pt x="8" y="6"/>
                </a:lnTo>
                <a:lnTo>
                  <a:pt x="7" y="7"/>
                </a:lnTo>
                <a:lnTo>
                  <a:pt x="7" y="8"/>
                </a:lnTo>
                <a:lnTo>
                  <a:pt x="6" y="8"/>
                </a:lnTo>
                <a:lnTo>
                  <a:pt x="5" y="9"/>
                </a:lnTo>
                <a:lnTo>
                  <a:pt x="5" y="10"/>
                </a:lnTo>
                <a:lnTo>
                  <a:pt x="4" y="12"/>
                </a:lnTo>
                <a:lnTo>
                  <a:pt x="4" y="13"/>
                </a:lnTo>
                <a:lnTo>
                  <a:pt x="2" y="13"/>
                </a:lnTo>
                <a:lnTo>
                  <a:pt x="2" y="14"/>
                </a:lnTo>
                <a:lnTo>
                  <a:pt x="2" y="15"/>
                </a:lnTo>
                <a:lnTo>
                  <a:pt x="1" y="16"/>
                </a:lnTo>
                <a:lnTo>
                  <a:pt x="1" y="18"/>
                </a:lnTo>
                <a:lnTo>
                  <a:pt x="1" y="19"/>
                </a:lnTo>
                <a:lnTo>
                  <a:pt x="1" y="20"/>
                </a:lnTo>
                <a:lnTo>
                  <a:pt x="0" y="21"/>
                </a:lnTo>
                <a:lnTo>
                  <a:pt x="0" y="22"/>
                </a:lnTo>
                <a:lnTo>
                  <a:pt x="0" y="24"/>
                </a:lnTo>
                <a:lnTo>
                  <a:pt x="0" y="25"/>
                </a:lnTo>
                <a:lnTo>
                  <a:pt x="0" y="26"/>
                </a:lnTo>
                <a:lnTo>
                  <a:pt x="1" y="27"/>
                </a:lnTo>
                <a:lnTo>
                  <a:pt x="1" y="28"/>
                </a:lnTo>
                <a:lnTo>
                  <a:pt x="1" y="30"/>
                </a:lnTo>
                <a:lnTo>
                  <a:pt x="1" y="31"/>
                </a:lnTo>
                <a:lnTo>
                  <a:pt x="2" y="32"/>
                </a:lnTo>
                <a:lnTo>
                  <a:pt x="2" y="33"/>
                </a:lnTo>
                <a:lnTo>
                  <a:pt x="2" y="34"/>
                </a:lnTo>
                <a:lnTo>
                  <a:pt x="4" y="36"/>
                </a:lnTo>
                <a:lnTo>
                  <a:pt x="5" y="37"/>
                </a:lnTo>
                <a:lnTo>
                  <a:pt x="5" y="38"/>
                </a:lnTo>
                <a:lnTo>
                  <a:pt x="6" y="39"/>
                </a:lnTo>
                <a:lnTo>
                  <a:pt x="7" y="40"/>
                </a:lnTo>
                <a:lnTo>
                  <a:pt x="8" y="42"/>
                </a:lnTo>
                <a:lnTo>
                  <a:pt x="10" y="43"/>
                </a:lnTo>
                <a:lnTo>
                  <a:pt x="11" y="44"/>
                </a:lnTo>
                <a:lnTo>
                  <a:pt x="12" y="44"/>
                </a:lnTo>
                <a:lnTo>
                  <a:pt x="13" y="45"/>
                </a:lnTo>
                <a:lnTo>
                  <a:pt x="14" y="45"/>
                </a:lnTo>
                <a:lnTo>
                  <a:pt x="16" y="46"/>
                </a:lnTo>
                <a:lnTo>
                  <a:pt x="17" y="46"/>
                </a:lnTo>
                <a:lnTo>
                  <a:pt x="18" y="46"/>
                </a:lnTo>
                <a:lnTo>
                  <a:pt x="19" y="48"/>
                </a:lnTo>
                <a:lnTo>
                  <a:pt x="20" y="48"/>
                </a:lnTo>
                <a:lnTo>
                  <a:pt x="22" y="48"/>
                </a:lnTo>
                <a:lnTo>
                  <a:pt x="23" y="48"/>
                </a:lnTo>
                <a:lnTo>
                  <a:pt x="24" y="48"/>
                </a:lnTo>
                <a:lnTo>
                  <a:pt x="25" y="48"/>
                </a:lnTo>
                <a:lnTo>
                  <a:pt x="26" y="48"/>
                </a:lnTo>
                <a:lnTo>
                  <a:pt x="28" y="48"/>
                </a:lnTo>
                <a:lnTo>
                  <a:pt x="29" y="48"/>
                </a:lnTo>
                <a:lnTo>
                  <a:pt x="30" y="46"/>
                </a:lnTo>
                <a:lnTo>
                  <a:pt x="31" y="46"/>
                </a:lnTo>
                <a:lnTo>
                  <a:pt x="32" y="46"/>
                </a:lnTo>
                <a:lnTo>
                  <a:pt x="34" y="46"/>
                </a:lnTo>
                <a:lnTo>
                  <a:pt x="35" y="45"/>
                </a:lnTo>
                <a:lnTo>
                  <a:pt x="36" y="45"/>
                </a:lnTo>
                <a:lnTo>
                  <a:pt x="37" y="44"/>
                </a:lnTo>
                <a:lnTo>
                  <a:pt x="38" y="44"/>
                </a:lnTo>
                <a:lnTo>
                  <a:pt x="38" y="43"/>
                </a:lnTo>
                <a:lnTo>
                  <a:pt x="40" y="43"/>
                </a:lnTo>
                <a:lnTo>
                  <a:pt x="41" y="42"/>
                </a:lnTo>
                <a:lnTo>
                  <a:pt x="41" y="40"/>
                </a:lnTo>
                <a:lnTo>
                  <a:pt x="42" y="40"/>
                </a:lnTo>
                <a:lnTo>
                  <a:pt x="43" y="39"/>
                </a:lnTo>
                <a:lnTo>
                  <a:pt x="43" y="38"/>
                </a:lnTo>
                <a:lnTo>
                  <a:pt x="44" y="37"/>
                </a:lnTo>
                <a:lnTo>
                  <a:pt x="44" y="36"/>
                </a:lnTo>
                <a:lnTo>
                  <a:pt x="46" y="36"/>
                </a:lnTo>
                <a:lnTo>
                  <a:pt x="46" y="34"/>
                </a:lnTo>
                <a:lnTo>
                  <a:pt x="47" y="33"/>
                </a:lnTo>
                <a:lnTo>
                  <a:pt x="47" y="32"/>
                </a:lnTo>
                <a:lnTo>
                  <a:pt x="47" y="31"/>
                </a:lnTo>
                <a:lnTo>
                  <a:pt x="48" y="30"/>
                </a:lnTo>
                <a:lnTo>
                  <a:pt x="48" y="28"/>
                </a:lnTo>
                <a:lnTo>
                  <a:pt x="48" y="27"/>
                </a:lnTo>
                <a:lnTo>
                  <a:pt x="48" y="26"/>
                </a:lnTo>
                <a:lnTo>
                  <a:pt x="48" y="25"/>
                </a:lnTo>
                <a:lnTo>
                  <a:pt x="48" y="24"/>
                </a:lnTo>
                <a:lnTo>
                  <a:pt x="48" y="22"/>
                </a:lnTo>
                <a:lnTo>
                  <a:pt x="48" y="21"/>
                </a:lnTo>
                <a:lnTo>
                  <a:pt x="48" y="20"/>
                </a:lnTo>
                <a:lnTo>
                  <a:pt x="48" y="19"/>
                </a:lnTo>
                <a:lnTo>
                  <a:pt x="48" y="18"/>
                </a:lnTo>
                <a:lnTo>
                  <a:pt x="47" y="16"/>
                </a:lnTo>
                <a:lnTo>
                  <a:pt x="47" y="15"/>
                </a:lnTo>
                <a:lnTo>
                  <a:pt x="47" y="14"/>
                </a:lnTo>
                <a:lnTo>
                  <a:pt x="46" y="13"/>
                </a:lnTo>
                <a:lnTo>
                  <a:pt x="44" y="12"/>
                </a:lnTo>
                <a:lnTo>
                  <a:pt x="44" y="10"/>
                </a:lnTo>
                <a:lnTo>
                  <a:pt x="43" y="9"/>
                </a:lnTo>
                <a:lnTo>
                  <a:pt x="43" y="8"/>
                </a:lnTo>
                <a:lnTo>
                  <a:pt x="42" y="8"/>
                </a:lnTo>
                <a:lnTo>
                  <a:pt x="41" y="7"/>
                </a:lnTo>
                <a:lnTo>
                  <a:pt x="41" y="6"/>
                </a:lnTo>
                <a:lnTo>
                  <a:pt x="40" y="6"/>
                </a:lnTo>
                <a:lnTo>
                  <a:pt x="38" y="4"/>
                </a:lnTo>
                <a:lnTo>
                  <a:pt x="37" y="3"/>
                </a:lnTo>
                <a:lnTo>
                  <a:pt x="36" y="3"/>
                </a:lnTo>
                <a:lnTo>
                  <a:pt x="35" y="2"/>
                </a:lnTo>
                <a:lnTo>
                  <a:pt x="34" y="2"/>
                </a:lnTo>
                <a:lnTo>
                  <a:pt x="32" y="1"/>
                </a:lnTo>
                <a:lnTo>
                  <a:pt x="31" y="1"/>
                </a:lnTo>
                <a:lnTo>
                  <a:pt x="30" y="1"/>
                </a:lnTo>
                <a:lnTo>
                  <a:pt x="29" y="0"/>
                </a:lnTo>
                <a:lnTo>
                  <a:pt x="28" y="0"/>
                </a:lnTo>
                <a:lnTo>
                  <a:pt x="26" y="0"/>
                </a:lnTo>
                <a:lnTo>
                  <a:pt x="25" y="0"/>
                </a:lnTo>
                <a:lnTo>
                  <a:pt x="24" y="0"/>
                </a:lnTo>
                <a:lnTo>
                  <a:pt x="24" y="24"/>
                </a:lnTo>
                <a:close/>
              </a:path>
            </a:pathLst>
          </a:custGeom>
          <a:solidFill>
            <a:srgbClr val="000000"/>
          </a:solidFill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0" name="Line 259">
            <a:extLst>
              <a:ext uri="{FF2B5EF4-FFF2-40B4-BE49-F238E27FC236}">
                <a16:creationId xmlns:a16="http://schemas.microsoft.com/office/drawing/2014/main" id="{5FA27056-156A-DA4E-9D2C-5D074BFD7AFF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113464" y="3186114"/>
            <a:ext cx="274637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Line 260">
            <a:extLst>
              <a:ext uri="{FF2B5EF4-FFF2-40B4-BE49-F238E27FC236}">
                <a16:creationId xmlns:a16="http://schemas.microsoft.com/office/drawing/2014/main" id="{F846B5F4-E519-1945-8180-AD2BD9C25083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113464" y="3444876"/>
            <a:ext cx="274637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Freeform 262">
            <a:extLst>
              <a:ext uri="{FF2B5EF4-FFF2-40B4-BE49-F238E27FC236}">
                <a16:creationId xmlns:a16="http://schemas.microsoft.com/office/drawing/2014/main" id="{9BB92C77-E36C-E34E-839B-45758C1A6254}"/>
              </a:ext>
            </a:extLst>
          </p:cNvPr>
          <p:cNvSpPr>
            <a:spLocks noChangeAspect="1"/>
          </p:cNvSpPr>
          <p:nvPr/>
        </p:nvSpPr>
        <p:spPr bwMode="auto">
          <a:xfrm>
            <a:off x="5834064" y="3833814"/>
            <a:ext cx="147637" cy="1587"/>
          </a:xfrm>
          <a:custGeom>
            <a:avLst/>
            <a:gdLst>
              <a:gd name="T0" fmla="*/ 2147483646 w 192"/>
              <a:gd name="T1" fmla="*/ 0 h 1587"/>
              <a:gd name="T2" fmla="*/ 0 w 192"/>
              <a:gd name="T3" fmla="*/ 0 h 1587"/>
              <a:gd name="T4" fmla="*/ 2147483646 w 192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1587">
                <a:moveTo>
                  <a:pt x="192" y="0"/>
                </a:moveTo>
                <a:lnTo>
                  <a:pt x="0" y="0"/>
                </a:lnTo>
                <a:lnTo>
                  <a:pt x="192" y="0"/>
                </a:lnTo>
                <a:close/>
              </a:path>
            </a:pathLst>
          </a:custGeom>
          <a:solidFill>
            <a:srgbClr val="FFFFFF"/>
          </a:solidFill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3" name="Line 263">
            <a:extLst>
              <a:ext uri="{FF2B5EF4-FFF2-40B4-BE49-F238E27FC236}">
                <a16:creationId xmlns:a16="http://schemas.microsoft.com/office/drawing/2014/main" id="{C6FB755A-3B38-0246-A823-37C1DDF506D7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5834064" y="3833814"/>
            <a:ext cx="147637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4" name="Freeform 264">
            <a:extLst>
              <a:ext uri="{FF2B5EF4-FFF2-40B4-BE49-F238E27FC236}">
                <a16:creationId xmlns:a16="http://schemas.microsoft.com/office/drawing/2014/main" id="{5BDCC896-840C-9B49-ACC4-95AB147CF0BF}"/>
              </a:ext>
            </a:extLst>
          </p:cNvPr>
          <p:cNvSpPr>
            <a:spLocks noChangeAspect="1"/>
          </p:cNvSpPr>
          <p:nvPr/>
        </p:nvSpPr>
        <p:spPr bwMode="auto">
          <a:xfrm>
            <a:off x="5981701" y="2779713"/>
            <a:ext cx="131763" cy="406400"/>
          </a:xfrm>
          <a:custGeom>
            <a:avLst/>
            <a:gdLst>
              <a:gd name="T0" fmla="*/ 2147483646 w 168"/>
              <a:gd name="T1" fmla="*/ 2147483646 h 528"/>
              <a:gd name="T2" fmla="*/ 2147483646 w 168"/>
              <a:gd name="T3" fmla="*/ 0 h 528"/>
              <a:gd name="T4" fmla="*/ 0 w 168"/>
              <a:gd name="T5" fmla="*/ 0 h 5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" h="528">
                <a:moveTo>
                  <a:pt x="168" y="528"/>
                </a:moveTo>
                <a:lnTo>
                  <a:pt x="168" y="0"/>
                </a:ln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5" name="Freeform 265">
            <a:extLst>
              <a:ext uri="{FF2B5EF4-FFF2-40B4-BE49-F238E27FC236}">
                <a16:creationId xmlns:a16="http://schemas.microsoft.com/office/drawing/2014/main" id="{F2F10C93-2EA6-564B-9AE9-19D2F2BABA61}"/>
              </a:ext>
            </a:extLst>
          </p:cNvPr>
          <p:cNvSpPr>
            <a:spLocks noChangeAspect="1"/>
          </p:cNvSpPr>
          <p:nvPr/>
        </p:nvSpPr>
        <p:spPr bwMode="auto">
          <a:xfrm>
            <a:off x="5981701" y="3444875"/>
            <a:ext cx="131763" cy="388938"/>
          </a:xfrm>
          <a:custGeom>
            <a:avLst/>
            <a:gdLst>
              <a:gd name="T0" fmla="*/ 2147483646 w 168"/>
              <a:gd name="T1" fmla="*/ 0 h 504"/>
              <a:gd name="T2" fmla="*/ 2147483646 w 168"/>
              <a:gd name="T3" fmla="*/ 2147483646 h 504"/>
              <a:gd name="T4" fmla="*/ 0 w 168"/>
              <a:gd name="T5" fmla="*/ 2147483646 h 5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" h="504">
                <a:moveTo>
                  <a:pt x="168" y="0"/>
                </a:moveTo>
                <a:lnTo>
                  <a:pt x="168" y="504"/>
                </a:lnTo>
                <a:lnTo>
                  <a:pt x="0" y="504"/>
                </a:lnTo>
              </a:path>
            </a:pathLst>
          </a:custGeom>
          <a:noFill/>
          <a:ln w="28575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6" name="Line 266">
            <a:extLst>
              <a:ext uri="{FF2B5EF4-FFF2-40B4-BE49-F238E27FC236}">
                <a16:creationId xmlns:a16="http://schemas.microsoft.com/office/drawing/2014/main" id="{FA037351-3E95-EF4B-A608-0734E850928E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6904038" y="3306763"/>
            <a:ext cx="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7" name="Line 267">
            <a:extLst>
              <a:ext uri="{FF2B5EF4-FFF2-40B4-BE49-F238E27FC236}">
                <a16:creationId xmlns:a16="http://schemas.microsoft.com/office/drawing/2014/main" id="{A2A608DA-B587-DA45-A761-3DE5213C240B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672013" y="2917826"/>
            <a:ext cx="3873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8" name="Line 270">
            <a:extLst>
              <a:ext uri="{FF2B5EF4-FFF2-40B4-BE49-F238E27FC236}">
                <a16:creationId xmlns:a16="http://schemas.microsoft.com/office/drawing/2014/main" id="{2066B2CD-264E-1244-8E65-188E37C5B01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3364" y="3703638"/>
            <a:ext cx="1285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Line 272">
            <a:extLst>
              <a:ext uri="{FF2B5EF4-FFF2-40B4-BE49-F238E27FC236}">
                <a16:creationId xmlns:a16="http://schemas.microsoft.com/office/drawing/2014/main" id="{75A4C643-E047-B741-9EFA-4BC5D0E445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59464" y="2779713"/>
            <a:ext cx="1222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570" name="Group 273">
            <a:extLst>
              <a:ext uri="{FF2B5EF4-FFF2-40B4-BE49-F238E27FC236}">
                <a16:creationId xmlns:a16="http://schemas.microsoft.com/office/drawing/2014/main" id="{898EA8DE-89ED-CE4C-A0F3-43386FE4D14C}"/>
              </a:ext>
            </a:extLst>
          </p:cNvPr>
          <p:cNvGrpSpPr>
            <a:grpSpLocks/>
          </p:cNvGrpSpPr>
          <p:nvPr/>
        </p:nvGrpSpPr>
        <p:grpSpPr bwMode="auto">
          <a:xfrm>
            <a:off x="5341939" y="2555876"/>
            <a:ext cx="517525" cy="442913"/>
            <a:chOff x="3435" y="821"/>
            <a:chExt cx="421" cy="354"/>
          </a:xfrm>
        </p:grpSpPr>
        <p:sp>
          <p:nvSpPr>
            <p:cNvPr id="23595" name="Line 274">
              <a:extLst>
                <a:ext uri="{FF2B5EF4-FFF2-40B4-BE49-F238E27FC236}">
                  <a16:creationId xmlns:a16="http://schemas.microsoft.com/office/drawing/2014/main" id="{7FAF5DD3-C4D1-7144-B251-EC1C902F00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35" y="821"/>
              <a:ext cx="244" cy="0"/>
            </a:xfrm>
            <a:prstGeom prst="line">
              <a:avLst/>
            </a:prstGeom>
            <a:noFill/>
            <a:ln w="23876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6" name="Line 275">
              <a:extLst>
                <a:ext uri="{FF2B5EF4-FFF2-40B4-BE49-F238E27FC236}">
                  <a16:creationId xmlns:a16="http://schemas.microsoft.com/office/drawing/2014/main" id="{1C19A286-82FF-F944-A845-97B8376F3B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6" y="824"/>
              <a:ext cx="0" cy="351"/>
            </a:xfrm>
            <a:prstGeom prst="line">
              <a:avLst/>
            </a:prstGeom>
            <a:noFill/>
            <a:ln w="23876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7" name="Arc 276">
              <a:extLst>
                <a:ext uri="{FF2B5EF4-FFF2-40B4-BE49-F238E27FC236}">
                  <a16:creationId xmlns:a16="http://schemas.microsoft.com/office/drawing/2014/main" id="{F52390B2-535F-EA44-B897-F2FE26D79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9" y="821"/>
              <a:ext cx="177" cy="17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3876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8" name="Arc 277">
              <a:extLst>
                <a:ext uri="{FF2B5EF4-FFF2-40B4-BE49-F238E27FC236}">
                  <a16:creationId xmlns:a16="http://schemas.microsoft.com/office/drawing/2014/main" id="{33321BBC-89CF-2E47-B000-4C74C4AF529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679" y="997"/>
              <a:ext cx="177" cy="17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3876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9" name="Line 278">
              <a:extLst>
                <a:ext uri="{FF2B5EF4-FFF2-40B4-BE49-F238E27FC236}">
                  <a16:creationId xmlns:a16="http://schemas.microsoft.com/office/drawing/2014/main" id="{2BDDCE7E-3135-C641-81A0-EFFE34B5DD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5" y="1172"/>
              <a:ext cx="244" cy="0"/>
            </a:xfrm>
            <a:prstGeom prst="line">
              <a:avLst/>
            </a:prstGeom>
            <a:noFill/>
            <a:ln w="23876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71" name="Group 279">
            <a:extLst>
              <a:ext uri="{FF2B5EF4-FFF2-40B4-BE49-F238E27FC236}">
                <a16:creationId xmlns:a16="http://schemas.microsoft.com/office/drawing/2014/main" id="{AC2E64AE-8CD9-2A4A-9A67-5DF34D74EF1F}"/>
              </a:ext>
            </a:extLst>
          </p:cNvPr>
          <p:cNvGrpSpPr>
            <a:grpSpLocks/>
          </p:cNvGrpSpPr>
          <p:nvPr/>
        </p:nvGrpSpPr>
        <p:grpSpPr bwMode="auto">
          <a:xfrm>
            <a:off x="5313363" y="3611563"/>
            <a:ext cx="520700" cy="442912"/>
            <a:chOff x="3435" y="821"/>
            <a:chExt cx="421" cy="354"/>
          </a:xfrm>
        </p:grpSpPr>
        <p:sp>
          <p:nvSpPr>
            <p:cNvPr id="23590" name="Line 280">
              <a:extLst>
                <a:ext uri="{FF2B5EF4-FFF2-40B4-BE49-F238E27FC236}">
                  <a16:creationId xmlns:a16="http://schemas.microsoft.com/office/drawing/2014/main" id="{B83E9379-F6FA-044E-AE85-4EB244E567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35" y="821"/>
              <a:ext cx="244" cy="0"/>
            </a:xfrm>
            <a:prstGeom prst="line">
              <a:avLst/>
            </a:prstGeom>
            <a:noFill/>
            <a:ln w="23876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1" name="Line 281">
              <a:extLst>
                <a:ext uri="{FF2B5EF4-FFF2-40B4-BE49-F238E27FC236}">
                  <a16:creationId xmlns:a16="http://schemas.microsoft.com/office/drawing/2014/main" id="{2ABFA547-829D-E34D-9287-22A6D49813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6" y="824"/>
              <a:ext cx="0" cy="351"/>
            </a:xfrm>
            <a:prstGeom prst="line">
              <a:avLst/>
            </a:prstGeom>
            <a:noFill/>
            <a:ln w="23876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2" name="Arc 282">
              <a:extLst>
                <a:ext uri="{FF2B5EF4-FFF2-40B4-BE49-F238E27FC236}">
                  <a16:creationId xmlns:a16="http://schemas.microsoft.com/office/drawing/2014/main" id="{AD6DEE65-41A1-784D-8B11-6B8CDCB1E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9" y="821"/>
              <a:ext cx="177" cy="17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3876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3" name="Arc 283">
              <a:extLst>
                <a:ext uri="{FF2B5EF4-FFF2-40B4-BE49-F238E27FC236}">
                  <a16:creationId xmlns:a16="http://schemas.microsoft.com/office/drawing/2014/main" id="{AC934E35-549C-8C4E-B010-B48ACDDCBA1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679" y="997"/>
              <a:ext cx="177" cy="17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3876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4" name="Line 284">
              <a:extLst>
                <a:ext uri="{FF2B5EF4-FFF2-40B4-BE49-F238E27FC236}">
                  <a16:creationId xmlns:a16="http://schemas.microsoft.com/office/drawing/2014/main" id="{7E0E0671-BBB2-9C4D-9601-44C7F62346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5" y="1172"/>
              <a:ext cx="244" cy="0"/>
            </a:xfrm>
            <a:prstGeom prst="line">
              <a:avLst/>
            </a:prstGeom>
            <a:noFill/>
            <a:ln w="23876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72" name="Group 285">
            <a:extLst>
              <a:ext uri="{FF2B5EF4-FFF2-40B4-BE49-F238E27FC236}">
                <a16:creationId xmlns:a16="http://schemas.microsoft.com/office/drawing/2014/main" id="{AB3DB1E1-F1D5-C741-8526-2C5152B9D2B8}"/>
              </a:ext>
            </a:extLst>
          </p:cNvPr>
          <p:cNvGrpSpPr>
            <a:grpSpLocks/>
          </p:cNvGrpSpPr>
          <p:nvPr/>
        </p:nvGrpSpPr>
        <p:grpSpPr bwMode="auto">
          <a:xfrm>
            <a:off x="6342063" y="3084513"/>
            <a:ext cx="565150" cy="463550"/>
            <a:chOff x="3108" y="782"/>
            <a:chExt cx="436" cy="345"/>
          </a:xfrm>
        </p:grpSpPr>
        <p:sp>
          <p:nvSpPr>
            <p:cNvPr id="23586" name="Freeform 286">
              <a:extLst>
                <a:ext uri="{FF2B5EF4-FFF2-40B4-BE49-F238E27FC236}">
                  <a16:creationId xmlns:a16="http://schemas.microsoft.com/office/drawing/2014/main" id="{4094737C-F25F-F64E-A58A-A4481301E1A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14" y="782"/>
              <a:ext cx="430" cy="172"/>
            </a:xfrm>
            <a:custGeom>
              <a:avLst/>
              <a:gdLst>
                <a:gd name="T0" fmla="*/ 1 w 717"/>
                <a:gd name="T1" fmla="*/ 1 h 286"/>
                <a:gd name="T2" fmla="*/ 1 w 717"/>
                <a:gd name="T3" fmla="*/ 1 h 286"/>
                <a:gd name="T4" fmla="*/ 1 w 717"/>
                <a:gd name="T5" fmla="*/ 1 h 286"/>
                <a:gd name="T6" fmla="*/ 1 w 717"/>
                <a:gd name="T7" fmla="*/ 1 h 286"/>
                <a:gd name="T8" fmla="*/ 1 w 717"/>
                <a:gd name="T9" fmla="*/ 1 h 286"/>
                <a:gd name="T10" fmla="*/ 1 w 717"/>
                <a:gd name="T11" fmla="*/ 1 h 286"/>
                <a:gd name="T12" fmla="*/ 1 w 717"/>
                <a:gd name="T13" fmla="*/ 1 h 286"/>
                <a:gd name="T14" fmla="*/ 1 w 717"/>
                <a:gd name="T15" fmla="*/ 1 h 286"/>
                <a:gd name="T16" fmla="*/ 1 w 717"/>
                <a:gd name="T17" fmla="*/ 1 h 286"/>
                <a:gd name="T18" fmla="*/ 1 w 717"/>
                <a:gd name="T19" fmla="*/ 1 h 286"/>
                <a:gd name="T20" fmla="*/ 1 w 717"/>
                <a:gd name="T21" fmla="*/ 1 h 286"/>
                <a:gd name="T22" fmla="*/ 1 w 717"/>
                <a:gd name="T23" fmla="*/ 1 h 286"/>
                <a:gd name="T24" fmla="*/ 1 w 717"/>
                <a:gd name="T25" fmla="*/ 1 h 286"/>
                <a:gd name="T26" fmla="*/ 1 w 717"/>
                <a:gd name="T27" fmla="*/ 1 h 286"/>
                <a:gd name="T28" fmla="*/ 1 w 717"/>
                <a:gd name="T29" fmla="*/ 1 h 286"/>
                <a:gd name="T30" fmla="*/ 1 w 717"/>
                <a:gd name="T31" fmla="*/ 1 h 286"/>
                <a:gd name="T32" fmla="*/ 1 w 717"/>
                <a:gd name="T33" fmla="*/ 1 h 286"/>
                <a:gd name="T34" fmla="*/ 1 w 717"/>
                <a:gd name="T35" fmla="*/ 1 h 286"/>
                <a:gd name="T36" fmla="*/ 1 w 717"/>
                <a:gd name="T37" fmla="*/ 1 h 286"/>
                <a:gd name="T38" fmla="*/ 1 w 717"/>
                <a:gd name="T39" fmla="*/ 1 h 286"/>
                <a:gd name="T40" fmla="*/ 1 w 717"/>
                <a:gd name="T41" fmla="*/ 1 h 286"/>
                <a:gd name="T42" fmla="*/ 1 w 717"/>
                <a:gd name="T43" fmla="*/ 1 h 286"/>
                <a:gd name="T44" fmla="*/ 1 w 717"/>
                <a:gd name="T45" fmla="*/ 1 h 286"/>
                <a:gd name="T46" fmla="*/ 1 w 717"/>
                <a:gd name="T47" fmla="*/ 1 h 286"/>
                <a:gd name="T48" fmla="*/ 1 w 717"/>
                <a:gd name="T49" fmla="*/ 1 h 286"/>
                <a:gd name="T50" fmla="*/ 1 w 717"/>
                <a:gd name="T51" fmla="*/ 1 h 286"/>
                <a:gd name="T52" fmla="*/ 1 w 717"/>
                <a:gd name="T53" fmla="*/ 1 h 286"/>
                <a:gd name="T54" fmla="*/ 1 w 717"/>
                <a:gd name="T55" fmla="*/ 1 h 286"/>
                <a:gd name="T56" fmla="*/ 1 w 717"/>
                <a:gd name="T57" fmla="*/ 1 h 286"/>
                <a:gd name="T58" fmla="*/ 1 w 717"/>
                <a:gd name="T59" fmla="*/ 1 h 286"/>
                <a:gd name="T60" fmla="*/ 1 w 717"/>
                <a:gd name="T61" fmla="*/ 1 h 286"/>
                <a:gd name="T62" fmla="*/ 1 w 717"/>
                <a:gd name="T63" fmla="*/ 1 h 286"/>
                <a:gd name="T64" fmla="*/ 1 w 717"/>
                <a:gd name="T65" fmla="*/ 1 h 286"/>
                <a:gd name="T66" fmla="*/ 1 w 717"/>
                <a:gd name="T67" fmla="*/ 1 h 286"/>
                <a:gd name="T68" fmla="*/ 1 w 717"/>
                <a:gd name="T69" fmla="*/ 1 h 286"/>
                <a:gd name="T70" fmla="*/ 1 w 717"/>
                <a:gd name="T71" fmla="*/ 1 h 286"/>
                <a:gd name="T72" fmla="*/ 1 w 717"/>
                <a:gd name="T73" fmla="*/ 1 h 286"/>
                <a:gd name="T74" fmla="*/ 1 w 717"/>
                <a:gd name="T75" fmla="*/ 1 h 286"/>
                <a:gd name="T76" fmla="*/ 1 w 717"/>
                <a:gd name="T77" fmla="*/ 1 h 286"/>
                <a:gd name="T78" fmla="*/ 1 w 717"/>
                <a:gd name="T79" fmla="*/ 1 h 286"/>
                <a:gd name="T80" fmla="*/ 1 w 717"/>
                <a:gd name="T81" fmla="*/ 1 h 286"/>
                <a:gd name="T82" fmla="*/ 1 w 717"/>
                <a:gd name="T83" fmla="*/ 1 h 286"/>
                <a:gd name="T84" fmla="*/ 1 w 717"/>
                <a:gd name="T85" fmla="*/ 1 h 286"/>
                <a:gd name="T86" fmla="*/ 1 w 717"/>
                <a:gd name="T87" fmla="*/ 1 h 286"/>
                <a:gd name="T88" fmla="*/ 1 w 717"/>
                <a:gd name="T89" fmla="*/ 1 h 286"/>
                <a:gd name="T90" fmla="*/ 1 w 717"/>
                <a:gd name="T91" fmla="*/ 1 h 286"/>
                <a:gd name="T92" fmla="*/ 1 w 717"/>
                <a:gd name="T93" fmla="*/ 1 h 286"/>
                <a:gd name="T94" fmla="*/ 1 w 717"/>
                <a:gd name="T95" fmla="*/ 1 h 286"/>
                <a:gd name="T96" fmla="*/ 1 w 717"/>
                <a:gd name="T97" fmla="*/ 1 h 286"/>
                <a:gd name="T98" fmla="*/ 1 w 717"/>
                <a:gd name="T99" fmla="*/ 1 h 286"/>
                <a:gd name="T100" fmla="*/ 1 w 717"/>
                <a:gd name="T101" fmla="*/ 1 h 286"/>
                <a:gd name="T102" fmla="*/ 1 w 717"/>
                <a:gd name="T103" fmla="*/ 1 h 286"/>
                <a:gd name="T104" fmla="*/ 1 w 717"/>
                <a:gd name="T105" fmla="*/ 1 h 286"/>
                <a:gd name="T106" fmla="*/ 1 w 717"/>
                <a:gd name="T107" fmla="*/ 1 h 286"/>
                <a:gd name="T108" fmla="*/ 1 w 717"/>
                <a:gd name="T109" fmla="*/ 1 h 286"/>
                <a:gd name="T110" fmla="*/ 1 w 717"/>
                <a:gd name="T111" fmla="*/ 1 h 286"/>
                <a:gd name="T112" fmla="*/ 1 w 717"/>
                <a:gd name="T113" fmla="*/ 1 h 286"/>
                <a:gd name="T114" fmla="*/ 1 w 717"/>
                <a:gd name="T115" fmla="*/ 1 h 286"/>
                <a:gd name="T116" fmla="*/ 1 w 717"/>
                <a:gd name="T117" fmla="*/ 1 h 286"/>
                <a:gd name="T118" fmla="*/ 1 w 717"/>
                <a:gd name="T119" fmla="*/ 1 h 286"/>
                <a:gd name="T120" fmla="*/ 1 w 717"/>
                <a:gd name="T121" fmla="*/ 1 h 28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17" h="286">
                  <a:moveTo>
                    <a:pt x="0" y="0"/>
                  </a:moveTo>
                  <a:lnTo>
                    <a:pt x="27" y="0"/>
                  </a:lnTo>
                  <a:lnTo>
                    <a:pt x="54" y="0"/>
                  </a:lnTo>
                  <a:lnTo>
                    <a:pt x="78" y="0"/>
                  </a:lnTo>
                  <a:lnTo>
                    <a:pt x="99" y="0"/>
                  </a:lnTo>
                  <a:lnTo>
                    <a:pt x="121" y="0"/>
                  </a:lnTo>
                  <a:lnTo>
                    <a:pt x="140" y="2"/>
                  </a:lnTo>
                  <a:lnTo>
                    <a:pt x="158" y="2"/>
                  </a:lnTo>
                  <a:lnTo>
                    <a:pt x="175" y="2"/>
                  </a:lnTo>
                  <a:lnTo>
                    <a:pt x="191" y="2"/>
                  </a:lnTo>
                  <a:lnTo>
                    <a:pt x="205" y="2"/>
                  </a:lnTo>
                  <a:lnTo>
                    <a:pt x="217" y="2"/>
                  </a:lnTo>
                  <a:lnTo>
                    <a:pt x="229" y="2"/>
                  </a:lnTo>
                  <a:lnTo>
                    <a:pt x="240" y="2"/>
                  </a:lnTo>
                  <a:lnTo>
                    <a:pt x="249" y="2"/>
                  </a:lnTo>
                  <a:lnTo>
                    <a:pt x="259" y="2"/>
                  </a:lnTo>
                  <a:lnTo>
                    <a:pt x="267" y="2"/>
                  </a:lnTo>
                  <a:lnTo>
                    <a:pt x="273" y="2"/>
                  </a:lnTo>
                  <a:lnTo>
                    <a:pt x="281" y="2"/>
                  </a:lnTo>
                  <a:lnTo>
                    <a:pt x="287" y="2"/>
                  </a:lnTo>
                  <a:lnTo>
                    <a:pt x="291" y="2"/>
                  </a:lnTo>
                  <a:lnTo>
                    <a:pt x="296" y="2"/>
                  </a:lnTo>
                  <a:lnTo>
                    <a:pt x="300" y="2"/>
                  </a:lnTo>
                  <a:lnTo>
                    <a:pt x="303" y="2"/>
                  </a:lnTo>
                  <a:lnTo>
                    <a:pt x="306" y="2"/>
                  </a:lnTo>
                  <a:lnTo>
                    <a:pt x="309" y="2"/>
                  </a:lnTo>
                  <a:lnTo>
                    <a:pt x="312" y="2"/>
                  </a:lnTo>
                  <a:lnTo>
                    <a:pt x="314" y="2"/>
                  </a:lnTo>
                  <a:lnTo>
                    <a:pt x="315" y="2"/>
                  </a:lnTo>
                  <a:lnTo>
                    <a:pt x="318" y="2"/>
                  </a:lnTo>
                  <a:lnTo>
                    <a:pt x="319" y="2"/>
                  </a:lnTo>
                  <a:lnTo>
                    <a:pt x="321" y="3"/>
                  </a:lnTo>
                  <a:lnTo>
                    <a:pt x="324" y="3"/>
                  </a:lnTo>
                  <a:lnTo>
                    <a:pt x="325" y="3"/>
                  </a:lnTo>
                  <a:lnTo>
                    <a:pt x="327" y="3"/>
                  </a:lnTo>
                  <a:lnTo>
                    <a:pt x="329" y="3"/>
                  </a:lnTo>
                  <a:lnTo>
                    <a:pt x="331" y="3"/>
                  </a:lnTo>
                  <a:lnTo>
                    <a:pt x="332" y="3"/>
                  </a:lnTo>
                  <a:lnTo>
                    <a:pt x="333" y="3"/>
                  </a:lnTo>
                  <a:lnTo>
                    <a:pt x="335" y="3"/>
                  </a:lnTo>
                  <a:lnTo>
                    <a:pt x="336" y="3"/>
                  </a:lnTo>
                  <a:lnTo>
                    <a:pt x="338" y="4"/>
                  </a:lnTo>
                  <a:lnTo>
                    <a:pt x="339" y="4"/>
                  </a:lnTo>
                  <a:lnTo>
                    <a:pt x="341" y="4"/>
                  </a:lnTo>
                  <a:lnTo>
                    <a:pt x="342" y="4"/>
                  </a:lnTo>
                  <a:lnTo>
                    <a:pt x="343" y="4"/>
                  </a:lnTo>
                  <a:lnTo>
                    <a:pt x="344" y="4"/>
                  </a:lnTo>
                  <a:lnTo>
                    <a:pt x="345" y="4"/>
                  </a:lnTo>
                  <a:lnTo>
                    <a:pt x="347" y="4"/>
                  </a:lnTo>
                  <a:lnTo>
                    <a:pt x="348" y="4"/>
                  </a:lnTo>
                  <a:lnTo>
                    <a:pt x="349" y="4"/>
                  </a:lnTo>
                  <a:lnTo>
                    <a:pt x="350" y="5"/>
                  </a:lnTo>
                  <a:lnTo>
                    <a:pt x="351" y="5"/>
                  </a:lnTo>
                  <a:lnTo>
                    <a:pt x="353" y="5"/>
                  </a:lnTo>
                  <a:lnTo>
                    <a:pt x="354" y="5"/>
                  </a:lnTo>
                  <a:lnTo>
                    <a:pt x="355" y="5"/>
                  </a:lnTo>
                  <a:lnTo>
                    <a:pt x="356" y="5"/>
                  </a:lnTo>
                  <a:lnTo>
                    <a:pt x="357" y="5"/>
                  </a:lnTo>
                  <a:lnTo>
                    <a:pt x="360" y="6"/>
                  </a:lnTo>
                  <a:lnTo>
                    <a:pt x="361" y="6"/>
                  </a:lnTo>
                  <a:lnTo>
                    <a:pt x="362" y="6"/>
                  </a:lnTo>
                  <a:lnTo>
                    <a:pt x="365" y="6"/>
                  </a:lnTo>
                  <a:lnTo>
                    <a:pt x="366" y="6"/>
                  </a:lnTo>
                  <a:lnTo>
                    <a:pt x="368" y="8"/>
                  </a:lnTo>
                  <a:lnTo>
                    <a:pt x="369" y="8"/>
                  </a:lnTo>
                  <a:lnTo>
                    <a:pt x="372" y="8"/>
                  </a:lnTo>
                  <a:lnTo>
                    <a:pt x="373" y="8"/>
                  </a:lnTo>
                  <a:lnTo>
                    <a:pt x="374" y="8"/>
                  </a:lnTo>
                  <a:lnTo>
                    <a:pt x="377" y="9"/>
                  </a:lnTo>
                  <a:lnTo>
                    <a:pt x="378" y="9"/>
                  </a:lnTo>
                  <a:lnTo>
                    <a:pt x="379" y="9"/>
                  </a:lnTo>
                  <a:lnTo>
                    <a:pt x="380" y="9"/>
                  </a:lnTo>
                  <a:lnTo>
                    <a:pt x="381" y="9"/>
                  </a:lnTo>
                  <a:lnTo>
                    <a:pt x="383" y="9"/>
                  </a:lnTo>
                  <a:lnTo>
                    <a:pt x="384" y="10"/>
                  </a:lnTo>
                  <a:lnTo>
                    <a:pt x="385" y="10"/>
                  </a:lnTo>
                  <a:lnTo>
                    <a:pt x="386" y="10"/>
                  </a:lnTo>
                  <a:lnTo>
                    <a:pt x="387" y="10"/>
                  </a:lnTo>
                  <a:lnTo>
                    <a:pt x="389" y="11"/>
                  </a:lnTo>
                  <a:lnTo>
                    <a:pt x="390" y="11"/>
                  </a:lnTo>
                  <a:lnTo>
                    <a:pt x="391" y="11"/>
                  </a:lnTo>
                  <a:lnTo>
                    <a:pt x="392" y="11"/>
                  </a:lnTo>
                  <a:lnTo>
                    <a:pt x="393" y="12"/>
                  </a:lnTo>
                  <a:lnTo>
                    <a:pt x="395" y="12"/>
                  </a:lnTo>
                  <a:lnTo>
                    <a:pt x="396" y="12"/>
                  </a:lnTo>
                  <a:lnTo>
                    <a:pt x="397" y="14"/>
                  </a:lnTo>
                  <a:lnTo>
                    <a:pt x="398" y="14"/>
                  </a:lnTo>
                  <a:lnTo>
                    <a:pt x="399" y="14"/>
                  </a:lnTo>
                  <a:lnTo>
                    <a:pt x="402" y="15"/>
                  </a:lnTo>
                  <a:lnTo>
                    <a:pt x="403" y="15"/>
                  </a:lnTo>
                  <a:lnTo>
                    <a:pt x="405" y="16"/>
                  </a:lnTo>
                  <a:lnTo>
                    <a:pt x="407" y="16"/>
                  </a:lnTo>
                  <a:lnTo>
                    <a:pt x="409" y="17"/>
                  </a:lnTo>
                  <a:lnTo>
                    <a:pt x="411" y="17"/>
                  </a:lnTo>
                  <a:lnTo>
                    <a:pt x="414" y="18"/>
                  </a:lnTo>
                  <a:lnTo>
                    <a:pt x="415" y="18"/>
                  </a:lnTo>
                  <a:lnTo>
                    <a:pt x="417" y="20"/>
                  </a:lnTo>
                  <a:lnTo>
                    <a:pt x="420" y="20"/>
                  </a:lnTo>
                  <a:lnTo>
                    <a:pt x="421" y="21"/>
                  </a:lnTo>
                  <a:lnTo>
                    <a:pt x="422" y="21"/>
                  </a:lnTo>
                  <a:lnTo>
                    <a:pt x="425" y="22"/>
                  </a:lnTo>
                  <a:lnTo>
                    <a:pt x="426" y="22"/>
                  </a:lnTo>
                  <a:lnTo>
                    <a:pt x="427" y="22"/>
                  </a:lnTo>
                  <a:lnTo>
                    <a:pt x="428" y="23"/>
                  </a:lnTo>
                  <a:lnTo>
                    <a:pt x="429" y="23"/>
                  </a:lnTo>
                  <a:lnTo>
                    <a:pt x="431" y="23"/>
                  </a:lnTo>
                  <a:lnTo>
                    <a:pt x="432" y="24"/>
                  </a:lnTo>
                  <a:lnTo>
                    <a:pt x="433" y="24"/>
                  </a:lnTo>
                  <a:lnTo>
                    <a:pt x="434" y="24"/>
                  </a:lnTo>
                  <a:lnTo>
                    <a:pt x="435" y="26"/>
                  </a:lnTo>
                  <a:lnTo>
                    <a:pt x="437" y="27"/>
                  </a:lnTo>
                  <a:lnTo>
                    <a:pt x="438" y="27"/>
                  </a:lnTo>
                  <a:lnTo>
                    <a:pt x="439" y="27"/>
                  </a:lnTo>
                  <a:lnTo>
                    <a:pt x="440" y="28"/>
                  </a:lnTo>
                  <a:lnTo>
                    <a:pt x="441" y="28"/>
                  </a:lnTo>
                  <a:lnTo>
                    <a:pt x="443" y="29"/>
                  </a:lnTo>
                  <a:lnTo>
                    <a:pt x="444" y="29"/>
                  </a:lnTo>
                  <a:lnTo>
                    <a:pt x="445" y="30"/>
                  </a:lnTo>
                  <a:lnTo>
                    <a:pt x="446" y="30"/>
                  </a:lnTo>
                  <a:lnTo>
                    <a:pt x="447" y="32"/>
                  </a:lnTo>
                  <a:lnTo>
                    <a:pt x="450" y="32"/>
                  </a:lnTo>
                  <a:lnTo>
                    <a:pt x="451" y="33"/>
                  </a:lnTo>
                  <a:lnTo>
                    <a:pt x="452" y="34"/>
                  </a:lnTo>
                  <a:lnTo>
                    <a:pt x="455" y="34"/>
                  </a:lnTo>
                  <a:lnTo>
                    <a:pt x="456" y="35"/>
                  </a:lnTo>
                  <a:lnTo>
                    <a:pt x="458" y="36"/>
                  </a:lnTo>
                  <a:lnTo>
                    <a:pt x="459" y="38"/>
                  </a:lnTo>
                  <a:lnTo>
                    <a:pt x="462" y="39"/>
                  </a:lnTo>
                  <a:lnTo>
                    <a:pt x="463" y="39"/>
                  </a:lnTo>
                  <a:lnTo>
                    <a:pt x="464" y="40"/>
                  </a:lnTo>
                  <a:lnTo>
                    <a:pt x="467" y="40"/>
                  </a:lnTo>
                  <a:lnTo>
                    <a:pt x="468" y="41"/>
                  </a:lnTo>
                  <a:lnTo>
                    <a:pt x="469" y="41"/>
                  </a:lnTo>
                  <a:lnTo>
                    <a:pt x="470" y="42"/>
                  </a:lnTo>
                  <a:lnTo>
                    <a:pt x="471" y="42"/>
                  </a:lnTo>
                  <a:lnTo>
                    <a:pt x="473" y="44"/>
                  </a:lnTo>
                  <a:lnTo>
                    <a:pt x="474" y="45"/>
                  </a:lnTo>
                  <a:lnTo>
                    <a:pt x="475" y="45"/>
                  </a:lnTo>
                  <a:lnTo>
                    <a:pt x="476" y="46"/>
                  </a:lnTo>
                  <a:lnTo>
                    <a:pt x="477" y="46"/>
                  </a:lnTo>
                  <a:lnTo>
                    <a:pt x="479" y="47"/>
                  </a:lnTo>
                  <a:lnTo>
                    <a:pt x="480" y="47"/>
                  </a:lnTo>
                  <a:lnTo>
                    <a:pt x="481" y="48"/>
                  </a:lnTo>
                  <a:lnTo>
                    <a:pt x="482" y="48"/>
                  </a:lnTo>
                  <a:lnTo>
                    <a:pt x="483" y="50"/>
                  </a:lnTo>
                  <a:lnTo>
                    <a:pt x="485" y="50"/>
                  </a:lnTo>
                  <a:lnTo>
                    <a:pt x="486" y="51"/>
                  </a:lnTo>
                  <a:lnTo>
                    <a:pt x="487" y="52"/>
                  </a:lnTo>
                  <a:lnTo>
                    <a:pt x="488" y="52"/>
                  </a:lnTo>
                  <a:lnTo>
                    <a:pt x="489" y="53"/>
                  </a:lnTo>
                  <a:lnTo>
                    <a:pt x="491" y="53"/>
                  </a:lnTo>
                  <a:lnTo>
                    <a:pt x="493" y="54"/>
                  </a:lnTo>
                  <a:lnTo>
                    <a:pt x="494" y="56"/>
                  </a:lnTo>
                  <a:lnTo>
                    <a:pt x="495" y="57"/>
                  </a:lnTo>
                  <a:lnTo>
                    <a:pt x="498" y="57"/>
                  </a:lnTo>
                  <a:lnTo>
                    <a:pt x="499" y="58"/>
                  </a:lnTo>
                  <a:lnTo>
                    <a:pt x="500" y="59"/>
                  </a:lnTo>
                  <a:lnTo>
                    <a:pt x="503" y="60"/>
                  </a:lnTo>
                  <a:lnTo>
                    <a:pt x="504" y="60"/>
                  </a:lnTo>
                  <a:lnTo>
                    <a:pt x="505" y="62"/>
                  </a:lnTo>
                  <a:lnTo>
                    <a:pt x="506" y="62"/>
                  </a:lnTo>
                  <a:lnTo>
                    <a:pt x="507" y="63"/>
                  </a:lnTo>
                  <a:lnTo>
                    <a:pt x="509" y="63"/>
                  </a:lnTo>
                  <a:lnTo>
                    <a:pt x="509" y="64"/>
                  </a:lnTo>
                  <a:lnTo>
                    <a:pt x="510" y="64"/>
                  </a:lnTo>
                  <a:lnTo>
                    <a:pt x="511" y="65"/>
                  </a:lnTo>
                  <a:lnTo>
                    <a:pt x="512" y="65"/>
                  </a:lnTo>
                  <a:lnTo>
                    <a:pt x="512" y="66"/>
                  </a:lnTo>
                  <a:lnTo>
                    <a:pt x="513" y="66"/>
                  </a:lnTo>
                  <a:lnTo>
                    <a:pt x="515" y="66"/>
                  </a:lnTo>
                  <a:lnTo>
                    <a:pt x="515" y="68"/>
                  </a:lnTo>
                  <a:lnTo>
                    <a:pt x="516" y="68"/>
                  </a:lnTo>
                  <a:lnTo>
                    <a:pt x="517" y="69"/>
                  </a:lnTo>
                  <a:lnTo>
                    <a:pt x="518" y="69"/>
                  </a:lnTo>
                  <a:lnTo>
                    <a:pt x="519" y="70"/>
                  </a:lnTo>
                  <a:lnTo>
                    <a:pt x="521" y="71"/>
                  </a:lnTo>
                  <a:lnTo>
                    <a:pt x="522" y="71"/>
                  </a:lnTo>
                  <a:lnTo>
                    <a:pt x="523" y="72"/>
                  </a:lnTo>
                  <a:lnTo>
                    <a:pt x="524" y="72"/>
                  </a:lnTo>
                  <a:lnTo>
                    <a:pt x="524" y="74"/>
                  </a:lnTo>
                  <a:lnTo>
                    <a:pt x="525" y="74"/>
                  </a:lnTo>
                  <a:lnTo>
                    <a:pt x="527" y="75"/>
                  </a:lnTo>
                  <a:lnTo>
                    <a:pt x="529" y="76"/>
                  </a:lnTo>
                  <a:lnTo>
                    <a:pt x="530" y="76"/>
                  </a:lnTo>
                  <a:lnTo>
                    <a:pt x="531" y="77"/>
                  </a:lnTo>
                  <a:lnTo>
                    <a:pt x="533" y="78"/>
                  </a:lnTo>
                  <a:lnTo>
                    <a:pt x="534" y="80"/>
                  </a:lnTo>
                  <a:lnTo>
                    <a:pt x="535" y="80"/>
                  </a:lnTo>
                  <a:lnTo>
                    <a:pt x="536" y="81"/>
                  </a:lnTo>
                  <a:lnTo>
                    <a:pt x="537" y="82"/>
                  </a:lnTo>
                  <a:lnTo>
                    <a:pt x="539" y="82"/>
                  </a:lnTo>
                  <a:lnTo>
                    <a:pt x="540" y="83"/>
                  </a:lnTo>
                  <a:lnTo>
                    <a:pt x="541" y="84"/>
                  </a:lnTo>
                  <a:lnTo>
                    <a:pt x="542" y="84"/>
                  </a:lnTo>
                  <a:lnTo>
                    <a:pt x="543" y="86"/>
                  </a:lnTo>
                  <a:lnTo>
                    <a:pt x="545" y="87"/>
                  </a:lnTo>
                  <a:lnTo>
                    <a:pt x="546" y="87"/>
                  </a:lnTo>
                  <a:lnTo>
                    <a:pt x="546" y="88"/>
                  </a:lnTo>
                  <a:lnTo>
                    <a:pt x="547" y="88"/>
                  </a:lnTo>
                  <a:lnTo>
                    <a:pt x="548" y="89"/>
                  </a:lnTo>
                  <a:lnTo>
                    <a:pt x="549" y="89"/>
                  </a:lnTo>
                  <a:lnTo>
                    <a:pt x="549" y="90"/>
                  </a:lnTo>
                  <a:lnTo>
                    <a:pt x="551" y="90"/>
                  </a:lnTo>
                  <a:lnTo>
                    <a:pt x="551" y="92"/>
                  </a:lnTo>
                  <a:lnTo>
                    <a:pt x="552" y="92"/>
                  </a:lnTo>
                  <a:lnTo>
                    <a:pt x="553" y="93"/>
                  </a:lnTo>
                  <a:lnTo>
                    <a:pt x="554" y="94"/>
                  </a:lnTo>
                  <a:lnTo>
                    <a:pt x="555" y="94"/>
                  </a:lnTo>
                  <a:lnTo>
                    <a:pt x="557" y="95"/>
                  </a:lnTo>
                  <a:lnTo>
                    <a:pt x="557" y="96"/>
                  </a:lnTo>
                  <a:lnTo>
                    <a:pt x="558" y="96"/>
                  </a:lnTo>
                  <a:lnTo>
                    <a:pt x="559" y="98"/>
                  </a:lnTo>
                  <a:lnTo>
                    <a:pt x="560" y="99"/>
                  </a:lnTo>
                  <a:lnTo>
                    <a:pt x="561" y="99"/>
                  </a:lnTo>
                  <a:lnTo>
                    <a:pt x="561" y="100"/>
                  </a:lnTo>
                  <a:lnTo>
                    <a:pt x="563" y="100"/>
                  </a:lnTo>
                  <a:lnTo>
                    <a:pt x="564" y="101"/>
                  </a:lnTo>
                  <a:lnTo>
                    <a:pt x="565" y="101"/>
                  </a:lnTo>
                  <a:lnTo>
                    <a:pt x="565" y="102"/>
                  </a:lnTo>
                  <a:lnTo>
                    <a:pt x="566" y="102"/>
                  </a:lnTo>
                  <a:lnTo>
                    <a:pt x="566" y="104"/>
                  </a:lnTo>
                  <a:lnTo>
                    <a:pt x="567" y="104"/>
                  </a:lnTo>
                  <a:lnTo>
                    <a:pt x="569" y="105"/>
                  </a:lnTo>
                  <a:lnTo>
                    <a:pt x="570" y="105"/>
                  </a:lnTo>
                  <a:lnTo>
                    <a:pt x="570" y="106"/>
                  </a:lnTo>
                  <a:lnTo>
                    <a:pt x="571" y="106"/>
                  </a:lnTo>
                  <a:lnTo>
                    <a:pt x="571" y="107"/>
                  </a:lnTo>
                  <a:lnTo>
                    <a:pt x="572" y="107"/>
                  </a:lnTo>
                  <a:lnTo>
                    <a:pt x="573" y="108"/>
                  </a:lnTo>
                  <a:lnTo>
                    <a:pt x="575" y="110"/>
                  </a:lnTo>
                  <a:lnTo>
                    <a:pt x="576" y="110"/>
                  </a:lnTo>
                  <a:lnTo>
                    <a:pt x="577" y="111"/>
                  </a:lnTo>
                  <a:lnTo>
                    <a:pt x="578" y="111"/>
                  </a:lnTo>
                  <a:lnTo>
                    <a:pt x="579" y="112"/>
                  </a:lnTo>
                  <a:lnTo>
                    <a:pt x="579" y="113"/>
                  </a:lnTo>
                  <a:lnTo>
                    <a:pt x="581" y="113"/>
                  </a:lnTo>
                  <a:lnTo>
                    <a:pt x="582" y="115"/>
                  </a:lnTo>
                  <a:lnTo>
                    <a:pt x="583" y="115"/>
                  </a:lnTo>
                  <a:lnTo>
                    <a:pt x="583" y="116"/>
                  </a:lnTo>
                  <a:lnTo>
                    <a:pt x="584" y="116"/>
                  </a:lnTo>
                  <a:lnTo>
                    <a:pt x="585" y="117"/>
                  </a:lnTo>
                  <a:lnTo>
                    <a:pt x="587" y="117"/>
                  </a:lnTo>
                  <a:lnTo>
                    <a:pt x="587" y="118"/>
                  </a:lnTo>
                  <a:lnTo>
                    <a:pt x="588" y="118"/>
                  </a:lnTo>
                  <a:lnTo>
                    <a:pt x="588" y="119"/>
                  </a:lnTo>
                  <a:lnTo>
                    <a:pt x="589" y="119"/>
                  </a:lnTo>
                  <a:lnTo>
                    <a:pt x="590" y="121"/>
                  </a:lnTo>
                  <a:lnTo>
                    <a:pt x="591" y="122"/>
                  </a:lnTo>
                  <a:lnTo>
                    <a:pt x="593" y="123"/>
                  </a:lnTo>
                  <a:lnTo>
                    <a:pt x="594" y="124"/>
                  </a:lnTo>
                  <a:lnTo>
                    <a:pt x="595" y="125"/>
                  </a:lnTo>
                  <a:lnTo>
                    <a:pt x="596" y="127"/>
                  </a:lnTo>
                  <a:lnTo>
                    <a:pt x="597" y="128"/>
                  </a:lnTo>
                  <a:lnTo>
                    <a:pt x="599" y="129"/>
                  </a:lnTo>
                  <a:lnTo>
                    <a:pt x="600" y="130"/>
                  </a:lnTo>
                  <a:lnTo>
                    <a:pt x="600" y="131"/>
                  </a:lnTo>
                  <a:lnTo>
                    <a:pt x="601" y="131"/>
                  </a:lnTo>
                  <a:lnTo>
                    <a:pt x="602" y="133"/>
                  </a:lnTo>
                  <a:lnTo>
                    <a:pt x="603" y="135"/>
                  </a:lnTo>
                  <a:lnTo>
                    <a:pt x="605" y="135"/>
                  </a:lnTo>
                  <a:lnTo>
                    <a:pt x="606" y="136"/>
                  </a:lnTo>
                  <a:lnTo>
                    <a:pt x="607" y="137"/>
                  </a:lnTo>
                  <a:lnTo>
                    <a:pt x="608" y="139"/>
                  </a:lnTo>
                  <a:lnTo>
                    <a:pt x="608" y="140"/>
                  </a:lnTo>
                  <a:lnTo>
                    <a:pt x="609" y="141"/>
                  </a:lnTo>
                  <a:lnTo>
                    <a:pt x="611" y="141"/>
                  </a:lnTo>
                  <a:lnTo>
                    <a:pt x="611" y="142"/>
                  </a:lnTo>
                  <a:lnTo>
                    <a:pt x="612" y="143"/>
                  </a:lnTo>
                  <a:lnTo>
                    <a:pt x="613" y="145"/>
                  </a:lnTo>
                  <a:lnTo>
                    <a:pt x="614" y="146"/>
                  </a:lnTo>
                  <a:lnTo>
                    <a:pt x="615" y="147"/>
                  </a:lnTo>
                  <a:lnTo>
                    <a:pt x="617" y="148"/>
                  </a:lnTo>
                  <a:lnTo>
                    <a:pt x="618" y="149"/>
                  </a:lnTo>
                  <a:lnTo>
                    <a:pt x="618" y="151"/>
                  </a:lnTo>
                  <a:lnTo>
                    <a:pt x="619" y="151"/>
                  </a:lnTo>
                  <a:lnTo>
                    <a:pt x="620" y="152"/>
                  </a:lnTo>
                  <a:lnTo>
                    <a:pt x="620" y="153"/>
                  </a:lnTo>
                  <a:lnTo>
                    <a:pt x="621" y="154"/>
                  </a:lnTo>
                  <a:lnTo>
                    <a:pt x="623" y="155"/>
                  </a:lnTo>
                  <a:lnTo>
                    <a:pt x="623" y="157"/>
                  </a:lnTo>
                  <a:lnTo>
                    <a:pt x="624" y="158"/>
                  </a:lnTo>
                  <a:lnTo>
                    <a:pt x="625" y="159"/>
                  </a:lnTo>
                  <a:lnTo>
                    <a:pt x="626" y="160"/>
                  </a:lnTo>
                  <a:lnTo>
                    <a:pt x="627" y="161"/>
                  </a:lnTo>
                  <a:lnTo>
                    <a:pt x="629" y="163"/>
                  </a:lnTo>
                  <a:lnTo>
                    <a:pt x="630" y="165"/>
                  </a:lnTo>
                  <a:lnTo>
                    <a:pt x="631" y="166"/>
                  </a:lnTo>
                  <a:lnTo>
                    <a:pt x="633" y="167"/>
                  </a:lnTo>
                  <a:lnTo>
                    <a:pt x="635" y="170"/>
                  </a:lnTo>
                  <a:lnTo>
                    <a:pt x="635" y="171"/>
                  </a:lnTo>
                  <a:lnTo>
                    <a:pt x="636" y="172"/>
                  </a:lnTo>
                  <a:lnTo>
                    <a:pt x="637" y="173"/>
                  </a:lnTo>
                  <a:lnTo>
                    <a:pt x="638" y="175"/>
                  </a:lnTo>
                  <a:lnTo>
                    <a:pt x="639" y="176"/>
                  </a:lnTo>
                  <a:lnTo>
                    <a:pt x="639" y="177"/>
                  </a:lnTo>
                  <a:lnTo>
                    <a:pt x="641" y="177"/>
                  </a:lnTo>
                  <a:lnTo>
                    <a:pt x="642" y="178"/>
                  </a:lnTo>
                  <a:lnTo>
                    <a:pt x="642" y="179"/>
                  </a:lnTo>
                  <a:lnTo>
                    <a:pt x="643" y="181"/>
                  </a:lnTo>
                  <a:lnTo>
                    <a:pt x="644" y="181"/>
                  </a:lnTo>
                  <a:lnTo>
                    <a:pt x="644" y="182"/>
                  </a:lnTo>
                  <a:lnTo>
                    <a:pt x="645" y="183"/>
                  </a:lnTo>
                  <a:lnTo>
                    <a:pt x="645" y="184"/>
                  </a:lnTo>
                  <a:lnTo>
                    <a:pt x="647" y="185"/>
                  </a:lnTo>
                  <a:lnTo>
                    <a:pt x="648" y="185"/>
                  </a:lnTo>
                  <a:lnTo>
                    <a:pt x="648" y="187"/>
                  </a:lnTo>
                  <a:lnTo>
                    <a:pt x="649" y="188"/>
                  </a:lnTo>
                  <a:lnTo>
                    <a:pt x="650" y="189"/>
                  </a:lnTo>
                  <a:lnTo>
                    <a:pt x="650" y="190"/>
                  </a:lnTo>
                  <a:lnTo>
                    <a:pt x="651" y="191"/>
                  </a:lnTo>
                  <a:lnTo>
                    <a:pt x="653" y="193"/>
                  </a:lnTo>
                  <a:lnTo>
                    <a:pt x="653" y="194"/>
                  </a:lnTo>
                  <a:lnTo>
                    <a:pt x="654" y="195"/>
                  </a:lnTo>
                  <a:lnTo>
                    <a:pt x="655" y="196"/>
                  </a:lnTo>
                  <a:lnTo>
                    <a:pt x="656" y="199"/>
                  </a:lnTo>
                  <a:lnTo>
                    <a:pt x="657" y="200"/>
                  </a:lnTo>
                  <a:lnTo>
                    <a:pt x="659" y="202"/>
                  </a:lnTo>
                  <a:lnTo>
                    <a:pt x="660" y="203"/>
                  </a:lnTo>
                  <a:lnTo>
                    <a:pt x="661" y="206"/>
                  </a:lnTo>
                  <a:lnTo>
                    <a:pt x="663" y="207"/>
                  </a:lnTo>
                  <a:lnTo>
                    <a:pt x="665" y="209"/>
                  </a:lnTo>
                  <a:lnTo>
                    <a:pt x="665" y="211"/>
                  </a:lnTo>
                  <a:lnTo>
                    <a:pt x="666" y="212"/>
                  </a:lnTo>
                  <a:lnTo>
                    <a:pt x="667" y="213"/>
                  </a:lnTo>
                  <a:lnTo>
                    <a:pt x="668" y="215"/>
                  </a:lnTo>
                  <a:lnTo>
                    <a:pt x="669" y="217"/>
                  </a:lnTo>
                  <a:lnTo>
                    <a:pt x="669" y="218"/>
                  </a:lnTo>
                  <a:lnTo>
                    <a:pt x="671" y="219"/>
                  </a:lnTo>
                  <a:lnTo>
                    <a:pt x="672" y="220"/>
                  </a:lnTo>
                  <a:lnTo>
                    <a:pt x="673" y="221"/>
                  </a:lnTo>
                  <a:lnTo>
                    <a:pt x="674" y="223"/>
                  </a:lnTo>
                  <a:lnTo>
                    <a:pt x="674" y="224"/>
                  </a:lnTo>
                  <a:lnTo>
                    <a:pt x="675" y="225"/>
                  </a:lnTo>
                  <a:lnTo>
                    <a:pt x="677" y="226"/>
                  </a:lnTo>
                  <a:lnTo>
                    <a:pt x="678" y="227"/>
                  </a:lnTo>
                  <a:lnTo>
                    <a:pt x="678" y="229"/>
                  </a:lnTo>
                  <a:lnTo>
                    <a:pt x="679" y="230"/>
                  </a:lnTo>
                  <a:lnTo>
                    <a:pt x="680" y="231"/>
                  </a:lnTo>
                  <a:lnTo>
                    <a:pt x="680" y="232"/>
                  </a:lnTo>
                  <a:lnTo>
                    <a:pt x="681" y="233"/>
                  </a:lnTo>
                  <a:lnTo>
                    <a:pt x="683" y="235"/>
                  </a:lnTo>
                  <a:lnTo>
                    <a:pt x="684" y="236"/>
                  </a:lnTo>
                  <a:lnTo>
                    <a:pt x="685" y="238"/>
                  </a:lnTo>
                  <a:lnTo>
                    <a:pt x="686" y="239"/>
                  </a:lnTo>
                  <a:lnTo>
                    <a:pt x="687" y="241"/>
                  </a:lnTo>
                  <a:lnTo>
                    <a:pt x="689" y="243"/>
                  </a:lnTo>
                  <a:lnTo>
                    <a:pt x="690" y="244"/>
                  </a:lnTo>
                  <a:lnTo>
                    <a:pt x="691" y="247"/>
                  </a:lnTo>
                  <a:lnTo>
                    <a:pt x="692" y="249"/>
                  </a:lnTo>
                  <a:lnTo>
                    <a:pt x="693" y="250"/>
                  </a:lnTo>
                  <a:lnTo>
                    <a:pt x="695" y="253"/>
                  </a:lnTo>
                  <a:lnTo>
                    <a:pt x="696" y="254"/>
                  </a:lnTo>
                  <a:lnTo>
                    <a:pt x="697" y="255"/>
                  </a:lnTo>
                  <a:lnTo>
                    <a:pt x="698" y="256"/>
                  </a:lnTo>
                  <a:lnTo>
                    <a:pt x="699" y="257"/>
                  </a:lnTo>
                  <a:lnTo>
                    <a:pt x="701" y="260"/>
                  </a:lnTo>
                  <a:lnTo>
                    <a:pt x="701" y="261"/>
                  </a:lnTo>
                  <a:lnTo>
                    <a:pt x="702" y="262"/>
                  </a:lnTo>
                  <a:lnTo>
                    <a:pt x="703" y="262"/>
                  </a:lnTo>
                  <a:lnTo>
                    <a:pt x="703" y="263"/>
                  </a:lnTo>
                  <a:lnTo>
                    <a:pt x="704" y="265"/>
                  </a:lnTo>
                  <a:lnTo>
                    <a:pt x="704" y="266"/>
                  </a:lnTo>
                  <a:lnTo>
                    <a:pt x="705" y="267"/>
                  </a:lnTo>
                  <a:lnTo>
                    <a:pt x="707" y="268"/>
                  </a:lnTo>
                  <a:lnTo>
                    <a:pt x="708" y="269"/>
                  </a:lnTo>
                  <a:lnTo>
                    <a:pt x="708" y="271"/>
                  </a:lnTo>
                  <a:lnTo>
                    <a:pt x="709" y="272"/>
                  </a:lnTo>
                  <a:lnTo>
                    <a:pt x="710" y="273"/>
                  </a:lnTo>
                  <a:lnTo>
                    <a:pt x="710" y="274"/>
                  </a:lnTo>
                  <a:lnTo>
                    <a:pt x="711" y="275"/>
                  </a:lnTo>
                  <a:lnTo>
                    <a:pt x="711" y="277"/>
                  </a:lnTo>
                  <a:lnTo>
                    <a:pt x="713" y="278"/>
                  </a:lnTo>
                  <a:lnTo>
                    <a:pt x="713" y="279"/>
                  </a:lnTo>
                  <a:lnTo>
                    <a:pt x="714" y="280"/>
                  </a:lnTo>
                  <a:lnTo>
                    <a:pt x="715" y="281"/>
                  </a:lnTo>
                  <a:lnTo>
                    <a:pt x="715" y="283"/>
                  </a:lnTo>
                  <a:lnTo>
                    <a:pt x="716" y="285"/>
                  </a:lnTo>
                  <a:lnTo>
                    <a:pt x="717" y="286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7" name="Freeform 287">
              <a:extLst>
                <a:ext uri="{FF2B5EF4-FFF2-40B4-BE49-F238E27FC236}">
                  <a16:creationId xmlns:a16="http://schemas.microsoft.com/office/drawing/2014/main" id="{A3A5D742-B72B-A64B-B9CF-B9D12D66C37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14" y="954"/>
              <a:ext cx="430" cy="173"/>
            </a:xfrm>
            <a:custGeom>
              <a:avLst/>
              <a:gdLst>
                <a:gd name="T0" fmla="*/ 1 w 717"/>
                <a:gd name="T1" fmla="*/ 1 h 286"/>
                <a:gd name="T2" fmla="*/ 1 w 717"/>
                <a:gd name="T3" fmla="*/ 1 h 286"/>
                <a:gd name="T4" fmla="*/ 1 w 717"/>
                <a:gd name="T5" fmla="*/ 1 h 286"/>
                <a:gd name="T6" fmla="*/ 1 w 717"/>
                <a:gd name="T7" fmla="*/ 1 h 286"/>
                <a:gd name="T8" fmla="*/ 1 w 717"/>
                <a:gd name="T9" fmla="*/ 1 h 286"/>
                <a:gd name="T10" fmla="*/ 1 w 717"/>
                <a:gd name="T11" fmla="*/ 1 h 286"/>
                <a:gd name="T12" fmla="*/ 1 w 717"/>
                <a:gd name="T13" fmla="*/ 1 h 286"/>
                <a:gd name="T14" fmla="*/ 1 w 717"/>
                <a:gd name="T15" fmla="*/ 1 h 286"/>
                <a:gd name="T16" fmla="*/ 1 w 717"/>
                <a:gd name="T17" fmla="*/ 1 h 286"/>
                <a:gd name="T18" fmla="*/ 1 w 717"/>
                <a:gd name="T19" fmla="*/ 1 h 286"/>
                <a:gd name="T20" fmla="*/ 1 w 717"/>
                <a:gd name="T21" fmla="*/ 1 h 286"/>
                <a:gd name="T22" fmla="*/ 1 w 717"/>
                <a:gd name="T23" fmla="*/ 1 h 286"/>
                <a:gd name="T24" fmla="*/ 1 w 717"/>
                <a:gd name="T25" fmla="*/ 1 h 286"/>
                <a:gd name="T26" fmla="*/ 1 w 717"/>
                <a:gd name="T27" fmla="*/ 1 h 286"/>
                <a:gd name="T28" fmla="*/ 1 w 717"/>
                <a:gd name="T29" fmla="*/ 1 h 286"/>
                <a:gd name="T30" fmla="*/ 1 w 717"/>
                <a:gd name="T31" fmla="*/ 1 h 286"/>
                <a:gd name="T32" fmla="*/ 1 w 717"/>
                <a:gd name="T33" fmla="*/ 1 h 286"/>
                <a:gd name="T34" fmla="*/ 1 w 717"/>
                <a:gd name="T35" fmla="*/ 1 h 286"/>
                <a:gd name="T36" fmla="*/ 1 w 717"/>
                <a:gd name="T37" fmla="*/ 1 h 286"/>
                <a:gd name="T38" fmla="*/ 1 w 717"/>
                <a:gd name="T39" fmla="*/ 1 h 286"/>
                <a:gd name="T40" fmla="*/ 1 w 717"/>
                <a:gd name="T41" fmla="*/ 1 h 286"/>
                <a:gd name="T42" fmla="*/ 1 w 717"/>
                <a:gd name="T43" fmla="*/ 1 h 286"/>
                <a:gd name="T44" fmla="*/ 1 w 717"/>
                <a:gd name="T45" fmla="*/ 1 h 286"/>
                <a:gd name="T46" fmla="*/ 1 w 717"/>
                <a:gd name="T47" fmla="*/ 1 h 286"/>
                <a:gd name="T48" fmla="*/ 1 w 717"/>
                <a:gd name="T49" fmla="*/ 1 h 286"/>
                <a:gd name="T50" fmla="*/ 1 w 717"/>
                <a:gd name="T51" fmla="*/ 1 h 286"/>
                <a:gd name="T52" fmla="*/ 1 w 717"/>
                <a:gd name="T53" fmla="*/ 1 h 286"/>
                <a:gd name="T54" fmla="*/ 1 w 717"/>
                <a:gd name="T55" fmla="*/ 1 h 286"/>
                <a:gd name="T56" fmla="*/ 1 w 717"/>
                <a:gd name="T57" fmla="*/ 1 h 286"/>
                <a:gd name="T58" fmla="*/ 1 w 717"/>
                <a:gd name="T59" fmla="*/ 1 h 286"/>
                <a:gd name="T60" fmla="*/ 1 w 717"/>
                <a:gd name="T61" fmla="*/ 1 h 286"/>
                <a:gd name="T62" fmla="*/ 1 w 717"/>
                <a:gd name="T63" fmla="*/ 1 h 286"/>
                <a:gd name="T64" fmla="*/ 1 w 717"/>
                <a:gd name="T65" fmla="*/ 1 h 286"/>
                <a:gd name="T66" fmla="*/ 1 w 717"/>
                <a:gd name="T67" fmla="*/ 1 h 286"/>
                <a:gd name="T68" fmla="*/ 1 w 717"/>
                <a:gd name="T69" fmla="*/ 1 h 286"/>
                <a:gd name="T70" fmla="*/ 1 w 717"/>
                <a:gd name="T71" fmla="*/ 1 h 286"/>
                <a:gd name="T72" fmla="*/ 1 w 717"/>
                <a:gd name="T73" fmla="*/ 1 h 286"/>
                <a:gd name="T74" fmla="*/ 1 w 717"/>
                <a:gd name="T75" fmla="*/ 1 h 286"/>
                <a:gd name="T76" fmla="*/ 1 w 717"/>
                <a:gd name="T77" fmla="*/ 1 h 286"/>
                <a:gd name="T78" fmla="*/ 1 w 717"/>
                <a:gd name="T79" fmla="*/ 1 h 286"/>
                <a:gd name="T80" fmla="*/ 1 w 717"/>
                <a:gd name="T81" fmla="*/ 1 h 286"/>
                <a:gd name="T82" fmla="*/ 1 w 717"/>
                <a:gd name="T83" fmla="*/ 1 h 286"/>
                <a:gd name="T84" fmla="*/ 1 w 717"/>
                <a:gd name="T85" fmla="*/ 1 h 286"/>
                <a:gd name="T86" fmla="*/ 1 w 717"/>
                <a:gd name="T87" fmla="*/ 1 h 286"/>
                <a:gd name="T88" fmla="*/ 1 w 717"/>
                <a:gd name="T89" fmla="*/ 1 h 286"/>
                <a:gd name="T90" fmla="*/ 1 w 717"/>
                <a:gd name="T91" fmla="*/ 1 h 286"/>
                <a:gd name="T92" fmla="*/ 1 w 717"/>
                <a:gd name="T93" fmla="*/ 1 h 286"/>
                <a:gd name="T94" fmla="*/ 1 w 717"/>
                <a:gd name="T95" fmla="*/ 1 h 286"/>
                <a:gd name="T96" fmla="*/ 1 w 717"/>
                <a:gd name="T97" fmla="*/ 1 h 286"/>
                <a:gd name="T98" fmla="*/ 1 w 717"/>
                <a:gd name="T99" fmla="*/ 1 h 286"/>
                <a:gd name="T100" fmla="*/ 1 w 717"/>
                <a:gd name="T101" fmla="*/ 1 h 286"/>
                <a:gd name="T102" fmla="*/ 1 w 717"/>
                <a:gd name="T103" fmla="*/ 1 h 286"/>
                <a:gd name="T104" fmla="*/ 1 w 717"/>
                <a:gd name="T105" fmla="*/ 1 h 286"/>
                <a:gd name="T106" fmla="*/ 1 w 717"/>
                <a:gd name="T107" fmla="*/ 1 h 286"/>
                <a:gd name="T108" fmla="*/ 1 w 717"/>
                <a:gd name="T109" fmla="*/ 1 h 286"/>
                <a:gd name="T110" fmla="*/ 1 w 717"/>
                <a:gd name="T111" fmla="*/ 1 h 286"/>
                <a:gd name="T112" fmla="*/ 1 w 717"/>
                <a:gd name="T113" fmla="*/ 1 h 286"/>
                <a:gd name="T114" fmla="*/ 1 w 717"/>
                <a:gd name="T115" fmla="*/ 1 h 286"/>
                <a:gd name="T116" fmla="*/ 1 w 717"/>
                <a:gd name="T117" fmla="*/ 1 h 286"/>
                <a:gd name="T118" fmla="*/ 1 w 717"/>
                <a:gd name="T119" fmla="*/ 1 h 286"/>
                <a:gd name="T120" fmla="*/ 1 w 717"/>
                <a:gd name="T121" fmla="*/ 1 h 28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17" h="286">
                  <a:moveTo>
                    <a:pt x="0" y="286"/>
                  </a:moveTo>
                  <a:lnTo>
                    <a:pt x="27" y="286"/>
                  </a:lnTo>
                  <a:lnTo>
                    <a:pt x="54" y="286"/>
                  </a:lnTo>
                  <a:lnTo>
                    <a:pt x="78" y="286"/>
                  </a:lnTo>
                  <a:lnTo>
                    <a:pt x="99" y="286"/>
                  </a:lnTo>
                  <a:lnTo>
                    <a:pt x="121" y="286"/>
                  </a:lnTo>
                  <a:lnTo>
                    <a:pt x="140" y="286"/>
                  </a:lnTo>
                  <a:lnTo>
                    <a:pt x="158" y="286"/>
                  </a:lnTo>
                  <a:lnTo>
                    <a:pt x="175" y="286"/>
                  </a:lnTo>
                  <a:lnTo>
                    <a:pt x="191" y="286"/>
                  </a:lnTo>
                  <a:lnTo>
                    <a:pt x="205" y="286"/>
                  </a:lnTo>
                  <a:lnTo>
                    <a:pt x="217" y="286"/>
                  </a:lnTo>
                  <a:lnTo>
                    <a:pt x="229" y="286"/>
                  </a:lnTo>
                  <a:lnTo>
                    <a:pt x="240" y="286"/>
                  </a:lnTo>
                  <a:lnTo>
                    <a:pt x="249" y="286"/>
                  </a:lnTo>
                  <a:lnTo>
                    <a:pt x="259" y="286"/>
                  </a:lnTo>
                  <a:lnTo>
                    <a:pt x="267" y="286"/>
                  </a:lnTo>
                  <a:lnTo>
                    <a:pt x="273" y="286"/>
                  </a:lnTo>
                  <a:lnTo>
                    <a:pt x="281" y="285"/>
                  </a:lnTo>
                  <a:lnTo>
                    <a:pt x="287" y="285"/>
                  </a:lnTo>
                  <a:lnTo>
                    <a:pt x="291" y="285"/>
                  </a:lnTo>
                  <a:lnTo>
                    <a:pt x="296" y="285"/>
                  </a:lnTo>
                  <a:lnTo>
                    <a:pt x="300" y="285"/>
                  </a:lnTo>
                  <a:lnTo>
                    <a:pt x="303" y="285"/>
                  </a:lnTo>
                  <a:lnTo>
                    <a:pt x="306" y="285"/>
                  </a:lnTo>
                  <a:lnTo>
                    <a:pt x="309" y="285"/>
                  </a:lnTo>
                  <a:lnTo>
                    <a:pt x="312" y="285"/>
                  </a:lnTo>
                  <a:lnTo>
                    <a:pt x="314" y="285"/>
                  </a:lnTo>
                  <a:lnTo>
                    <a:pt x="315" y="285"/>
                  </a:lnTo>
                  <a:lnTo>
                    <a:pt x="318" y="285"/>
                  </a:lnTo>
                  <a:lnTo>
                    <a:pt x="319" y="285"/>
                  </a:lnTo>
                  <a:lnTo>
                    <a:pt x="321" y="285"/>
                  </a:lnTo>
                  <a:lnTo>
                    <a:pt x="324" y="284"/>
                  </a:lnTo>
                  <a:lnTo>
                    <a:pt x="325" y="284"/>
                  </a:lnTo>
                  <a:lnTo>
                    <a:pt x="327" y="284"/>
                  </a:lnTo>
                  <a:lnTo>
                    <a:pt x="329" y="284"/>
                  </a:lnTo>
                  <a:lnTo>
                    <a:pt x="331" y="284"/>
                  </a:lnTo>
                  <a:lnTo>
                    <a:pt x="332" y="284"/>
                  </a:lnTo>
                  <a:lnTo>
                    <a:pt x="333" y="284"/>
                  </a:lnTo>
                  <a:lnTo>
                    <a:pt x="335" y="284"/>
                  </a:lnTo>
                  <a:lnTo>
                    <a:pt x="336" y="284"/>
                  </a:lnTo>
                  <a:lnTo>
                    <a:pt x="338" y="284"/>
                  </a:lnTo>
                  <a:lnTo>
                    <a:pt x="339" y="284"/>
                  </a:lnTo>
                  <a:lnTo>
                    <a:pt x="341" y="282"/>
                  </a:lnTo>
                  <a:lnTo>
                    <a:pt x="342" y="282"/>
                  </a:lnTo>
                  <a:lnTo>
                    <a:pt x="343" y="282"/>
                  </a:lnTo>
                  <a:lnTo>
                    <a:pt x="344" y="282"/>
                  </a:lnTo>
                  <a:lnTo>
                    <a:pt x="345" y="282"/>
                  </a:lnTo>
                  <a:lnTo>
                    <a:pt x="347" y="282"/>
                  </a:lnTo>
                  <a:lnTo>
                    <a:pt x="348" y="282"/>
                  </a:lnTo>
                  <a:lnTo>
                    <a:pt x="349" y="282"/>
                  </a:lnTo>
                  <a:lnTo>
                    <a:pt x="350" y="282"/>
                  </a:lnTo>
                  <a:lnTo>
                    <a:pt x="351" y="281"/>
                  </a:lnTo>
                  <a:lnTo>
                    <a:pt x="353" y="281"/>
                  </a:lnTo>
                  <a:lnTo>
                    <a:pt x="354" y="281"/>
                  </a:lnTo>
                  <a:lnTo>
                    <a:pt x="355" y="281"/>
                  </a:lnTo>
                  <a:lnTo>
                    <a:pt x="356" y="281"/>
                  </a:lnTo>
                  <a:lnTo>
                    <a:pt x="357" y="281"/>
                  </a:lnTo>
                  <a:lnTo>
                    <a:pt x="360" y="281"/>
                  </a:lnTo>
                  <a:lnTo>
                    <a:pt x="361" y="280"/>
                  </a:lnTo>
                  <a:lnTo>
                    <a:pt x="362" y="280"/>
                  </a:lnTo>
                  <a:lnTo>
                    <a:pt x="365" y="280"/>
                  </a:lnTo>
                  <a:lnTo>
                    <a:pt x="366" y="280"/>
                  </a:lnTo>
                  <a:lnTo>
                    <a:pt x="368" y="279"/>
                  </a:lnTo>
                  <a:lnTo>
                    <a:pt x="369" y="279"/>
                  </a:lnTo>
                  <a:lnTo>
                    <a:pt x="372" y="279"/>
                  </a:lnTo>
                  <a:lnTo>
                    <a:pt x="373" y="279"/>
                  </a:lnTo>
                  <a:lnTo>
                    <a:pt x="374" y="279"/>
                  </a:lnTo>
                  <a:lnTo>
                    <a:pt x="377" y="279"/>
                  </a:lnTo>
                  <a:lnTo>
                    <a:pt x="378" y="278"/>
                  </a:lnTo>
                  <a:lnTo>
                    <a:pt x="379" y="278"/>
                  </a:lnTo>
                  <a:lnTo>
                    <a:pt x="380" y="278"/>
                  </a:lnTo>
                  <a:lnTo>
                    <a:pt x="381" y="278"/>
                  </a:lnTo>
                  <a:lnTo>
                    <a:pt x="383" y="278"/>
                  </a:lnTo>
                  <a:lnTo>
                    <a:pt x="384" y="278"/>
                  </a:lnTo>
                  <a:lnTo>
                    <a:pt x="385" y="276"/>
                  </a:lnTo>
                  <a:lnTo>
                    <a:pt x="386" y="276"/>
                  </a:lnTo>
                  <a:lnTo>
                    <a:pt x="387" y="276"/>
                  </a:lnTo>
                  <a:lnTo>
                    <a:pt x="389" y="276"/>
                  </a:lnTo>
                  <a:lnTo>
                    <a:pt x="390" y="275"/>
                  </a:lnTo>
                  <a:lnTo>
                    <a:pt x="391" y="275"/>
                  </a:lnTo>
                  <a:lnTo>
                    <a:pt x="392" y="275"/>
                  </a:lnTo>
                  <a:lnTo>
                    <a:pt x="393" y="275"/>
                  </a:lnTo>
                  <a:lnTo>
                    <a:pt x="395" y="274"/>
                  </a:lnTo>
                  <a:lnTo>
                    <a:pt x="396" y="274"/>
                  </a:lnTo>
                  <a:lnTo>
                    <a:pt x="397" y="274"/>
                  </a:lnTo>
                  <a:lnTo>
                    <a:pt x="398" y="273"/>
                  </a:lnTo>
                  <a:lnTo>
                    <a:pt x="399" y="273"/>
                  </a:lnTo>
                  <a:lnTo>
                    <a:pt x="402" y="272"/>
                  </a:lnTo>
                  <a:lnTo>
                    <a:pt x="403" y="272"/>
                  </a:lnTo>
                  <a:lnTo>
                    <a:pt x="405" y="272"/>
                  </a:lnTo>
                  <a:lnTo>
                    <a:pt x="407" y="270"/>
                  </a:lnTo>
                  <a:lnTo>
                    <a:pt x="409" y="269"/>
                  </a:lnTo>
                  <a:lnTo>
                    <a:pt x="411" y="269"/>
                  </a:lnTo>
                  <a:lnTo>
                    <a:pt x="414" y="268"/>
                  </a:lnTo>
                  <a:lnTo>
                    <a:pt x="415" y="268"/>
                  </a:lnTo>
                  <a:lnTo>
                    <a:pt x="417" y="267"/>
                  </a:lnTo>
                  <a:lnTo>
                    <a:pt x="420" y="267"/>
                  </a:lnTo>
                  <a:lnTo>
                    <a:pt x="421" y="266"/>
                  </a:lnTo>
                  <a:lnTo>
                    <a:pt x="422" y="266"/>
                  </a:lnTo>
                  <a:lnTo>
                    <a:pt x="425" y="266"/>
                  </a:lnTo>
                  <a:lnTo>
                    <a:pt x="426" y="264"/>
                  </a:lnTo>
                  <a:lnTo>
                    <a:pt x="427" y="264"/>
                  </a:lnTo>
                  <a:lnTo>
                    <a:pt x="428" y="263"/>
                  </a:lnTo>
                  <a:lnTo>
                    <a:pt x="429" y="263"/>
                  </a:lnTo>
                  <a:lnTo>
                    <a:pt x="431" y="263"/>
                  </a:lnTo>
                  <a:lnTo>
                    <a:pt x="432" y="262"/>
                  </a:lnTo>
                  <a:lnTo>
                    <a:pt x="433" y="262"/>
                  </a:lnTo>
                  <a:lnTo>
                    <a:pt x="434" y="262"/>
                  </a:lnTo>
                  <a:lnTo>
                    <a:pt x="435" y="261"/>
                  </a:lnTo>
                  <a:lnTo>
                    <a:pt x="437" y="261"/>
                  </a:lnTo>
                  <a:lnTo>
                    <a:pt x="438" y="260"/>
                  </a:lnTo>
                  <a:lnTo>
                    <a:pt x="439" y="260"/>
                  </a:lnTo>
                  <a:lnTo>
                    <a:pt x="440" y="258"/>
                  </a:lnTo>
                  <a:lnTo>
                    <a:pt x="441" y="258"/>
                  </a:lnTo>
                  <a:lnTo>
                    <a:pt x="443" y="258"/>
                  </a:lnTo>
                  <a:lnTo>
                    <a:pt x="444" y="257"/>
                  </a:lnTo>
                  <a:lnTo>
                    <a:pt x="445" y="257"/>
                  </a:lnTo>
                  <a:lnTo>
                    <a:pt x="446" y="256"/>
                  </a:lnTo>
                  <a:lnTo>
                    <a:pt x="447" y="255"/>
                  </a:lnTo>
                  <a:lnTo>
                    <a:pt x="450" y="255"/>
                  </a:lnTo>
                  <a:lnTo>
                    <a:pt x="451" y="254"/>
                  </a:lnTo>
                  <a:lnTo>
                    <a:pt x="452" y="252"/>
                  </a:lnTo>
                  <a:lnTo>
                    <a:pt x="455" y="252"/>
                  </a:lnTo>
                  <a:lnTo>
                    <a:pt x="456" y="251"/>
                  </a:lnTo>
                  <a:lnTo>
                    <a:pt x="458" y="250"/>
                  </a:lnTo>
                  <a:lnTo>
                    <a:pt x="459" y="249"/>
                  </a:lnTo>
                  <a:lnTo>
                    <a:pt x="462" y="249"/>
                  </a:lnTo>
                  <a:lnTo>
                    <a:pt x="463" y="248"/>
                  </a:lnTo>
                  <a:lnTo>
                    <a:pt x="464" y="246"/>
                  </a:lnTo>
                  <a:lnTo>
                    <a:pt x="467" y="246"/>
                  </a:lnTo>
                  <a:lnTo>
                    <a:pt x="468" y="245"/>
                  </a:lnTo>
                  <a:lnTo>
                    <a:pt x="469" y="245"/>
                  </a:lnTo>
                  <a:lnTo>
                    <a:pt x="470" y="244"/>
                  </a:lnTo>
                  <a:lnTo>
                    <a:pt x="471" y="244"/>
                  </a:lnTo>
                  <a:lnTo>
                    <a:pt x="473" y="243"/>
                  </a:lnTo>
                  <a:lnTo>
                    <a:pt x="474" y="243"/>
                  </a:lnTo>
                  <a:lnTo>
                    <a:pt x="475" y="242"/>
                  </a:lnTo>
                  <a:lnTo>
                    <a:pt x="476" y="242"/>
                  </a:lnTo>
                  <a:lnTo>
                    <a:pt x="477" y="240"/>
                  </a:lnTo>
                  <a:lnTo>
                    <a:pt x="479" y="239"/>
                  </a:lnTo>
                  <a:lnTo>
                    <a:pt x="480" y="239"/>
                  </a:lnTo>
                  <a:lnTo>
                    <a:pt x="481" y="239"/>
                  </a:lnTo>
                  <a:lnTo>
                    <a:pt x="482" y="238"/>
                  </a:lnTo>
                  <a:lnTo>
                    <a:pt x="483" y="237"/>
                  </a:lnTo>
                  <a:lnTo>
                    <a:pt x="485" y="237"/>
                  </a:lnTo>
                  <a:lnTo>
                    <a:pt x="486" y="236"/>
                  </a:lnTo>
                  <a:lnTo>
                    <a:pt x="487" y="236"/>
                  </a:lnTo>
                  <a:lnTo>
                    <a:pt x="488" y="234"/>
                  </a:lnTo>
                  <a:lnTo>
                    <a:pt x="489" y="233"/>
                  </a:lnTo>
                  <a:lnTo>
                    <a:pt x="491" y="233"/>
                  </a:lnTo>
                  <a:lnTo>
                    <a:pt x="493" y="232"/>
                  </a:lnTo>
                  <a:lnTo>
                    <a:pt x="494" y="231"/>
                  </a:lnTo>
                  <a:lnTo>
                    <a:pt x="495" y="230"/>
                  </a:lnTo>
                  <a:lnTo>
                    <a:pt x="498" y="230"/>
                  </a:lnTo>
                  <a:lnTo>
                    <a:pt x="499" y="228"/>
                  </a:lnTo>
                  <a:lnTo>
                    <a:pt x="500" y="227"/>
                  </a:lnTo>
                  <a:lnTo>
                    <a:pt x="503" y="227"/>
                  </a:lnTo>
                  <a:lnTo>
                    <a:pt x="504" y="226"/>
                  </a:lnTo>
                  <a:lnTo>
                    <a:pt x="505" y="225"/>
                  </a:lnTo>
                  <a:lnTo>
                    <a:pt x="506" y="225"/>
                  </a:lnTo>
                  <a:lnTo>
                    <a:pt x="507" y="224"/>
                  </a:lnTo>
                  <a:lnTo>
                    <a:pt x="509" y="224"/>
                  </a:lnTo>
                  <a:lnTo>
                    <a:pt x="509" y="222"/>
                  </a:lnTo>
                  <a:lnTo>
                    <a:pt x="510" y="222"/>
                  </a:lnTo>
                  <a:lnTo>
                    <a:pt x="511" y="221"/>
                  </a:lnTo>
                  <a:lnTo>
                    <a:pt x="512" y="221"/>
                  </a:lnTo>
                  <a:lnTo>
                    <a:pt x="513" y="220"/>
                  </a:lnTo>
                  <a:lnTo>
                    <a:pt x="515" y="220"/>
                  </a:lnTo>
                  <a:lnTo>
                    <a:pt x="515" y="219"/>
                  </a:lnTo>
                  <a:lnTo>
                    <a:pt x="516" y="219"/>
                  </a:lnTo>
                  <a:lnTo>
                    <a:pt x="517" y="219"/>
                  </a:lnTo>
                  <a:lnTo>
                    <a:pt x="517" y="218"/>
                  </a:lnTo>
                  <a:lnTo>
                    <a:pt x="518" y="218"/>
                  </a:lnTo>
                  <a:lnTo>
                    <a:pt x="519" y="216"/>
                  </a:lnTo>
                  <a:lnTo>
                    <a:pt x="521" y="215"/>
                  </a:lnTo>
                  <a:lnTo>
                    <a:pt x="522" y="215"/>
                  </a:lnTo>
                  <a:lnTo>
                    <a:pt x="523" y="214"/>
                  </a:lnTo>
                  <a:lnTo>
                    <a:pt x="524" y="214"/>
                  </a:lnTo>
                  <a:lnTo>
                    <a:pt x="524" y="213"/>
                  </a:lnTo>
                  <a:lnTo>
                    <a:pt x="525" y="213"/>
                  </a:lnTo>
                  <a:lnTo>
                    <a:pt x="527" y="212"/>
                  </a:lnTo>
                  <a:lnTo>
                    <a:pt x="529" y="210"/>
                  </a:lnTo>
                  <a:lnTo>
                    <a:pt x="530" y="209"/>
                  </a:lnTo>
                  <a:lnTo>
                    <a:pt x="531" y="209"/>
                  </a:lnTo>
                  <a:lnTo>
                    <a:pt x="533" y="208"/>
                  </a:lnTo>
                  <a:lnTo>
                    <a:pt x="534" y="207"/>
                  </a:lnTo>
                  <a:lnTo>
                    <a:pt x="535" y="207"/>
                  </a:lnTo>
                  <a:lnTo>
                    <a:pt x="536" y="206"/>
                  </a:lnTo>
                  <a:lnTo>
                    <a:pt x="537" y="204"/>
                  </a:lnTo>
                  <a:lnTo>
                    <a:pt x="539" y="204"/>
                  </a:lnTo>
                  <a:lnTo>
                    <a:pt x="540" y="203"/>
                  </a:lnTo>
                  <a:lnTo>
                    <a:pt x="541" y="202"/>
                  </a:lnTo>
                  <a:lnTo>
                    <a:pt x="542" y="202"/>
                  </a:lnTo>
                  <a:lnTo>
                    <a:pt x="543" y="201"/>
                  </a:lnTo>
                  <a:lnTo>
                    <a:pt x="545" y="201"/>
                  </a:lnTo>
                  <a:lnTo>
                    <a:pt x="545" y="200"/>
                  </a:lnTo>
                  <a:lnTo>
                    <a:pt x="546" y="200"/>
                  </a:lnTo>
                  <a:lnTo>
                    <a:pt x="547" y="198"/>
                  </a:lnTo>
                  <a:lnTo>
                    <a:pt x="548" y="197"/>
                  </a:lnTo>
                  <a:lnTo>
                    <a:pt x="549" y="197"/>
                  </a:lnTo>
                  <a:lnTo>
                    <a:pt x="549" y="196"/>
                  </a:lnTo>
                  <a:lnTo>
                    <a:pt x="551" y="196"/>
                  </a:lnTo>
                  <a:lnTo>
                    <a:pt x="551" y="195"/>
                  </a:lnTo>
                  <a:lnTo>
                    <a:pt x="552" y="195"/>
                  </a:lnTo>
                  <a:lnTo>
                    <a:pt x="553" y="194"/>
                  </a:lnTo>
                  <a:lnTo>
                    <a:pt x="554" y="192"/>
                  </a:lnTo>
                  <a:lnTo>
                    <a:pt x="555" y="191"/>
                  </a:lnTo>
                  <a:lnTo>
                    <a:pt x="557" y="191"/>
                  </a:lnTo>
                  <a:lnTo>
                    <a:pt x="557" y="190"/>
                  </a:lnTo>
                  <a:lnTo>
                    <a:pt x="558" y="190"/>
                  </a:lnTo>
                  <a:lnTo>
                    <a:pt x="559" y="189"/>
                  </a:lnTo>
                  <a:lnTo>
                    <a:pt x="560" y="188"/>
                  </a:lnTo>
                  <a:lnTo>
                    <a:pt x="561" y="188"/>
                  </a:lnTo>
                  <a:lnTo>
                    <a:pt x="561" y="186"/>
                  </a:lnTo>
                  <a:lnTo>
                    <a:pt x="563" y="186"/>
                  </a:lnTo>
                  <a:lnTo>
                    <a:pt x="564" y="185"/>
                  </a:lnTo>
                  <a:lnTo>
                    <a:pt x="565" y="185"/>
                  </a:lnTo>
                  <a:lnTo>
                    <a:pt x="565" y="184"/>
                  </a:lnTo>
                  <a:lnTo>
                    <a:pt x="566" y="184"/>
                  </a:lnTo>
                  <a:lnTo>
                    <a:pt x="566" y="183"/>
                  </a:lnTo>
                  <a:lnTo>
                    <a:pt x="567" y="183"/>
                  </a:lnTo>
                  <a:lnTo>
                    <a:pt x="569" y="182"/>
                  </a:lnTo>
                  <a:lnTo>
                    <a:pt x="570" y="182"/>
                  </a:lnTo>
                  <a:lnTo>
                    <a:pt x="570" y="180"/>
                  </a:lnTo>
                  <a:lnTo>
                    <a:pt x="571" y="180"/>
                  </a:lnTo>
                  <a:lnTo>
                    <a:pt x="572" y="179"/>
                  </a:lnTo>
                  <a:lnTo>
                    <a:pt x="573" y="179"/>
                  </a:lnTo>
                  <a:lnTo>
                    <a:pt x="573" y="178"/>
                  </a:lnTo>
                  <a:lnTo>
                    <a:pt x="575" y="178"/>
                  </a:lnTo>
                  <a:lnTo>
                    <a:pt x="576" y="177"/>
                  </a:lnTo>
                  <a:lnTo>
                    <a:pt x="577" y="177"/>
                  </a:lnTo>
                  <a:lnTo>
                    <a:pt x="578" y="176"/>
                  </a:lnTo>
                  <a:lnTo>
                    <a:pt x="579" y="174"/>
                  </a:lnTo>
                  <a:lnTo>
                    <a:pt x="581" y="173"/>
                  </a:lnTo>
                  <a:lnTo>
                    <a:pt x="582" y="173"/>
                  </a:lnTo>
                  <a:lnTo>
                    <a:pt x="583" y="172"/>
                  </a:lnTo>
                  <a:lnTo>
                    <a:pt x="584" y="171"/>
                  </a:lnTo>
                  <a:lnTo>
                    <a:pt x="585" y="171"/>
                  </a:lnTo>
                  <a:lnTo>
                    <a:pt x="585" y="170"/>
                  </a:lnTo>
                  <a:lnTo>
                    <a:pt x="587" y="170"/>
                  </a:lnTo>
                  <a:lnTo>
                    <a:pt x="587" y="168"/>
                  </a:lnTo>
                  <a:lnTo>
                    <a:pt x="588" y="168"/>
                  </a:lnTo>
                  <a:lnTo>
                    <a:pt x="589" y="167"/>
                  </a:lnTo>
                  <a:lnTo>
                    <a:pt x="590" y="166"/>
                  </a:lnTo>
                  <a:lnTo>
                    <a:pt x="591" y="165"/>
                  </a:lnTo>
                  <a:lnTo>
                    <a:pt x="593" y="165"/>
                  </a:lnTo>
                  <a:lnTo>
                    <a:pt x="593" y="164"/>
                  </a:lnTo>
                  <a:lnTo>
                    <a:pt x="594" y="162"/>
                  </a:lnTo>
                  <a:lnTo>
                    <a:pt x="595" y="161"/>
                  </a:lnTo>
                  <a:lnTo>
                    <a:pt x="596" y="161"/>
                  </a:lnTo>
                  <a:lnTo>
                    <a:pt x="596" y="160"/>
                  </a:lnTo>
                  <a:lnTo>
                    <a:pt x="597" y="159"/>
                  </a:lnTo>
                  <a:lnTo>
                    <a:pt x="599" y="158"/>
                  </a:lnTo>
                  <a:lnTo>
                    <a:pt x="600" y="158"/>
                  </a:lnTo>
                  <a:lnTo>
                    <a:pt x="600" y="156"/>
                  </a:lnTo>
                  <a:lnTo>
                    <a:pt x="601" y="155"/>
                  </a:lnTo>
                  <a:lnTo>
                    <a:pt x="602" y="154"/>
                  </a:lnTo>
                  <a:lnTo>
                    <a:pt x="603" y="153"/>
                  </a:lnTo>
                  <a:lnTo>
                    <a:pt x="605" y="152"/>
                  </a:lnTo>
                  <a:lnTo>
                    <a:pt x="606" y="150"/>
                  </a:lnTo>
                  <a:lnTo>
                    <a:pt x="607" y="149"/>
                  </a:lnTo>
                  <a:lnTo>
                    <a:pt x="608" y="148"/>
                  </a:lnTo>
                  <a:lnTo>
                    <a:pt x="608" y="147"/>
                  </a:lnTo>
                  <a:lnTo>
                    <a:pt x="609" y="147"/>
                  </a:lnTo>
                  <a:lnTo>
                    <a:pt x="611" y="146"/>
                  </a:lnTo>
                  <a:lnTo>
                    <a:pt x="611" y="144"/>
                  </a:lnTo>
                  <a:lnTo>
                    <a:pt x="612" y="144"/>
                  </a:lnTo>
                  <a:lnTo>
                    <a:pt x="612" y="143"/>
                  </a:lnTo>
                  <a:lnTo>
                    <a:pt x="613" y="142"/>
                  </a:lnTo>
                  <a:lnTo>
                    <a:pt x="614" y="141"/>
                  </a:lnTo>
                  <a:lnTo>
                    <a:pt x="615" y="141"/>
                  </a:lnTo>
                  <a:lnTo>
                    <a:pt x="615" y="140"/>
                  </a:lnTo>
                  <a:lnTo>
                    <a:pt x="617" y="138"/>
                  </a:lnTo>
                  <a:lnTo>
                    <a:pt x="618" y="137"/>
                  </a:lnTo>
                  <a:lnTo>
                    <a:pt x="618" y="136"/>
                  </a:lnTo>
                  <a:lnTo>
                    <a:pt x="619" y="136"/>
                  </a:lnTo>
                  <a:lnTo>
                    <a:pt x="620" y="135"/>
                  </a:lnTo>
                  <a:lnTo>
                    <a:pt x="620" y="134"/>
                  </a:lnTo>
                  <a:lnTo>
                    <a:pt x="621" y="132"/>
                  </a:lnTo>
                  <a:lnTo>
                    <a:pt x="623" y="131"/>
                  </a:lnTo>
                  <a:lnTo>
                    <a:pt x="624" y="130"/>
                  </a:lnTo>
                  <a:lnTo>
                    <a:pt x="625" y="128"/>
                  </a:lnTo>
                  <a:lnTo>
                    <a:pt x="626" y="126"/>
                  </a:lnTo>
                  <a:lnTo>
                    <a:pt x="627" y="125"/>
                  </a:lnTo>
                  <a:lnTo>
                    <a:pt x="629" y="124"/>
                  </a:lnTo>
                  <a:lnTo>
                    <a:pt x="630" y="122"/>
                  </a:lnTo>
                  <a:lnTo>
                    <a:pt x="631" y="120"/>
                  </a:lnTo>
                  <a:lnTo>
                    <a:pt x="633" y="119"/>
                  </a:lnTo>
                  <a:lnTo>
                    <a:pt x="635" y="118"/>
                  </a:lnTo>
                  <a:lnTo>
                    <a:pt x="635" y="117"/>
                  </a:lnTo>
                  <a:lnTo>
                    <a:pt x="636" y="114"/>
                  </a:lnTo>
                  <a:lnTo>
                    <a:pt x="637" y="113"/>
                  </a:lnTo>
                  <a:lnTo>
                    <a:pt x="638" y="112"/>
                  </a:lnTo>
                  <a:lnTo>
                    <a:pt x="639" y="112"/>
                  </a:lnTo>
                  <a:lnTo>
                    <a:pt x="639" y="111"/>
                  </a:lnTo>
                  <a:lnTo>
                    <a:pt x="641" y="110"/>
                  </a:lnTo>
                  <a:lnTo>
                    <a:pt x="642" y="108"/>
                  </a:lnTo>
                  <a:lnTo>
                    <a:pt x="642" y="107"/>
                  </a:lnTo>
                  <a:lnTo>
                    <a:pt x="643" y="106"/>
                  </a:lnTo>
                  <a:lnTo>
                    <a:pt x="644" y="106"/>
                  </a:lnTo>
                  <a:lnTo>
                    <a:pt x="644" y="105"/>
                  </a:lnTo>
                  <a:lnTo>
                    <a:pt x="645" y="104"/>
                  </a:lnTo>
                  <a:lnTo>
                    <a:pt x="645" y="102"/>
                  </a:lnTo>
                  <a:lnTo>
                    <a:pt x="647" y="102"/>
                  </a:lnTo>
                  <a:lnTo>
                    <a:pt x="648" y="101"/>
                  </a:lnTo>
                  <a:lnTo>
                    <a:pt x="648" y="100"/>
                  </a:lnTo>
                  <a:lnTo>
                    <a:pt x="649" y="99"/>
                  </a:lnTo>
                  <a:lnTo>
                    <a:pt x="650" y="98"/>
                  </a:lnTo>
                  <a:lnTo>
                    <a:pt x="650" y="96"/>
                  </a:lnTo>
                  <a:lnTo>
                    <a:pt x="651" y="95"/>
                  </a:lnTo>
                  <a:lnTo>
                    <a:pt x="653" y="94"/>
                  </a:lnTo>
                  <a:lnTo>
                    <a:pt x="653" y="93"/>
                  </a:lnTo>
                  <a:lnTo>
                    <a:pt x="654" y="92"/>
                  </a:lnTo>
                  <a:lnTo>
                    <a:pt x="655" y="90"/>
                  </a:lnTo>
                  <a:lnTo>
                    <a:pt x="656" y="88"/>
                  </a:lnTo>
                  <a:lnTo>
                    <a:pt x="657" y="87"/>
                  </a:lnTo>
                  <a:lnTo>
                    <a:pt x="659" y="84"/>
                  </a:lnTo>
                  <a:lnTo>
                    <a:pt x="660" y="83"/>
                  </a:lnTo>
                  <a:lnTo>
                    <a:pt x="661" y="81"/>
                  </a:lnTo>
                  <a:lnTo>
                    <a:pt x="663" y="80"/>
                  </a:lnTo>
                  <a:lnTo>
                    <a:pt x="665" y="77"/>
                  </a:lnTo>
                  <a:lnTo>
                    <a:pt x="665" y="76"/>
                  </a:lnTo>
                  <a:lnTo>
                    <a:pt x="666" y="75"/>
                  </a:lnTo>
                  <a:lnTo>
                    <a:pt x="667" y="74"/>
                  </a:lnTo>
                  <a:lnTo>
                    <a:pt x="668" y="72"/>
                  </a:lnTo>
                  <a:lnTo>
                    <a:pt x="669" y="71"/>
                  </a:lnTo>
                  <a:lnTo>
                    <a:pt x="669" y="70"/>
                  </a:lnTo>
                  <a:lnTo>
                    <a:pt x="671" y="69"/>
                  </a:lnTo>
                  <a:lnTo>
                    <a:pt x="672" y="68"/>
                  </a:lnTo>
                  <a:lnTo>
                    <a:pt x="672" y="66"/>
                  </a:lnTo>
                  <a:lnTo>
                    <a:pt x="673" y="65"/>
                  </a:lnTo>
                  <a:lnTo>
                    <a:pt x="674" y="64"/>
                  </a:lnTo>
                  <a:lnTo>
                    <a:pt x="674" y="63"/>
                  </a:lnTo>
                  <a:lnTo>
                    <a:pt x="675" y="62"/>
                  </a:lnTo>
                  <a:lnTo>
                    <a:pt x="677" y="62"/>
                  </a:lnTo>
                  <a:lnTo>
                    <a:pt x="677" y="60"/>
                  </a:lnTo>
                  <a:lnTo>
                    <a:pt x="678" y="59"/>
                  </a:lnTo>
                  <a:lnTo>
                    <a:pt x="678" y="58"/>
                  </a:lnTo>
                  <a:lnTo>
                    <a:pt x="679" y="57"/>
                  </a:lnTo>
                  <a:lnTo>
                    <a:pt x="680" y="56"/>
                  </a:lnTo>
                  <a:lnTo>
                    <a:pt x="680" y="54"/>
                  </a:lnTo>
                  <a:lnTo>
                    <a:pt x="681" y="53"/>
                  </a:lnTo>
                  <a:lnTo>
                    <a:pt x="683" y="52"/>
                  </a:lnTo>
                  <a:lnTo>
                    <a:pt x="684" y="51"/>
                  </a:lnTo>
                  <a:lnTo>
                    <a:pt x="685" y="50"/>
                  </a:lnTo>
                  <a:lnTo>
                    <a:pt x="686" y="47"/>
                  </a:lnTo>
                  <a:lnTo>
                    <a:pt x="687" y="46"/>
                  </a:lnTo>
                  <a:lnTo>
                    <a:pt x="689" y="45"/>
                  </a:lnTo>
                  <a:lnTo>
                    <a:pt x="690" y="42"/>
                  </a:lnTo>
                  <a:lnTo>
                    <a:pt x="691" y="40"/>
                  </a:lnTo>
                  <a:lnTo>
                    <a:pt x="692" y="39"/>
                  </a:lnTo>
                  <a:lnTo>
                    <a:pt x="693" y="36"/>
                  </a:lnTo>
                  <a:lnTo>
                    <a:pt x="695" y="35"/>
                  </a:lnTo>
                  <a:lnTo>
                    <a:pt x="696" y="33"/>
                  </a:lnTo>
                  <a:lnTo>
                    <a:pt x="697" y="32"/>
                  </a:lnTo>
                  <a:lnTo>
                    <a:pt x="698" y="30"/>
                  </a:lnTo>
                  <a:lnTo>
                    <a:pt x="699" y="29"/>
                  </a:lnTo>
                  <a:lnTo>
                    <a:pt x="701" y="28"/>
                  </a:lnTo>
                  <a:lnTo>
                    <a:pt x="701" y="27"/>
                  </a:lnTo>
                  <a:lnTo>
                    <a:pt x="702" y="26"/>
                  </a:lnTo>
                  <a:lnTo>
                    <a:pt x="703" y="24"/>
                  </a:lnTo>
                  <a:lnTo>
                    <a:pt x="703" y="23"/>
                  </a:lnTo>
                  <a:lnTo>
                    <a:pt x="704" y="22"/>
                  </a:lnTo>
                  <a:lnTo>
                    <a:pt x="704" y="21"/>
                  </a:lnTo>
                  <a:lnTo>
                    <a:pt x="705" y="20"/>
                  </a:lnTo>
                  <a:lnTo>
                    <a:pt x="707" y="20"/>
                  </a:lnTo>
                  <a:lnTo>
                    <a:pt x="707" y="18"/>
                  </a:lnTo>
                  <a:lnTo>
                    <a:pt x="708" y="17"/>
                  </a:lnTo>
                  <a:lnTo>
                    <a:pt x="708" y="16"/>
                  </a:lnTo>
                  <a:lnTo>
                    <a:pt x="709" y="16"/>
                  </a:lnTo>
                  <a:lnTo>
                    <a:pt x="709" y="15"/>
                  </a:lnTo>
                  <a:lnTo>
                    <a:pt x="710" y="14"/>
                  </a:lnTo>
                  <a:lnTo>
                    <a:pt x="710" y="12"/>
                  </a:lnTo>
                  <a:lnTo>
                    <a:pt x="711" y="11"/>
                  </a:lnTo>
                  <a:lnTo>
                    <a:pt x="711" y="10"/>
                  </a:lnTo>
                  <a:lnTo>
                    <a:pt x="713" y="9"/>
                  </a:lnTo>
                  <a:lnTo>
                    <a:pt x="713" y="8"/>
                  </a:lnTo>
                  <a:lnTo>
                    <a:pt x="714" y="6"/>
                  </a:lnTo>
                  <a:lnTo>
                    <a:pt x="715" y="5"/>
                  </a:lnTo>
                  <a:lnTo>
                    <a:pt x="715" y="4"/>
                  </a:lnTo>
                  <a:lnTo>
                    <a:pt x="716" y="3"/>
                  </a:lnTo>
                  <a:lnTo>
                    <a:pt x="717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8" name="Freeform 288">
              <a:extLst>
                <a:ext uri="{FF2B5EF4-FFF2-40B4-BE49-F238E27FC236}">
                  <a16:creationId xmlns:a16="http://schemas.microsoft.com/office/drawing/2014/main" id="{54E83C87-35E2-ED4D-B3D4-CF9925E74CB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08" y="782"/>
              <a:ext cx="52" cy="172"/>
            </a:xfrm>
            <a:custGeom>
              <a:avLst/>
              <a:gdLst>
                <a:gd name="T0" fmla="*/ 1 w 85"/>
                <a:gd name="T1" fmla="*/ 1 h 287"/>
                <a:gd name="T2" fmla="*/ 1 w 85"/>
                <a:gd name="T3" fmla="*/ 1 h 287"/>
                <a:gd name="T4" fmla="*/ 1 w 85"/>
                <a:gd name="T5" fmla="*/ 1 h 287"/>
                <a:gd name="T6" fmla="*/ 1 w 85"/>
                <a:gd name="T7" fmla="*/ 1 h 287"/>
                <a:gd name="T8" fmla="*/ 1 w 85"/>
                <a:gd name="T9" fmla="*/ 1 h 287"/>
                <a:gd name="T10" fmla="*/ 1 w 85"/>
                <a:gd name="T11" fmla="*/ 1 h 287"/>
                <a:gd name="T12" fmla="*/ 1 w 85"/>
                <a:gd name="T13" fmla="*/ 1 h 287"/>
                <a:gd name="T14" fmla="*/ 1 w 85"/>
                <a:gd name="T15" fmla="*/ 1 h 287"/>
                <a:gd name="T16" fmla="*/ 1 w 85"/>
                <a:gd name="T17" fmla="*/ 1 h 287"/>
                <a:gd name="T18" fmla="*/ 1 w 85"/>
                <a:gd name="T19" fmla="*/ 1 h 287"/>
                <a:gd name="T20" fmla="*/ 1 w 85"/>
                <a:gd name="T21" fmla="*/ 1 h 287"/>
                <a:gd name="T22" fmla="*/ 1 w 85"/>
                <a:gd name="T23" fmla="*/ 1 h 287"/>
                <a:gd name="T24" fmla="*/ 1 w 85"/>
                <a:gd name="T25" fmla="*/ 1 h 287"/>
                <a:gd name="T26" fmla="*/ 1 w 85"/>
                <a:gd name="T27" fmla="*/ 1 h 287"/>
                <a:gd name="T28" fmla="*/ 1 w 85"/>
                <a:gd name="T29" fmla="*/ 1 h 287"/>
                <a:gd name="T30" fmla="*/ 1 w 85"/>
                <a:gd name="T31" fmla="*/ 1 h 287"/>
                <a:gd name="T32" fmla="*/ 1 w 85"/>
                <a:gd name="T33" fmla="*/ 1 h 287"/>
                <a:gd name="T34" fmla="*/ 1 w 85"/>
                <a:gd name="T35" fmla="*/ 1 h 287"/>
                <a:gd name="T36" fmla="*/ 1 w 85"/>
                <a:gd name="T37" fmla="*/ 1 h 287"/>
                <a:gd name="T38" fmla="*/ 1 w 85"/>
                <a:gd name="T39" fmla="*/ 1 h 287"/>
                <a:gd name="T40" fmla="*/ 1 w 85"/>
                <a:gd name="T41" fmla="*/ 1 h 287"/>
                <a:gd name="T42" fmla="*/ 1 w 85"/>
                <a:gd name="T43" fmla="*/ 1 h 287"/>
                <a:gd name="T44" fmla="*/ 1 w 85"/>
                <a:gd name="T45" fmla="*/ 1 h 287"/>
                <a:gd name="T46" fmla="*/ 1 w 85"/>
                <a:gd name="T47" fmla="*/ 1 h 287"/>
                <a:gd name="T48" fmla="*/ 1 w 85"/>
                <a:gd name="T49" fmla="*/ 1 h 287"/>
                <a:gd name="T50" fmla="*/ 1 w 85"/>
                <a:gd name="T51" fmla="*/ 1 h 287"/>
                <a:gd name="T52" fmla="*/ 1 w 85"/>
                <a:gd name="T53" fmla="*/ 1 h 287"/>
                <a:gd name="T54" fmla="*/ 1 w 85"/>
                <a:gd name="T55" fmla="*/ 1 h 287"/>
                <a:gd name="T56" fmla="*/ 1 w 85"/>
                <a:gd name="T57" fmla="*/ 1 h 287"/>
                <a:gd name="T58" fmla="*/ 1 w 85"/>
                <a:gd name="T59" fmla="*/ 1 h 287"/>
                <a:gd name="T60" fmla="*/ 1 w 85"/>
                <a:gd name="T61" fmla="*/ 1 h 287"/>
                <a:gd name="T62" fmla="*/ 1 w 85"/>
                <a:gd name="T63" fmla="*/ 1 h 287"/>
                <a:gd name="T64" fmla="*/ 1 w 85"/>
                <a:gd name="T65" fmla="*/ 1 h 287"/>
                <a:gd name="T66" fmla="*/ 1 w 85"/>
                <a:gd name="T67" fmla="*/ 1 h 287"/>
                <a:gd name="T68" fmla="*/ 1 w 85"/>
                <a:gd name="T69" fmla="*/ 1 h 287"/>
                <a:gd name="T70" fmla="*/ 1 w 85"/>
                <a:gd name="T71" fmla="*/ 1 h 287"/>
                <a:gd name="T72" fmla="*/ 1 w 85"/>
                <a:gd name="T73" fmla="*/ 1 h 287"/>
                <a:gd name="T74" fmla="*/ 1 w 85"/>
                <a:gd name="T75" fmla="*/ 1 h 287"/>
                <a:gd name="T76" fmla="*/ 1 w 85"/>
                <a:gd name="T77" fmla="*/ 1 h 287"/>
                <a:gd name="T78" fmla="*/ 1 w 85"/>
                <a:gd name="T79" fmla="*/ 1 h 287"/>
                <a:gd name="T80" fmla="*/ 1 w 85"/>
                <a:gd name="T81" fmla="*/ 1 h 287"/>
                <a:gd name="T82" fmla="*/ 1 w 85"/>
                <a:gd name="T83" fmla="*/ 1 h 287"/>
                <a:gd name="T84" fmla="*/ 1 w 85"/>
                <a:gd name="T85" fmla="*/ 1 h 287"/>
                <a:gd name="T86" fmla="*/ 1 w 85"/>
                <a:gd name="T87" fmla="*/ 1 h 287"/>
                <a:gd name="T88" fmla="*/ 1 w 85"/>
                <a:gd name="T89" fmla="*/ 1 h 287"/>
                <a:gd name="T90" fmla="*/ 1 w 85"/>
                <a:gd name="T91" fmla="*/ 1 h 287"/>
                <a:gd name="T92" fmla="*/ 1 w 85"/>
                <a:gd name="T93" fmla="*/ 1 h 287"/>
                <a:gd name="T94" fmla="*/ 1 w 85"/>
                <a:gd name="T95" fmla="*/ 1 h 287"/>
                <a:gd name="T96" fmla="*/ 1 w 85"/>
                <a:gd name="T97" fmla="*/ 1 h 287"/>
                <a:gd name="T98" fmla="*/ 1 w 85"/>
                <a:gd name="T99" fmla="*/ 1 h 287"/>
                <a:gd name="T100" fmla="*/ 1 w 85"/>
                <a:gd name="T101" fmla="*/ 1 h 287"/>
                <a:gd name="T102" fmla="*/ 1 w 85"/>
                <a:gd name="T103" fmla="*/ 1 h 287"/>
                <a:gd name="T104" fmla="*/ 1 w 85"/>
                <a:gd name="T105" fmla="*/ 1 h 287"/>
                <a:gd name="T106" fmla="*/ 1 w 85"/>
                <a:gd name="T107" fmla="*/ 1 h 287"/>
                <a:gd name="T108" fmla="*/ 1 w 85"/>
                <a:gd name="T109" fmla="*/ 1 h 287"/>
                <a:gd name="T110" fmla="*/ 1 w 85"/>
                <a:gd name="T111" fmla="*/ 1 h 287"/>
                <a:gd name="T112" fmla="*/ 1 w 85"/>
                <a:gd name="T113" fmla="*/ 1 h 2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" h="287">
                  <a:moveTo>
                    <a:pt x="0" y="0"/>
                  </a:moveTo>
                  <a:lnTo>
                    <a:pt x="2" y="4"/>
                  </a:lnTo>
                  <a:lnTo>
                    <a:pt x="3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8" y="15"/>
                  </a:lnTo>
                  <a:lnTo>
                    <a:pt x="9" y="17"/>
                  </a:lnTo>
                  <a:lnTo>
                    <a:pt x="10" y="20"/>
                  </a:lnTo>
                  <a:lnTo>
                    <a:pt x="12" y="21"/>
                  </a:lnTo>
                  <a:lnTo>
                    <a:pt x="12" y="23"/>
                  </a:lnTo>
                  <a:lnTo>
                    <a:pt x="13" y="24"/>
                  </a:lnTo>
                  <a:lnTo>
                    <a:pt x="14" y="27"/>
                  </a:lnTo>
                  <a:lnTo>
                    <a:pt x="15" y="28"/>
                  </a:lnTo>
                  <a:lnTo>
                    <a:pt x="15" y="29"/>
                  </a:lnTo>
                  <a:lnTo>
                    <a:pt x="16" y="30"/>
                  </a:lnTo>
                  <a:lnTo>
                    <a:pt x="18" y="33"/>
                  </a:lnTo>
                  <a:lnTo>
                    <a:pt x="18" y="34"/>
                  </a:lnTo>
                  <a:lnTo>
                    <a:pt x="19" y="35"/>
                  </a:lnTo>
                  <a:lnTo>
                    <a:pt x="19" y="36"/>
                  </a:lnTo>
                  <a:lnTo>
                    <a:pt x="20" y="38"/>
                  </a:lnTo>
                  <a:lnTo>
                    <a:pt x="20" y="39"/>
                  </a:lnTo>
                  <a:lnTo>
                    <a:pt x="21" y="40"/>
                  </a:lnTo>
                  <a:lnTo>
                    <a:pt x="21" y="41"/>
                  </a:lnTo>
                  <a:lnTo>
                    <a:pt x="22" y="42"/>
                  </a:lnTo>
                  <a:lnTo>
                    <a:pt x="22" y="44"/>
                  </a:lnTo>
                  <a:lnTo>
                    <a:pt x="24" y="45"/>
                  </a:lnTo>
                  <a:lnTo>
                    <a:pt x="24" y="46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6" y="51"/>
                  </a:lnTo>
                  <a:lnTo>
                    <a:pt x="26" y="52"/>
                  </a:lnTo>
                  <a:lnTo>
                    <a:pt x="27" y="53"/>
                  </a:lnTo>
                  <a:lnTo>
                    <a:pt x="27" y="56"/>
                  </a:lnTo>
                  <a:lnTo>
                    <a:pt x="28" y="57"/>
                  </a:lnTo>
                  <a:lnTo>
                    <a:pt x="28" y="58"/>
                  </a:lnTo>
                  <a:lnTo>
                    <a:pt x="30" y="59"/>
                  </a:lnTo>
                  <a:lnTo>
                    <a:pt x="30" y="60"/>
                  </a:lnTo>
                  <a:lnTo>
                    <a:pt x="31" y="62"/>
                  </a:lnTo>
                  <a:lnTo>
                    <a:pt x="31" y="63"/>
                  </a:lnTo>
                  <a:lnTo>
                    <a:pt x="31" y="64"/>
                  </a:lnTo>
                  <a:lnTo>
                    <a:pt x="32" y="65"/>
                  </a:lnTo>
                  <a:lnTo>
                    <a:pt x="32" y="66"/>
                  </a:lnTo>
                  <a:lnTo>
                    <a:pt x="32" y="68"/>
                  </a:lnTo>
                  <a:lnTo>
                    <a:pt x="33" y="69"/>
                  </a:lnTo>
                  <a:lnTo>
                    <a:pt x="33" y="70"/>
                  </a:lnTo>
                  <a:lnTo>
                    <a:pt x="34" y="71"/>
                  </a:lnTo>
                  <a:lnTo>
                    <a:pt x="34" y="72"/>
                  </a:lnTo>
                  <a:lnTo>
                    <a:pt x="36" y="74"/>
                  </a:lnTo>
                  <a:lnTo>
                    <a:pt x="36" y="75"/>
                  </a:lnTo>
                  <a:lnTo>
                    <a:pt x="36" y="76"/>
                  </a:lnTo>
                  <a:lnTo>
                    <a:pt x="37" y="77"/>
                  </a:lnTo>
                  <a:lnTo>
                    <a:pt x="37" y="78"/>
                  </a:lnTo>
                  <a:lnTo>
                    <a:pt x="37" y="80"/>
                  </a:lnTo>
                  <a:lnTo>
                    <a:pt x="38" y="81"/>
                  </a:lnTo>
                  <a:lnTo>
                    <a:pt x="38" y="82"/>
                  </a:lnTo>
                  <a:lnTo>
                    <a:pt x="38" y="83"/>
                  </a:lnTo>
                  <a:lnTo>
                    <a:pt x="39" y="84"/>
                  </a:lnTo>
                  <a:lnTo>
                    <a:pt x="39" y="86"/>
                  </a:lnTo>
                  <a:lnTo>
                    <a:pt x="40" y="88"/>
                  </a:lnTo>
                  <a:lnTo>
                    <a:pt x="40" y="89"/>
                  </a:lnTo>
                  <a:lnTo>
                    <a:pt x="42" y="92"/>
                  </a:lnTo>
                  <a:lnTo>
                    <a:pt x="43" y="93"/>
                  </a:lnTo>
                  <a:lnTo>
                    <a:pt x="43" y="95"/>
                  </a:lnTo>
                  <a:lnTo>
                    <a:pt x="44" y="98"/>
                  </a:lnTo>
                  <a:lnTo>
                    <a:pt x="44" y="99"/>
                  </a:lnTo>
                  <a:lnTo>
                    <a:pt x="45" y="100"/>
                  </a:lnTo>
                  <a:lnTo>
                    <a:pt x="46" y="102"/>
                  </a:lnTo>
                  <a:lnTo>
                    <a:pt x="46" y="104"/>
                  </a:lnTo>
                  <a:lnTo>
                    <a:pt x="46" y="105"/>
                  </a:lnTo>
                  <a:lnTo>
                    <a:pt x="48" y="106"/>
                  </a:lnTo>
                  <a:lnTo>
                    <a:pt x="48" y="107"/>
                  </a:lnTo>
                  <a:lnTo>
                    <a:pt x="49" y="108"/>
                  </a:lnTo>
                  <a:lnTo>
                    <a:pt x="49" y="110"/>
                  </a:lnTo>
                  <a:lnTo>
                    <a:pt x="49" y="111"/>
                  </a:lnTo>
                  <a:lnTo>
                    <a:pt x="50" y="112"/>
                  </a:lnTo>
                  <a:lnTo>
                    <a:pt x="50" y="113"/>
                  </a:lnTo>
                  <a:lnTo>
                    <a:pt x="50" y="115"/>
                  </a:lnTo>
                  <a:lnTo>
                    <a:pt x="51" y="115"/>
                  </a:lnTo>
                  <a:lnTo>
                    <a:pt x="51" y="116"/>
                  </a:lnTo>
                  <a:lnTo>
                    <a:pt x="51" y="117"/>
                  </a:lnTo>
                  <a:lnTo>
                    <a:pt x="51" y="118"/>
                  </a:lnTo>
                  <a:lnTo>
                    <a:pt x="52" y="119"/>
                  </a:lnTo>
                  <a:lnTo>
                    <a:pt x="52" y="121"/>
                  </a:lnTo>
                  <a:lnTo>
                    <a:pt x="52" y="122"/>
                  </a:lnTo>
                  <a:lnTo>
                    <a:pt x="54" y="123"/>
                  </a:lnTo>
                  <a:lnTo>
                    <a:pt x="54" y="124"/>
                  </a:lnTo>
                  <a:lnTo>
                    <a:pt x="54" y="125"/>
                  </a:lnTo>
                  <a:lnTo>
                    <a:pt x="55" y="127"/>
                  </a:lnTo>
                  <a:lnTo>
                    <a:pt x="55" y="128"/>
                  </a:lnTo>
                  <a:lnTo>
                    <a:pt x="55" y="130"/>
                  </a:lnTo>
                  <a:lnTo>
                    <a:pt x="56" y="131"/>
                  </a:lnTo>
                  <a:lnTo>
                    <a:pt x="56" y="133"/>
                  </a:lnTo>
                  <a:lnTo>
                    <a:pt x="57" y="135"/>
                  </a:lnTo>
                  <a:lnTo>
                    <a:pt x="57" y="136"/>
                  </a:lnTo>
                  <a:lnTo>
                    <a:pt x="58" y="139"/>
                  </a:lnTo>
                  <a:lnTo>
                    <a:pt x="58" y="141"/>
                  </a:lnTo>
                  <a:lnTo>
                    <a:pt x="60" y="142"/>
                  </a:lnTo>
                  <a:lnTo>
                    <a:pt x="60" y="145"/>
                  </a:lnTo>
                  <a:lnTo>
                    <a:pt x="61" y="146"/>
                  </a:lnTo>
                  <a:lnTo>
                    <a:pt x="61" y="147"/>
                  </a:lnTo>
                  <a:lnTo>
                    <a:pt x="61" y="148"/>
                  </a:lnTo>
                  <a:lnTo>
                    <a:pt x="62" y="149"/>
                  </a:lnTo>
                  <a:lnTo>
                    <a:pt x="62" y="151"/>
                  </a:lnTo>
                  <a:lnTo>
                    <a:pt x="62" y="152"/>
                  </a:lnTo>
                  <a:lnTo>
                    <a:pt x="63" y="153"/>
                  </a:lnTo>
                  <a:lnTo>
                    <a:pt x="63" y="154"/>
                  </a:lnTo>
                  <a:lnTo>
                    <a:pt x="63" y="155"/>
                  </a:lnTo>
                  <a:lnTo>
                    <a:pt x="63" y="157"/>
                  </a:lnTo>
                  <a:lnTo>
                    <a:pt x="64" y="158"/>
                  </a:lnTo>
                  <a:lnTo>
                    <a:pt x="64" y="159"/>
                  </a:lnTo>
                  <a:lnTo>
                    <a:pt x="64" y="160"/>
                  </a:lnTo>
                  <a:lnTo>
                    <a:pt x="66" y="161"/>
                  </a:lnTo>
                  <a:lnTo>
                    <a:pt x="66" y="163"/>
                  </a:lnTo>
                  <a:lnTo>
                    <a:pt x="66" y="164"/>
                  </a:lnTo>
                  <a:lnTo>
                    <a:pt x="67" y="165"/>
                  </a:lnTo>
                  <a:lnTo>
                    <a:pt x="67" y="166"/>
                  </a:lnTo>
                  <a:lnTo>
                    <a:pt x="67" y="167"/>
                  </a:lnTo>
                  <a:lnTo>
                    <a:pt x="67" y="169"/>
                  </a:lnTo>
                  <a:lnTo>
                    <a:pt x="68" y="170"/>
                  </a:lnTo>
                  <a:lnTo>
                    <a:pt x="68" y="172"/>
                  </a:lnTo>
                  <a:lnTo>
                    <a:pt x="69" y="173"/>
                  </a:lnTo>
                  <a:lnTo>
                    <a:pt x="69" y="175"/>
                  </a:lnTo>
                  <a:lnTo>
                    <a:pt x="69" y="177"/>
                  </a:lnTo>
                  <a:lnTo>
                    <a:pt x="70" y="178"/>
                  </a:lnTo>
                  <a:lnTo>
                    <a:pt x="70" y="181"/>
                  </a:lnTo>
                  <a:lnTo>
                    <a:pt x="72" y="183"/>
                  </a:lnTo>
                  <a:lnTo>
                    <a:pt x="72" y="184"/>
                  </a:lnTo>
                  <a:lnTo>
                    <a:pt x="73" y="187"/>
                  </a:lnTo>
                  <a:lnTo>
                    <a:pt x="73" y="188"/>
                  </a:lnTo>
                  <a:lnTo>
                    <a:pt x="74" y="189"/>
                  </a:lnTo>
                  <a:lnTo>
                    <a:pt x="74" y="190"/>
                  </a:lnTo>
                  <a:lnTo>
                    <a:pt x="74" y="191"/>
                  </a:lnTo>
                  <a:lnTo>
                    <a:pt x="75" y="194"/>
                  </a:lnTo>
                  <a:lnTo>
                    <a:pt x="75" y="195"/>
                  </a:lnTo>
                  <a:lnTo>
                    <a:pt x="75" y="196"/>
                  </a:lnTo>
                  <a:lnTo>
                    <a:pt x="76" y="196"/>
                  </a:lnTo>
                  <a:lnTo>
                    <a:pt x="76" y="197"/>
                  </a:lnTo>
                  <a:lnTo>
                    <a:pt x="76" y="199"/>
                  </a:lnTo>
                  <a:lnTo>
                    <a:pt x="76" y="200"/>
                  </a:lnTo>
                  <a:lnTo>
                    <a:pt x="76" y="201"/>
                  </a:lnTo>
                  <a:lnTo>
                    <a:pt x="78" y="202"/>
                  </a:lnTo>
                  <a:lnTo>
                    <a:pt x="78" y="203"/>
                  </a:lnTo>
                  <a:lnTo>
                    <a:pt x="78" y="205"/>
                  </a:lnTo>
                  <a:lnTo>
                    <a:pt x="78" y="206"/>
                  </a:lnTo>
                  <a:lnTo>
                    <a:pt x="78" y="207"/>
                  </a:lnTo>
                  <a:lnTo>
                    <a:pt x="78" y="208"/>
                  </a:lnTo>
                  <a:lnTo>
                    <a:pt x="79" y="209"/>
                  </a:lnTo>
                  <a:lnTo>
                    <a:pt x="79" y="211"/>
                  </a:lnTo>
                  <a:lnTo>
                    <a:pt x="79" y="212"/>
                  </a:lnTo>
                  <a:lnTo>
                    <a:pt x="79" y="213"/>
                  </a:lnTo>
                  <a:lnTo>
                    <a:pt x="79" y="214"/>
                  </a:lnTo>
                  <a:lnTo>
                    <a:pt x="79" y="215"/>
                  </a:lnTo>
                  <a:lnTo>
                    <a:pt x="79" y="218"/>
                  </a:lnTo>
                  <a:lnTo>
                    <a:pt x="79" y="219"/>
                  </a:lnTo>
                  <a:lnTo>
                    <a:pt x="79" y="220"/>
                  </a:lnTo>
                  <a:lnTo>
                    <a:pt x="79" y="223"/>
                  </a:lnTo>
                  <a:lnTo>
                    <a:pt x="80" y="224"/>
                  </a:lnTo>
                  <a:lnTo>
                    <a:pt x="80" y="226"/>
                  </a:lnTo>
                  <a:lnTo>
                    <a:pt x="80" y="227"/>
                  </a:lnTo>
                  <a:lnTo>
                    <a:pt x="80" y="229"/>
                  </a:lnTo>
                  <a:lnTo>
                    <a:pt x="80" y="230"/>
                  </a:lnTo>
                  <a:lnTo>
                    <a:pt x="80" y="231"/>
                  </a:lnTo>
                  <a:lnTo>
                    <a:pt x="80" y="232"/>
                  </a:lnTo>
                  <a:lnTo>
                    <a:pt x="80" y="233"/>
                  </a:lnTo>
                  <a:lnTo>
                    <a:pt x="80" y="235"/>
                  </a:lnTo>
                  <a:lnTo>
                    <a:pt x="80" y="236"/>
                  </a:lnTo>
                  <a:lnTo>
                    <a:pt x="81" y="237"/>
                  </a:lnTo>
                  <a:lnTo>
                    <a:pt x="81" y="238"/>
                  </a:lnTo>
                  <a:lnTo>
                    <a:pt x="81" y="239"/>
                  </a:lnTo>
                  <a:lnTo>
                    <a:pt x="81" y="241"/>
                  </a:lnTo>
                  <a:lnTo>
                    <a:pt x="81" y="242"/>
                  </a:lnTo>
                  <a:lnTo>
                    <a:pt x="81" y="243"/>
                  </a:lnTo>
                  <a:lnTo>
                    <a:pt x="81" y="244"/>
                  </a:lnTo>
                  <a:lnTo>
                    <a:pt x="82" y="245"/>
                  </a:lnTo>
                  <a:lnTo>
                    <a:pt x="82" y="247"/>
                  </a:lnTo>
                  <a:lnTo>
                    <a:pt x="82" y="248"/>
                  </a:lnTo>
                  <a:lnTo>
                    <a:pt x="82" y="249"/>
                  </a:lnTo>
                  <a:lnTo>
                    <a:pt x="82" y="250"/>
                  </a:lnTo>
                  <a:lnTo>
                    <a:pt x="84" y="251"/>
                  </a:lnTo>
                  <a:lnTo>
                    <a:pt x="84" y="253"/>
                  </a:lnTo>
                  <a:lnTo>
                    <a:pt x="84" y="254"/>
                  </a:lnTo>
                  <a:lnTo>
                    <a:pt x="84" y="255"/>
                  </a:lnTo>
                  <a:lnTo>
                    <a:pt x="84" y="256"/>
                  </a:lnTo>
                  <a:lnTo>
                    <a:pt x="84" y="257"/>
                  </a:lnTo>
                  <a:lnTo>
                    <a:pt x="85" y="257"/>
                  </a:lnTo>
                  <a:lnTo>
                    <a:pt x="85" y="259"/>
                  </a:lnTo>
                  <a:lnTo>
                    <a:pt x="85" y="260"/>
                  </a:lnTo>
                  <a:lnTo>
                    <a:pt x="85" y="261"/>
                  </a:lnTo>
                  <a:lnTo>
                    <a:pt x="85" y="262"/>
                  </a:lnTo>
                  <a:lnTo>
                    <a:pt x="85" y="263"/>
                  </a:lnTo>
                  <a:lnTo>
                    <a:pt x="85" y="265"/>
                  </a:lnTo>
                  <a:lnTo>
                    <a:pt x="85" y="266"/>
                  </a:lnTo>
                  <a:lnTo>
                    <a:pt x="85" y="267"/>
                  </a:lnTo>
                  <a:lnTo>
                    <a:pt x="85" y="268"/>
                  </a:lnTo>
                  <a:lnTo>
                    <a:pt x="85" y="269"/>
                  </a:lnTo>
                  <a:lnTo>
                    <a:pt x="85" y="271"/>
                  </a:lnTo>
                  <a:lnTo>
                    <a:pt x="85" y="272"/>
                  </a:lnTo>
                  <a:lnTo>
                    <a:pt x="85" y="273"/>
                  </a:lnTo>
                  <a:lnTo>
                    <a:pt x="85" y="274"/>
                  </a:lnTo>
                  <a:lnTo>
                    <a:pt x="85" y="275"/>
                  </a:lnTo>
                  <a:lnTo>
                    <a:pt x="85" y="278"/>
                  </a:lnTo>
                  <a:lnTo>
                    <a:pt x="84" y="279"/>
                  </a:lnTo>
                  <a:lnTo>
                    <a:pt x="84" y="281"/>
                  </a:lnTo>
                  <a:lnTo>
                    <a:pt x="84" y="284"/>
                  </a:lnTo>
                  <a:lnTo>
                    <a:pt x="84" y="285"/>
                  </a:lnTo>
                  <a:lnTo>
                    <a:pt x="84" y="287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9" name="Freeform 289">
              <a:extLst>
                <a:ext uri="{FF2B5EF4-FFF2-40B4-BE49-F238E27FC236}">
                  <a16:creationId xmlns:a16="http://schemas.microsoft.com/office/drawing/2014/main" id="{98A11F6B-5875-0041-91F6-0BF3B195A6F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08" y="954"/>
              <a:ext cx="52" cy="173"/>
            </a:xfrm>
            <a:custGeom>
              <a:avLst/>
              <a:gdLst>
                <a:gd name="T0" fmla="*/ 1 w 85"/>
                <a:gd name="T1" fmla="*/ 1 h 287"/>
                <a:gd name="T2" fmla="*/ 1 w 85"/>
                <a:gd name="T3" fmla="*/ 1 h 287"/>
                <a:gd name="T4" fmla="*/ 1 w 85"/>
                <a:gd name="T5" fmla="*/ 1 h 287"/>
                <a:gd name="T6" fmla="*/ 1 w 85"/>
                <a:gd name="T7" fmla="*/ 1 h 287"/>
                <a:gd name="T8" fmla="*/ 1 w 85"/>
                <a:gd name="T9" fmla="*/ 1 h 287"/>
                <a:gd name="T10" fmla="*/ 1 w 85"/>
                <a:gd name="T11" fmla="*/ 1 h 287"/>
                <a:gd name="T12" fmla="*/ 1 w 85"/>
                <a:gd name="T13" fmla="*/ 1 h 287"/>
                <a:gd name="T14" fmla="*/ 1 w 85"/>
                <a:gd name="T15" fmla="*/ 1 h 287"/>
                <a:gd name="T16" fmla="*/ 1 w 85"/>
                <a:gd name="T17" fmla="*/ 1 h 287"/>
                <a:gd name="T18" fmla="*/ 1 w 85"/>
                <a:gd name="T19" fmla="*/ 1 h 287"/>
                <a:gd name="T20" fmla="*/ 1 w 85"/>
                <a:gd name="T21" fmla="*/ 1 h 287"/>
                <a:gd name="T22" fmla="*/ 1 w 85"/>
                <a:gd name="T23" fmla="*/ 1 h 287"/>
                <a:gd name="T24" fmla="*/ 1 w 85"/>
                <a:gd name="T25" fmla="*/ 1 h 287"/>
                <a:gd name="T26" fmla="*/ 1 w 85"/>
                <a:gd name="T27" fmla="*/ 1 h 287"/>
                <a:gd name="T28" fmla="*/ 1 w 85"/>
                <a:gd name="T29" fmla="*/ 1 h 287"/>
                <a:gd name="T30" fmla="*/ 1 w 85"/>
                <a:gd name="T31" fmla="*/ 1 h 287"/>
                <a:gd name="T32" fmla="*/ 1 w 85"/>
                <a:gd name="T33" fmla="*/ 1 h 287"/>
                <a:gd name="T34" fmla="*/ 1 w 85"/>
                <a:gd name="T35" fmla="*/ 1 h 287"/>
                <a:gd name="T36" fmla="*/ 1 w 85"/>
                <a:gd name="T37" fmla="*/ 1 h 287"/>
                <a:gd name="T38" fmla="*/ 1 w 85"/>
                <a:gd name="T39" fmla="*/ 1 h 287"/>
                <a:gd name="T40" fmla="*/ 1 w 85"/>
                <a:gd name="T41" fmla="*/ 1 h 287"/>
                <a:gd name="T42" fmla="*/ 1 w 85"/>
                <a:gd name="T43" fmla="*/ 1 h 287"/>
                <a:gd name="T44" fmla="*/ 1 w 85"/>
                <a:gd name="T45" fmla="*/ 1 h 287"/>
                <a:gd name="T46" fmla="*/ 1 w 85"/>
                <a:gd name="T47" fmla="*/ 1 h 287"/>
                <a:gd name="T48" fmla="*/ 1 w 85"/>
                <a:gd name="T49" fmla="*/ 1 h 287"/>
                <a:gd name="T50" fmla="*/ 1 w 85"/>
                <a:gd name="T51" fmla="*/ 1 h 287"/>
                <a:gd name="T52" fmla="*/ 1 w 85"/>
                <a:gd name="T53" fmla="*/ 1 h 287"/>
                <a:gd name="T54" fmla="*/ 1 w 85"/>
                <a:gd name="T55" fmla="*/ 1 h 287"/>
                <a:gd name="T56" fmla="*/ 1 w 85"/>
                <a:gd name="T57" fmla="*/ 1 h 287"/>
                <a:gd name="T58" fmla="*/ 1 w 85"/>
                <a:gd name="T59" fmla="*/ 1 h 287"/>
                <a:gd name="T60" fmla="*/ 1 w 85"/>
                <a:gd name="T61" fmla="*/ 1 h 287"/>
                <a:gd name="T62" fmla="*/ 1 w 85"/>
                <a:gd name="T63" fmla="*/ 1 h 287"/>
                <a:gd name="T64" fmla="*/ 1 w 85"/>
                <a:gd name="T65" fmla="*/ 1 h 287"/>
                <a:gd name="T66" fmla="*/ 1 w 85"/>
                <a:gd name="T67" fmla="*/ 1 h 287"/>
                <a:gd name="T68" fmla="*/ 1 w 85"/>
                <a:gd name="T69" fmla="*/ 1 h 287"/>
                <a:gd name="T70" fmla="*/ 1 w 85"/>
                <a:gd name="T71" fmla="*/ 1 h 287"/>
                <a:gd name="T72" fmla="*/ 1 w 85"/>
                <a:gd name="T73" fmla="*/ 1 h 287"/>
                <a:gd name="T74" fmla="*/ 1 w 85"/>
                <a:gd name="T75" fmla="*/ 1 h 287"/>
                <a:gd name="T76" fmla="*/ 1 w 85"/>
                <a:gd name="T77" fmla="*/ 1 h 287"/>
                <a:gd name="T78" fmla="*/ 1 w 85"/>
                <a:gd name="T79" fmla="*/ 1 h 287"/>
                <a:gd name="T80" fmla="*/ 1 w 85"/>
                <a:gd name="T81" fmla="*/ 1 h 287"/>
                <a:gd name="T82" fmla="*/ 1 w 85"/>
                <a:gd name="T83" fmla="*/ 1 h 287"/>
                <a:gd name="T84" fmla="*/ 1 w 85"/>
                <a:gd name="T85" fmla="*/ 1 h 287"/>
                <a:gd name="T86" fmla="*/ 1 w 85"/>
                <a:gd name="T87" fmla="*/ 1 h 287"/>
                <a:gd name="T88" fmla="*/ 1 w 85"/>
                <a:gd name="T89" fmla="*/ 1 h 287"/>
                <a:gd name="T90" fmla="*/ 1 w 85"/>
                <a:gd name="T91" fmla="*/ 1 h 287"/>
                <a:gd name="T92" fmla="*/ 1 w 85"/>
                <a:gd name="T93" fmla="*/ 1 h 287"/>
                <a:gd name="T94" fmla="*/ 1 w 85"/>
                <a:gd name="T95" fmla="*/ 1 h 287"/>
                <a:gd name="T96" fmla="*/ 1 w 85"/>
                <a:gd name="T97" fmla="*/ 1 h 287"/>
                <a:gd name="T98" fmla="*/ 1 w 85"/>
                <a:gd name="T99" fmla="*/ 1 h 287"/>
                <a:gd name="T100" fmla="*/ 1 w 85"/>
                <a:gd name="T101" fmla="*/ 1 h 287"/>
                <a:gd name="T102" fmla="*/ 1 w 85"/>
                <a:gd name="T103" fmla="*/ 1 h 287"/>
                <a:gd name="T104" fmla="*/ 1 w 85"/>
                <a:gd name="T105" fmla="*/ 1 h 287"/>
                <a:gd name="T106" fmla="*/ 1 w 85"/>
                <a:gd name="T107" fmla="*/ 1 h 287"/>
                <a:gd name="T108" fmla="*/ 1 w 85"/>
                <a:gd name="T109" fmla="*/ 1 h 287"/>
                <a:gd name="T110" fmla="*/ 1 w 85"/>
                <a:gd name="T111" fmla="*/ 1 h 287"/>
                <a:gd name="T112" fmla="*/ 1 w 85"/>
                <a:gd name="T113" fmla="*/ 1 h 2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" h="287">
                  <a:moveTo>
                    <a:pt x="0" y="287"/>
                  </a:moveTo>
                  <a:lnTo>
                    <a:pt x="2" y="283"/>
                  </a:lnTo>
                  <a:lnTo>
                    <a:pt x="3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8" y="273"/>
                  </a:lnTo>
                  <a:lnTo>
                    <a:pt x="9" y="270"/>
                  </a:lnTo>
                  <a:lnTo>
                    <a:pt x="10" y="268"/>
                  </a:lnTo>
                  <a:lnTo>
                    <a:pt x="12" y="267"/>
                  </a:lnTo>
                  <a:lnTo>
                    <a:pt x="12" y="264"/>
                  </a:lnTo>
                  <a:lnTo>
                    <a:pt x="13" y="263"/>
                  </a:lnTo>
                  <a:lnTo>
                    <a:pt x="14" y="261"/>
                  </a:lnTo>
                  <a:lnTo>
                    <a:pt x="15" y="259"/>
                  </a:lnTo>
                  <a:lnTo>
                    <a:pt x="15" y="258"/>
                  </a:lnTo>
                  <a:lnTo>
                    <a:pt x="16" y="257"/>
                  </a:lnTo>
                  <a:lnTo>
                    <a:pt x="18" y="256"/>
                  </a:lnTo>
                  <a:lnTo>
                    <a:pt x="18" y="255"/>
                  </a:lnTo>
                  <a:lnTo>
                    <a:pt x="19" y="253"/>
                  </a:lnTo>
                  <a:lnTo>
                    <a:pt x="19" y="252"/>
                  </a:lnTo>
                  <a:lnTo>
                    <a:pt x="20" y="251"/>
                  </a:lnTo>
                  <a:lnTo>
                    <a:pt x="20" y="250"/>
                  </a:lnTo>
                  <a:lnTo>
                    <a:pt x="20" y="249"/>
                  </a:lnTo>
                  <a:lnTo>
                    <a:pt x="21" y="247"/>
                  </a:lnTo>
                  <a:lnTo>
                    <a:pt x="21" y="246"/>
                  </a:lnTo>
                  <a:lnTo>
                    <a:pt x="22" y="245"/>
                  </a:lnTo>
                  <a:lnTo>
                    <a:pt x="22" y="244"/>
                  </a:lnTo>
                  <a:lnTo>
                    <a:pt x="24" y="243"/>
                  </a:lnTo>
                  <a:lnTo>
                    <a:pt x="24" y="241"/>
                  </a:lnTo>
                  <a:lnTo>
                    <a:pt x="25" y="240"/>
                  </a:lnTo>
                  <a:lnTo>
                    <a:pt x="25" y="239"/>
                  </a:lnTo>
                  <a:lnTo>
                    <a:pt x="26" y="238"/>
                  </a:lnTo>
                  <a:lnTo>
                    <a:pt x="26" y="235"/>
                  </a:lnTo>
                  <a:lnTo>
                    <a:pt x="27" y="234"/>
                  </a:lnTo>
                  <a:lnTo>
                    <a:pt x="27" y="233"/>
                  </a:lnTo>
                  <a:lnTo>
                    <a:pt x="28" y="231"/>
                  </a:lnTo>
                  <a:lnTo>
                    <a:pt x="28" y="229"/>
                  </a:lnTo>
                  <a:lnTo>
                    <a:pt x="30" y="228"/>
                  </a:lnTo>
                  <a:lnTo>
                    <a:pt x="30" y="227"/>
                  </a:lnTo>
                  <a:lnTo>
                    <a:pt x="31" y="226"/>
                  </a:lnTo>
                  <a:lnTo>
                    <a:pt x="31" y="225"/>
                  </a:lnTo>
                  <a:lnTo>
                    <a:pt x="31" y="223"/>
                  </a:lnTo>
                  <a:lnTo>
                    <a:pt x="32" y="222"/>
                  </a:lnTo>
                  <a:lnTo>
                    <a:pt x="32" y="221"/>
                  </a:lnTo>
                  <a:lnTo>
                    <a:pt x="32" y="220"/>
                  </a:lnTo>
                  <a:lnTo>
                    <a:pt x="33" y="220"/>
                  </a:lnTo>
                  <a:lnTo>
                    <a:pt x="33" y="219"/>
                  </a:lnTo>
                  <a:lnTo>
                    <a:pt x="33" y="217"/>
                  </a:lnTo>
                  <a:lnTo>
                    <a:pt x="34" y="216"/>
                  </a:lnTo>
                  <a:lnTo>
                    <a:pt x="34" y="215"/>
                  </a:lnTo>
                  <a:lnTo>
                    <a:pt x="36" y="214"/>
                  </a:lnTo>
                  <a:lnTo>
                    <a:pt x="36" y="213"/>
                  </a:lnTo>
                  <a:lnTo>
                    <a:pt x="36" y="211"/>
                  </a:lnTo>
                  <a:lnTo>
                    <a:pt x="37" y="210"/>
                  </a:lnTo>
                  <a:lnTo>
                    <a:pt x="37" y="209"/>
                  </a:lnTo>
                  <a:lnTo>
                    <a:pt x="38" y="208"/>
                  </a:lnTo>
                  <a:lnTo>
                    <a:pt x="38" y="205"/>
                  </a:lnTo>
                  <a:lnTo>
                    <a:pt x="38" y="204"/>
                  </a:lnTo>
                  <a:lnTo>
                    <a:pt x="39" y="203"/>
                  </a:lnTo>
                  <a:lnTo>
                    <a:pt x="39" y="202"/>
                  </a:lnTo>
                  <a:lnTo>
                    <a:pt x="40" y="201"/>
                  </a:lnTo>
                  <a:lnTo>
                    <a:pt x="40" y="198"/>
                  </a:lnTo>
                  <a:lnTo>
                    <a:pt x="42" y="197"/>
                  </a:lnTo>
                  <a:lnTo>
                    <a:pt x="43" y="195"/>
                  </a:lnTo>
                  <a:lnTo>
                    <a:pt x="43" y="192"/>
                  </a:lnTo>
                  <a:lnTo>
                    <a:pt x="44" y="191"/>
                  </a:lnTo>
                  <a:lnTo>
                    <a:pt x="44" y="189"/>
                  </a:lnTo>
                  <a:lnTo>
                    <a:pt x="45" y="187"/>
                  </a:lnTo>
                  <a:lnTo>
                    <a:pt x="46" y="186"/>
                  </a:lnTo>
                  <a:lnTo>
                    <a:pt x="46" y="184"/>
                  </a:lnTo>
                  <a:lnTo>
                    <a:pt x="46" y="183"/>
                  </a:lnTo>
                  <a:lnTo>
                    <a:pt x="48" y="181"/>
                  </a:lnTo>
                  <a:lnTo>
                    <a:pt x="48" y="180"/>
                  </a:lnTo>
                  <a:lnTo>
                    <a:pt x="49" y="179"/>
                  </a:lnTo>
                  <a:lnTo>
                    <a:pt x="49" y="178"/>
                  </a:lnTo>
                  <a:lnTo>
                    <a:pt x="49" y="177"/>
                  </a:lnTo>
                  <a:lnTo>
                    <a:pt x="50" y="175"/>
                  </a:lnTo>
                  <a:lnTo>
                    <a:pt x="50" y="174"/>
                  </a:lnTo>
                  <a:lnTo>
                    <a:pt x="51" y="173"/>
                  </a:lnTo>
                  <a:lnTo>
                    <a:pt x="51" y="172"/>
                  </a:lnTo>
                  <a:lnTo>
                    <a:pt x="51" y="171"/>
                  </a:lnTo>
                  <a:lnTo>
                    <a:pt x="51" y="169"/>
                  </a:lnTo>
                  <a:lnTo>
                    <a:pt x="52" y="168"/>
                  </a:lnTo>
                  <a:lnTo>
                    <a:pt x="52" y="167"/>
                  </a:lnTo>
                  <a:lnTo>
                    <a:pt x="52" y="166"/>
                  </a:lnTo>
                  <a:lnTo>
                    <a:pt x="54" y="165"/>
                  </a:lnTo>
                  <a:lnTo>
                    <a:pt x="54" y="163"/>
                  </a:lnTo>
                  <a:lnTo>
                    <a:pt x="54" y="162"/>
                  </a:lnTo>
                  <a:lnTo>
                    <a:pt x="55" y="161"/>
                  </a:lnTo>
                  <a:lnTo>
                    <a:pt x="55" y="160"/>
                  </a:lnTo>
                  <a:lnTo>
                    <a:pt x="55" y="159"/>
                  </a:lnTo>
                  <a:lnTo>
                    <a:pt x="56" y="156"/>
                  </a:lnTo>
                  <a:lnTo>
                    <a:pt x="56" y="155"/>
                  </a:lnTo>
                  <a:lnTo>
                    <a:pt x="57" y="153"/>
                  </a:lnTo>
                  <a:lnTo>
                    <a:pt x="57" y="150"/>
                  </a:lnTo>
                  <a:lnTo>
                    <a:pt x="58" y="149"/>
                  </a:lnTo>
                  <a:lnTo>
                    <a:pt x="58" y="147"/>
                  </a:lnTo>
                  <a:lnTo>
                    <a:pt x="60" y="145"/>
                  </a:lnTo>
                  <a:lnTo>
                    <a:pt x="60" y="144"/>
                  </a:lnTo>
                  <a:lnTo>
                    <a:pt x="61" y="142"/>
                  </a:lnTo>
                  <a:lnTo>
                    <a:pt x="61" y="141"/>
                  </a:lnTo>
                  <a:lnTo>
                    <a:pt x="61" y="139"/>
                  </a:lnTo>
                  <a:lnTo>
                    <a:pt x="62" y="138"/>
                  </a:lnTo>
                  <a:lnTo>
                    <a:pt x="62" y="137"/>
                  </a:lnTo>
                  <a:lnTo>
                    <a:pt x="62" y="136"/>
                  </a:lnTo>
                  <a:lnTo>
                    <a:pt x="63" y="135"/>
                  </a:lnTo>
                  <a:lnTo>
                    <a:pt x="63" y="133"/>
                  </a:lnTo>
                  <a:lnTo>
                    <a:pt x="63" y="132"/>
                  </a:lnTo>
                  <a:lnTo>
                    <a:pt x="63" y="131"/>
                  </a:lnTo>
                  <a:lnTo>
                    <a:pt x="64" y="130"/>
                  </a:lnTo>
                  <a:lnTo>
                    <a:pt x="64" y="129"/>
                  </a:lnTo>
                  <a:lnTo>
                    <a:pt x="64" y="127"/>
                  </a:lnTo>
                  <a:lnTo>
                    <a:pt x="66" y="126"/>
                  </a:lnTo>
                  <a:lnTo>
                    <a:pt x="66" y="125"/>
                  </a:lnTo>
                  <a:lnTo>
                    <a:pt x="66" y="124"/>
                  </a:lnTo>
                  <a:lnTo>
                    <a:pt x="67" y="123"/>
                  </a:lnTo>
                  <a:lnTo>
                    <a:pt x="67" y="121"/>
                  </a:lnTo>
                  <a:lnTo>
                    <a:pt x="67" y="120"/>
                  </a:lnTo>
                  <a:lnTo>
                    <a:pt x="67" y="119"/>
                  </a:lnTo>
                  <a:lnTo>
                    <a:pt x="68" y="118"/>
                  </a:lnTo>
                  <a:lnTo>
                    <a:pt x="68" y="117"/>
                  </a:lnTo>
                  <a:lnTo>
                    <a:pt x="69" y="114"/>
                  </a:lnTo>
                  <a:lnTo>
                    <a:pt x="69" y="113"/>
                  </a:lnTo>
                  <a:lnTo>
                    <a:pt x="69" y="112"/>
                  </a:lnTo>
                  <a:lnTo>
                    <a:pt x="70" y="109"/>
                  </a:lnTo>
                  <a:lnTo>
                    <a:pt x="70" y="107"/>
                  </a:lnTo>
                  <a:lnTo>
                    <a:pt x="72" y="106"/>
                  </a:lnTo>
                  <a:lnTo>
                    <a:pt x="72" y="103"/>
                  </a:lnTo>
                  <a:lnTo>
                    <a:pt x="73" y="102"/>
                  </a:lnTo>
                  <a:lnTo>
                    <a:pt x="73" y="100"/>
                  </a:lnTo>
                  <a:lnTo>
                    <a:pt x="74" y="99"/>
                  </a:lnTo>
                  <a:lnTo>
                    <a:pt x="74" y="97"/>
                  </a:lnTo>
                  <a:lnTo>
                    <a:pt x="74" y="96"/>
                  </a:lnTo>
                  <a:lnTo>
                    <a:pt x="75" y="95"/>
                  </a:lnTo>
                  <a:lnTo>
                    <a:pt x="75" y="94"/>
                  </a:lnTo>
                  <a:lnTo>
                    <a:pt x="75" y="93"/>
                  </a:lnTo>
                  <a:lnTo>
                    <a:pt x="76" y="91"/>
                  </a:lnTo>
                  <a:lnTo>
                    <a:pt x="76" y="90"/>
                  </a:lnTo>
                  <a:lnTo>
                    <a:pt x="76" y="89"/>
                  </a:lnTo>
                  <a:lnTo>
                    <a:pt x="76" y="88"/>
                  </a:lnTo>
                  <a:lnTo>
                    <a:pt x="76" y="87"/>
                  </a:lnTo>
                  <a:lnTo>
                    <a:pt x="78" y="87"/>
                  </a:lnTo>
                  <a:lnTo>
                    <a:pt x="78" y="85"/>
                  </a:lnTo>
                  <a:lnTo>
                    <a:pt x="78" y="84"/>
                  </a:lnTo>
                  <a:lnTo>
                    <a:pt x="78" y="83"/>
                  </a:lnTo>
                  <a:lnTo>
                    <a:pt x="78" y="82"/>
                  </a:lnTo>
                  <a:lnTo>
                    <a:pt x="78" y="81"/>
                  </a:lnTo>
                  <a:lnTo>
                    <a:pt x="78" y="79"/>
                  </a:lnTo>
                  <a:lnTo>
                    <a:pt x="79" y="78"/>
                  </a:lnTo>
                  <a:lnTo>
                    <a:pt x="79" y="77"/>
                  </a:lnTo>
                  <a:lnTo>
                    <a:pt x="79" y="76"/>
                  </a:lnTo>
                  <a:lnTo>
                    <a:pt x="79" y="75"/>
                  </a:lnTo>
                  <a:lnTo>
                    <a:pt x="79" y="73"/>
                  </a:lnTo>
                  <a:lnTo>
                    <a:pt x="79" y="72"/>
                  </a:lnTo>
                  <a:lnTo>
                    <a:pt x="79" y="70"/>
                  </a:lnTo>
                  <a:lnTo>
                    <a:pt x="79" y="69"/>
                  </a:lnTo>
                  <a:lnTo>
                    <a:pt x="79" y="66"/>
                  </a:lnTo>
                  <a:lnTo>
                    <a:pt x="79" y="65"/>
                  </a:lnTo>
                  <a:lnTo>
                    <a:pt x="80" y="64"/>
                  </a:lnTo>
                  <a:lnTo>
                    <a:pt x="80" y="61"/>
                  </a:lnTo>
                  <a:lnTo>
                    <a:pt x="80" y="60"/>
                  </a:lnTo>
                  <a:lnTo>
                    <a:pt x="80" y="59"/>
                  </a:lnTo>
                  <a:lnTo>
                    <a:pt x="80" y="58"/>
                  </a:lnTo>
                  <a:lnTo>
                    <a:pt x="80" y="57"/>
                  </a:lnTo>
                  <a:lnTo>
                    <a:pt x="80" y="55"/>
                  </a:lnTo>
                  <a:lnTo>
                    <a:pt x="80" y="54"/>
                  </a:lnTo>
                  <a:lnTo>
                    <a:pt x="80" y="53"/>
                  </a:lnTo>
                  <a:lnTo>
                    <a:pt x="80" y="52"/>
                  </a:lnTo>
                  <a:lnTo>
                    <a:pt x="81" y="52"/>
                  </a:lnTo>
                  <a:lnTo>
                    <a:pt x="81" y="51"/>
                  </a:lnTo>
                  <a:lnTo>
                    <a:pt x="81" y="49"/>
                  </a:lnTo>
                  <a:lnTo>
                    <a:pt x="81" y="48"/>
                  </a:lnTo>
                  <a:lnTo>
                    <a:pt x="81" y="47"/>
                  </a:lnTo>
                  <a:lnTo>
                    <a:pt x="81" y="46"/>
                  </a:lnTo>
                  <a:lnTo>
                    <a:pt x="81" y="45"/>
                  </a:lnTo>
                  <a:lnTo>
                    <a:pt x="81" y="43"/>
                  </a:lnTo>
                  <a:lnTo>
                    <a:pt x="82" y="43"/>
                  </a:lnTo>
                  <a:lnTo>
                    <a:pt x="82" y="42"/>
                  </a:lnTo>
                  <a:lnTo>
                    <a:pt x="82" y="41"/>
                  </a:lnTo>
                  <a:lnTo>
                    <a:pt x="82" y="40"/>
                  </a:lnTo>
                  <a:lnTo>
                    <a:pt x="82" y="39"/>
                  </a:lnTo>
                  <a:lnTo>
                    <a:pt x="82" y="37"/>
                  </a:lnTo>
                  <a:lnTo>
                    <a:pt x="82" y="36"/>
                  </a:lnTo>
                  <a:lnTo>
                    <a:pt x="84" y="36"/>
                  </a:lnTo>
                  <a:lnTo>
                    <a:pt x="84" y="35"/>
                  </a:lnTo>
                  <a:lnTo>
                    <a:pt x="84" y="34"/>
                  </a:lnTo>
                  <a:lnTo>
                    <a:pt x="84" y="33"/>
                  </a:lnTo>
                  <a:lnTo>
                    <a:pt x="84" y="31"/>
                  </a:lnTo>
                  <a:lnTo>
                    <a:pt x="84" y="30"/>
                  </a:lnTo>
                  <a:lnTo>
                    <a:pt x="85" y="30"/>
                  </a:lnTo>
                  <a:lnTo>
                    <a:pt x="85" y="29"/>
                  </a:lnTo>
                  <a:lnTo>
                    <a:pt x="85" y="28"/>
                  </a:lnTo>
                  <a:lnTo>
                    <a:pt x="85" y="27"/>
                  </a:lnTo>
                  <a:lnTo>
                    <a:pt x="85" y="25"/>
                  </a:lnTo>
                  <a:lnTo>
                    <a:pt x="85" y="24"/>
                  </a:lnTo>
                  <a:lnTo>
                    <a:pt x="85" y="23"/>
                  </a:lnTo>
                  <a:lnTo>
                    <a:pt x="85" y="22"/>
                  </a:lnTo>
                  <a:lnTo>
                    <a:pt x="85" y="21"/>
                  </a:lnTo>
                  <a:lnTo>
                    <a:pt x="85" y="19"/>
                  </a:lnTo>
                  <a:lnTo>
                    <a:pt x="85" y="18"/>
                  </a:lnTo>
                  <a:lnTo>
                    <a:pt x="85" y="17"/>
                  </a:lnTo>
                  <a:lnTo>
                    <a:pt x="85" y="15"/>
                  </a:lnTo>
                  <a:lnTo>
                    <a:pt x="85" y="13"/>
                  </a:lnTo>
                  <a:lnTo>
                    <a:pt x="85" y="12"/>
                  </a:lnTo>
                  <a:lnTo>
                    <a:pt x="85" y="10"/>
                  </a:lnTo>
                  <a:lnTo>
                    <a:pt x="84" y="9"/>
                  </a:lnTo>
                  <a:lnTo>
                    <a:pt x="84" y="6"/>
                  </a:lnTo>
                  <a:lnTo>
                    <a:pt x="84" y="5"/>
                  </a:lnTo>
                  <a:lnTo>
                    <a:pt x="84" y="3"/>
                  </a:lnTo>
                  <a:lnTo>
                    <a:pt x="84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73" name="TextBox 72">
            <a:extLst>
              <a:ext uri="{FF2B5EF4-FFF2-40B4-BE49-F238E27FC236}">
                <a16:creationId xmlns:a16="http://schemas.microsoft.com/office/drawing/2014/main" id="{12DC9BFF-CEDE-4243-97DC-4073040CB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8089" y="2836864"/>
            <a:ext cx="338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23574" name="TextBox 73">
            <a:extLst>
              <a:ext uri="{FF2B5EF4-FFF2-40B4-BE49-F238E27FC236}">
                <a16:creationId xmlns:a16="http://schemas.microsoft.com/office/drawing/2014/main" id="{28AAF893-EF61-7C49-BCDF-158CC6FD2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3273426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23575" name="TextBox 74">
            <a:extLst>
              <a:ext uri="{FF2B5EF4-FFF2-40B4-BE49-F238E27FC236}">
                <a16:creationId xmlns:a16="http://schemas.microsoft.com/office/drawing/2014/main" id="{A792B40D-B70E-8A4F-8240-E66AD4B07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751264"/>
            <a:ext cx="338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23576" name="TextBox 75">
            <a:extLst>
              <a:ext uri="{FF2B5EF4-FFF2-40B4-BE49-F238E27FC236}">
                <a16:creationId xmlns:a16="http://schemas.microsoft.com/office/drawing/2014/main" id="{CBD8581A-2597-7D43-A1A4-56837E210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9776" y="2268538"/>
            <a:ext cx="441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23577" name="TextBox 76">
            <a:extLst>
              <a:ext uri="{FF2B5EF4-FFF2-40B4-BE49-F238E27FC236}">
                <a16:creationId xmlns:a16="http://schemas.microsoft.com/office/drawing/2014/main" id="{C355F099-BE5A-1940-BDFA-81657DAB2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739" y="278765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23578" name="TextBox 77">
            <a:extLst>
              <a:ext uri="{FF2B5EF4-FFF2-40B4-BE49-F238E27FC236}">
                <a16:creationId xmlns:a16="http://schemas.microsoft.com/office/drawing/2014/main" id="{BD0A9E71-6790-3141-AFFB-2E9580008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1" y="2336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2" charset="0"/>
              </a:rPr>
              <a:t>x</a:t>
            </a:r>
            <a:r>
              <a:rPr lang="en-US" altLang="en-US" baseline="-25000">
                <a:latin typeface="Times" pitchFamily="2" charset="0"/>
              </a:rPr>
              <a:t>1</a:t>
            </a:r>
          </a:p>
        </p:txBody>
      </p:sp>
      <p:sp>
        <p:nvSpPr>
          <p:cNvPr id="23579" name="TextBox 78">
            <a:extLst>
              <a:ext uri="{FF2B5EF4-FFF2-40B4-BE49-F238E27FC236}">
                <a16:creationId xmlns:a16="http://schemas.microsoft.com/office/drawing/2014/main" id="{E00347E6-4837-794E-AA87-89E1AB095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3150" y="3730626"/>
            <a:ext cx="439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2" charset="0"/>
              </a:rPr>
              <a:t>x</a:t>
            </a:r>
            <a:r>
              <a:rPr lang="en-US" altLang="en-US" baseline="-25000">
                <a:latin typeface="Times" pitchFamily="2" charset="0"/>
              </a:rPr>
              <a:t>2</a:t>
            </a:r>
          </a:p>
        </p:txBody>
      </p:sp>
      <p:sp>
        <p:nvSpPr>
          <p:cNvPr id="23580" name="TextBox 79">
            <a:extLst>
              <a:ext uri="{FF2B5EF4-FFF2-40B4-BE49-F238E27FC236}">
                <a16:creationId xmlns:a16="http://schemas.microsoft.com/office/drawing/2014/main" id="{42A96CA2-711D-DB4F-A807-4290DA620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425" y="3308351"/>
            <a:ext cx="304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2" charset="0"/>
              </a:rPr>
              <a:t>s</a:t>
            </a:r>
            <a:endParaRPr lang="en-US" altLang="en-US" baseline="-25000">
              <a:latin typeface="Times" pitchFamily="2" charset="0"/>
            </a:endParaRPr>
          </a:p>
        </p:txBody>
      </p:sp>
      <p:sp>
        <p:nvSpPr>
          <p:cNvPr id="23581" name="Line 270">
            <a:extLst>
              <a:ext uri="{FF2B5EF4-FFF2-40B4-BE49-F238E27FC236}">
                <a16:creationId xmlns:a16="http://schemas.microsoft.com/office/drawing/2014/main" id="{79CBFEC9-A7F6-A04C-9AA5-E378637E4F5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1776" y="3968750"/>
            <a:ext cx="1285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Line 270">
            <a:extLst>
              <a:ext uri="{FF2B5EF4-FFF2-40B4-BE49-F238E27FC236}">
                <a16:creationId xmlns:a16="http://schemas.microsoft.com/office/drawing/2014/main" id="{FCF249F2-7E07-7742-9C3A-B924C79252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7176" y="2654300"/>
            <a:ext cx="1285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TextBox 82">
            <a:extLst>
              <a:ext uri="{FF2B5EF4-FFF2-40B4-BE49-F238E27FC236}">
                <a16:creationId xmlns:a16="http://schemas.microsoft.com/office/drawing/2014/main" id="{879DF816-57E6-0148-ACF0-4FB3BD7F5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0825" y="3065464"/>
            <a:ext cx="2872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2" charset="0"/>
              </a:rPr>
              <a:t>f</a:t>
            </a:r>
            <a:endParaRPr lang="en-US" altLang="en-US" baseline="-25000">
              <a:latin typeface="Times" pitchFamily="2" charset="0"/>
            </a:endParaRPr>
          </a:p>
        </p:txBody>
      </p:sp>
      <p:sp>
        <p:nvSpPr>
          <p:cNvPr id="23584" name="Line 270">
            <a:extLst>
              <a:ext uri="{FF2B5EF4-FFF2-40B4-BE49-F238E27FC236}">
                <a16:creationId xmlns:a16="http://schemas.microsoft.com/office/drawing/2014/main" id="{15D43AA4-E550-764F-8A0A-2F84E5B38BAB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9914" y="3314700"/>
            <a:ext cx="879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5" name="TextBox 84">
            <a:extLst>
              <a:ext uri="{FF2B5EF4-FFF2-40B4-BE49-F238E27FC236}">
                <a16:creationId xmlns:a16="http://schemas.microsoft.com/office/drawing/2014/main" id="{C7C6B449-2456-3D48-ABF2-4AE23569A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9550" y="327660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</p:spTree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2E6AED6A-035C-674E-9327-11A6854E10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1524000"/>
          </a:xfrm>
        </p:spPr>
        <p:txBody>
          <a:bodyPr/>
          <a:lstStyle/>
          <a:p>
            <a:r>
              <a:rPr lang="en-US" altLang="en-US"/>
              <a:t>Analysis of the 2-to-1 Multiplexer </a:t>
            </a:r>
            <a:br>
              <a:rPr lang="en-US" altLang="en-US"/>
            </a:br>
            <a:r>
              <a:rPr lang="en-US" altLang="en-US"/>
              <a:t>(when the input s=1)</a:t>
            </a:r>
          </a:p>
        </p:txBody>
      </p:sp>
      <p:sp>
        <p:nvSpPr>
          <p:cNvPr id="24578" name="Line 245">
            <a:extLst>
              <a:ext uri="{FF2B5EF4-FFF2-40B4-BE49-F238E27FC236}">
                <a16:creationId xmlns:a16="http://schemas.microsoft.com/office/drawing/2014/main" id="{55818E22-1D2C-CA4D-976E-6CC94FF37303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672013" y="2908301"/>
            <a:ext cx="0" cy="2778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9" name="Line 246">
            <a:extLst>
              <a:ext uri="{FF2B5EF4-FFF2-40B4-BE49-F238E27FC236}">
                <a16:creationId xmlns:a16="http://schemas.microsoft.com/office/drawing/2014/main" id="{6279A7F4-10AC-F948-B921-24F9C7D4F199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4672013" y="3370263"/>
            <a:ext cx="0" cy="3222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0" name="Freeform 247">
            <a:extLst>
              <a:ext uri="{FF2B5EF4-FFF2-40B4-BE49-F238E27FC236}">
                <a16:creationId xmlns:a16="http://schemas.microsoft.com/office/drawing/2014/main" id="{54CEDE77-3821-D944-9A1D-6C04AB0ECB4E}"/>
              </a:ext>
            </a:extLst>
          </p:cNvPr>
          <p:cNvSpPr>
            <a:spLocks noChangeAspect="1"/>
          </p:cNvSpPr>
          <p:nvPr/>
        </p:nvSpPr>
        <p:spPr bwMode="auto">
          <a:xfrm>
            <a:off x="4540251" y="3167063"/>
            <a:ext cx="258763" cy="260350"/>
          </a:xfrm>
          <a:custGeom>
            <a:avLst/>
            <a:gdLst>
              <a:gd name="T0" fmla="*/ 2147483646 w 336"/>
              <a:gd name="T1" fmla="*/ 0 h 337"/>
              <a:gd name="T2" fmla="*/ 2147483646 w 336"/>
              <a:gd name="T3" fmla="*/ 2147483646 h 337"/>
              <a:gd name="T4" fmla="*/ 0 w 336"/>
              <a:gd name="T5" fmla="*/ 2147483646 h 337"/>
              <a:gd name="T6" fmla="*/ 2147483646 w 336"/>
              <a:gd name="T7" fmla="*/ 0 h 33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36" h="337">
                <a:moveTo>
                  <a:pt x="168" y="0"/>
                </a:moveTo>
                <a:lnTo>
                  <a:pt x="336" y="337"/>
                </a:lnTo>
                <a:lnTo>
                  <a:pt x="0" y="337"/>
                </a:lnTo>
                <a:lnTo>
                  <a:pt x="168" y="0"/>
                </a:lnTo>
                <a:close/>
              </a:path>
            </a:pathLst>
          </a:custGeom>
          <a:solidFill>
            <a:srgbClr val="FFFFFF"/>
          </a:solidFill>
          <a:ln w="28575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1" name="Freeform 248">
            <a:extLst>
              <a:ext uri="{FF2B5EF4-FFF2-40B4-BE49-F238E27FC236}">
                <a16:creationId xmlns:a16="http://schemas.microsoft.com/office/drawing/2014/main" id="{0FC4DAFC-EF74-A649-8ABA-ED63A7D9B188}"/>
              </a:ext>
            </a:extLst>
          </p:cNvPr>
          <p:cNvSpPr>
            <a:spLocks noChangeAspect="1"/>
          </p:cNvSpPr>
          <p:nvPr/>
        </p:nvSpPr>
        <p:spPr bwMode="auto">
          <a:xfrm>
            <a:off x="4627564" y="3073401"/>
            <a:ext cx="85725" cy="85725"/>
          </a:xfrm>
          <a:custGeom>
            <a:avLst/>
            <a:gdLst>
              <a:gd name="T0" fmla="*/ 0 w 109"/>
              <a:gd name="T1" fmla="*/ 2147483646 h 110"/>
              <a:gd name="T2" fmla="*/ 2147483646 w 109"/>
              <a:gd name="T3" fmla="*/ 2147483646 h 110"/>
              <a:gd name="T4" fmla="*/ 2147483646 w 109"/>
              <a:gd name="T5" fmla="*/ 2147483646 h 110"/>
              <a:gd name="T6" fmla="*/ 2147483646 w 109"/>
              <a:gd name="T7" fmla="*/ 2147483646 h 110"/>
              <a:gd name="T8" fmla="*/ 2147483646 w 109"/>
              <a:gd name="T9" fmla="*/ 2147483646 h 110"/>
              <a:gd name="T10" fmla="*/ 2147483646 w 109"/>
              <a:gd name="T11" fmla="*/ 2147483646 h 110"/>
              <a:gd name="T12" fmla="*/ 2147483646 w 109"/>
              <a:gd name="T13" fmla="*/ 2147483646 h 110"/>
              <a:gd name="T14" fmla="*/ 2147483646 w 109"/>
              <a:gd name="T15" fmla="*/ 2147483646 h 110"/>
              <a:gd name="T16" fmla="*/ 2147483646 w 109"/>
              <a:gd name="T17" fmla="*/ 2147483646 h 110"/>
              <a:gd name="T18" fmla="*/ 2147483646 w 109"/>
              <a:gd name="T19" fmla="*/ 2147483646 h 110"/>
              <a:gd name="T20" fmla="*/ 2147483646 w 109"/>
              <a:gd name="T21" fmla="*/ 2147483646 h 110"/>
              <a:gd name="T22" fmla="*/ 2147483646 w 109"/>
              <a:gd name="T23" fmla="*/ 2147483646 h 110"/>
              <a:gd name="T24" fmla="*/ 2147483646 w 109"/>
              <a:gd name="T25" fmla="*/ 2147483646 h 110"/>
              <a:gd name="T26" fmla="*/ 2147483646 w 109"/>
              <a:gd name="T27" fmla="*/ 2147483646 h 110"/>
              <a:gd name="T28" fmla="*/ 2147483646 w 109"/>
              <a:gd name="T29" fmla="*/ 2147483646 h 110"/>
              <a:gd name="T30" fmla="*/ 2147483646 w 109"/>
              <a:gd name="T31" fmla="*/ 2147483646 h 110"/>
              <a:gd name="T32" fmla="*/ 2147483646 w 109"/>
              <a:gd name="T33" fmla="*/ 2147483646 h 110"/>
              <a:gd name="T34" fmla="*/ 2147483646 w 109"/>
              <a:gd name="T35" fmla="*/ 2147483646 h 110"/>
              <a:gd name="T36" fmla="*/ 2147483646 w 109"/>
              <a:gd name="T37" fmla="*/ 2147483646 h 110"/>
              <a:gd name="T38" fmla="*/ 2147483646 w 109"/>
              <a:gd name="T39" fmla="*/ 2147483646 h 110"/>
              <a:gd name="T40" fmla="*/ 2147483646 w 109"/>
              <a:gd name="T41" fmla="*/ 2147483646 h 110"/>
              <a:gd name="T42" fmla="*/ 2147483646 w 109"/>
              <a:gd name="T43" fmla="*/ 2147483646 h 110"/>
              <a:gd name="T44" fmla="*/ 2147483646 w 109"/>
              <a:gd name="T45" fmla="*/ 2147483646 h 110"/>
              <a:gd name="T46" fmla="*/ 2147483646 w 109"/>
              <a:gd name="T47" fmla="*/ 2147483646 h 110"/>
              <a:gd name="T48" fmla="*/ 2147483646 w 109"/>
              <a:gd name="T49" fmla="*/ 2147483646 h 110"/>
              <a:gd name="T50" fmla="*/ 2147483646 w 109"/>
              <a:gd name="T51" fmla="*/ 2147483646 h 110"/>
              <a:gd name="T52" fmla="*/ 2147483646 w 109"/>
              <a:gd name="T53" fmla="*/ 2147483646 h 110"/>
              <a:gd name="T54" fmla="*/ 2147483646 w 109"/>
              <a:gd name="T55" fmla="*/ 2147483646 h 110"/>
              <a:gd name="T56" fmla="*/ 2147483646 w 109"/>
              <a:gd name="T57" fmla="*/ 2147483646 h 110"/>
              <a:gd name="T58" fmla="*/ 2147483646 w 109"/>
              <a:gd name="T59" fmla="*/ 2147483646 h 110"/>
              <a:gd name="T60" fmla="*/ 2147483646 w 109"/>
              <a:gd name="T61" fmla="*/ 2147483646 h 110"/>
              <a:gd name="T62" fmla="*/ 2147483646 w 109"/>
              <a:gd name="T63" fmla="*/ 2147483646 h 110"/>
              <a:gd name="T64" fmla="*/ 2147483646 w 109"/>
              <a:gd name="T65" fmla="*/ 0 h 110"/>
              <a:gd name="T66" fmla="*/ 2147483646 w 109"/>
              <a:gd name="T67" fmla="*/ 0 h 110"/>
              <a:gd name="T68" fmla="*/ 2147483646 w 109"/>
              <a:gd name="T69" fmla="*/ 2147483646 h 110"/>
              <a:gd name="T70" fmla="*/ 2147483646 w 109"/>
              <a:gd name="T71" fmla="*/ 2147483646 h 110"/>
              <a:gd name="T72" fmla="*/ 2147483646 w 109"/>
              <a:gd name="T73" fmla="*/ 2147483646 h 110"/>
              <a:gd name="T74" fmla="*/ 2147483646 w 109"/>
              <a:gd name="T75" fmla="*/ 2147483646 h 110"/>
              <a:gd name="T76" fmla="*/ 2147483646 w 109"/>
              <a:gd name="T77" fmla="*/ 2147483646 h 110"/>
              <a:gd name="T78" fmla="*/ 2147483646 w 109"/>
              <a:gd name="T79" fmla="*/ 2147483646 h 110"/>
              <a:gd name="T80" fmla="*/ 2147483646 w 109"/>
              <a:gd name="T81" fmla="*/ 2147483646 h 110"/>
              <a:gd name="T82" fmla="*/ 2147483646 w 109"/>
              <a:gd name="T83" fmla="*/ 2147483646 h 110"/>
              <a:gd name="T84" fmla="*/ 0 w 109"/>
              <a:gd name="T85" fmla="*/ 2147483646 h 110"/>
              <a:gd name="T86" fmla="*/ 0 w 109"/>
              <a:gd name="T87" fmla="*/ 2147483646 h 11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09" h="110">
                <a:moveTo>
                  <a:pt x="0" y="55"/>
                </a:moveTo>
                <a:lnTo>
                  <a:pt x="0" y="57"/>
                </a:lnTo>
                <a:lnTo>
                  <a:pt x="0" y="61"/>
                </a:lnTo>
                <a:lnTo>
                  <a:pt x="0" y="63"/>
                </a:lnTo>
                <a:lnTo>
                  <a:pt x="0" y="66"/>
                </a:lnTo>
                <a:lnTo>
                  <a:pt x="1" y="68"/>
                </a:lnTo>
                <a:lnTo>
                  <a:pt x="2" y="72"/>
                </a:lnTo>
                <a:lnTo>
                  <a:pt x="2" y="74"/>
                </a:lnTo>
                <a:lnTo>
                  <a:pt x="3" y="77"/>
                </a:lnTo>
                <a:lnTo>
                  <a:pt x="4" y="79"/>
                </a:lnTo>
                <a:lnTo>
                  <a:pt x="6" y="81"/>
                </a:lnTo>
                <a:lnTo>
                  <a:pt x="7" y="84"/>
                </a:lnTo>
                <a:lnTo>
                  <a:pt x="8" y="86"/>
                </a:lnTo>
                <a:lnTo>
                  <a:pt x="10" y="87"/>
                </a:lnTo>
                <a:lnTo>
                  <a:pt x="12" y="90"/>
                </a:lnTo>
                <a:lnTo>
                  <a:pt x="13" y="92"/>
                </a:lnTo>
                <a:lnTo>
                  <a:pt x="15" y="93"/>
                </a:lnTo>
                <a:lnTo>
                  <a:pt x="16" y="96"/>
                </a:lnTo>
                <a:lnTo>
                  <a:pt x="19" y="97"/>
                </a:lnTo>
                <a:lnTo>
                  <a:pt x="21" y="99"/>
                </a:lnTo>
                <a:lnTo>
                  <a:pt x="24" y="101"/>
                </a:lnTo>
                <a:lnTo>
                  <a:pt x="25" y="102"/>
                </a:lnTo>
                <a:lnTo>
                  <a:pt x="27" y="103"/>
                </a:lnTo>
                <a:lnTo>
                  <a:pt x="30" y="104"/>
                </a:lnTo>
                <a:lnTo>
                  <a:pt x="32" y="105"/>
                </a:lnTo>
                <a:lnTo>
                  <a:pt x="34" y="107"/>
                </a:lnTo>
                <a:lnTo>
                  <a:pt x="38" y="108"/>
                </a:lnTo>
                <a:lnTo>
                  <a:pt x="40" y="108"/>
                </a:lnTo>
                <a:lnTo>
                  <a:pt x="43" y="109"/>
                </a:lnTo>
                <a:lnTo>
                  <a:pt x="45" y="109"/>
                </a:lnTo>
                <a:lnTo>
                  <a:pt x="48" y="110"/>
                </a:lnTo>
                <a:lnTo>
                  <a:pt x="51" y="110"/>
                </a:lnTo>
                <a:lnTo>
                  <a:pt x="54" y="110"/>
                </a:lnTo>
                <a:lnTo>
                  <a:pt x="57" y="110"/>
                </a:lnTo>
                <a:lnTo>
                  <a:pt x="60" y="110"/>
                </a:lnTo>
                <a:lnTo>
                  <a:pt x="62" y="109"/>
                </a:lnTo>
                <a:lnTo>
                  <a:pt x="64" y="109"/>
                </a:lnTo>
                <a:lnTo>
                  <a:pt x="68" y="108"/>
                </a:lnTo>
                <a:lnTo>
                  <a:pt x="70" y="108"/>
                </a:lnTo>
                <a:lnTo>
                  <a:pt x="73" y="107"/>
                </a:lnTo>
                <a:lnTo>
                  <a:pt x="75" y="105"/>
                </a:lnTo>
                <a:lnTo>
                  <a:pt x="78" y="104"/>
                </a:lnTo>
                <a:lnTo>
                  <a:pt x="80" y="103"/>
                </a:lnTo>
                <a:lnTo>
                  <a:pt x="82" y="102"/>
                </a:lnTo>
                <a:lnTo>
                  <a:pt x="85" y="101"/>
                </a:lnTo>
                <a:lnTo>
                  <a:pt x="86" y="99"/>
                </a:lnTo>
                <a:lnTo>
                  <a:pt x="88" y="97"/>
                </a:lnTo>
                <a:lnTo>
                  <a:pt x="91" y="96"/>
                </a:lnTo>
                <a:lnTo>
                  <a:pt x="92" y="93"/>
                </a:lnTo>
                <a:lnTo>
                  <a:pt x="94" y="92"/>
                </a:lnTo>
                <a:lnTo>
                  <a:pt x="96" y="90"/>
                </a:lnTo>
                <a:lnTo>
                  <a:pt x="98" y="87"/>
                </a:lnTo>
                <a:lnTo>
                  <a:pt x="99" y="86"/>
                </a:lnTo>
                <a:lnTo>
                  <a:pt x="100" y="84"/>
                </a:lnTo>
                <a:lnTo>
                  <a:pt x="102" y="81"/>
                </a:lnTo>
                <a:lnTo>
                  <a:pt x="103" y="79"/>
                </a:lnTo>
                <a:lnTo>
                  <a:pt x="104" y="77"/>
                </a:lnTo>
                <a:lnTo>
                  <a:pt x="105" y="74"/>
                </a:lnTo>
                <a:lnTo>
                  <a:pt x="106" y="72"/>
                </a:lnTo>
                <a:lnTo>
                  <a:pt x="106" y="68"/>
                </a:lnTo>
                <a:lnTo>
                  <a:pt x="108" y="66"/>
                </a:lnTo>
                <a:lnTo>
                  <a:pt x="108" y="63"/>
                </a:lnTo>
                <a:lnTo>
                  <a:pt x="109" y="61"/>
                </a:lnTo>
                <a:lnTo>
                  <a:pt x="109" y="57"/>
                </a:lnTo>
                <a:lnTo>
                  <a:pt x="109" y="55"/>
                </a:lnTo>
                <a:lnTo>
                  <a:pt x="109" y="53"/>
                </a:lnTo>
                <a:lnTo>
                  <a:pt x="109" y="49"/>
                </a:lnTo>
                <a:lnTo>
                  <a:pt x="108" y="47"/>
                </a:lnTo>
                <a:lnTo>
                  <a:pt x="108" y="44"/>
                </a:lnTo>
                <a:lnTo>
                  <a:pt x="106" y="42"/>
                </a:lnTo>
                <a:lnTo>
                  <a:pt x="106" y="38"/>
                </a:lnTo>
                <a:lnTo>
                  <a:pt x="105" y="36"/>
                </a:lnTo>
                <a:lnTo>
                  <a:pt x="104" y="33"/>
                </a:lnTo>
                <a:lnTo>
                  <a:pt x="103" y="31"/>
                </a:lnTo>
                <a:lnTo>
                  <a:pt x="102" y="29"/>
                </a:lnTo>
                <a:lnTo>
                  <a:pt x="100" y="26"/>
                </a:lnTo>
                <a:lnTo>
                  <a:pt x="99" y="24"/>
                </a:lnTo>
                <a:lnTo>
                  <a:pt x="98" y="23"/>
                </a:lnTo>
                <a:lnTo>
                  <a:pt x="96" y="20"/>
                </a:lnTo>
                <a:lnTo>
                  <a:pt x="94" y="18"/>
                </a:lnTo>
                <a:lnTo>
                  <a:pt x="92" y="17"/>
                </a:lnTo>
                <a:lnTo>
                  <a:pt x="91" y="14"/>
                </a:lnTo>
                <a:lnTo>
                  <a:pt x="88" y="13"/>
                </a:lnTo>
                <a:lnTo>
                  <a:pt x="86" y="11"/>
                </a:lnTo>
                <a:lnTo>
                  <a:pt x="85" y="9"/>
                </a:lnTo>
                <a:lnTo>
                  <a:pt x="82" y="8"/>
                </a:lnTo>
                <a:lnTo>
                  <a:pt x="80" y="7"/>
                </a:lnTo>
                <a:lnTo>
                  <a:pt x="78" y="6"/>
                </a:lnTo>
                <a:lnTo>
                  <a:pt x="75" y="5"/>
                </a:lnTo>
                <a:lnTo>
                  <a:pt x="73" y="3"/>
                </a:lnTo>
                <a:lnTo>
                  <a:pt x="70" y="2"/>
                </a:lnTo>
                <a:lnTo>
                  <a:pt x="68" y="2"/>
                </a:lnTo>
                <a:lnTo>
                  <a:pt x="64" y="1"/>
                </a:lnTo>
                <a:lnTo>
                  <a:pt x="62" y="1"/>
                </a:lnTo>
                <a:lnTo>
                  <a:pt x="60" y="0"/>
                </a:lnTo>
                <a:lnTo>
                  <a:pt x="57" y="0"/>
                </a:lnTo>
                <a:lnTo>
                  <a:pt x="54" y="0"/>
                </a:lnTo>
                <a:lnTo>
                  <a:pt x="51" y="0"/>
                </a:lnTo>
                <a:lnTo>
                  <a:pt x="48" y="0"/>
                </a:lnTo>
                <a:lnTo>
                  <a:pt x="45" y="1"/>
                </a:lnTo>
                <a:lnTo>
                  <a:pt x="43" y="1"/>
                </a:lnTo>
                <a:lnTo>
                  <a:pt x="40" y="2"/>
                </a:lnTo>
                <a:lnTo>
                  <a:pt x="38" y="2"/>
                </a:lnTo>
                <a:lnTo>
                  <a:pt x="34" y="3"/>
                </a:lnTo>
                <a:lnTo>
                  <a:pt x="32" y="5"/>
                </a:lnTo>
                <a:lnTo>
                  <a:pt x="30" y="6"/>
                </a:lnTo>
                <a:lnTo>
                  <a:pt x="27" y="7"/>
                </a:lnTo>
                <a:lnTo>
                  <a:pt x="25" y="8"/>
                </a:lnTo>
                <a:lnTo>
                  <a:pt x="24" y="9"/>
                </a:lnTo>
                <a:lnTo>
                  <a:pt x="21" y="11"/>
                </a:lnTo>
                <a:lnTo>
                  <a:pt x="19" y="13"/>
                </a:lnTo>
                <a:lnTo>
                  <a:pt x="16" y="14"/>
                </a:lnTo>
                <a:lnTo>
                  <a:pt x="15" y="17"/>
                </a:lnTo>
                <a:lnTo>
                  <a:pt x="13" y="18"/>
                </a:lnTo>
                <a:lnTo>
                  <a:pt x="12" y="20"/>
                </a:lnTo>
                <a:lnTo>
                  <a:pt x="10" y="23"/>
                </a:lnTo>
                <a:lnTo>
                  <a:pt x="8" y="24"/>
                </a:lnTo>
                <a:lnTo>
                  <a:pt x="7" y="26"/>
                </a:lnTo>
                <a:lnTo>
                  <a:pt x="6" y="29"/>
                </a:lnTo>
                <a:lnTo>
                  <a:pt x="4" y="31"/>
                </a:lnTo>
                <a:lnTo>
                  <a:pt x="3" y="33"/>
                </a:lnTo>
                <a:lnTo>
                  <a:pt x="2" y="36"/>
                </a:lnTo>
                <a:lnTo>
                  <a:pt x="2" y="38"/>
                </a:lnTo>
                <a:lnTo>
                  <a:pt x="1" y="42"/>
                </a:lnTo>
                <a:lnTo>
                  <a:pt x="0" y="44"/>
                </a:lnTo>
                <a:lnTo>
                  <a:pt x="0" y="47"/>
                </a:lnTo>
                <a:lnTo>
                  <a:pt x="0" y="49"/>
                </a:lnTo>
                <a:lnTo>
                  <a:pt x="0" y="53"/>
                </a:lnTo>
                <a:lnTo>
                  <a:pt x="0" y="55"/>
                </a:lnTo>
              </a:path>
            </a:pathLst>
          </a:custGeom>
          <a:solidFill>
            <a:schemeClr val="bg1"/>
          </a:solidFill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2" name="Freeform 254">
            <a:extLst>
              <a:ext uri="{FF2B5EF4-FFF2-40B4-BE49-F238E27FC236}">
                <a16:creationId xmlns:a16="http://schemas.microsoft.com/office/drawing/2014/main" id="{E6308CFB-300E-D84A-9AC7-9B586FA4574F}"/>
              </a:ext>
            </a:extLst>
          </p:cNvPr>
          <p:cNvSpPr>
            <a:spLocks noChangeAspect="1"/>
          </p:cNvSpPr>
          <p:nvPr/>
        </p:nvSpPr>
        <p:spPr bwMode="auto">
          <a:xfrm>
            <a:off x="5059364" y="2922589"/>
            <a:ext cx="274637" cy="3175"/>
          </a:xfrm>
          <a:custGeom>
            <a:avLst/>
            <a:gdLst>
              <a:gd name="T0" fmla="*/ 2147483646 w 360"/>
              <a:gd name="T1" fmla="*/ 0 h 3175"/>
              <a:gd name="T2" fmla="*/ 0 w 360"/>
              <a:gd name="T3" fmla="*/ 0 h 3175"/>
              <a:gd name="T4" fmla="*/ 2147483646 w 360"/>
              <a:gd name="T5" fmla="*/ 0 h 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60" h="3175">
                <a:moveTo>
                  <a:pt x="360" y="0"/>
                </a:moveTo>
                <a:lnTo>
                  <a:pt x="0" y="0"/>
                </a:lnTo>
                <a:lnTo>
                  <a:pt x="360" y="0"/>
                </a:lnTo>
                <a:close/>
              </a:path>
            </a:pathLst>
          </a:custGeom>
          <a:solidFill>
            <a:srgbClr val="FFFFFF"/>
          </a:solidFill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Freeform 258">
            <a:extLst>
              <a:ext uri="{FF2B5EF4-FFF2-40B4-BE49-F238E27FC236}">
                <a16:creationId xmlns:a16="http://schemas.microsoft.com/office/drawing/2014/main" id="{33CCE190-7530-1A4D-A200-27DD33501995}"/>
              </a:ext>
            </a:extLst>
          </p:cNvPr>
          <p:cNvSpPr>
            <a:spLocks noChangeAspect="1"/>
          </p:cNvSpPr>
          <p:nvPr/>
        </p:nvSpPr>
        <p:spPr bwMode="auto">
          <a:xfrm>
            <a:off x="4652964" y="3684588"/>
            <a:ext cx="34925" cy="38100"/>
          </a:xfrm>
          <a:custGeom>
            <a:avLst/>
            <a:gdLst>
              <a:gd name="T0" fmla="*/ 2147483646 w 48"/>
              <a:gd name="T1" fmla="*/ 0 h 48"/>
              <a:gd name="T2" fmla="*/ 2147483646 w 48"/>
              <a:gd name="T3" fmla="*/ 0 h 48"/>
              <a:gd name="T4" fmla="*/ 2147483646 w 48"/>
              <a:gd name="T5" fmla="*/ 2147483646 h 48"/>
              <a:gd name="T6" fmla="*/ 2147483646 w 48"/>
              <a:gd name="T7" fmla="*/ 2147483646 h 48"/>
              <a:gd name="T8" fmla="*/ 2147483646 w 48"/>
              <a:gd name="T9" fmla="*/ 2147483646 h 48"/>
              <a:gd name="T10" fmla="*/ 2147483646 w 48"/>
              <a:gd name="T11" fmla="*/ 2147483646 h 48"/>
              <a:gd name="T12" fmla="*/ 2147483646 w 48"/>
              <a:gd name="T13" fmla="*/ 2147483646 h 48"/>
              <a:gd name="T14" fmla="*/ 2147483646 w 48"/>
              <a:gd name="T15" fmla="*/ 2147483646 h 48"/>
              <a:gd name="T16" fmla="*/ 2147483646 w 48"/>
              <a:gd name="T17" fmla="*/ 2147483646 h 48"/>
              <a:gd name="T18" fmla="*/ 2147483646 w 48"/>
              <a:gd name="T19" fmla="*/ 2147483646 h 48"/>
              <a:gd name="T20" fmla="*/ 0 w 48"/>
              <a:gd name="T21" fmla="*/ 2147483646 h 48"/>
              <a:gd name="T22" fmla="*/ 0 w 48"/>
              <a:gd name="T23" fmla="*/ 2147483646 h 48"/>
              <a:gd name="T24" fmla="*/ 2147483646 w 48"/>
              <a:gd name="T25" fmla="*/ 2147483646 h 48"/>
              <a:gd name="T26" fmla="*/ 2147483646 w 48"/>
              <a:gd name="T27" fmla="*/ 2147483646 h 48"/>
              <a:gd name="T28" fmla="*/ 2147483646 w 48"/>
              <a:gd name="T29" fmla="*/ 2147483646 h 48"/>
              <a:gd name="T30" fmla="*/ 2147483646 w 48"/>
              <a:gd name="T31" fmla="*/ 2147483646 h 48"/>
              <a:gd name="T32" fmla="*/ 2147483646 w 48"/>
              <a:gd name="T33" fmla="*/ 2147483646 h 48"/>
              <a:gd name="T34" fmla="*/ 2147483646 w 48"/>
              <a:gd name="T35" fmla="*/ 2147483646 h 48"/>
              <a:gd name="T36" fmla="*/ 2147483646 w 48"/>
              <a:gd name="T37" fmla="*/ 2147483646 h 48"/>
              <a:gd name="T38" fmla="*/ 2147483646 w 48"/>
              <a:gd name="T39" fmla="*/ 2147483646 h 48"/>
              <a:gd name="T40" fmla="*/ 2147483646 w 48"/>
              <a:gd name="T41" fmla="*/ 2147483646 h 48"/>
              <a:gd name="T42" fmla="*/ 2147483646 w 48"/>
              <a:gd name="T43" fmla="*/ 2147483646 h 48"/>
              <a:gd name="T44" fmla="*/ 2147483646 w 48"/>
              <a:gd name="T45" fmla="*/ 2147483646 h 48"/>
              <a:gd name="T46" fmla="*/ 2147483646 w 48"/>
              <a:gd name="T47" fmla="*/ 2147483646 h 48"/>
              <a:gd name="T48" fmla="*/ 2147483646 w 48"/>
              <a:gd name="T49" fmla="*/ 2147483646 h 48"/>
              <a:gd name="T50" fmla="*/ 2147483646 w 48"/>
              <a:gd name="T51" fmla="*/ 2147483646 h 48"/>
              <a:gd name="T52" fmla="*/ 2147483646 w 48"/>
              <a:gd name="T53" fmla="*/ 2147483646 h 48"/>
              <a:gd name="T54" fmla="*/ 2147483646 w 48"/>
              <a:gd name="T55" fmla="*/ 2147483646 h 48"/>
              <a:gd name="T56" fmla="*/ 2147483646 w 48"/>
              <a:gd name="T57" fmla="*/ 2147483646 h 48"/>
              <a:gd name="T58" fmla="*/ 2147483646 w 48"/>
              <a:gd name="T59" fmla="*/ 2147483646 h 48"/>
              <a:gd name="T60" fmla="*/ 2147483646 w 48"/>
              <a:gd name="T61" fmla="*/ 2147483646 h 48"/>
              <a:gd name="T62" fmla="*/ 2147483646 w 48"/>
              <a:gd name="T63" fmla="*/ 2147483646 h 48"/>
              <a:gd name="T64" fmla="*/ 2147483646 w 48"/>
              <a:gd name="T65" fmla="*/ 2147483646 h 48"/>
              <a:gd name="T66" fmla="*/ 2147483646 w 48"/>
              <a:gd name="T67" fmla="*/ 2147483646 h 48"/>
              <a:gd name="T68" fmla="*/ 2147483646 w 48"/>
              <a:gd name="T69" fmla="*/ 2147483646 h 48"/>
              <a:gd name="T70" fmla="*/ 2147483646 w 48"/>
              <a:gd name="T71" fmla="*/ 2147483646 h 48"/>
              <a:gd name="T72" fmla="*/ 2147483646 w 48"/>
              <a:gd name="T73" fmla="*/ 2147483646 h 48"/>
              <a:gd name="T74" fmla="*/ 2147483646 w 48"/>
              <a:gd name="T75" fmla="*/ 2147483646 h 48"/>
              <a:gd name="T76" fmla="*/ 2147483646 w 48"/>
              <a:gd name="T77" fmla="*/ 2147483646 h 48"/>
              <a:gd name="T78" fmla="*/ 2147483646 w 48"/>
              <a:gd name="T79" fmla="*/ 2147483646 h 48"/>
              <a:gd name="T80" fmla="*/ 2147483646 w 48"/>
              <a:gd name="T81" fmla="*/ 2147483646 h 48"/>
              <a:gd name="T82" fmla="*/ 2147483646 w 48"/>
              <a:gd name="T83" fmla="*/ 2147483646 h 48"/>
              <a:gd name="T84" fmla="*/ 2147483646 w 48"/>
              <a:gd name="T85" fmla="*/ 0 h 48"/>
              <a:gd name="T86" fmla="*/ 2147483646 w 48"/>
              <a:gd name="T87" fmla="*/ 0 h 48"/>
              <a:gd name="T88" fmla="*/ 2147483646 w 48"/>
              <a:gd name="T89" fmla="*/ 2147483646 h 4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48" h="48">
                <a:moveTo>
                  <a:pt x="24" y="24"/>
                </a:moveTo>
                <a:lnTo>
                  <a:pt x="24" y="0"/>
                </a:lnTo>
                <a:lnTo>
                  <a:pt x="23" y="0"/>
                </a:lnTo>
                <a:lnTo>
                  <a:pt x="22" y="0"/>
                </a:lnTo>
                <a:lnTo>
                  <a:pt x="20" y="0"/>
                </a:lnTo>
                <a:lnTo>
                  <a:pt x="19" y="0"/>
                </a:lnTo>
                <a:lnTo>
                  <a:pt x="18" y="1"/>
                </a:lnTo>
                <a:lnTo>
                  <a:pt x="17" y="1"/>
                </a:lnTo>
                <a:lnTo>
                  <a:pt x="16" y="1"/>
                </a:lnTo>
                <a:lnTo>
                  <a:pt x="16" y="2"/>
                </a:lnTo>
                <a:lnTo>
                  <a:pt x="14" y="2"/>
                </a:lnTo>
                <a:lnTo>
                  <a:pt x="13" y="3"/>
                </a:lnTo>
                <a:lnTo>
                  <a:pt x="12" y="3"/>
                </a:lnTo>
                <a:lnTo>
                  <a:pt x="11" y="4"/>
                </a:lnTo>
                <a:lnTo>
                  <a:pt x="10" y="4"/>
                </a:lnTo>
                <a:lnTo>
                  <a:pt x="10" y="6"/>
                </a:lnTo>
                <a:lnTo>
                  <a:pt x="8" y="6"/>
                </a:lnTo>
                <a:lnTo>
                  <a:pt x="7" y="7"/>
                </a:lnTo>
                <a:lnTo>
                  <a:pt x="7" y="8"/>
                </a:lnTo>
                <a:lnTo>
                  <a:pt x="6" y="8"/>
                </a:lnTo>
                <a:lnTo>
                  <a:pt x="5" y="9"/>
                </a:lnTo>
                <a:lnTo>
                  <a:pt x="5" y="10"/>
                </a:lnTo>
                <a:lnTo>
                  <a:pt x="4" y="12"/>
                </a:lnTo>
                <a:lnTo>
                  <a:pt x="4" y="13"/>
                </a:lnTo>
                <a:lnTo>
                  <a:pt x="2" y="13"/>
                </a:lnTo>
                <a:lnTo>
                  <a:pt x="2" y="14"/>
                </a:lnTo>
                <a:lnTo>
                  <a:pt x="2" y="15"/>
                </a:lnTo>
                <a:lnTo>
                  <a:pt x="1" y="16"/>
                </a:lnTo>
                <a:lnTo>
                  <a:pt x="1" y="18"/>
                </a:lnTo>
                <a:lnTo>
                  <a:pt x="1" y="19"/>
                </a:lnTo>
                <a:lnTo>
                  <a:pt x="1" y="20"/>
                </a:lnTo>
                <a:lnTo>
                  <a:pt x="0" y="21"/>
                </a:lnTo>
                <a:lnTo>
                  <a:pt x="0" y="22"/>
                </a:lnTo>
                <a:lnTo>
                  <a:pt x="0" y="24"/>
                </a:lnTo>
                <a:lnTo>
                  <a:pt x="0" y="25"/>
                </a:lnTo>
                <a:lnTo>
                  <a:pt x="0" y="26"/>
                </a:lnTo>
                <a:lnTo>
                  <a:pt x="1" y="27"/>
                </a:lnTo>
                <a:lnTo>
                  <a:pt x="1" y="28"/>
                </a:lnTo>
                <a:lnTo>
                  <a:pt x="1" y="30"/>
                </a:lnTo>
                <a:lnTo>
                  <a:pt x="1" y="31"/>
                </a:lnTo>
                <a:lnTo>
                  <a:pt x="2" y="32"/>
                </a:lnTo>
                <a:lnTo>
                  <a:pt x="2" y="33"/>
                </a:lnTo>
                <a:lnTo>
                  <a:pt x="2" y="34"/>
                </a:lnTo>
                <a:lnTo>
                  <a:pt x="4" y="36"/>
                </a:lnTo>
                <a:lnTo>
                  <a:pt x="5" y="37"/>
                </a:lnTo>
                <a:lnTo>
                  <a:pt x="5" y="38"/>
                </a:lnTo>
                <a:lnTo>
                  <a:pt x="6" y="39"/>
                </a:lnTo>
                <a:lnTo>
                  <a:pt x="7" y="40"/>
                </a:lnTo>
                <a:lnTo>
                  <a:pt x="8" y="42"/>
                </a:lnTo>
                <a:lnTo>
                  <a:pt x="10" y="43"/>
                </a:lnTo>
                <a:lnTo>
                  <a:pt x="11" y="44"/>
                </a:lnTo>
                <a:lnTo>
                  <a:pt x="12" y="44"/>
                </a:lnTo>
                <a:lnTo>
                  <a:pt x="13" y="45"/>
                </a:lnTo>
                <a:lnTo>
                  <a:pt x="14" y="45"/>
                </a:lnTo>
                <a:lnTo>
                  <a:pt x="16" y="46"/>
                </a:lnTo>
                <a:lnTo>
                  <a:pt x="17" y="46"/>
                </a:lnTo>
                <a:lnTo>
                  <a:pt x="18" y="46"/>
                </a:lnTo>
                <a:lnTo>
                  <a:pt x="19" y="48"/>
                </a:lnTo>
                <a:lnTo>
                  <a:pt x="20" y="48"/>
                </a:lnTo>
                <a:lnTo>
                  <a:pt x="22" y="48"/>
                </a:lnTo>
                <a:lnTo>
                  <a:pt x="23" y="48"/>
                </a:lnTo>
                <a:lnTo>
                  <a:pt x="24" y="48"/>
                </a:lnTo>
                <a:lnTo>
                  <a:pt x="25" y="48"/>
                </a:lnTo>
                <a:lnTo>
                  <a:pt x="26" y="48"/>
                </a:lnTo>
                <a:lnTo>
                  <a:pt x="28" y="48"/>
                </a:lnTo>
                <a:lnTo>
                  <a:pt x="29" y="48"/>
                </a:lnTo>
                <a:lnTo>
                  <a:pt x="30" y="46"/>
                </a:lnTo>
                <a:lnTo>
                  <a:pt x="31" y="46"/>
                </a:lnTo>
                <a:lnTo>
                  <a:pt x="32" y="46"/>
                </a:lnTo>
                <a:lnTo>
                  <a:pt x="34" y="46"/>
                </a:lnTo>
                <a:lnTo>
                  <a:pt x="35" y="45"/>
                </a:lnTo>
                <a:lnTo>
                  <a:pt x="36" y="45"/>
                </a:lnTo>
                <a:lnTo>
                  <a:pt x="37" y="44"/>
                </a:lnTo>
                <a:lnTo>
                  <a:pt x="38" y="44"/>
                </a:lnTo>
                <a:lnTo>
                  <a:pt x="38" y="43"/>
                </a:lnTo>
                <a:lnTo>
                  <a:pt x="40" y="43"/>
                </a:lnTo>
                <a:lnTo>
                  <a:pt x="41" y="42"/>
                </a:lnTo>
                <a:lnTo>
                  <a:pt x="41" y="40"/>
                </a:lnTo>
                <a:lnTo>
                  <a:pt x="42" y="40"/>
                </a:lnTo>
                <a:lnTo>
                  <a:pt x="43" y="39"/>
                </a:lnTo>
                <a:lnTo>
                  <a:pt x="43" y="38"/>
                </a:lnTo>
                <a:lnTo>
                  <a:pt x="44" y="37"/>
                </a:lnTo>
                <a:lnTo>
                  <a:pt x="44" y="36"/>
                </a:lnTo>
                <a:lnTo>
                  <a:pt x="46" y="36"/>
                </a:lnTo>
                <a:lnTo>
                  <a:pt x="46" y="34"/>
                </a:lnTo>
                <a:lnTo>
                  <a:pt x="47" y="33"/>
                </a:lnTo>
                <a:lnTo>
                  <a:pt x="47" y="32"/>
                </a:lnTo>
                <a:lnTo>
                  <a:pt x="47" y="31"/>
                </a:lnTo>
                <a:lnTo>
                  <a:pt x="48" y="30"/>
                </a:lnTo>
                <a:lnTo>
                  <a:pt x="48" y="28"/>
                </a:lnTo>
                <a:lnTo>
                  <a:pt x="48" y="27"/>
                </a:lnTo>
                <a:lnTo>
                  <a:pt x="48" y="26"/>
                </a:lnTo>
                <a:lnTo>
                  <a:pt x="48" y="25"/>
                </a:lnTo>
                <a:lnTo>
                  <a:pt x="48" y="24"/>
                </a:lnTo>
                <a:lnTo>
                  <a:pt x="48" y="22"/>
                </a:lnTo>
                <a:lnTo>
                  <a:pt x="48" y="21"/>
                </a:lnTo>
                <a:lnTo>
                  <a:pt x="48" y="20"/>
                </a:lnTo>
                <a:lnTo>
                  <a:pt x="48" y="19"/>
                </a:lnTo>
                <a:lnTo>
                  <a:pt x="48" y="18"/>
                </a:lnTo>
                <a:lnTo>
                  <a:pt x="47" y="16"/>
                </a:lnTo>
                <a:lnTo>
                  <a:pt x="47" y="15"/>
                </a:lnTo>
                <a:lnTo>
                  <a:pt x="47" y="14"/>
                </a:lnTo>
                <a:lnTo>
                  <a:pt x="46" y="13"/>
                </a:lnTo>
                <a:lnTo>
                  <a:pt x="44" y="12"/>
                </a:lnTo>
                <a:lnTo>
                  <a:pt x="44" y="10"/>
                </a:lnTo>
                <a:lnTo>
                  <a:pt x="43" y="9"/>
                </a:lnTo>
                <a:lnTo>
                  <a:pt x="43" y="8"/>
                </a:lnTo>
                <a:lnTo>
                  <a:pt x="42" y="8"/>
                </a:lnTo>
                <a:lnTo>
                  <a:pt x="41" y="7"/>
                </a:lnTo>
                <a:lnTo>
                  <a:pt x="41" y="6"/>
                </a:lnTo>
                <a:lnTo>
                  <a:pt x="40" y="6"/>
                </a:lnTo>
                <a:lnTo>
                  <a:pt x="38" y="4"/>
                </a:lnTo>
                <a:lnTo>
                  <a:pt x="37" y="3"/>
                </a:lnTo>
                <a:lnTo>
                  <a:pt x="36" y="3"/>
                </a:lnTo>
                <a:lnTo>
                  <a:pt x="35" y="2"/>
                </a:lnTo>
                <a:lnTo>
                  <a:pt x="34" y="2"/>
                </a:lnTo>
                <a:lnTo>
                  <a:pt x="32" y="1"/>
                </a:lnTo>
                <a:lnTo>
                  <a:pt x="31" y="1"/>
                </a:lnTo>
                <a:lnTo>
                  <a:pt x="30" y="1"/>
                </a:lnTo>
                <a:lnTo>
                  <a:pt x="29" y="0"/>
                </a:lnTo>
                <a:lnTo>
                  <a:pt x="28" y="0"/>
                </a:lnTo>
                <a:lnTo>
                  <a:pt x="26" y="0"/>
                </a:lnTo>
                <a:lnTo>
                  <a:pt x="25" y="0"/>
                </a:lnTo>
                <a:lnTo>
                  <a:pt x="24" y="0"/>
                </a:lnTo>
                <a:lnTo>
                  <a:pt x="24" y="24"/>
                </a:lnTo>
                <a:close/>
              </a:path>
            </a:pathLst>
          </a:custGeom>
          <a:solidFill>
            <a:srgbClr val="000000"/>
          </a:solidFill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4" name="Line 259">
            <a:extLst>
              <a:ext uri="{FF2B5EF4-FFF2-40B4-BE49-F238E27FC236}">
                <a16:creationId xmlns:a16="http://schemas.microsoft.com/office/drawing/2014/main" id="{7BB811DA-A066-094B-92FE-1C6BE24E27A2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113464" y="3186114"/>
            <a:ext cx="274637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Line 260">
            <a:extLst>
              <a:ext uri="{FF2B5EF4-FFF2-40B4-BE49-F238E27FC236}">
                <a16:creationId xmlns:a16="http://schemas.microsoft.com/office/drawing/2014/main" id="{111E5101-50F1-4347-92C7-0A9CD4214BD5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113464" y="3444876"/>
            <a:ext cx="274637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Freeform 262">
            <a:extLst>
              <a:ext uri="{FF2B5EF4-FFF2-40B4-BE49-F238E27FC236}">
                <a16:creationId xmlns:a16="http://schemas.microsoft.com/office/drawing/2014/main" id="{A33C4150-55BD-3D4E-8232-9ADC82D2B89C}"/>
              </a:ext>
            </a:extLst>
          </p:cNvPr>
          <p:cNvSpPr>
            <a:spLocks noChangeAspect="1"/>
          </p:cNvSpPr>
          <p:nvPr/>
        </p:nvSpPr>
        <p:spPr bwMode="auto">
          <a:xfrm>
            <a:off x="5834064" y="3833814"/>
            <a:ext cx="147637" cy="1587"/>
          </a:xfrm>
          <a:custGeom>
            <a:avLst/>
            <a:gdLst>
              <a:gd name="T0" fmla="*/ 2147483646 w 192"/>
              <a:gd name="T1" fmla="*/ 0 h 1587"/>
              <a:gd name="T2" fmla="*/ 0 w 192"/>
              <a:gd name="T3" fmla="*/ 0 h 1587"/>
              <a:gd name="T4" fmla="*/ 2147483646 w 192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1587">
                <a:moveTo>
                  <a:pt x="192" y="0"/>
                </a:moveTo>
                <a:lnTo>
                  <a:pt x="0" y="0"/>
                </a:lnTo>
                <a:lnTo>
                  <a:pt x="192" y="0"/>
                </a:lnTo>
                <a:close/>
              </a:path>
            </a:pathLst>
          </a:custGeom>
          <a:solidFill>
            <a:srgbClr val="FFFFFF"/>
          </a:solidFill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7" name="Line 263">
            <a:extLst>
              <a:ext uri="{FF2B5EF4-FFF2-40B4-BE49-F238E27FC236}">
                <a16:creationId xmlns:a16="http://schemas.microsoft.com/office/drawing/2014/main" id="{7246A06C-9020-8344-B0E7-42596B292552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5834064" y="3833814"/>
            <a:ext cx="147637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8" name="Freeform 264">
            <a:extLst>
              <a:ext uri="{FF2B5EF4-FFF2-40B4-BE49-F238E27FC236}">
                <a16:creationId xmlns:a16="http://schemas.microsoft.com/office/drawing/2014/main" id="{0D18EE46-ED1E-0D46-A000-C79AB9DCFE24}"/>
              </a:ext>
            </a:extLst>
          </p:cNvPr>
          <p:cNvSpPr>
            <a:spLocks noChangeAspect="1"/>
          </p:cNvSpPr>
          <p:nvPr/>
        </p:nvSpPr>
        <p:spPr bwMode="auto">
          <a:xfrm>
            <a:off x="5981701" y="2779713"/>
            <a:ext cx="131763" cy="406400"/>
          </a:xfrm>
          <a:custGeom>
            <a:avLst/>
            <a:gdLst>
              <a:gd name="T0" fmla="*/ 2147483646 w 168"/>
              <a:gd name="T1" fmla="*/ 2147483646 h 528"/>
              <a:gd name="T2" fmla="*/ 2147483646 w 168"/>
              <a:gd name="T3" fmla="*/ 0 h 528"/>
              <a:gd name="T4" fmla="*/ 0 w 168"/>
              <a:gd name="T5" fmla="*/ 0 h 5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" h="528">
                <a:moveTo>
                  <a:pt x="168" y="528"/>
                </a:moveTo>
                <a:lnTo>
                  <a:pt x="168" y="0"/>
                </a:ln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9" name="Freeform 265">
            <a:extLst>
              <a:ext uri="{FF2B5EF4-FFF2-40B4-BE49-F238E27FC236}">
                <a16:creationId xmlns:a16="http://schemas.microsoft.com/office/drawing/2014/main" id="{7AA8F3AC-C19A-9643-8120-3B8D59038DB9}"/>
              </a:ext>
            </a:extLst>
          </p:cNvPr>
          <p:cNvSpPr>
            <a:spLocks noChangeAspect="1"/>
          </p:cNvSpPr>
          <p:nvPr/>
        </p:nvSpPr>
        <p:spPr bwMode="auto">
          <a:xfrm>
            <a:off x="5981701" y="3444875"/>
            <a:ext cx="131763" cy="388938"/>
          </a:xfrm>
          <a:custGeom>
            <a:avLst/>
            <a:gdLst>
              <a:gd name="T0" fmla="*/ 2147483646 w 168"/>
              <a:gd name="T1" fmla="*/ 0 h 504"/>
              <a:gd name="T2" fmla="*/ 2147483646 w 168"/>
              <a:gd name="T3" fmla="*/ 2147483646 h 504"/>
              <a:gd name="T4" fmla="*/ 0 w 168"/>
              <a:gd name="T5" fmla="*/ 2147483646 h 5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" h="504">
                <a:moveTo>
                  <a:pt x="168" y="0"/>
                </a:moveTo>
                <a:lnTo>
                  <a:pt x="168" y="504"/>
                </a:lnTo>
                <a:lnTo>
                  <a:pt x="0" y="504"/>
                </a:lnTo>
              </a:path>
            </a:pathLst>
          </a:custGeom>
          <a:noFill/>
          <a:ln w="28575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0" name="Line 266">
            <a:extLst>
              <a:ext uri="{FF2B5EF4-FFF2-40B4-BE49-F238E27FC236}">
                <a16:creationId xmlns:a16="http://schemas.microsoft.com/office/drawing/2014/main" id="{34E07E74-027B-8049-99D3-4776521C377D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6904038" y="3306763"/>
            <a:ext cx="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1" name="Line 267">
            <a:extLst>
              <a:ext uri="{FF2B5EF4-FFF2-40B4-BE49-F238E27FC236}">
                <a16:creationId xmlns:a16="http://schemas.microsoft.com/office/drawing/2014/main" id="{AA46D355-F35A-B04C-B5A8-1B33AA59DBD2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672013" y="2917826"/>
            <a:ext cx="3873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Line 270">
            <a:extLst>
              <a:ext uri="{FF2B5EF4-FFF2-40B4-BE49-F238E27FC236}">
                <a16:creationId xmlns:a16="http://schemas.microsoft.com/office/drawing/2014/main" id="{2DFC7086-20EE-704C-8694-17B07D7C4D8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3364" y="3703638"/>
            <a:ext cx="1285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Line 272">
            <a:extLst>
              <a:ext uri="{FF2B5EF4-FFF2-40B4-BE49-F238E27FC236}">
                <a16:creationId xmlns:a16="http://schemas.microsoft.com/office/drawing/2014/main" id="{09A7B27D-D3E2-6147-9E7C-1A77E212CE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59464" y="2779713"/>
            <a:ext cx="1222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594" name="Group 273">
            <a:extLst>
              <a:ext uri="{FF2B5EF4-FFF2-40B4-BE49-F238E27FC236}">
                <a16:creationId xmlns:a16="http://schemas.microsoft.com/office/drawing/2014/main" id="{97F606DA-B12E-6C4D-AEC2-61BE011D4D78}"/>
              </a:ext>
            </a:extLst>
          </p:cNvPr>
          <p:cNvGrpSpPr>
            <a:grpSpLocks/>
          </p:cNvGrpSpPr>
          <p:nvPr/>
        </p:nvGrpSpPr>
        <p:grpSpPr bwMode="auto">
          <a:xfrm>
            <a:off x="5341939" y="2555876"/>
            <a:ext cx="517525" cy="442913"/>
            <a:chOff x="3435" y="821"/>
            <a:chExt cx="421" cy="354"/>
          </a:xfrm>
        </p:grpSpPr>
        <p:sp>
          <p:nvSpPr>
            <p:cNvPr id="24619" name="Line 274">
              <a:extLst>
                <a:ext uri="{FF2B5EF4-FFF2-40B4-BE49-F238E27FC236}">
                  <a16:creationId xmlns:a16="http://schemas.microsoft.com/office/drawing/2014/main" id="{0D7D2F88-05FA-B54B-98A1-EDA8956FDA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35" y="821"/>
              <a:ext cx="244" cy="0"/>
            </a:xfrm>
            <a:prstGeom prst="line">
              <a:avLst/>
            </a:prstGeom>
            <a:noFill/>
            <a:ln w="23876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0" name="Line 275">
              <a:extLst>
                <a:ext uri="{FF2B5EF4-FFF2-40B4-BE49-F238E27FC236}">
                  <a16:creationId xmlns:a16="http://schemas.microsoft.com/office/drawing/2014/main" id="{52FA0E04-6BE9-B245-B276-974FD1FE68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6" y="824"/>
              <a:ext cx="0" cy="351"/>
            </a:xfrm>
            <a:prstGeom prst="line">
              <a:avLst/>
            </a:prstGeom>
            <a:noFill/>
            <a:ln w="23876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1" name="Arc 276">
              <a:extLst>
                <a:ext uri="{FF2B5EF4-FFF2-40B4-BE49-F238E27FC236}">
                  <a16:creationId xmlns:a16="http://schemas.microsoft.com/office/drawing/2014/main" id="{BC26597E-1E24-1A4E-8A02-D3E8DCDE9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9" y="821"/>
              <a:ext cx="177" cy="17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3876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2" name="Arc 277">
              <a:extLst>
                <a:ext uri="{FF2B5EF4-FFF2-40B4-BE49-F238E27FC236}">
                  <a16:creationId xmlns:a16="http://schemas.microsoft.com/office/drawing/2014/main" id="{7768CE25-9A2B-BE45-B216-45B90FF0A11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679" y="997"/>
              <a:ext cx="177" cy="17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3876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3" name="Line 278">
              <a:extLst>
                <a:ext uri="{FF2B5EF4-FFF2-40B4-BE49-F238E27FC236}">
                  <a16:creationId xmlns:a16="http://schemas.microsoft.com/office/drawing/2014/main" id="{56233885-8681-9C47-BE59-96AF1FE759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5" y="1172"/>
              <a:ext cx="244" cy="0"/>
            </a:xfrm>
            <a:prstGeom prst="line">
              <a:avLst/>
            </a:prstGeom>
            <a:noFill/>
            <a:ln w="23876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595" name="Group 279">
            <a:extLst>
              <a:ext uri="{FF2B5EF4-FFF2-40B4-BE49-F238E27FC236}">
                <a16:creationId xmlns:a16="http://schemas.microsoft.com/office/drawing/2014/main" id="{A7CB2511-DB28-154F-A26E-40585E5050B4}"/>
              </a:ext>
            </a:extLst>
          </p:cNvPr>
          <p:cNvGrpSpPr>
            <a:grpSpLocks/>
          </p:cNvGrpSpPr>
          <p:nvPr/>
        </p:nvGrpSpPr>
        <p:grpSpPr bwMode="auto">
          <a:xfrm>
            <a:off x="5313363" y="3611563"/>
            <a:ext cx="520700" cy="442912"/>
            <a:chOff x="3435" y="821"/>
            <a:chExt cx="421" cy="354"/>
          </a:xfrm>
        </p:grpSpPr>
        <p:sp>
          <p:nvSpPr>
            <p:cNvPr id="24614" name="Line 280">
              <a:extLst>
                <a:ext uri="{FF2B5EF4-FFF2-40B4-BE49-F238E27FC236}">
                  <a16:creationId xmlns:a16="http://schemas.microsoft.com/office/drawing/2014/main" id="{6924977C-41FD-6846-A5FF-3ED3C48AC3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35" y="821"/>
              <a:ext cx="244" cy="0"/>
            </a:xfrm>
            <a:prstGeom prst="line">
              <a:avLst/>
            </a:prstGeom>
            <a:noFill/>
            <a:ln w="23876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5" name="Line 281">
              <a:extLst>
                <a:ext uri="{FF2B5EF4-FFF2-40B4-BE49-F238E27FC236}">
                  <a16:creationId xmlns:a16="http://schemas.microsoft.com/office/drawing/2014/main" id="{AD307514-BCBE-5541-8323-CB1F0C2C96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6" y="824"/>
              <a:ext cx="0" cy="351"/>
            </a:xfrm>
            <a:prstGeom prst="line">
              <a:avLst/>
            </a:prstGeom>
            <a:noFill/>
            <a:ln w="23876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6" name="Arc 282">
              <a:extLst>
                <a:ext uri="{FF2B5EF4-FFF2-40B4-BE49-F238E27FC236}">
                  <a16:creationId xmlns:a16="http://schemas.microsoft.com/office/drawing/2014/main" id="{504AEFAB-BE31-0542-BE7D-1EA7EF01A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9" y="821"/>
              <a:ext cx="177" cy="17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3876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7" name="Arc 283">
              <a:extLst>
                <a:ext uri="{FF2B5EF4-FFF2-40B4-BE49-F238E27FC236}">
                  <a16:creationId xmlns:a16="http://schemas.microsoft.com/office/drawing/2014/main" id="{E4939052-7F21-0C4F-B668-54401B843E0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679" y="997"/>
              <a:ext cx="177" cy="17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3876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8" name="Line 284">
              <a:extLst>
                <a:ext uri="{FF2B5EF4-FFF2-40B4-BE49-F238E27FC236}">
                  <a16:creationId xmlns:a16="http://schemas.microsoft.com/office/drawing/2014/main" id="{93767064-AC29-F84C-89D2-BAC7708E10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5" y="1172"/>
              <a:ext cx="244" cy="0"/>
            </a:xfrm>
            <a:prstGeom prst="line">
              <a:avLst/>
            </a:prstGeom>
            <a:noFill/>
            <a:ln w="23876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596" name="Group 285">
            <a:extLst>
              <a:ext uri="{FF2B5EF4-FFF2-40B4-BE49-F238E27FC236}">
                <a16:creationId xmlns:a16="http://schemas.microsoft.com/office/drawing/2014/main" id="{E707AFBF-06A3-C046-ACAA-439B4CBC126E}"/>
              </a:ext>
            </a:extLst>
          </p:cNvPr>
          <p:cNvGrpSpPr>
            <a:grpSpLocks/>
          </p:cNvGrpSpPr>
          <p:nvPr/>
        </p:nvGrpSpPr>
        <p:grpSpPr bwMode="auto">
          <a:xfrm>
            <a:off x="6342063" y="3084513"/>
            <a:ext cx="565150" cy="463550"/>
            <a:chOff x="3108" y="782"/>
            <a:chExt cx="436" cy="345"/>
          </a:xfrm>
        </p:grpSpPr>
        <p:sp>
          <p:nvSpPr>
            <p:cNvPr id="24610" name="Freeform 286">
              <a:extLst>
                <a:ext uri="{FF2B5EF4-FFF2-40B4-BE49-F238E27FC236}">
                  <a16:creationId xmlns:a16="http://schemas.microsoft.com/office/drawing/2014/main" id="{794F98AA-CF89-8949-A373-E45E6338D53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14" y="782"/>
              <a:ext cx="430" cy="172"/>
            </a:xfrm>
            <a:custGeom>
              <a:avLst/>
              <a:gdLst>
                <a:gd name="T0" fmla="*/ 1 w 717"/>
                <a:gd name="T1" fmla="*/ 1 h 286"/>
                <a:gd name="T2" fmla="*/ 1 w 717"/>
                <a:gd name="T3" fmla="*/ 1 h 286"/>
                <a:gd name="T4" fmla="*/ 1 w 717"/>
                <a:gd name="T5" fmla="*/ 1 h 286"/>
                <a:gd name="T6" fmla="*/ 1 w 717"/>
                <a:gd name="T7" fmla="*/ 1 h 286"/>
                <a:gd name="T8" fmla="*/ 1 w 717"/>
                <a:gd name="T9" fmla="*/ 1 h 286"/>
                <a:gd name="T10" fmla="*/ 1 w 717"/>
                <a:gd name="T11" fmla="*/ 1 h 286"/>
                <a:gd name="T12" fmla="*/ 1 w 717"/>
                <a:gd name="T13" fmla="*/ 1 h 286"/>
                <a:gd name="T14" fmla="*/ 1 w 717"/>
                <a:gd name="T15" fmla="*/ 1 h 286"/>
                <a:gd name="T16" fmla="*/ 1 w 717"/>
                <a:gd name="T17" fmla="*/ 1 h 286"/>
                <a:gd name="T18" fmla="*/ 1 w 717"/>
                <a:gd name="T19" fmla="*/ 1 h 286"/>
                <a:gd name="T20" fmla="*/ 1 w 717"/>
                <a:gd name="T21" fmla="*/ 1 h 286"/>
                <a:gd name="T22" fmla="*/ 1 w 717"/>
                <a:gd name="T23" fmla="*/ 1 h 286"/>
                <a:gd name="T24" fmla="*/ 1 w 717"/>
                <a:gd name="T25" fmla="*/ 1 h 286"/>
                <a:gd name="T26" fmla="*/ 1 w 717"/>
                <a:gd name="T27" fmla="*/ 1 h 286"/>
                <a:gd name="T28" fmla="*/ 1 w 717"/>
                <a:gd name="T29" fmla="*/ 1 h 286"/>
                <a:gd name="T30" fmla="*/ 1 w 717"/>
                <a:gd name="T31" fmla="*/ 1 h 286"/>
                <a:gd name="T32" fmla="*/ 1 w 717"/>
                <a:gd name="T33" fmla="*/ 1 h 286"/>
                <a:gd name="T34" fmla="*/ 1 w 717"/>
                <a:gd name="T35" fmla="*/ 1 h 286"/>
                <a:gd name="T36" fmla="*/ 1 w 717"/>
                <a:gd name="T37" fmla="*/ 1 h 286"/>
                <a:gd name="T38" fmla="*/ 1 w 717"/>
                <a:gd name="T39" fmla="*/ 1 h 286"/>
                <a:gd name="T40" fmla="*/ 1 w 717"/>
                <a:gd name="T41" fmla="*/ 1 h 286"/>
                <a:gd name="T42" fmla="*/ 1 w 717"/>
                <a:gd name="T43" fmla="*/ 1 h 286"/>
                <a:gd name="T44" fmla="*/ 1 w 717"/>
                <a:gd name="T45" fmla="*/ 1 h 286"/>
                <a:gd name="T46" fmla="*/ 1 w 717"/>
                <a:gd name="T47" fmla="*/ 1 h 286"/>
                <a:gd name="T48" fmla="*/ 1 w 717"/>
                <a:gd name="T49" fmla="*/ 1 h 286"/>
                <a:gd name="T50" fmla="*/ 1 w 717"/>
                <a:gd name="T51" fmla="*/ 1 h 286"/>
                <a:gd name="T52" fmla="*/ 1 w 717"/>
                <a:gd name="T53" fmla="*/ 1 h 286"/>
                <a:gd name="T54" fmla="*/ 1 w 717"/>
                <a:gd name="T55" fmla="*/ 1 h 286"/>
                <a:gd name="T56" fmla="*/ 1 w 717"/>
                <a:gd name="T57" fmla="*/ 1 h 286"/>
                <a:gd name="T58" fmla="*/ 1 w 717"/>
                <a:gd name="T59" fmla="*/ 1 h 286"/>
                <a:gd name="T60" fmla="*/ 1 w 717"/>
                <a:gd name="T61" fmla="*/ 1 h 286"/>
                <a:gd name="T62" fmla="*/ 1 w 717"/>
                <a:gd name="T63" fmla="*/ 1 h 286"/>
                <a:gd name="T64" fmla="*/ 1 w 717"/>
                <a:gd name="T65" fmla="*/ 1 h 286"/>
                <a:gd name="T66" fmla="*/ 1 w 717"/>
                <a:gd name="T67" fmla="*/ 1 h 286"/>
                <a:gd name="T68" fmla="*/ 1 w 717"/>
                <a:gd name="T69" fmla="*/ 1 h 286"/>
                <a:gd name="T70" fmla="*/ 1 w 717"/>
                <a:gd name="T71" fmla="*/ 1 h 286"/>
                <a:gd name="T72" fmla="*/ 1 w 717"/>
                <a:gd name="T73" fmla="*/ 1 h 286"/>
                <a:gd name="T74" fmla="*/ 1 w 717"/>
                <a:gd name="T75" fmla="*/ 1 h 286"/>
                <a:gd name="T76" fmla="*/ 1 w 717"/>
                <a:gd name="T77" fmla="*/ 1 h 286"/>
                <a:gd name="T78" fmla="*/ 1 w 717"/>
                <a:gd name="T79" fmla="*/ 1 h 286"/>
                <a:gd name="T80" fmla="*/ 1 w 717"/>
                <a:gd name="T81" fmla="*/ 1 h 286"/>
                <a:gd name="T82" fmla="*/ 1 w 717"/>
                <a:gd name="T83" fmla="*/ 1 h 286"/>
                <a:gd name="T84" fmla="*/ 1 w 717"/>
                <a:gd name="T85" fmla="*/ 1 h 286"/>
                <a:gd name="T86" fmla="*/ 1 w 717"/>
                <a:gd name="T87" fmla="*/ 1 h 286"/>
                <a:gd name="T88" fmla="*/ 1 w 717"/>
                <a:gd name="T89" fmla="*/ 1 h 286"/>
                <a:gd name="T90" fmla="*/ 1 w 717"/>
                <a:gd name="T91" fmla="*/ 1 h 286"/>
                <a:gd name="T92" fmla="*/ 1 w 717"/>
                <a:gd name="T93" fmla="*/ 1 h 286"/>
                <a:gd name="T94" fmla="*/ 1 w 717"/>
                <a:gd name="T95" fmla="*/ 1 h 286"/>
                <a:gd name="T96" fmla="*/ 1 w 717"/>
                <a:gd name="T97" fmla="*/ 1 h 286"/>
                <a:gd name="T98" fmla="*/ 1 w 717"/>
                <a:gd name="T99" fmla="*/ 1 h 286"/>
                <a:gd name="T100" fmla="*/ 1 w 717"/>
                <a:gd name="T101" fmla="*/ 1 h 286"/>
                <a:gd name="T102" fmla="*/ 1 w 717"/>
                <a:gd name="T103" fmla="*/ 1 h 286"/>
                <a:gd name="T104" fmla="*/ 1 w 717"/>
                <a:gd name="T105" fmla="*/ 1 h 286"/>
                <a:gd name="T106" fmla="*/ 1 w 717"/>
                <a:gd name="T107" fmla="*/ 1 h 286"/>
                <a:gd name="T108" fmla="*/ 1 w 717"/>
                <a:gd name="T109" fmla="*/ 1 h 286"/>
                <a:gd name="T110" fmla="*/ 1 w 717"/>
                <a:gd name="T111" fmla="*/ 1 h 286"/>
                <a:gd name="T112" fmla="*/ 1 w 717"/>
                <a:gd name="T113" fmla="*/ 1 h 286"/>
                <a:gd name="T114" fmla="*/ 1 w 717"/>
                <a:gd name="T115" fmla="*/ 1 h 286"/>
                <a:gd name="T116" fmla="*/ 1 w 717"/>
                <a:gd name="T117" fmla="*/ 1 h 286"/>
                <a:gd name="T118" fmla="*/ 1 w 717"/>
                <a:gd name="T119" fmla="*/ 1 h 286"/>
                <a:gd name="T120" fmla="*/ 1 w 717"/>
                <a:gd name="T121" fmla="*/ 1 h 28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17" h="286">
                  <a:moveTo>
                    <a:pt x="0" y="0"/>
                  </a:moveTo>
                  <a:lnTo>
                    <a:pt x="27" y="0"/>
                  </a:lnTo>
                  <a:lnTo>
                    <a:pt x="54" y="0"/>
                  </a:lnTo>
                  <a:lnTo>
                    <a:pt x="78" y="0"/>
                  </a:lnTo>
                  <a:lnTo>
                    <a:pt x="99" y="0"/>
                  </a:lnTo>
                  <a:lnTo>
                    <a:pt x="121" y="0"/>
                  </a:lnTo>
                  <a:lnTo>
                    <a:pt x="140" y="2"/>
                  </a:lnTo>
                  <a:lnTo>
                    <a:pt x="158" y="2"/>
                  </a:lnTo>
                  <a:lnTo>
                    <a:pt x="175" y="2"/>
                  </a:lnTo>
                  <a:lnTo>
                    <a:pt x="191" y="2"/>
                  </a:lnTo>
                  <a:lnTo>
                    <a:pt x="205" y="2"/>
                  </a:lnTo>
                  <a:lnTo>
                    <a:pt x="217" y="2"/>
                  </a:lnTo>
                  <a:lnTo>
                    <a:pt x="229" y="2"/>
                  </a:lnTo>
                  <a:lnTo>
                    <a:pt x="240" y="2"/>
                  </a:lnTo>
                  <a:lnTo>
                    <a:pt x="249" y="2"/>
                  </a:lnTo>
                  <a:lnTo>
                    <a:pt x="259" y="2"/>
                  </a:lnTo>
                  <a:lnTo>
                    <a:pt x="267" y="2"/>
                  </a:lnTo>
                  <a:lnTo>
                    <a:pt x="273" y="2"/>
                  </a:lnTo>
                  <a:lnTo>
                    <a:pt x="281" y="2"/>
                  </a:lnTo>
                  <a:lnTo>
                    <a:pt x="287" y="2"/>
                  </a:lnTo>
                  <a:lnTo>
                    <a:pt x="291" y="2"/>
                  </a:lnTo>
                  <a:lnTo>
                    <a:pt x="296" y="2"/>
                  </a:lnTo>
                  <a:lnTo>
                    <a:pt x="300" y="2"/>
                  </a:lnTo>
                  <a:lnTo>
                    <a:pt x="303" y="2"/>
                  </a:lnTo>
                  <a:lnTo>
                    <a:pt x="306" y="2"/>
                  </a:lnTo>
                  <a:lnTo>
                    <a:pt x="309" y="2"/>
                  </a:lnTo>
                  <a:lnTo>
                    <a:pt x="312" y="2"/>
                  </a:lnTo>
                  <a:lnTo>
                    <a:pt x="314" y="2"/>
                  </a:lnTo>
                  <a:lnTo>
                    <a:pt x="315" y="2"/>
                  </a:lnTo>
                  <a:lnTo>
                    <a:pt x="318" y="2"/>
                  </a:lnTo>
                  <a:lnTo>
                    <a:pt x="319" y="2"/>
                  </a:lnTo>
                  <a:lnTo>
                    <a:pt x="321" y="3"/>
                  </a:lnTo>
                  <a:lnTo>
                    <a:pt x="324" y="3"/>
                  </a:lnTo>
                  <a:lnTo>
                    <a:pt x="325" y="3"/>
                  </a:lnTo>
                  <a:lnTo>
                    <a:pt x="327" y="3"/>
                  </a:lnTo>
                  <a:lnTo>
                    <a:pt x="329" y="3"/>
                  </a:lnTo>
                  <a:lnTo>
                    <a:pt x="331" y="3"/>
                  </a:lnTo>
                  <a:lnTo>
                    <a:pt x="332" y="3"/>
                  </a:lnTo>
                  <a:lnTo>
                    <a:pt x="333" y="3"/>
                  </a:lnTo>
                  <a:lnTo>
                    <a:pt x="335" y="3"/>
                  </a:lnTo>
                  <a:lnTo>
                    <a:pt x="336" y="3"/>
                  </a:lnTo>
                  <a:lnTo>
                    <a:pt x="338" y="4"/>
                  </a:lnTo>
                  <a:lnTo>
                    <a:pt x="339" y="4"/>
                  </a:lnTo>
                  <a:lnTo>
                    <a:pt x="341" y="4"/>
                  </a:lnTo>
                  <a:lnTo>
                    <a:pt x="342" y="4"/>
                  </a:lnTo>
                  <a:lnTo>
                    <a:pt x="343" y="4"/>
                  </a:lnTo>
                  <a:lnTo>
                    <a:pt x="344" y="4"/>
                  </a:lnTo>
                  <a:lnTo>
                    <a:pt x="345" y="4"/>
                  </a:lnTo>
                  <a:lnTo>
                    <a:pt x="347" y="4"/>
                  </a:lnTo>
                  <a:lnTo>
                    <a:pt x="348" y="4"/>
                  </a:lnTo>
                  <a:lnTo>
                    <a:pt x="349" y="4"/>
                  </a:lnTo>
                  <a:lnTo>
                    <a:pt x="350" y="5"/>
                  </a:lnTo>
                  <a:lnTo>
                    <a:pt x="351" y="5"/>
                  </a:lnTo>
                  <a:lnTo>
                    <a:pt x="353" y="5"/>
                  </a:lnTo>
                  <a:lnTo>
                    <a:pt x="354" y="5"/>
                  </a:lnTo>
                  <a:lnTo>
                    <a:pt x="355" y="5"/>
                  </a:lnTo>
                  <a:lnTo>
                    <a:pt x="356" y="5"/>
                  </a:lnTo>
                  <a:lnTo>
                    <a:pt x="357" y="5"/>
                  </a:lnTo>
                  <a:lnTo>
                    <a:pt x="360" y="6"/>
                  </a:lnTo>
                  <a:lnTo>
                    <a:pt x="361" y="6"/>
                  </a:lnTo>
                  <a:lnTo>
                    <a:pt x="362" y="6"/>
                  </a:lnTo>
                  <a:lnTo>
                    <a:pt x="365" y="6"/>
                  </a:lnTo>
                  <a:lnTo>
                    <a:pt x="366" y="6"/>
                  </a:lnTo>
                  <a:lnTo>
                    <a:pt x="368" y="8"/>
                  </a:lnTo>
                  <a:lnTo>
                    <a:pt x="369" y="8"/>
                  </a:lnTo>
                  <a:lnTo>
                    <a:pt x="372" y="8"/>
                  </a:lnTo>
                  <a:lnTo>
                    <a:pt x="373" y="8"/>
                  </a:lnTo>
                  <a:lnTo>
                    <a:pt x="374" y="8"/>
                  </a:lnTo>
                  <a:lnTo>
                    <a:pt x="377" y="9"/>
                  </a:lnTo>
                  <a:lnTo>
                    <a:pt x="378" y="9"/>
                  </a:lnTo>
                  <a:lnTo>
                    <a:pt x="379" y="9"/>
                  </a:lnTo>
                  <a:lnTo>
                    <a:pt x="380" y="9"/>
                  </a:lnTo>
                  <a:lnTo>
                    <a:pt x="381" y="9"/>
                  </a:lnTo>
                  <a:lnTo>
                    <a:pt x="383" y="9"/>
                  </a:lnTo>
                  <a:lnTo>
                    <a:pt x="384" y="10"/>
                  </a:lnTo>
                  <a:lnTo>
                    <a:pt x="385" y="10"/>
                  </a:lnTo>
                  <a:lnTo>
                    <a:pt x="386" y="10"/>
                  </a:lnTo>
                  <a:lnTo>
                    <a:pt x="387" y="10"/>
                  </a:lnTo>
                  <a:lnTo>
                    <a:pt x="389" y="11"/>
                  </a:lnTo>
                  <a:lnTo>
                    <a:pt x="390" y="11"/>
                  </a:lnTo>
                  <a:lnTo>
                    <a:pt x="391" y="11"/>
                  </a:lnTo>
                  <a:lnTo>
                    <a:pt x="392" y="11"/>
                  </a:lnTo>
                  <a:lnTo>
                    <a:pt x="393" y="12"/>
                  </a:lnTo>
                  <a:lnTo>
                    <a:pt x="395" y="12"/>
                  </a:lnTo>
                  <a:lnTo>
                    <a:pt x="396" y="12"/>
                  </a:lnTo>
                  <a:lnTo>
                    <a:pt x="397" y="14"/>
                  </a:lnTo>
                  <a:lnTo>
                    <a:pt x="398" y="14"/>
                  </a:lnTo>
                  <a:lnTo>
                    <a:pt x="399" y="14"/>
                  </a:lnTo>
                  <a:lnTo>
                    <a:pt x="402" y="15"/>
                  </a:lnTo>
                  <a:lnTo>
                    <a:pt x="403" y="15"/>
                  </a:lnTo>
                  <a:lnTo>
                    <a:pt x="405" y="16"/>
                  </a:lnTo>
                  <a:lnTo>
                    <a:pt x="407" y="16"/>
                  </a:lnTo>
                  <a:lnTo>
                    <a:pt x="409" y="17"/>
                  </a:lnTo>
                  <a:lnTo>
                    <a:pt x="411" y="17"/>
                  </a:lnTo>
                  <a:lnTo>
                    <a:pt x="414" y="18"/>
                  </a:lnTo>
                  <a:lnTo>
                    <a:pt x="415" y="18"/>
                  </a:lnTo>
                  <a:lnTo>
                    <a:pt x="417" y="20"/>
                  </a:lnTo>
                  <a:lnTo>
                    <a:pt x="420" y="20"/>
                  </a:lnTo>
                  <a:lnTo>
                    <a:pt x="421" y="21"/>
                  </a:lnTo>
                  <a:lnTo>
                    <a:pt x="422" y="21"/>
                  </a:lnTo>
                  <a:lnTo>
                    <a:pt x="425" y="22"/>
                  </a:lnTo>
                  <a:lnTo>
                    <a:pt x="426" y="22"/>
                  </a:lnTo>
                  <a:lnTo>
                    <a:pt x="427" y="22"/>
                  </a:lnTo>
                  <a:lnTo>
                    <a:pt x="428" y="23"/>
                  </a:lnTo>
                  <a:lnTo>
                    <a:pt x="429" y="23"/>
                  </a:lnTo>
                  <a:lnTo>
                    <a:pt x="431" y="23"/>
                  </a:lnTo>
                  <a:lnTo>
                    <a:pt x="432" y="24"/>
                  </a:lnTo>
                  <a:lnTo>
                    <a:pt x="433" y="24"/>
                  </a:lnTo>
                  <a:lnTo>
                    <a:pt x="434" y="24"/>
                  </a:lnTo>
                  <a:lnTo>
                    <a:pt x="435" y="26"/>
                  </a:lnTo>
                  <a:lnTo>
                    <a:pt x="437" y="27"/>
                  </a:lnTo>
                  <a:lnTo>
                    <a:pt x="438" y="27"/>
                  </a:lnTo>
                  <a:lnTo>
                    <a:pt x="439" y="27"/>
                  </a:lnTo>
                  <a:lnTo>
                    <a:pt x="440" y="28"/>
                  </a:lnTo>
                  <a:lnTo>
                    <a:pt x="441" y="28"/>
                  </a:lnTo>
                  <a:lnTo>
                    <a:pt x="443" y="29"/>
                  </a:lnTo>
                  <a:lnTo>
                    <a:pt x="444" y="29"/>
                  </a:lnTo>
                  <a:lnTo>
                    <a:pt x="445" y="30"/>
                  </a:lnTo>
                  <a:lnTo>
                    <a:pt x="446" y="30"/>
                  </a:lnTo>
                  <a:lnTo>
                    <a:pt x="447" y="32"/>
                  </a:lnTo>
                  <a:lnTo>
                    <a:pt x="450" y="32"/>
                  </a:lnTo>
                  <a:lnTo>
                    <a:pt x="451" y="33"/>
                  </a:lnTo>
                  <a:lnTo>
                    <a:pt x="452" y="34"/>
                  </a:lnTo>
                  <a:lnTo>
                    <a:pt x="455" y="34"/>
                  </a:lnTo>
                  <a:lnTo>
                    <a:pt x="456" y="35"/>
                  </a:lnTo>
                  <a:lnTo>
                    <a:pt x="458" y="36"/>
                  </a:lnTo>
                  <a:lnTo>
                    <a:pt x="459" y="38"/>
                  </a:lnTo>
                  <a:lnTo>
                    <a:pt x="462" y="39"/>
                  </a:lnTo>
                  <a:lnTo>
                    <a:pt x="463" y="39"/>
                  </a:lnTo>
                  <a:lnTo>
                    <a:pt x="464" y="40"/>
                  </a:lnTo>
                  <a:lnTo>
                    <a:pt x="467" y="40"/>
                  </a:lnTo>
                  <a:lnTo>
                    <a:pt x="468" y="41"/>
                  </a:lnTo>
                  <a:lnTo>
                    <a:pt x="469" y="41"/>
                  </a:lnTo>
                  <a:lnTo>
                    <a:pt x="470" y="42"/>
                  </a:lnTo>
                  <a:lnTo>
                    <a:pt x="471" y="42"/>
                  </a:lnTo>
                  <a:lnTo>
                    <a:pt x="473" y="44"/>
                  </a:lnTo>
                  <a:lnTo>
                    <a:pt x="474" y="45"/>
                  </a:lnTo>
                  <a:lnTo>
                    <a:pt x="475" y="45"/>
                  </a:lnTo>
                  <a:lnTo>
                    <a:pt x="476" y="46"/>
                  </a:lnTo>
                  <a:lnTo>
                    <a:pt x="477" y="46"/>
                  </a:lnTo>
                  <a:lnTo>
                    <a:pt x="479" y="47"/>
                  </a:lnTo>
                  <a:lnTo>
                    <a:pt x="480" y="47"/>
                  </a:lnTo>
                  <a:lnTo>
                    <a:pt x="481" y="48"/>
                  </a:lnTo>
                  <a:lnTo>
                    <a:pt x="482" y="48"/>
                  </a:lnTo>
                  <a:lnTo>
                    <a:pt x="483" y="50"/>
                  </a:lnTo>
                  <a:lnTo>
                    <a:pt x="485" y="50"/>
                  </a:lnTo>
                  <a:lnTo>
                    <a:pt x="486" y="51"/>
                  </a:lnTo>
                  <a:lnTo>
                    <a:pt x="487" y="52"/>
                  </a:lnTo>
                  <a:lnTo>
                    <a:pt x="488" y="52"/>
                  </a:lnTo>
                  <a:lnTo>
                    <a:pt x="489" y="53"/>
                  </a:lnTo>
                  <a:lnTo>
                    <a:pt x="491" y="53"/>
                  </a:lnTo>
                  <a:lnTo>
                    <a:pt x="493" y="54"/>
                  </a:lnTo>
                  <a:lnTo>
                    <a:pt x="494" y="56"/>
                  </a:lnTo>
                  <a:lnTo>
                    <a:pt x="495" y="57"/>
                  </a:lnTo>
                  <a:lnTo>
                    <a:pt x="498" y="57"/>
                  </a:lnTo>
                  <a:lnTo>
                    <a:pt x="499" y="58"/>
                  </a:lnTo>
                  <a:lnTo>
                    <a:pt x="500" y="59"/>
                  </a:lnTo>
                  <a:lnTo>
                    <a:pt x="503" y="60"/>
                  </a:lnTo>
                  <a:lnTo>
                    <a:pt x="504" y="60"/>
                  </a:lnTo>
                  <a:lnTo>
                    <a:pt x="505" y="62"/>
                  </a:lnTo>
                  <a:lnTo>
                    <a:pt x="506" y="62"/>
                  </a:lnTo>
                  <a:lnTo>
                    <a:pt x="507" y="63"/>
                  </a:lnTo>
                  <a:lnTo>
                    <a:pt x="509" y="63"/>
                  </a:lnTo>
                  <a:lnTo>
                    <a:pt x="509" y="64"/>
                  </a:lnTo>
                  <a:lnTo>
                    <a:pt x="510" y="64"/>
                  </a:lnTo>
                  <a:lnTo>
                    <a:pt x="511" y="65"/>
                  </a:lnTo>
                  <a:lnTo>
                    <a:pt x="512" y="65"/>
                  </a:lnTo>
                  <a:lnTo>
                    <a:pt x="512" y="66"/>
                  </a:lnTo>
                  <a:lnTo>
                    <a:pt x="513" y="66"/>
                  </a:lnTo>
                  <a:lnTo>
                    <a:pt x="515" y="66"/>
                  </a:lnTo>
                  <a:lnTo>
                    <a:pt x="515" y="68"/>
                  </a:lnTo>
                  <a:lnTo>
                    <a:pt x="516" y="68"/>
                  </a:lnTo>
                  <a:lnTo>
                    <a:pt x="517" y="69"/>
                  </a:lnTo>
                  <a:lnTo>
                    <a:pt x="518" y="69"/>
                  </a:lnTo>
                  <a:lnTo>
                    <a:pt x="519" y="70"/>
                  </a:lnTo>
                  <a:lnTo>
                    <a:pt x="521" y="71"/>
                  </a:lnTo>
                  <a:lnTo>
                    <a:pt x="522" y="71"/>
                  </a:lnTo>
                  <a:lnTo>
                    <a:pt x="523" y="72"/>
                  </a:lnTo>
                  <a:lnTo>
                    <a:pt x="524" y="72"/>
                  </a:lnTo>
                  <a:lnTo>
                    <a:pt x="524" y="74"/>
                  </a:lnTo>
                  <a:lnTo>
                    <a:pt x="525" y="74"/>
                  </a:lnTo>
                  <a:lnTo>
                    <a:pt x="527" y="75"/>
                  </a:lnTo>
                  <a:lnTo>
                    <a:pt x="529" y="76"/>
                  </a:lnTo>
                  <a:lnTo>
                    <a:pt x="530" y="76"/>
                  </a:lnTo>
                  <a:lnTo>
                    <a:pt x="531" y="77"/>
                  </a:lnTo>
                  <a:lnTo>
                    <a:pt x="533" y="78"/>
                  </a:lnTo>
                  <a:lnTo>
                    <a:pt x="534" y="80"/>
                  </a:lnTo>
                  <a:lnTo>
                    <a:pt x="535" y="80"/>
                  </a:lnTo>
                  <a:lnTo>
                    <a:pt x="536" y="81"/>
                  </a:lnTo>
                  <a:lnTo>
                    <a:pt x="537" y="82"/>
                  </a:lnTo>
                  <a:lnTo>
                    <a:pt x="539" y="82"/>
                  </a:lnTo>
                  <a:lnTo>
                    <a:pt x="540" y="83"/>
                  </a:lnTo>
                  <a:lnTo>
                    <a:pt x="541" y="84"/>
                  </a:lnTo>
                  <a:lnTo>
                    <a:pt x="542" y="84"/>
                  </a:lnTo>
                  <a:lnTo>
                    <a:pt x="543" y="86"/>
                  </a:lnTo>
                  <a:lnTo>
                    <a:pt x="545" y="87"/>
                  </a:lnTo>
                  <a:lnTo>
                    <a:pt x="546" y="87"/>
                  </a:lnTo>
                  <a:lnTo>
                    <a:pt x="546" y="88"/>
                  </a:lnTo>
                  <a:lnTo>
                    <a:pt x="547" y="88"/>
                  </a:lnTo>
                  <a:lnTo>
                    <a:pt x="548" y="89"/>
                  </a:lnTo>
                  <a:lnTo>
                    <a:pt x="549" y="89"/>
                  </a:lnTo>
                  <a:lnTo>
                    <a:pt x="549" y="90"/>
                  </a:lnTo>
                  <a:lnTo>
                    <a:pt x="551" y="90"/>
                  </a:lnTo>
                  <a:lnTo>
                    <a:pt x="551" y="92"/>
                  </a:lnTo>
                  <a:lnTo>
                    <a:pt x="552" y="92"/>
                  </a:lnTo>
                  <a:lnTo>
                    <a:pt x="553" y="93"/>
                  </a:lnTo>
                  <a:lnTo>
                    <a:pt x="554" y="94"/>
                  </a:lnTo>
                  <a:lnTo>
                    <a:pt x="555" y="94"/>
                  </a:lnTo>
                  <a:lnTo>
                    <a:pt x="557" y="95"/>
                  </a:lnTo>
                  <a:lnTo>
                    <a:pt x="557" y="96"/>
                  </a:lnTo>
                  <a:lnTo>
                    <a:pt x="558" y="96"/>
                  </a:lnTo>
                  <a:lnTo>
                    <a:pt x="559" y="98"/>
                  </a:lnTo>
                  <a:lnTo>
                    <a:pt x="560" y="99"/>
                  </a:lnTo>
                  <a:lnTo>
                    <a:pt x="561" y="99"/>
                  </a:lnTo>
                  <a:lnTo>
                    <a:pt x="561" y="100"/>
                  </a:lnTo>
                  <a:lnTo>
                    <a:pt x="563" y="100"/>
                  </a:lnTo>
                  <a:lnTo>
                    <a:pt x="564" y="101"/>
                  </a:lnTo>
                  <a:lnTo>
                    <a:pt x="565" y="101"/>
                  </a:lnTo>
                  <a:lnTo>
                    <a:pt x="565" y="102"/>
                  </a:lnTo>
                  <a:lnTo>
                    <a:pt x="566" y="102"/>
                  </a:lnTo>
                  <a:lnTo>
                    <a:pt x="566" y="104"/>
                  </a:lnTo>
                  <a:lnTo>
                    <a:pt x="567" y="104"/>
                  </a:lnTo>
                  <a:lnTo>
                    <a:pt x="569" y="105"/>
                  </a:lnTo>
                  <a:lnTo>
                    <a:pt x="570" y="105"/>
                  </a:lnTo>
                  <a:lnTo>
                    <a:pt x="570" y="106"/>
                  </a:lnTo>
                  <a:lnTo>
                    <a:pt x="571" y="106"/>
                  </a:lnTo>
                  <a:lnTo>
                    <a:pt x="571" y="107"/>
                  </a:lnTo>
                  <a:lnTo>
                    <a:pt x="572" y="107"/>
                  </a:lnTo>
                  <a:lnTo>
                    <a:pt x="573" y="108"/>
                  </a:lnTo>
                  <a:lnTo>
                    <a:pt x="575" y="110"/>
                  </a:lnTo>
                  <a:lnTo>
                    <a:pt x="576" y="110"/>
                  </a:lnTo>
                  <a:lnTo>
                    <a:pt x="577" y="111"/>
                  </a:lnTo>
                  <a:lnTo>
                    <a:pt x="578" y="111"/>
                  </a:lnTo>
                  <a:lnTo>
                    <a:pt x="579" y="112"/>
                  </a:lnTo>
                  <a:lnTo>
                    <a:pt x="579" y="113"/>
                  </a:lnTo>
                  <a:lnTo>
                    <a:pt x="581" y="113"/>
                  </a:lnTo>
                  <a:lnTo>
                    <a:pt x="582" y="115"/>
                  </a:lnTo>
                  <a:lnTo>
                    <a:pt x="583" y="115"/>
                  </a:lnTo>
                  <a:lnTo>
                    <a:pt x="583" y="116"/>
                  </a:lnTo>
                  <a:lnTo>
                    <a:pt x="584" y="116"/>
                  </a:lnTo>
                  <a:lnTo>
                    <a:pt x="585" y="117"/>
                  </a:lnTo>
                  <a:lnTo>
                    <a:pt x="587" y="117"/>
                  </a:lnTo>
                  <a:lnTo>
                    <a:pt x="587" y="118"/>
                  </a:lnTo>
                  <a:lnTo>
                    <a:pt x="588" y="118"/>
                  </a:lnTo>
                  <a:lnTo>
                    <a:pt x="588" y="119"/>
                  </a:lnTo>
                  <a:lnTo>
                    <a:pt x="589" y="119"/>
                  </a:lnTo>
                  <a:lnTo>
                    <a:pt x="590" y="121"/>
                  </a:lnTo>
                  <a:lnTo>
                    <a:pt x="591" y="122"/>
                  </a:lnTo>
                  <a:lnTo>
                    <a:pt x="593" y="123"/>
                  </a:lnTo>
                  <a:lnTo>
                    <a:pt x="594" y="124"/>
                  </a:lnTo>
                  <a:lnTo>
                    <a:pt x="595" y="125"/>
                  </a:lnTo>
                  <a:lnTo>
                    <a:pt x="596" y="127"/>
                  </a:lnTo>
                  <a:lnTo>
                    <a:pt x="597" y="128"/>
                  </a:lnTo>
                  <a:lnTo>
                    <a:pt x="599" y="129"/>
                  </a:lnTo>
                  <a:lnTo>
                    <a:pt x="600" y="130"/>
                  </a:lnTo>
                  <a:lnTo>
                    <a:pt x="600" y="131"/>
                  </a:lnTo>
                  <a:lnTo>
                    <a:pt x="601" y="131"/>
                  </a:lnTo>
                  <a:lnTo>
                    <a:pt x="602" y="133"/>
                  </a:lnTo>
                  <a:lnTo>
                    <a:pt x="603" y="135"/>
                  </a:lnTo>
                  <a:lnTo>
                    <a:pt x="605" y="135"/>
                  </a:lnTo>
                  <a:lnTo>
                    <a:pt x="606" y="136"/>
                  </a:lnTo>
                  <a:lnTo>
                    <a:pt x="607" y="137"/>
                  </a:lnTo>
                  <a:lnTo>
                    <a:pt x="608" y="139"/>
                  </a:lnTo>
                  <a:lnTo>
                    <a:pt x="608" y="140"/>
                  </a:lnTo>
                  <a:lnTo>
                    <a:pt x="609" y="141"/>
                  </a:lnTo>
                  <a:lnTo>
                    <a:pt x="611" y="141"/>
                  </a:lnTo>
                  <a:lnTo>
                    <a:pt x="611" y="142"/>
                  </a:lnTo>
                  <a:lnTo>
                    <a:pt x="612" y="143"/>
                  </a:lnTo>
                  <a:lnTo>
                    <a:pt x="613" y="145"/>
                  </a:lnTo>
                  <a:lnTo>
                    <a:pt x="614" y="146"/>
                  </a:lnTo>
                  <a:lnTo>
                    <a:pt x="615" y="147"/>
                  </a:lnTo>
                  <a:lnTo>
                    <a:pt x="617" y="148"/>
                  </a:lnTo>
                  <a:lnTo>
                    <a:pt x="618" y="149"/>
                  </a:lnTo>
                  <a:lnTo>
                    <a:pt x="618" y="151"/>
                  </a:lnTo>
                  <a:lnTo>
                    <a:pt x="619" y="151"/>
                  </a:lnTo>
                  <a:lnTo>
                    <a:pt x="620" y="152"/>
                  </a:lnTo>
                  <a:lnTo>
                    <a:pt x="620" y="153"/>
                  </a:lnTo>
                  <a:lnTo>
                    <a:pt x="621" y="154"/>
                  </a:lnTo>
                  <a:lnTo>
                    <a:pt x="623" y="155"/>
                  </a:lnTo>
                  <a:lnTo>
                    <a:pt x="623" y="157"/>
                  </a:lnTo>
                  <a:lnTo>
                    <a:pt x="624" y="158"/>
                  </a:lnTo>
                  <a:lnTo>
                    <a:pt x="625" y="159"/>
                  </a:lnTo>
                  <a:lnTo>
                    <a:pt x="626" y="160"/>
                  </a:lnTo>
                  <a:lnTo>
                    <a:pt x="627" y="161"/>
                  </a:lnTo>
                  <a:lnTo>
                    <a:pt x="629" y="163"/>
                  </a:lnTo>
                  <a:lnTo>
                    <a:pt x="630" y="165"/>
                  </a:lnTo>
                  <a:lnTo>
                    <a:pt x="631" y="166"/>
                  </a:lnTo>
                  <a:lnTo>
                    <a:pt x="633" y="167"/>
                  </a:lnTo>
                  <a:lnTo>
                    <a:pt x="635" y="170"/>
                  </a:lnTo>
                  <a:lnTo>
                    <a:pt x="635" y="171"/>
                  </a:lnTo>
                  <a:lnTo>
                    <a:pt x="636" y="172"/>
                  </a:lnTo>
                  <a:lnTo>
                    <a:pt x="637" y="173"/>
                  </a:lnTo>
                  <a:lnTo>
                    <a:pt x="638" y="175"/>
                  </a:lnTo>
                  <a:lnTo>
                    <a:pt x="639" y="176"/>
                  </a:lnTo>
                  <a:lnTo>
                    <a:pt x="639" y="177"/>
                  </a:lnTo>
                  <a:lnTo>
                    <a:pt x="641" y="177"/>
                  </a:lnTo>
                  <a:lnTo>
                    <a:pt x="642" y="178"/>
                  </a:lnTo>
                  <a:lnTo>
                    <a:pt x="642" y="179"/>
                  </a:lnTo>
                  <a:lnTo>
                    <a:pt x="643" y="181"/>
                  </a:lnTo>
                  <a:lnTo>
                    <a:pt x="644" y="181"/>
                  </a:lnTo>
                  <a:lnTo>
                    <a:pt x="644" y="182"/>
                  </a:lnTo>
                  <a:lnTo>
                    <a:pt x="645" y="183"/>
                  </a:lnTo>
                  <a:lnTo>
                    <a:pt x="645" y="184"/>
                  </a:lnTo>
                  <a:lnTo>
                    <a:pt x="647" y="185"/>
                  </a:lnTo>
                  <a:lnTo>
                    <a:pt x="648" y="185"/>
                  </a:lnTo>
                  <a:lnTo>
                    <a:pt x="648" y="187"/>
                  </a:lnTo>
                  <a:lnTo>
                    <a:pt x="649" y="188"/>
                  </a:lnTo>
                  <a:lnTo>
                    <a:pt x="650" y="189"/>
                  </a:lnTo>
                  <a:lnTo>
                    <a:pt x="650" y="190"/>
                  </a:lnTo>
                  <a:lnTo>
                    <a:pt x="651" y="191"/>
                  </a:lnTo>
                  <a:lnTo>
                    <a:pt x="653" y="193"/>
                  </a:lnTo>
                  <a:lnTo>
                    <a:pt x="653" y="194"/>
                  </a:lnTo>
                  <a:lnTo>
                    <a:pt x="654" y="195"/>
                  </a:lnTo>
                  <a:lnTo>
                    <a:pt x="655" y="196"/>
                  </a:lnTo>
                  <a:lnTo>
                    <a:pt x="656" y="199"/>
                  </a:lnTo>
                  <a:lnTo>
                    <a:pt x="657" y="200"/>
                  </a:lnTo>
                  <a:lnTo>
                    <a:pt x="659" y="202"/>
                  </a:lnTo>
                  <a:lnTo>
                    <a:pt x="660" y="203"/>
                  </a:lnTo>
                  <a:lnTo>
                    <a:pt x="661" y="206"/>
                  </a:lnTo>
                  <a:lnTo>
                    <a:pt x="663" y="207"/>
                  </a:lnTo>
                  <a:lnTo>
                    <a:pt x="665" y="209"/>
                  </a:lnTo>
                  <a:lnTo>
                    <a:pt x="665" y="211"/>
                  </a:lnTo>
                  <a:lnTo>
                    <a:pt x="666" y="212"/>
                  </a:lnTo>
                  <a:lnTo>
                    <a:pt x="667" y="213"/>
                  </a:lnTo>
                  <a:lnTo>
                    <a:pt x="668" y="215"/>
                  </a:lnTo>
                  <a:lnTo>
                    <a:pt x="669" y="217"/>
                  </a:lnTo>
                  <a:lnTo>
                    <a:pt x="669" y="218"/>
                  </a:lnTo>
                  <a:lnTo>
                    <a:pt x="671" y="219"/>
                  </a:lnTo>
                  <a:lnTo>
                    <a:pt x="672" y="220"/>
                  </a:lnTo>
                  <a:lnTo>
                    <a:pt x="673" y="221"/>
                  </a:lnTo>
                  <a:lnTo>
                    <a:pt x="674" y="223"/>
                  </a:lnTo>
                  <a:lnTo>
                    <a:pt x="674" y="224"/>
                  </a:lnTo>
                  <a:lnTo>
                    <a:pt x="675" y="225"/>
                  </a:lnTo>
                  <a:lnTo>
                    <a:pt x="677" y="226"/>
                  </a:lnTo>
                  <a:lnTo>
                    <a:pt x="678" y="227"/>
                  </a:lnTo>
                  <a:lnTo>
                    <a:pt x="678" y="229"/>
                  </a:lnTo>
                  <a:lnTo>
                    <a:pt x="679" y="230"/>
                  </a:lnTo>
                  <a:lnTo>
                    <a:pt x="680" y="231"/>
                  </a:lnTo>
                  <a:lnTo>
                    <a:pt x="680" y="232"/>
                  </a:lnTo>
                  <a:lnTo>
                    <a:pt x="681" y="233"/>
                  </a:lnTo>
                  <a:lnTo>
                    <a:pt x="683" y="235"/>
                  </a:lnTo>
                  <a:lnTo>
                    <a:pt x="684" y="236"/>
                  </a:lnTo>
                  <a:lnTo>
                    <a:pt x="685" y="238"/>
                  </a:lnTo>
                  <a:lnTo>
                    <a:pt x="686" y="239"/>
                  </a:lnTo>
                  <a:lnTo>
                    <a:pt x="687" y="241"/>
                  </a:lnTo>
                  <a:lnTo>
                    <a:pt x="689" y="243"/>
                  </a:lnTo>
                  <a:lnTo>
                    <a:pt x="690" y="244"/>
                  </a:lnTo>
                  <a:lnTo>
                    <a:pt x="691" y="247"/>
                  </a:lnTo>
                  <a:lnTo>
                    <a:pt x="692" y="249"/>
                  </a:lnTo>
                  <a:lnTo>
                    <a:pt x="693" y="250"/>
                  </a:lnTo>
                  <a:lnTo>
                    <a:pt x="695" y="253"/>
                  </a:lnTo>
                  <a:lnTo>
                    <a:pt x="696" y="254"/>
                  </a:lnTo>
                  <a:lnTo>
                    <a:pt x="697" y="255"/>
                  </a:lnTo>
                  <a:lnTo>
                    <a:pt x="698" y="256"/>
                  </a:lnTo>
                  <a:lnTo>
                    <a:pt x="699" y="257"/>
                  </a:lnTo>
                  <a:lnTo>
                    <a:pt x="701" y="260"/>
                  </a:lnTo>
                  <a:lnTo>
                    <a:pt x="701" y="261"/>
                  </a:lnTo>
                  <a:lnTo>
                    <a:pt x="702" y="262"/>
                  </a:lnTo>
                  <a:lnTo>
                    <a:pt x="703" y="262"/>
                  </a:lnTo>
                  <a:lnTo>
                    <a:pt x="703" y="263"/>
                  </a:lnTo>
                  <a:lnTo>
                    <a:pt x="704" y="265"/>
                  </a:lnTo>
                  <a:lnTo>
                    <a:pt x="704" y="266"/>
                  </a:lnTo>
                  <a:lnTo>
                    <a:pt x="705" y="267"/>
                  </a:lnTo>
                  <a:lnTo>
                    <a:pt x="707" y="268"/>
                  </a:lnTo>
                  <a:lnTo>
                    <a:pt x="708" y="269"/>
                  </a:lnTo>
                  <a:lnTo>
                    <a:pt x="708" y="271"/>
                  </a:lnTo>
                  <a:lnTo>
                    <a:pt x="709" y="272"/>
                  </a:lnTo>
                  <a:lnTo>
                    <a:pt x="710" y="273"/>
                  </a:lnTo>
                  <a:lnTo>
                    <a:pt x="710" y="274"/>
                  </a:lnTo>
                  <a:lnTo>
                    <a:pt x="711" y="275"/>
                  </a:lnTo>
                  <a:lnTo>
                    <a:pt x="711" y="277"/>
                  </a:lnTo>
                  <a:lnTo>
                    <a:pt x="713" y="278"/>
                  </a:lnTo>
                  <a:lnTo>
                    <a:pt x="713" y="279"/>
                  </a:lnTo>
                  <a:lnTo>
                    <a:pt x="714" y="280"/>
                  </a:lnTo>
                  <a:lnTo>
                    <a:pt x="715" y="281"/>
                  </a:lnTo>
                  <a:lnTo>
                    <a:pt x="715" y="283"/>
                  </a:lnTo>
                  <a:lnTo>
                    <a:pt x="716" y="285"/>
                  </a:lnTo>
                  <a:lnTo>
                    <a:pt x="717" y="286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1" name="Freeform 287">
              <a:extLst>
                <a:ext uri="{FF2B5EF4-FFF2-40B4-BE49-F238E27FC236}">
                  <a16:creationId xmlns:a16="http://schemas.microsoft.com/office/drawing/2014/main" id="{B64AD17D-90B8-AD4C-A993-6A4E25C2781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14" y="954"/>
              <a:ext cx="430" cy="173"/>
            </a:xfrm>
            <a:custGeom>
              <a:avLst/>
              <a:gdLst>
                <a:gd name="T0" fmla="*/ 1 w 717"/>
                <a:gd name="T1" fmla="*/ 1 h 286"/>
                <a:gd name="T2" fmla="*/ 1 w 717"/>
                <a:gd name="T3" fmla="*/ 1 h 286"/>
                <a:gd name="T4" fmla="*/ 1 w 717"/>
                <a:gd name="T5" fmla="*/ 1 h 286"/>
                <a:gd name="T6" fmla="*/ 1 w 717"/>
                <a:gd name="T7" fmla="*/ 1 h 286"/>
                <a:gd name="T8" fmla="*/ 1 w 717"/>
                <a:gd name="T9" fmla="*/ 1 h 286"/>
                <a:gd name="T10" fmla="*/ 1 w 717"/>
                <a:gd name="T11" fmla="*/ 1 h 286"/>
                <a:gd name="T12" fmla="*/ 1 w 717"/>
                <a:gd name="T13" fmla="*/ 1 h 286"/>
                <a:gd name="T14" fmla="*/ 1 w 717"/>
                <a:gd name="T15" fmla="*/ 1 h 286"/>
                <a:gd name="T16" fmla="*/ 1 w 717"/>
                <a:gd name="T17" fmla="*/ 1 h 286"/>
                <a:gd name="T18" fmla="*/ 1 w 717"/>
                <a:gd name="T19" fmla="*/ 1 h 286"/>
                <a:gd name="T20" fmla="*/ 1 w 717"/>
                <a:gd name="T21" fmla="*/ 1 h 286"/>
                <a:gd name="T22" fmla="*/ 1 w 717"/>
                <a:gd name="T23" fmla="*/ 1 h 286"/>
                <a:gd name="T24" fmla="*/ 1 w 717"/>
                <a:gd name="T25" fmla="*/ 1 h 286"/>
                <a:gd name="T26" fmla="*/ 1 w 717"/>
                <a:gd name="T27" fmla="*/ 1 h 286"/>
                <a:gd name="T28" fmla="*/ 1 w 717"/>
                <a:gd name="T29" fmla="*/ 1 h 286"/>
                <a:gd name="T30" fmla="*/ 1 w 717"/>
                <a:gd name="T31" fmla="*/ 1 h 286"/>
                <a:gd name="T32" fmla="*/ 1 w 717"/>
                <a:gd name="T33" fmla="*/ 1 h 286"/>
                <a:gd name="T34" fmla="*/ 1 w 717"/>
                <a:gd name="T35" fmla="*/ 1 h 286"/>
                <a:gd name="T36" fmla="*/ 1 w 717"/>
                <a:gd name="T37" fmla="*/ 1 h 286"/>
                <a:gd name="T38" fmla="*/ 1 w 717"/>
                <a:gd name="T39" fmla="*/ 1 h 286"/>
                <a:gd name="T40" fmla="*/ 1 w 717"/>
                <a:gd name="T41" fmla="*/ 1 h 286"/>
                <a:gd name="T42" fmla="*/ 1 w 717"/>
                <a:gd name="T43" fmla="*/ 1 h 286"/>
                <a:gd name="T44" fmla="*/ 1 w 717"/>
                <a:gd name="T45" fmla="*/ 1 h 286"/>
                <a:gd name="T46" fmla="*/ 1 w 717"/>
                <a:gd name="T47" fmla="*/ 1 h 286"/>
                <a:gd name="T48" fmla="*/ 1 w 717"/>
                <a:gd name="T49" fmla="*/ 1 h 286"/>
                <a:gd name="T50" fmla="*/ 1 w 717"/>
                <a:gd name="T51" fmla="*/ 1 h 286"/>
                <a:gd name="T52" fmla="*/ 1 w 717"/>
                <a:gd name="T53" fmla="*/ 1 h 286"/>
                <a:gd name="T54" fmla="*/ 1 w 717"/>
                <a:gd name="T55" fmla="*/ 1 h 286"/>
                <a:gd name="T56" fmla="*/ 1 w 717"/>
                <a:gd name="T57" fmla="*/ 1 h 286"/>
                <a:gd name="T58" fmla="*/ 1 w 717"/>
                <a:gd name="T59" fmla="*/ 1 h 286"/>
                <a:gd name="T60" fmla="*/ 1 w 717"/>
                <a:gd name="T61" fmla="*/ 1 h 286"/>
                <a:gd name="T62" fmla="*/ 1 w 717"/>
                <a:gd name="T63" fmla="*/ 1 h 286"/>
                <a:gd name="T64" fmla="*/ 1 w 717"/>
                <a:gd name="T65" fmla="*/ 1 h 286"/>
                <a:gd name="T66" fmla="*/ 1 w 717"/>
                <a:gd name="T67" fmla="*/ 1 h 286"/>
                <a:gd name="T68" fmla="*/ 1 w 717"/>
                <a:gd name="T69" fmla="*/ 1 h 286"/>
                <a:gd name="T70" fmla="*/ 1 w 717"/>
                <a:gd name="T71" fmla="*/ 1 h 286"/>
                <a:gd name="T72" fmla="*/ 1 w 717"/>
                <a:gd name="T73" fmla="*/ 1 h 286"/>
                <a:gd name="T74" fmla="*/ 1 w 717"/>
                <a:gd name="T75" fmla="*/ 1 h 286"/>
                <a:gd name="T76" fmla="*/ 1 w 717"/>
                <a:gd name="T77" fmla="*/ 1 h 286"/>
                <a:gd name="T78" fmla="*/ 1 w 717"/>
                <a:gd name="T79" fmla="*/ 1 h 286"/>
                <a:gd name="T80" fmla="*/ 1 w 717"/>
                <a:gd name="T81" fmla="*/ 1 h 286"/>
                <a:gd name="T82" fmla="*/ 1 w 717"/>
                <a:gd name="T83" fmla="*/ 1 h 286"/>
                <a:gd name="T84" fmla="*/ 1 w 717"/>
                <a:gd name="T85" fmla="*/ 1 h 286"/>
                <a:gd name="T86" fmla="*/ 1 w 717"/>
                <a:gd name="T87" fmla="*/ 1 h 286"/>
                <a:gd name="T88" fmla="*/ 1 w 717"/>
                <a:gd name="T89" fmla="*/ 1 h 286"/>
                <a:gd name="T90" fmla="*/ 1 w 717"/>
                <a:gd name="T91" fmla="*/ 1 h 286"/>
                <a:gd name="T92" fmla="*/ 1 w 717"/>
                <a:gd name="T93" fmla="*/ 1 h 286"/>
                <a:gd name="T94" fmla="*/ 1 w 717"/>
                <a:gd name="T95" fmla="*/ 1 h 286"/>
                <a:gd name="T96" fmla="*/ 1 w 717"/>
                <a:gd name="T97" fmla="*/ 1 h 286"/>
                <a:gd name="T98" fmla="*/ 1 w 717"/>
                <a:gd name="T99" fmla="*/ 1 h 286"/>
                <a:gd name="T100" fmla="*/ 1 w 717"/>
                <a:gd name="T101" fmla="*/ 1 h 286"/>
                <a:gd name="T102" fmla="*/ 1 w 717"/>
                <a:gd name="T103" fmla="*/ 1 h 286"/>
                <a:gd name="T104" fmla="*/ 1 w 717"/>
                <a:gd name="T105" fmla="*/ 1 h 286"/>
                <a:gd name="T106" fmla="*/ 1 w 717"/>
                <a:gd name="T107" fmla="*/ 1 h 286"/>
                <a:gd name="T108" fmla="*/ 1 w 717"/>
                <a:gd name="T109" fmla="*/ 1 h 286"/>
                <a:gd name="T110" fmla="*/ 1 w 717"/>
                <a:gd name="T111" fmla="*/ 1 h 286"/>
                <a:gd name="T112" fmla="*/ 1 w 717"/>
                <a:gd name="T113" fmla="*/ 1 h 286"/>
                <a:gd name="T114" fmla="*/ 1 w 717"/>
                <a:gd name="T115" fmla="*/ 1 h 286"/>
                <a:gd name="T116" fmla="*/ 1 w 717"/>
                <a:gd name="T117" fmla="*/ 1 h 286"/>
                <a:gd name="T118" fmla="*/ 1 w 717"/>
                <a:gd name="T119" fmla="*/ 1 h 286"/>
                <a:gd name="T120" fmla="*/ 1 w 717"/>
                <a:gd name="T121" fmla="*/ 1 h 28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17" h="286">
                  <a:moveTo>
                    <a:pt x="0" y="286"/>
                  </a:moveTo>
                  <a:lnTo>
                    <a:pt x="27" y="286"/>
                  </a:lnTo>
                  <a:lnTo>
                    <a:pt x="54" y="286"/>
                  </a:lnTo>
                  <a:lnTo>
                    <a:pt x="78" y="286"/>
                  </a:lnTo>
                  <a:lnTo>
                    <a:pt x="99" y="286"/>
                  </a:lnTo>
                  <a:lnTo>
                    <a:pt x="121" y="286"/>
                  </a:lnTo>
                  <a:lnTo>
                    <a:pt x="140" y="286"/>
                  </a:lnTo>
                  <a:lnTo>
                    <a:pt x="158" y="286"/>
                  </a:lnTo>
                  <a:lnTo>
                    <a:pt x="175" y="286"/>
                  </a:lnTo>
                  <a:lnTo>
                    <a:pt x="191" y="286"/>
                  </a:lnTo>
                  <a:lnTo>
                    <a:pt x="205" y="286"/>
                  </a:lnTo>
                  <a:lnTo>
                    <a:pt x="217" y="286"/>
                  </a:lnTo>
                  <a:lnTo>
                    <a:pt x="229" y="286"/>
                  </a:lnTo>
                  <a:lnTo>
                    <a:pt x="240" y="286"/>
                  </a:lnTo>
                  <a:lnTo>
                    <a:pt x="249" y="286"/>
                  </a:lnTo>
                  <a:lnTo>
                    <a:pt x="259" y="286"/>
                  </a:lnTo>
                  <a:lnTo>
                    <a:pt x="267" y="286"/>
                  </a:lnTo>
                  <a:lnTo>
                    <a:pt x="273" y="286"/>
                  </a:lnTo>
                  <a:lnTo>
                    <a:pt x="281" y="285"/>
                  </a:lnTo>
                  <a:lnTo>
                    <a:pt x="287" y="285"/>
                  </a:lnTo>
                  <a:lnTo>
                    <a:pt x="291" y="285"/>
                  </a:lnTo>
                  <a:lnTo>
                    <a:pt x="296" y="285"/>
                  </a:lnTo>
                  <a:lnTo>
                    <a:pt x="300" y="285"/>
                  </a:lnTo>
                  <a:lnTo>
                    <a:pt x="303" y="285"/>
                  </a:lnTo>
                  <a:lnTo>
                    <a:pt x="306" y="285"/>
                  </a:lnTo>
                  <a:lnTo>
                    <a:pt x="309" y="285"/>
                  </a:lnTo>
                  <a:lnTo>
                    <a:pt x="312" y="285"/>
                  </a:lnTo>
                  <a:lnTo>
                    <a:pt x="314" y="285"/>
                  </a:lnTo>
                  <a:lnTo>
                    <a:pt x="315" y="285"/>
                  </a:lnTo>
                  <a:lnTo>
                    <a:pt x="318" y="285"/>
                  </a:lnTo>
                  <a:lnTo>
                    <a:pt x="319" y="285"/>
                  </a:lnTo>
                  <a:lnTo>
                    <a:pt x="321" y="285"/>
                  </a:lnTo>
                  <a:lnTo>
                    <a:pt x="324" y="284"/>
                  </a:lnTo>
                  <a:lnTo>
                    <a:pt x="325" y="284"/>
                  </a:lnTo>
                  <a:lnTo>
                    <a:pt x="327" y="284"/>
                  </a:lnTo>
                  <a:lnTo>
                    <a:pt x="329" y="284"/>
                  </a:lnTo>
                  <a:lnTo>
                    <a:pt x="331" y="284"/>
                  </a:lnTo>
                  <a:lnTo>
                    <a:pt x="332" y="284"/>
                  </a:lnTo>
                  <a:lnTo>
                    <a:pt x="333" y="284"/>
                  </a:lnTo>
                  <a:lnTo>
                    <a:pt x="335" y="284"/>
                  </a:lnTo>
                  <a:lnTo>
                    <a:pt x="336" y="284"/>
                  </a:lnTo>
                  <a:lnTo>
                    <a:pt x="338" y="284"/>
                  </a:lnTo>
                  <a:lnTo>
                    <a:pt x="339" y="284"/>
                  </a:lnTo>
                  <a:lnTo>
                    <a:pt x="341" y="282"/>
                  </a:lnTo>
                  <a:lnTo>
                    <a:pt x="342" y="282"/>
                  </a:lnTo>
                  <a:lnTo>
                    <a:pt x="343" y="282"/>
                  </a:lnTo>
                  <a:lnTo>
                    <a:pt x="344" y="282"/>
                  </a:lnTo>
                  <a:lnTo>
                    <a:pt x="345" y="282"/>
                  </a:lnTo>
                  <a:lnTo>
                    <a:pt x="347" y="282"/>
                  </a:lnTo>
                  <a:lnTo>
                    <a:pt x="348" y="282"/>
                  </a:lnTo>
                  <a:lnTo>
                    <a:pt x="349" y="282"/>
                  </a:lnTo>
                  <a:lnTo>
                    <a:pt x="350" y="282"/>
                  </a:lnTo>
                  <a:lnTo>
                    <a:pt x="351" y="281"/>
                  </a:lnTo>
                  <a:lnTo>
                    <a:pt x="353" y="281"/>
                  </a:lnTo>
                  <a:lnTo>
                    <a:pt x="354" y="281"/>
                  </a:lnTo>
                  <a:lnTo>
                    <a:pt x="355" y="281"/>
                  </a:lnTo>
                  <a:lnTo>
                    <a:pt x="356" y="281"/>
                  </a:lnTo>
                  <a:lnTo>
                    <a:pt x="357" y="281"/>
                  </a:lnTo>
                  <a:lnTo>
                    <a:pt x="360" y="281"/>
                  </a:lnTo>
                  <a:lnTo>
                    <a:pt x="361" y="280"/>
                  </a:lnTo>
                  <a:lnTo>
                    <a:pt x="362" y="280"/>
                  </a:lnTo>
                  <a:lnTo>
                    <a:pt x="365" y="280"/>
                  </a:lnTo>
                  <a:lnTo>
                    <a:pt x="366" y="280"/>
                  </a:lnTo>
                  <a:lnTo>
                    <a:pt x="368" y="279"/>
                  </a:lnTo>
                  <a:lnTo>
                    <a:pt x="369" y="279"/>
                  </a:lnTo>
                  <a:lnTo>
                    <a:pt x="372" y="279"/>
                  </a:lnTo>
                  <a:lnTo>
                    <a:pt x="373" y="279"/>
                  </a:lnTo>
                  <a:lnTo>
                    <a:pt x="374" y="279"/>
                  </a:lnTo>
                  <a:lnTo>
                    <a:pt x="377" y="279"/>
                  </a:lnTo>
                  <a:lnTo>
                    <a:pt x="378" y="278"/>
                  </a:lnTo>
                  <a:lnTo>
                    <a:pt x="379" y="278"/>
                  </a:lnTo>
                  <a:lnTo>
                    <a:pt x="380" y="278"/>
                  </a:lnTo>
                  <a:lnTo>
                    <a:pt x="381" y="278"/>
                  </a:lnTo>
                  <a:lnTo>
                    <a:pt x="383" y="278"/>
                  </a:lnTo>
                  <a:lnTo>
                    <a:pt x="384" y="278"/>
                  </a:lnTo>
                  <a:lnTo>
                    <a:pt x="385" y="276"/>
                  </a:lnTo>
                  <a:lnTo>
                    <a:pt x="386" y="276"/>
                  </a:lnTo>
                  <a:lnTo>
                    <a:pt x="387" y="276"/>
                  </a:lnTo>
                  <a:lnTo>
                    <a:pt x="389" y="276"/>
                  </a:lnTo>
                  <a:lnTo>
                    <a:pt x="390" y="275"/>
                  </a:lnTo>
                  <a:lnTo>
                    <a:pt x="391" y="275"/>
                  </a:lnTo>
                  <a:lnTo>
                    <a:pt x="392" y="275"/>
                  </a:lnTo>
                  <a:lnTo>
                    <a:pt x="393" y="275"/>
                  </a:lnTo>
                  <a:lnTo>
                    <a:pt x="395" y="274"/>
                  </a:lnTo>
                  <a:lnTo>
                    <a:pt x="396" y="274"/>
                  </a:lnTo>
                  <a:lnTo>
                    <a:pt x="397" y="274"/>
                  </a:lnTo>
                  <a:lnTo>
                    <a:pt x="398" y="273"/>
                  </a:lnTo>
                  <a:lnTo>
                    <a:pt x="399" y="273"/>
                  </a:lnTo>
                  <a:lnTo>
                    <a:pt x="402" y="272"/>
                  </a:lnTo>
                  <a:lnTo>
                    <a:pt x="403" y="272"/>
                  </a:lnTo>
                  <a:lnTo>
                    <a:pt x="405" y="272"/>
                  </a:lnTo>
                  <a:lnTo>
                    <a:pt x="407" y="270"/>
                  </a:lnTo>
                  <a:lnTo>
                    <a:pt x="409" y="269"/>
                  </a:lnTo>
                  <a:lnTo>
                    <a:pt x="411" y="269"/>
                  </a:lnTo>
                  <a:lnTo>
                    <a:pt x="414" y="268"/>
                  </a:lnTo>
                  <a:lnTo>
                    <a:pt x="415" y="268"/>
                  </a:lnTo>
                  <a:lnTo>
                    <a:pt x="417" y="267"/>
                  </a:lnTo>
                  <a:lnTo>
                    <a:pt x="420" y="267"/>
                  </a:lnTo>
                  <a:lnTo>
                    <a:pt x="421" y="266"/>
                  </a:lnTo>
                  <a:lnTo>
                    <a:pt x="422" y="266"/>
                  </a:lnTo>
                  <a:lnTo>
                    <a:pt x="425" y="266"/>
                  </a:lnTo>
                  <a:lnTo>
                    <a:pt x="426" y="264"/>
                  </a:lnTo>
                  <a:lnTo>
                    <a:pt x="427" y="264"/>
                  </a:lnTo>
                  <a:lnTo>
                    <a:pt x="428" y="263"/>
                  </a:lnTo>
                  <a:lnTo>
                    <a:pt x="429" y="263"/>
                  </a:lnTo>
                  <a:lnTo>
                    <a:pt x="431" y="263"/>
                  </a:lnTo>
                  <a:lnTo>
                    <a:pt x="432" y="262"/>
                  </a:lnTo>
                  <a:lnTo>
                    <a:pt x="433" y="262"/>
                  </a:lnTo>
                  <a:lnTo>
                    <a:pt x="434" y="262"/>
                  </a:lnTo>
                  <a:lnTo>
                    <a:pt x="435" y="261"/>
                  </a:lnTo>
                  <a:lnTo>
                    <a:pt x="437" y="261"/>
                  </a:lnTo>
                  <a:lnTo>
                    <a:pt x="438" y="260"/>
                  </a:lnTo>
                  <a:lnTo>
                    <a:pt x="439" y="260"/>
                  </a:lnTo>
                  <a:lnTo>
                    <a:pt x="440" y="258"/>
                  </a:lnTo>
                  <a:lnTo>
                    <a:pt x="441" y="258"/>
                  </a:lnTo>
                  <a:lnTo>
                    <a:pt x="443" y="258"/>
                  </a:lnTo>
                  <a:lnTo>
                    <a:pt x="444" y="257"/>
                  </a:lnTo>
                  <a:lnTo>
                    <a:pt x="445" y="257"/>
                  </a:lnTo>
                  <a:lnTo>
                    <a:pt x="446" y="256"/>
                  </a:lnTo>
                  <a:lnTo>
                    <a:pt x="447" y="255"/>
                  </a:lnTo>
                  <a:lnTo>
                    <a:pt x="450" y="255"/>
                  </a:lnTo>
                  <a:lnTo>
                    <a:pt x="451" y="254"/>
                  </a:lnTo>
                  <a:lnTo>
                    <a:pt x="452" y="252"/>
                  </a:lnTo>
                  <a:lnTo>
                    <a:pt x="455" y="252"/>
                  </a:lnTo>
                  <a:lnTo>
                    <a:pt x="456" y="251"/>
                  </a:lnTo>
                  <a:lnTo>
                    <a:pt x="458" y="250"/>
                  </a:lnTo>
                  <a:lnTo>
                    <a:pt x="459" y="249"/>
                  </a:lnTo>
                  <a:lnTo>
                    <a:pt x="462" y="249"/>
                  </a:lnTo>
                  <a:lnTo>
                    <a:pt x="463" y="248"/>
                  </a:lnTo>
                  <a:lnTo>
                    <a:pt x="464" y="246"/>
                  </a:lnTo>
                  <a:lnTo>
                    <a:pt x="467" y="246"/>
                  </a:lnTo>
                  <a:lnTo>
                    <a:pt x="468" y="245"/>
                  </a:lnTo>
                  <a:lnTo>
                    <a:pt x="469" y="245"/>
                  </a:lnTo>
                  <a:lnTo>
                    <a:pt x="470" y="244"/>
                  </a:lnTo>
                  <a:lnTo>
                    <a:pt x="471" y="244"/>
                  </a:lnTo>
                  <a:lnTo>
                    <a:pt x="473" y="243"/>
                  </a:lnTo>
                  <a:lnTo>
                    <a:pt x="474" y="243"/>
                  </a:lnTo>
                  <a:lnTo>
                    <a:pt x="475" y="242"/>
                  </a:lnTo>
                  <a:lnTo>
                    <a:pt x="476" y="242"/>
                  </a:lnTo>
                  <a:lnTo>
                    <a:pt x="477" y="240"/>
                  </a:lnTo>
                  <a:lnTo>
                    <a:pt x="479" y="239"/>
                  </a:lnTo>
                  <a:lnTo>
                    <a:pt x="480" y="239"/>
                  </a:lnTo>
                  <a:lnTo>
                    <a:pt x="481" y="239"/>
                  </a:lnTo>
                  <a:lnTo>
                    <a:pt x="482" y="238"/>
                  </a:lnTo>
                  <a:lnTo>
                    <a:pt x="483" y="237"/>
                  </a:lnTo>
                  <a:lnTo>
                    <a:pt x="485" y="237"/>
                  </a:lnTo>
                  <a:lnTo>
                    <a:pt x="486" y="236"/>
                  </a:lnTo>
                  <a:lnTo>
                    <a:pt x="487" y="236"/>
                  </a:lnTo>
                  <a:lnTo>
                    <a:pt x="488" y="234"/>
                  </a:lnTo>
                  <a:lnTo>
                    <a:pt x="489" y="233"/>
                  </a:lnTo>
                  <a:lnTo>
                    <a:pt x="491" y="233"/>
                  </a:lnTo>
                  <a:lnTo>
                    <a:pt x="493" y="232"/>
                  </a:lnTo>
                  <a:lnTo>
                    <a:pt x="494" y="231"/>
                  </a:lnTo>
                  <a:lnTo>
                    <a:pt x="495" y="230"/>
                  </a:lnTo>
                  <a:lnTo>
                    <a:pt x="498" y="230"/>
                  </a:lnTo>
                  <a:lnTo>
                    <a:pt x="499" y="228"/>
                  </a:lnTo>
                  <a:lnTo>
                    <a:pt x="500" y="227"/>
                  </a:lnTo>
                  <a:lnTo>
                    <a:pt x="503" y="227"/>
                  </a:lnTo>
                  <a:lnTo>
                    <a:pt x="504" y="226"/>
                  </a:lnTo>
                  <a:lnTo>
                    <a:pt x="505" y="225"/>
                  </a:lnTo>
                  <a:lnTo>
                    <a:pt x="506" y="225"/>
                  </a:lnTo>
                  <a:lnTo>
                    <a:pt x="507" y="224"/>
                  </a:lnTo>
                  <a:lnTo>
                    <a:pt x="509" y="224"/>
                  </a:lnTo>
                  <a:lnTo>
                    <a:pt x="509" y="222"/>
                  </a:lnTo>
                  <a:lnTo>
                    <a:pt x="510" y="222"/>
                  </a:lnTo>
                  <a:lnTo>
                    <a:pt x="511" y="221"/>
                  </a:lnTo>
                  <a:lnTo>
                    <a:pt x="512" y="221"/>
                  </a:lnTo>
                  <a:lnTo>
                    <a:pt x="513" y="220"/>
                  </a:lnTo>
                  <a:lnTo>
                    <a:pt x="515" y="220"/>
                  </a:lnTo>
                  <a:lnTo>
                    <a:pt x="515" y="219"/>
                  </a:lnTo>
                  <a:lnTo>
                    <a:pt x="516" y="219"/>
                  </a:lnTo>
                  <a:lnTo>
                    <a:pt x="517" y="219"/>
                  </a:lnTo>
                  <a:lnTo>
                    <a:pt x="517" y="218"/>
                  </a:lnTo>
                  <a:lnTo>
                    <a:pt x="518" y="218"/>
                  </a:lnTo>
                  <a:lnTo>
                    <a:pt x="519" y="216"/>
                  </a:lnTo>
                  <a:lnTo>
                    <a:pt x="521" y="215"/>
                  </a:lnTo>
                  <a:lnTo>
                    <a:pt x="522" y="215"/>
                  </a:lnTo>
                  <a:lnTo>
                    <a:pt x="523" y="214"/>
                  </a:lnTo>
                  <a:lnTo>
                    <a:pt x="524" y="214"/>
                  </a:lnTo>
                  <a:lnTo>
                    <a:pt x="524" y="213"/>
                  </a:lnTo>
                  <a:lnTo>
                    <a:pt x="525" y="213"/>
                  </a:lnTo>
                  <a:lnTo>
                    <a:pt x="527" y="212"/>
                  </a:lnTo>
                  <a:lnTo>
                    <a:pt x="529" y="210"/>
                  </a:lnTo>
                  <a:lnTo>
                    <a:pt x="530" y="209"/>
                  </a:lnTo>
                  <a:lnTo>
                    <a:pt x="531" y="209"/>
                  </a:lnTo>
                  <a:lnTo>
                    <a:pt x="533" y="208"/>
                  </a:lnTo>
                  <a:lnTo>
                    <a:pt x="534" y="207"/>
                  </a:lnTo>
                  <a:lnTo>
                    <a:pt x="535" y="207"/>
                  </a:lnTo>
                  <a:lnTo>
                    <a:pt x="536" y="206"/>
                  </a:lnTo>
                  <a:lnTo>
                    <a:pt x="537" y="204"/>
                  </a:lnTo>
                  <a:lnTo>
                    <a:pt x="539" y="204"/>
                  </a:lnTo>
                  <a:lnTo>
                    <a:pt x="540" y="203"/>
                  </a:lnTo>
                  <a:lnTo>
                    <a:pt x="541" y="202"/>
                  </a:lnTo>
                  <a:lnTo>
                    <a:pt x="542" y="202"/>
                  </a:lnTo>
                  <a:lnTo>
                    <a:pt x="543" y="201"/>
                  </a:lnTo>
                  <a:lnTo>
                    <a:pt x="545" y="201"/>
                  </a:lnTo>
                  <a:lnTo>
                    <a:pt x="545" y="200"/>
                  </a:lnTo>
                  <a:lnTo>
                    <a:pt x="546" y="200"/>
                  </a:lnTo>
                  <a:lnTo>
                    <a:pt x="547" y="198"/>
                  </a:lnTo>
                  <a:lnTo>
                    <a:pt x="548" y="197"/>
                  </a:lnTo>
                  <a:lnTo>
                    <a:pt x="549" y="197"/>
                  </a:lnTo>
                  <a:lnTo>
                    <a:pt x="549" y="196"/>
                  </a:lnTo>
                  <a:lnTo>
                    <a:pt x="551" y="196"/>
                  </a:lnTo>
                  <a:lnTo>
                    <a:pt x="551" y="195"/>
                  </a:lnTo>
                  <a:lnTo>
                    <a:pt x="552" y="195"/>
                  </a:lnTo>
                  <a:lnTo>
                    <a:pt x="553" y="194"/>
                  </a:lnTo>
                  <a:lnTo>
                    <a:pt x="554" y="192"/>
                  </a:lnTo>
                  <a:lnTo>
                    <a:pt x="555" y="191"/>
                  </a:lnTo>
                  <a:lnTo>
                    <a:pt x="557" y="191"/>
                  </a:lnTo>
                  <a:lnTo>
                    <a:pt x="557" y="190"/>
                  </a:lnTo>
                  <a:lnTo>
                    <a:pt x="558" y="190"/>
                  </a:lnTo>
                  <a:lnTo>
                    <a:pt x="559" y="189"/>
                  </a:lnTo>
                  <a:lnTo>
                    <a:pt x="560" y="188"/>
                  </a:lnTo>
                  <a:lnTo>
                    <a:pt x="561" y="188"/>
                  </a:lnTo>
                  <a:lnTo>
                    <a:pt x="561" y="186"/>
                  </a:lnTo>
                  <a:lnTo>
                    <a:pt x="563" y="186"/>
                  </a:lnTo>
                  <a:lnTo>
                    <a:pt x="564" y="185"/>
                  </a:lnTo>
                  <a:lnTo>
                    <a:pt x="565" y="185"/>
                  </a:lnTo>
                  <a:lnTo>
                    <a:pt x="565" y="184"/>
                  </a:lnTo>
                  <a:lnTo>
                    <a:pt x="566" y="184"/>
                  </a:lnTo>
                  <a:lnTo>
                    <a:pt x="566" y="183"/>
                  </a:lnTo>
                  <a:lnTo>
                    <a:pt x="567" y="183"/>
                  </a:lnTo>
                  <a:lnTo>
                    <a:pt x="569" y="182"/>
                  </a:lnTo>
                  <a:lnTo>
                    <a:pt x="570" y="182"/>
                  </a:lnTo>
                  <a:lnTo>
                    <a:pt x="570" y="180"/>
                  </a:lnTo>
                  <a:lnTo>
                    <a:pt x="571" y="180"/>
                  </a:lnTo>
                  <a:lnTo>
                    <a:pt x="572" y="179"/>
                  </a:lnTo>
                  <a:lnTo>
                    <a:pt x="573" y="179"/>
                  </a:lnTo>
                  <a:lnTo>
                    <a:pt x="573" y="178"/>
                  </a:lnTo>
                  <a:lnTo>
                    <a:pt x="575" y="178"/>
                  </a:lnTo>
                  <a:lnTo>
                    <a:pt x="576" y="177"/>
                  </a:lnTo>
                  <a:lnTo>
                    <a:pt x="577" y="177"/>
                  </a:lnTo>
                  <a:lnTo>
                    <a:pt x="578" y="176"/>
                  </a:lnTo>
                  <a:lnTo>
                    <a:pt x="579" y="174"/>
                  </a:lnTo>
                  <a:lnTo>
                    <a:pt x="581" y="173"/>
                  </a:lnTo>
                  <a:lnTo>
                    <a:pt x="582" y="173"/>
                  </a:lnTo>
                  <a:lnTo>
                    <a:pt x="583" y="172"/>
                  </a:lnTo>
                  <a:lnTo>
                    <a:pt x="584" y="171"/>
                  </a:lnTo>
                  <a:lnTo>
                    <a:pt x="585" y="171"/>
                  </a:lnTo>
                  <a:lnTo>
                    <a:pt x="585" y="170"/>
                  </a:lnTo>
                  <a:lnTo>
                    <a:pt x="587" y="170"/>
                  </a:lnTo>
                  <a:lnTo>
                    <a:pt x="587" y="168"/>
                  </a:lnTo>
                  <a:lnTo>
                    <a:pt x="588" y="168"/>
                  </a:lnTo>
                  <a:lnTo>
                    <a:pt x="589" y="167"/>
                  </a:lnTo>
                  <a:lnTo>
                    <a:pt x="590" y="166"/>
                  </a:lnTo>
                  <a:lnTo>
                    <a:pt x="591" y="165"/>
                  </a:lnTo>
                  <a:lnTo>
                    <a:pt x="593" y="165"/>
                  </a:lnTo>
                  <a:lnTo>
                    <a:pt x="593" y="164"/>
                  </a:lnTo>
                  <a:lnTo>
                    <a:pt x="594" y="162"/>
                  </a:lnTo>
                  <a:lnTo>
                    <a:pt x="595" y="161"/>
                  </a:lnTo>
                  <a:lnTo>
                    <a:pt x="596" y="161"/>
                  </a:lnTo>
                  <a:lnTo>
                    <a:pt x="596" y="160"/>
                  </a:lnTo>
                  <a:lnTo>
                    <a:pt x="597" y="159"/>
                  </a:lnTo>
                  <a:lnTo>
                    <a:pt x="599" y="158"/>
                  </a:lnTo>
                  <a:lnTo>
                    <a:pt x="600" y="158"/>
                  </a:lnTo>
                  <a:lnTo>
                    <a:pt x="600" y="156"/>
                  </a:lnTo>
                  <a:lnTo>
                    <a:pt x="601" y="155"/>
                  </a:lnTo>
                  <a:lnTo>
                    <a:pt x="602" y="154"/>
                  </a:lnTo>
                  <a:lnTo>
                    <a:pt x="603" y="153"/>
                  </a:lnTo>
                  <a:lnTo>
                    <a:pt x="605" y="152"/>
                  </a:lnTo>
                  <a:lnTo>
                    <a:pt x="606" y="150"/>
                  </a:lnTo>
                  <a:lnTo>
                    <a:pt x="607" y="149"/>
                  </a:lnTo>
                  <a:lnTo>
                    <a:pt x="608" y="148"/>
                  </a:lnTo>
                  <a:lnTo>
                    <a:pt x="608" y="147"/>
                  </a:lnTo>
                  <a:lnTo>
                    <a:pt x="609" y="147"/>
                  </a:lnTo>
                  <a:lnTo>
                    <a:pt x="611" y="146"/>
                  </a:lnTo>
                  <a:lnTo>
                    <a:pt x="611" y="144"/>
                  </a:lnTo>
                  <a:lnTo>
                    <a:pt x="612" y="144"/>
                  </a:lnTo>
                  <a:lnTo>
                    <a:pt x="612" y="143"/>
                  </a:lnTo>
                  <a:lnTo>
                    <a:pt x="613" y="142"/>
                  </a:lnTo>
                  <a:lnTo>
                    <a:pt x="614" y="141"/>
                  </a:lnTo>
                  <a:lnTo>
                    <a:pt x="615" y="141"/>
                  </a:lnTo>
                  <a:lnTo>
                    <a:pt x="615" y="140"/>
                  </a:lnTo>
                  <a:lnTo>
                    <a:pt x="617" y="138"/>
                  </a:lnTo>
                  <a:lnTo>
                    <a:pt x="618" y="137"/>
                  </a:lnTo>
                  <a:lnTo>
                    <a:pt x="618" y="136"/>
                  </a:lnTo>
                  <a:lnTo>
                    <a:pt x="619" y="136"/>
                  </a:lnTo>
                  <a:lnTo>
                    <a:pt x="620" y="135"/>
                  </a:lnTo>
                  <a:lnTo>
                    <a:pt x="620" y="134"/>
                  </a:lnTo>
                  <a:lnTo>
                    <a:pt x="621" y="132"/>
                  </a:lnTo>
                  <a:lnTo>
                    <a:pt x="623" y="131"/>
                  </a:lnTo>
                  <a:lnTo>
                    <a:pt x="624" y="130"/>
                  </a:lnTo>
                  <a:lnTo>
                    <a:pt x="625" y="128"/>
                  </a:lnTo>
                  <a:lnTo>
                    <a:pt x="626" y="126"/>
                  </a:lnTo>
                  <a:lnTo>
                    <a:pt x="627" y="125"/>
                  </a:lnTo>
                  <a:lnTo>
                    <a:pt x="629" y="124"/>
                  </a:lnTo>
                  <a:lnTo>
                    <a:pt x="630" y="122"/>
                  </a:lnTo>
                  <a:lnTo>
                    <a:pt x="631" y="120"/>
                  </a:lnTo>
                  <a:lnTo>
                    <a:pt x="633" y="119"/>
                  </a:lnTo>
                  <a:lnTo>
                    <a:pt x="635" y="118"/>
                  </a:lnTo>
                  <a:lnTo>
                    <a:pt x="635" y="117"/>
                  </a:lnTo>
                  <a:lnTo>
                    <a:pt x="636" y="114"/>
                  </a:lnTo>
                  <a:lnTo>
                    <a:pt x="637" y="113"/>
                  </a:lnTo>
                  <a:lnTo>
                    <a:pt x="638" y="112"/>
                  </a:lnTo>
                  <a:lnTo>
                    <a:pt x="639" y="112"/>
                  </a:lnTo>
                  <a:lnTo>
                    <a:pt x="639" y="111"/>
                  </a:lnTo>
                  <a:lnTo>
                    <a:pt x="641" y="110"/>
                  </a:lnTo>
                  <a:lnTo>
                    <a:pt x="642" y="108"/>
                  </a:lnTo>
                  <a:lnTo>
                    <a:pt x="642" y="107"/>
                  </a:lnTo>
                  <a:lnTo>
                    <a:pt x="643" y="106"/>
                  </a:lnTo>
                  <a:lnTo>
                    <a:pt x="644" y="106"/>
                  </a:lnTo>
                  <a:lnTo>
                    <a:pt x="644" y="105"/>
                  </a:lnTo>
                  <a:lnTo>
                    <a:pt x="645" y="104"/>
                  </a:lnTo>
                  <a:lnTo>
                    <a:pt x="645" y="102"/>
                  </a:lnTo>
                  <a:lnTo>
                    <a:pt x="647" y="102"/>
                  </a:lnTo>
                  <a:lnTo>
                    <a:pt x="648" y="101"/>
                  </a:lnTo>
                  <a:lnTo>
                    <a:pt x="648" y="100"/>
                  </a:lnTo>
                  <a:lnTo>
                    <a:pt x="649" y="99"/>
                  </a:lnTo>
                  <a:lnTo>
                    <a:pt x="650" y="98"/>
                  </a:lnTo>
                  <a:lnTo>
                    <a:pt x="650" y="96"/>
                  </a:lnTo>
                  <a:lnTo>
                    <a:pt x="651" y="95"/>
                  </a:lnTo>
                  <a:lnTo>
                    <a:pt x="653" y="94"/>
                  </a:lnTo>
                  <a:lnTo>
                    <a:pt x="653" y="93"/>
                  </a:lnTo>
                  <a:lnTo>
                    <a:pt x="654" y="92"/>
                  </a:lnTo>
                  <a:lnTo>
                    <a:pt x="655" y="90"/>
                  </a:lnTo>
                  <a:lnTo>
                    <a:pt x="656" y="88"/>
                  </a:lnTo>
                  <a:lnTo>
                    <a:pt x="657" y="87"/>
                  </a:lnTo>
                  <a:lnTo>
                    <a:pt x="659" y="84"/>
                  </a:lnTo>
                  <a:lnTo>
                    <a:pt x="660" y="83"/>
                  </a:lnTo>
                  <a:lnTo>
                    <a:pt x="661" y="81"/>
                  </a:lnTo>
                  <a:lnTo>
                    <a:pt x="663" y="80"/>
                  </a:lnTo>
                  <a:lnTo>
                    <a:pt x="665" y="77"/>
                  </a:lnTo>
                  <a:lnTo>
                    <a:pt x="665" y="76"/>
                  </a:lnTo>
                  <a:lnTo>
                    <a:pt x="666" y="75"/>
                  </a:lnTo>
                  <a:lnTo>
                    <a:pt x="667" y="74"/>
                  </a:lnTo>
                  <a:lnTo>
                    <a:pt x="668" y="72"/>
                  </a:lnTo>
                  <a:lnTo>
                    <a:pt x="669" y="71"/>
                  </a:lnTo>
                  <a:lnTo>
                    <a:pt x="669" y="70"/>
                  </a:lnTo>
                  <a:lnTo>
                    <a:pt x="671" y="69"/>
                  </a:lnTo>
                  <a:lnTo>
                    <a:pt x="672" y="68"/>
                  </a:lnTo>
                  <a:lnTo>
                    <a:pt x="672" y="66"/>
                  </a:lnTo>
                  <a:lnTo>
                    <a:pt x="673" y="65"/>
                  </a:lnTo>
                  <a:lnTo>
                    <a:pt x="674" y="64"/>
                  </a:lnTo>
                  <a:lnTo>
                    <a:pt x="674" y="63"/>
                  </a:lnTo>
                  <a:lnTo>
                    <a:pt x="675" y="62"/>
                  </a:lnTo>
                  <a:lnTo>
                    <a:pt x="677" y="62"/>
                  </a:lnTo>
                  <a:lnTo>
                    <a:pt x="677" y="60"/>
                  </a:lnTo>
                  <a:lnTo>
                    <a:pt x="678" y="59"/>
                  </a:lnTo>
                  <a:lnTo>
                    <a:pt x="678" y="58"/>
                  </a:lnTo>
                  <a:lnTo>
                    <a:pt x="679" y="57"/>
                  </a:lnTo>
                  <a:lnTo>
                    <a:pt x="680" y="56"/>
                  </a:lnTo>
                  <a:lnTo>
                    <a:pt x="680" y="54"/>
                  </a:lnTo>
                  <a:lnTo>
                    <a:pt x="681" y="53"/>
                  </a:lnTo>
                  <a:lnTo>
                    <a:pt x="683" y="52"/>
                  </a:lnTo>
                  <a:lnTo>
                    <a:pt x="684" y="51"/>
                  </a:lnTo>
                  <a:lnTo>
                    <a:pt x="685" y="50"/>
                  </a:lnTo>
                  <a:lnTo>
                    <a:pt x="686" y="47"/>
                  </a:lnTo>
                  <a:lnTo>
                    <a:pt x="687" y="46"/>
                  </a:lnTo>
                  <a:lnTo>
                    <a:pt x="689" y="45"/>
                  </a:lnTo>
                  <a:lnTo>
                    <a:pt x="690" y="42"/>
                  </a:lnTo>
                  <a:lnTo>
                    <a:pt x="691" y="40"/>
                  </a:lnTo>
                  <a:lnTo>
                    <a:pt x="692" y="39"/>
                  </a:lnTo>
                  <a:lnTo>
                    <a:pt x="693" y="36"/>
                  </a:lnTo>
                  <a:lnTo>
                    <a:pt x="695" y="35"/>
                  </a:lnTo>
                  <a:lnTo>
                    <a:pt x="696" y="33"/>
                  </a:lnTo>
                  <a:lnTo>
                    <a:pt x="697" y="32"/>
                  </a:lnTo>
                  <a:lnTo>
                    <a:pt x="698" y="30"/>
                  </a:lnTo>
                  <a:lnTo>
                    <a:pt x="699" y="29"/>
                  </a:lnTo>
                  <a:lnTo>
                    <a:pt x="701" y="28"/>
                  </a:lnTo>
                  <a:lnTo>
                    <a:pt x="701" y="27"/>
                  </a:lnTo>
                  <a:lnTo>
                    <a:pt x="702" y="26"/>
                  </a:lnTo>
                  <a:lnTo>
                    <a:pt x="703" y="24"/>
                  </a:lnTo>
                  <a:lnTo>
                    <a:pt x="703" y="23"/>
                  </a:lnTo>
                  <a:lnTo>
                    <a:pt x="704" y="22"/>
                  </a:lnTo>
                  <a:lnTo>
                    <a:pt x="704" y="21"/>
                  </a:lnTo>
                  <a:lnTo>
                    <a:pt x="705" y="20"/>
                  </a:lnTo>
                  <a:lnTo>
                    <a:pt x="707" y="20"/>
                  </a:lnTo>
                  <a:lnTo>
                    <a:pt x="707" y="18"/>
                  </a:lnTo>
                  <a:lnTo>
                    <a:pt x="708" y="17"/>
                  </a:lnTo>
                  <a:lnTo>
                    <a:pt x="708" y="16"/>
                  </a:lnTo>
                  <a:lnTo>
                    <a:pt x="709" y="16"/>
                  </a:lnTo>
                  <a:lnTo>
                    <a:pt x="709" y="15"/>
                  </a:lnTo>
                  <a:lnTo>
                    <a:pt x="710" y="14"/>
                  </a:lnTo>
                  <a:lnTo>
                    <a:pt x="710" y="12"/>
                  </a:lnTo>
                  <a:lnTo>
                    <a:pt x="711" y="11"/>
                  </a:lnTo>
                  <a:lnTo>
                    <a:pt x="711" y="10"/>
                  </a:lnTo>
                  <a:lnTo>
                    <a:pt x="713" y="9"/>
                  </a:lnTo>
                  <a:lnTo>
                    <a:pt x="713" y="8"/>
                  </a:lnTo>
                  <a:lnTo>
                    <a:pt x="714" y="6"/>
                  </a:lnTo>
                  <a:lnTo>
                    <a:pt x="715" y="5"/>
                  </a:lnTo>
                  <a:lnTo>
                    <a:pt x="715" y="4"/>
                  </a:lnTo>
                  <a:lnTo>
                    <a:pt x="716" y="3"/>
                  </a:lnTo>
                  <a:lnTo>
                    <a:pt x="717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2" name="Freeform 288">
              <a:extLst>
                <a:ext uri="{FF2B5EF4-FFF2-40B4-BE49-F238E27FC236}">
                  <a16:creationId xmlns:a16="http://schemas.microsoft.com/office/drawing/2014/main" id="{17ED03A1-2032-6A4C-BE86-2815B2ED55F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08" y="782"/>
              <a:ext cx="52" cy="172"/>
            </a:xfrm>
            <a:custGeom>
              <a:avLst/>
              <a:gdLst>
                <a:gd name="T0" fmla="*/ 1 w 85"/>
                <a:gd name="T1" fmla="*/ 1 h 287"/>
                <a:gd name="T2" fmla="*/ 1 w 85"/>
                <a:gd name="T3" fmla="*/ 1 h 287"/>
                <a:gd name="T4" fmla="*/ 1 w 85"/>
                <a:gd name="T5" fmla="*/ 1 h 287"/>
                <a:gd name="T6" fmla="*/ 1 w 85"/>
                <a:gd name="T7" fmla="*/ 1 h 287"/>
                <a:gd name="T8" fmla="*/ 1 w 85"/>
                <a:gd name="T9" fmla="*/ 1 h 287"/>
                <a:gd name="T10" fmla="*/ 1 w 85"/>
                <a:gd name="T11" fmla="*/ 1 h 287"/>
                <a:gd name="T12" fmla="*/ 1 w 85"/>
                <a:gd name="T13" fmla="*/ 1 h 287"/>
                <a:gd name="T14" fmla="*/ 1 w 85"/>
                <a:gd name="T15" fmla="*/ 1 h 287"/>
                <a:gd name="T16" fmla="*/ 1 w 85"/>
                <a:gd name="T17" fmla="*/ 1 h 287"/>
                <a:gd name="T18" fmla="*/ 1 w 85"/>
                <a:gd name="T19" fmla="*/ 1 h 287"/>
                <a:gd name="T20" fmla="*/ 1 w 85"/>
                <a:gd name="T21" fmla="*/ 1 h 287"/>
                <a:gd name="T22" fmla="*/ 1 w 85"/>
                <a:gd name="T23" fmla="*/ 1 h 287"/>
                <a:gd name="T24" fmla="*/ 1 w 85"/>
                <a:gd name="T25" fmla="*/ 1 h 287"/>
                <a:gd name="T26" fmla="*/ 1 w 85"/>
                <a:gd name="T27" fmla="*/ 1 h 287"/>
                <a:gd name="T28" fmla="*/ 1 w 85"/>
                <a:gd name="T29" fmla="*/ 1 h 287"/>
                <a:gd name="T30" fmla="*/ 1 w 85"/>
                <a:gd name="T31" fmla="*/ 1 h 287"/>
                <a:gd name="T32" fmla="*/ 1 w 85"/>
                <a:gd name="T33" fmla="*/ 1 h 287"/>
                <a:gd name="T34" fmla="*/ 1 w 85"/>
                <a:gd name="T35" fmla="*/ 1 h 287"/>
                <a:gd name="T36" fmla="*/ 1 w 85"/>
                <a:gd name="T37" fmla="*/ 1 h 287"/>
                <a:gd name="T38" fmla="*/ 1 w 85"/>
                <a:gd name="T39" fmla="*/ 1 h 287"/>
                <a:gd name="T40" fmla="*/ 1 w 85"/>
                <a:gd name="T41" fmla="*/ 1 h 287"/>
                <a:gd name="T42" fmla="*/ 1 w 85"/>
                <a:gd name="T43" fmla="*/ 1 h 287"/>
                <a:gd name="T44" fmla="*/ 1 w 85"/>
                <a:gd name="T45" fmla="*/ 1 h 287"/>
                <a:gd name="T46" fmla="*/ 1 w 85"/>
                <a:gd name="T47" fmla="*/ 1 h 287"/>
                <a:gd name="T48" fmla="*/ 1 w 85"/>
                <a:gd name="T49" fmla="*/ 1 h 287"/>
                <a:gd name="T50" fmla="*/ 1 w 85"/>
                <a:gd name="T51" fmla="*/ 1 h 287"/>
                <a:gd name="T52" fmla="*/ 1 w 85"/>
                <a:gd name="T53" fmla="*/ 1 h 287"/>
                <a:gd name="T54" fmla="*/ 1 w 85"/>
                <a:gd name="T55" fmla="*/ 1 h 287"/>
                <a:gd name="T56" fmla="*/ 1 w 85"/>
                <a:gd name="T57" fmla="*/ 1 h 287"/>
                <a:gd name="T58" fmla="*/ 1 w 85"/>
                <a:gd name="T59" fmla="*/ 1 h 287"/>
                <a:gd name="T60" fmla="*/ 1 w 85"/>
                <a:gd name="T61" fmla="*/ 1 h 287"/>
                <a:gd name="T62" fmla="*/ 1 w 85"/>
                <a:gd name="T63" fmla="*/ 1 h 287"/>
                <a:gd name="T64" fmla="*/ 1 w 85"/>
                <a:gd name="T65" fmla="*/ 1 h 287"/>
                <a:gd name="T66" fmla="*/ 1 w 85"/>
                <a:gd name="T67" fmla="*/ 1 h 287"/>
                <a:gd name="T68" fmla="*/ 1 w 85"/>
                <a:gd name="T69" fmla="*/ 1 h 287"/>
                <a:gd name="T70" fmla="*/ 1 w 85"/>
                <a:gd name="T71" fmla="*/ 1 h 287"/>
                <a:gd name="T72" fmla="*/ 1 w 85"/>
                <a:gd name="T73" fmla="*/ 1 h 287"/>
                <a:gd name="T74" fmla="*/ 1 w 85"/>
                <a:gd name="T75" fmla="*/ 1 h 287"/>
                <a:gd name="T76" fmla="*/ 1 w 85"/>
                <a:gd name="T77" fmla="*/ 1 h 287"/>
                <a:gd name="T78" fmla="*/ 1 w 85"/>
                <a:gd name="T79" fmla="*/ 1 h 287"/>
                <a:gd name="T80" fmla="*/ 1 w 85"/>
                <a:gd name="T81" fmla="*/ 1 h 287"/>
                <a:gd name="T82" fmla="*/ 1 w 85"/>
                <a:gd name="T83" fmla="*/ 1 h 287"/>
                <a:gd name="T84" fmla="*/ 1 w 85"/>
                <a:gd name="T85" fmla="*/ 1 h 287"/>
                <a:gd name="T86" fmla="*/ 1 w 85"/>
                <a:gd name="T87" fmla="*/ 1 h 287"/>
                <a:gd name="T88" fmla="*/ 1 w 85"/>
                <a:gd name="T89" fmla="*/ 1 h 287"/>
                <a:gd name="T90" fmla="*/ 1 w 85"/>
                <a:gd name="T91" fmla="*/ 1 h 287"/>
                <a:gd name="T92" fmla="*/ 1 w 85"/>
                <a:gd name="T93" fmla="*/ 1 h 287"/>
                <a:gd name="T94" fmla="*/ 1 w 85"/>
                <a:gd name="T95" fmla="*/ 1 h 287"/>
                <a:gd name="T96" fmla="*/ 1 w 85"/>
                <a:gd name="T97" fmla="*/ 1 h 287"/>
                <a:gd name="T98" fmla="*/ 1 w 85"/>
                <a:gd name="T99" fmla="*/ 1 h 287"/>
                <a:gd name="T100" fmla="*/ 1 w 85"/>
                <a:gd name="T101" fmla="*/ 1 h 287"/>
                <a:gd name="T102" fmla="*/ 1 w 85"/>
                <a:gd name="T103" fmla="*/ 1 h 287"/>
                <a:gd name="T104" fmla="*/ 1 w 85"/>
                <a:gd name="T105" fmla="*/ 1 h 287"/>
                <a:gd name="T106" fmla="*/ 1 w 85"/>
                <a:gd name="T107" fmla="*/ 1 h 287"/>
                <a:gd name="T108" fmla="*/ 1 w 85"/>
                <a:gd name="T109" fmla="*/ 1 h 287"/>
                <a:gd name="T110" fmla="*/ 1 w 85"/>
                <a:gd name="T111" fmla="*/ 1 h 287"/>
                <a:gd name="T112" fmla="*/ 1 w 85"/>
                <a:gd name="T113" fmla="*/ 1 h 2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" h="287">
                  <a:moveTo>
                    <a:pt x="0" y="0"/>
                  </a:moveTo>
                  <a:lnTo>
                    <a:pt x="2" y="4"/>
                  </a:lnTo>
                  <a:lnTo>
                    <a:pt x="3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8" y="15"/>
                  </a:lnTo>
                  <a:lnTo>
                    <a:pt x="9" y="17"/>
                  </a:lnTo>
                  <a:lnTo>
                    <a:pt x="10" y="20"/>
                  </a:lnTo>
                  <a:lnTo>
                    <a:pt x="12" y="21"/>
                  </a:lnTo>
                  <a:lnTo>
                    <a:pt x="12" y="23"/>
                  </a:lnTo>
                  <a:lnTo>
                    <a:pt x="13" y="24"/>
                  </a:lnTo>
                  <a:lnTo>
                    <a:pt x="14" y="27"/>
                  </a:lnTo>
                  <a:lnTo>
                    <a:pt x="15" y="28"/>
                  </a:lnTo>
                  <a:lnTo>
                    <a:pt x="15" y="29"/>
                  </a:lnTo>
                  <a:lnTo>
                    <a:pt x="16" y="30"/>
                  </a:lnTo>
                  <a:lnTo>
                    <a:pt x="18" y="33"/>
                  </a:lnTo>
                  <a:lnTo>
                    <a:pt x="18" y="34"/>
                  </a:lnTo>
                  <a:lnTo>
                    <a:pt x="19" y="35"/>
                  </a:lnTo>
                  <a:lnTo>
                    <a:pt x="19" y="36"/>
                  </a:lnTo>
                  <a:lnTo>
                    <a:pt x="20" y="38"/>
                  </a:lnTo>
                  <a:lnTo>
                    <a:pt x="20" y="39"/>
                  </a:lnTo>
                  <a:lnTo>
                    <a:pt x="21" y="40"/>
                  </a:lnTo>
                  <a:lnTo>
                    <a:pt x="21" y="41"/>
                  </a:lnTo>
                  <a:lnTo>
                    <a:pt x="22" y="42"/>
                  </a:lnTo>
                  <a:lnTo>
                    <a:pt x="22" y="44"/>
                  </a:lnTo>
                  <a:lnTo>
                    <a:pt x="24" y="45"/>
                  </a:lnTo>
                  <a:lnTo>
                    <a:pt x="24" y="46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6" y="51"/>
                  </a:lnTo>
                  <a:lnTo>
                    <a:pt x="26" y="52"/>
                  </a:lnTo>
                  <a:lnTo>
                    <a:pt x="27" y="53"/>
                  </a:lnTo>
                  <a:lnTo>
                    <a:pt x="27" y="56"/>
                  </a:lnTo>
                  <a:lnTo>
                    <a:pt x="28" y="57"/>
                  </a:lnTo>
                  <a:lnTo>
                    <a:pt x="28" y="58"/>
                  </a:lnTo>
                  <a:lnTo>
                    <a:pt x="30" y="59"/>
                  </a:lnTo>
                  <a:lnTo>
                    <a:pt x="30" y="60"/>
                  </a:lnTo>
                  <a:lnTo>
                    <a:pt x="31" y="62"/>
                  </a:lnTo>
                  <a:lnTo>
                    <a:pt x="31" y="63"/>
                  </a:lnTo>
                  <a:lnTo>
                    <a:pt x="31" y="64"/>
                  </a:lnTo>
                  <a:lnTo>
                    <a:pt x="32" y="65"/>
                  </a:lnTo>
                  <a:lnTo>
                    <a:pt x="32" y="66"/>
                  </a:lnTo>
                  <a:lnTo>
                    <a:pt x="32" y="68"/>
                  </a:lnTo>
                  <a:lnTo>
                    <a:pt x="33" y="69"/>
                  </a:lnTo>
                  <a:lnTo>
                    <a:pt x="33" y="70"/>
                  </a:lnTo>
                  <a:lnTo>
                    <a:pt x="34" y="71"/>
                  </a:lnTo>
                  <a:lnTo>
                    <a:pt x="34" y="72"/>
                  </a:lnTo>
                  <a:lnTo>
                    <a:pt x="36" y="74"/>
                  </a:lnTo>
                  <a:lnTo>
                    <a:pt x="36" y="75"/>
                  </a:lnTo>
                  <a:lnTo>
                    <a:pt x="36" y="76"/>
                  </a:lnTo>
                  <a:lnTo>
                    <a:pt x="37" y="77"/>
                  </a:lnTo>
                  <a:lnTo>
                    <a:pt x="37" y="78"/>
                  </a:lnTo>
                  <a:lnTo>
                    <a:pt x="37" y="80"/>
                  </a:lnTo>
                  <a:lnTo>
                    <a:pt x="38" y="81"/>
                  </a:lnTo>
                  <a:lnTo>
                    <a:pt x="38" y="82"/>
                  </a:lnTo>
                  <a:lnTo>
                    <a:pt x="38" y="83"/>
                  </a:lnTo>
                  <a:lnTo>
                    <a:pt x="39" y="84"/>
                  </a:lnTo>
                  <a:lnTo>
                    <a:pt x="39" y="86"/>
                  </a:lnTo>
                  <a:lnTo>
                    <a:pt x="40" y="88"/>
                  </a:lnTo>
                  <a:lnTo>
                    <a:pt x="40" y="89"/>
                  </a:lnTo>
                  <a:lnTo>
                    <a:pt x="42" y="92"/>
                  </a:lnTo>
                  <a:lnTo>
                    <a:pt x="43" y="93"/>
                  </a:lnTo>
                  <a:lnTo>
                    <a:pt x="43" y="95"/>
                  </a:lnTo>
                  <a:lnTo>
                    <a:pt x="44" y="98"/>
                  </a:lnTo>
                  <a:lnTo>
                    <a:pt x="44" y="99"/>
                  </a:lnTo>
                  <a:lnTo>
                    <a:pt x="45" y="100"/>
                  </a:lnTo>
                  <a:lnTo>
                    <a:pt x="46" y="102"/>
                  </a:lnTo>
                  <a:lnTo>
                    <a:pt x="46" y="104"/>
                  </a:lnTo>
                  <a:lnTo>
                    <a:pt x="46" y="105"/>
                  </a:lnTo>
                  <a:lnTo>
                    <a:pt x="48" y="106"/>
                  </a:lnTo>
                  <a:lnTo>
                    <a:pt x="48" y="107"/>
                  </a:lnTo>
                  <a:lnTo>
                    <a:pt x="49" y="108"/>
                  </a:lnTo>
                  <a:lnTo>
                    <a:pt x="49" y="110"/>
                  </a:lnTo>
                  <a:lnTo>
                    <a:pt x="49" y="111"/>
                  </a:lnTo>
                  <a:lnTo>
                    <a:pt x="50" y="112"/>
                  </a:lnTo>
                  <a:lnTo>
                    <a:pt x="50" y="113"/>
                  </a:lnTo>
                  <a:lnTo>
                    <a:pt x="50" y="115"/>
                  </a:lnTo>
                  <a:lnTo>
                    <a:pt x="51" y="115"/>
                  </a:lnTo>
                  <a:lnTo>
                    <a:pt x="51" y="116"/>
                  </a:lnTo>
                  <a:lnTo>
                    <a:pt x="51" y="117"/>
                  </a:lnTo>
                  <a:lnTo>
                    <a:pt x="51" y="118"/>
                  </a:lnTo>
                  <a:lnTo>
                    <a:pt x="52" y="119"/>
                  </a:lnTo>
                  <a:lnTo>
                    <a:pt x="52" y="121"/>
                  </a:lnTo>
                  <a:lnTo>
                    <a:pt x="52" y="122"/>
                  </a:lnTo>
                  <a:lnTo>
                    <a:pt x="54" y="123"/>
                  </a:lnTo>
                  <a:lnTo>
                    <a:pt x="54" y="124"/>
                  </a:lnTo>
                  <a:lnTo>
                    <a:pt x="54" y="125"/>
                  </a:lnTo>
                  <a:lnTo>
                    <a:pt x="55" y="127"/>
                  </a:lnTo>
                  <a:lnTo>
                    <a:pt x="55" y="128"/>
                  </a:lnTo>
                  <a:lnTo>
                    <a:pt x="55" y="130"/>
                  </a:lnTo>
                  <a:lnTo>
                    <a:pt x="56" y="131"/>
                  </a:lnTo>
                  <a:lnTo>
                    <a:pt x="56" y="133"/>
                  </a:lnTo>
                  <a:lnTo>
                    <a:pt x="57" y="135"/>
                  </a:lnTo>
                  <a:lnTo>
                    <a:pt x="57" y="136"/>
                  </a:lnTo>
                  <a:lnTo>
                    <a:pt x="58" y="139"/>
                  </a:lnTo>
                  <a:lnTo>
                    <a:pt x="58" y="141"/>
                  </a:lnTo>
                  <a:lnTo>
                    <a:pt x="60" y="142"/>
                  </a:lnTo>
                  <a:lnTo>
                    <a:pt x="60" y="145"/>
                  </a:lnTo>
                  <a:lnTo>
                    <a:pt x="61" y="146"/>
                  </a:lnTo>
                  <a:lnTo>
                    <a:pt x="61" y="147"/>
                  </a:lnTo>
                  <a:lnTo>
                    <a:pt x="61" y="148"/>
                  </a:lnTo>
                  <a:lnTo>
                    <a:pt x="62" y="149"/>
                  </a:lnTo>
                  <a:lnTo>
                    <a:pt x="62" y="151"/>
                  </a:lnTo>
                  <a:lnTo>
                    <a:pt x="62" y="152"/>
                  </a:lnTo>
                  <a:lnTo>
                    <a:pt x="63" y="153"/>
                  </a:lnTo>
                  <a:lnTo>
                    <a:pt x="63" y="154"/>
                  </a:lnTo>
                  <a:lnTo>
                    <a:pt x="63" y="155"/>
                  </a:lnTo>
                  <a:lnTo>
                    <a:pt x="63" y="157"/>
                  </a:lnTo>
                  <a:lnTo>
                    <a:pt x="64" y="158"/>
                  </a:lnTo>
                  <a:lnTo>
                    <a:pt x="64" y="159"/>
                  </a:lnTo>
                  <a:lnTo>
                    <a:pt x="64" y="160"/>
                  </a:lnTo>
                  <a:lnTo>
                    <a:pt x="66" y="161"/>
                  </a:lnTo>
                  <a:lnTo>
                    <a:pt x="66" y="163"/>
                  </a:lnTo>
                  <a:lnTo>
                    <a:pt x="66" y="164"/>
                  </a:lnTo>
                  <a:lnTo>
                    <a:pt x="67" y="165"/>
                  </a:lnTo>
                  <a:lnTo>
                    <a:pt x="67" y="166"/>
                  </a:lnTo>
                  <a:lnTo>
                    <a:pt x="67" y="167"/>
                  </a:lnTo>
                  <a:lnTo>
                    <a:pt x="67" y="169"/>
                  </a:lnTo>
                  <a:lnTo>
                    <a:pt x="68" y="170"/>
                  </a:lnTo>
                  <a:lnTo>
                    <a:pt x="68" y="172"/>
                  </a:lnTo>
                  <a:lnTo>
                    <a:pt x="69" y="173"/>
                  </a:lnTo>
                  <a:lnTo>
                    <a:pt x="69" y="175"/>
                  </a:lnTo>
                  <a:lnTo>
                    <a:pt x="69" y="177"/>
                  </a:lnTo>
                  <a:lnTo>
                    <a:pt x="70" y="178"/>
                  </a:lnTo>
                  <a:lnTo>
                    <a:pt x="70" y="181"/>
                  </a:lnTo>
                  <a:lnTo>
                    <a:pt x="72" y="183"/>
                  </a:lnTo>
                  <a:lnTo>
                    <a:pt x="72" y="184"/>
                  </a:lnTo>
                  <a:lnTo>
                    <a:pt x="73" y="187"/>
                  </a:lnTo>
                  <a:lnTo>
                    <a:pt x="73" y="188"/>
                  </a:lnTo>
                  <a:lnTo>
                    <a:pt x="74" y="189"/>
                  </a:lnTo>
                  <a:lnTo>
                    <a:pt x="74" y="190"/>
                  </a:lnTo>
                  <a:lnTo>
                    <a:pt x="74" y="191"/>
                  </a:lnTo>
                  <a:lnTo>
                    <a:pt x="75" y="194"/>
                  </a:lnTo>
                  <a:lnTo>
                    <a:pt x="75" y="195"/>
                  </a:lnTo>
                  <a:lnTo>
                    <a:pt x="75" y="196"/>
                  </a:lnTo>
                  <a:lnTo>
                    <a:pt x="76" y="196"/>
                  </a:lnTo>
                  <a:lnTo>
                    <a:pt x="76" y="197"/>
                  </a:lnTo>
                  <a:lnTo>
                    <a:pt x="76" y="199"/>
                  </a:lnTo>
                  <a:lnTo>
                    <a:pt x="76" y="200"/>
                  </a:lnTo>
                  <a:lnTo>
                    <a:pt x="76" y="201"/>
                  </a:lnTo>
                  <a:lnTo>
                    <a:pt x="78" y="202"/>
                  </a:lnTo>
                  <a:lnTo>
                    <a:pt x="78" y="203"/>
                  </a:lnTo>
                  <a:lnTo>
                    <a:pt x="78" y="205"/>
                  </a:lnTo>
                  <a:lnTo>
                    <a:pt x="78" y="206"/>
                  </a:lnTo>
                  <a:lnTo>
                    <a:pt x="78" y="207"/>
                  </a:lnTo>
                  <a:lnTo>
                    <a:pt x="78" y="208"/>
                  </a:lnTo>
                  <a:lnTo>
                    <a:pt x="79" y="209"/>
                  </a:lnTo>
                  <a:lnTo>
                    <a:pt x="79" y="211"/>
                  </a:lnTo>
                  <a:lnTo>
                    <a:pt x="79" y="212"/>
                  </a:lnTo>
                  <a:lnTo>
                    <a:pt x="79" y="213"/>
                  </a:lnTo>
                  <a:lnTo>
                    <a:pt x="79" y="214"/>
                  </a:lnTo>
                  <a:lnTo>
                    <a:pt x="79" y="215"/>
                  </a:lnTo>
                  <a:lnTo>
                    <a:pt x="79" y="218"/>
                  </a:lnTo>
                  <a:lnTo>
                    <a:pt x="79" y="219"/>
                  </a:lnTo>
                  <a:lnTo>
                    <a:pt x="79" y="220"/>
                  </a:lnTo>
                  <a:lnTo>
                    <a:pt x="79" y="223"/>
                  </a:lnTo>
                  <a:lnTo>
                    <a:pt x="80" y="224"/>
                  </a:lnTo>
                  <a:lnTo>
                    <a:pt x="80" y="226"/>
                  </a:lnTo>
                  <a:lnTo>
                    <a:pt x="80" y="227"/>
                  </a:lnTo>
                  <a:lnTo>
                    <a:pt x="80" y="229"/>
                  </a:lnTo>
                  <a:lnTo>
                    <a:pt x="80" y="230"/>
                  </a:lnTo>
                  <a:lnTo>
                    <a:pt x="80" y="231"/>
                  </a:lnTo>
                  <a:lnTo>
                    <a:pt x="80" y="232"/>
                  </a:lnTo>
                  <a:lnTo>
                    <a:pt x="80" y="233"/>
                  </a:lnTo>
                  <a:lnTo>
                    <a:pt x="80" y="235"/>
                  </a:lnTo>
                  <a:lnTo>
                    <a:pt x="80" y="236"/>
                  </a:lnTo>
                  <a:lnTo>
                    <a:pt x="81" y="237"/>
                  </a:lnTo>
                  <a:lnTo>
                    <a:pt x="81" y="238"/>
                  </a:lnTo>
                  <a:lnTo>
                    <a:pt x="81" y="239"/>
                  </a:lnTo>
                  <a:lnTo>
                    <a:pt x="81" y="241"/>
                  </a:lnTo>
                  <a:lnTo>
                    <a:pt x="81" y="242"/>
                  </a:lnTo>
                  <a:lnTo>
                    <a:pt x="81" y="243"/>
                  </a:lnTo>
                  <a:lnTo>
                    <a:pt x="81" y="244"/>
                  </a:lnTo>
                  <a:lnTo>
                    <a:pt x="82" y="245"/>
                  </a:lnTo>
                  <a:lnTo>
                    <a:pt x="82" y="247"/>
                  </a:lnTo>
                  <a:lnTo>
                    <a:pt x="82" y="248"/>
                  </a:lnTo>
                  <a:lnTo>
                    <a:pt x="82" y="249"/>
                  </a:lnTo>
                  <a:lnTo>
                    <a:pt x="82" y="250"/>
                  </a:lnTo>
                  <a:lnTo>
                    <a:pt x="84" y="251"/>
                  </a:lnTo>
                  <a:lnTo>
                    <a:pt x="84" y="253"/>
                  </a:lnTo>
                  <a:lnTo>
                    <a:pt x="84" y="254"/>
                  </a:lnTo>
                  <a:lnTo>
                    <a:pt x="84" y="255"/>
                  </a:lnTo>
                  <a:lnTo>
                    <a:pt x="84" y="256"/>
                  </a:lnTo>
                  <a:lnTo>
                    <a:pt x="84" y="257"/>
                  </a:lnTo>
                  <a:lnTo>
                    <a:pt x="85" y="257"/>
                  </a:lnTo>
                  <a:lnTo>
                    <a:pt x="85" y="259"/>
                  </a:lnTo>
                  <a:lnTo>
                    <a:pt x="85" y="260"/>
                  </a:lnTo>
                  <a:lnTo>
                    <a:pt x="85" y="261"/>
                  </a:lnTo>
                  <a:lnTo>
                    <a:pt x="85" y="262"/>
                  </a:lnTo>
                  <a:lnTo>
                    <a:pt x="85" y="263"/>
                  </a:lnTo>
                  <a:lnTo>
                    <a:pt x="85" y="265"/>
                  </a:lnTo>
                  <a:lnTo>
                    <a:pt x="85" y="266"/>
                  </a:lnTo>
                  <a:lnTo>
                    <a:pt x="85" y="267"/>
                  </a:lnTo>
                  <a:lnTo>
                    <a:pt x="85" y="268"/>
                  </a:lnTo>
                  <a:lnTo>
                    <a:pt x="85" y="269"/>
                  </a:lnTo>
                  <a:lnTo>
                    <a:pt x="85" y="271"/>
                  </a:lnTo>
                  <a:lnTo>
                    <a:pt x="85" y="272"/>
                  </a:lnTo>
                  <a:lnTo>
                    <a:pt x="85" y="273"/>
                  </a:lnTo>
                  <a:lnTo>
                    <a:pt x="85" y="274"/>
                  </a:lnTo>
                  <a:lnTo>
                    <a:pt x="85" y="275"/>
                  </a:lnTo>
                  <a:lnTo>
                    <a:pt x="85" y="278"/>
                  </a:lnTo>
                  <a:lnTo>
                    <a:pt x="84" y="279"/>
                  </a:lnTo>
                  <a:lnTo>
                    <a:pt x="84" y="281"/>
                  </a:lnTo>
                  <a:lnTo>
                    <a:pt x="84" y="284"/>
                  </a:lnTo>
                  <a:lnTo>
                    <a:pt x="84" y="285"/>
                  </a:lnTo>
                  <a:lnTo>
                    <a:pt x="84" y="287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3" name="Freeform 289">
              <a:extLst>
                <a:ext uri="{FF2B5EF4-FFF2-40B4-BE49-F238E27FC236}">
                  <a16:creationId xmlns:a16="http://schemas.microsoft.com/office/drawing/2014/main" id="{77AB3785-8AEA-C74F-AC62-31AE5F4579E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08" y="954"/>
              <a:ext cx="52" cy="173"/>
            </a:xfrm>
            <a:custGeom>
              <a:avLst/>
              <a:gdLst>
                <a:gd name="T0" fmla="*/ 1 w 85"/>
                <a:gd name="T1" fmla="*/ 1 h 287"/>
                <a:gd name="T2" fmla="*/ 1 w 85"/>
                <a:gd name="T3" fmla="*/ 1 h 287"/>
                <a:gd name="T4" fmla="*/ 1 w 85"/>
                <a:gd name="T5" fmla="*/ 1 h 287"/>
                <a:gd name="T6" fmla="*/ 1 w 85"/>
                <a:gd name="T7" fmla="*/ 1 h 287"/>
                <a:gd name="T8" fmla="*/ 1 w 85"/>
                <a:gd name="T9" fmla="*/ 1 h 287"/>
                <a:gd name="T10" fmla="*/ 1 w 85"/>
                <a:gd name="T11" fmla="*/ 1 h 287"/>
                <a:gd name="T12" fmla="*/ 1 w 85"/>
                <a:gd name="T13" fmla="*/ 1 h 287"/>
                <a:gd name="T14" fmla="*/ 1 w 85"/>
                <a:gd name="T15" fmla="*/ 1 h 287"/>
                <a:gd name="T16" fmla="*/ 1 w 85"/>
                <a:gd name="T17" fmla="*/ 1 h 287"/>
                <a:gd name="T18" fmla="*/ 1 w 85"/>
                <a:gd name="T19" fmla="*/ 1 h 287"/>
                <a:gd name="T20" fmla="*/ 1 w 85"/>
                <a:gd name="T21" fmla="*/ 1 h 287"/>
                <a:gd name="T22" fmla="*/ 1 w 85"/>
                <a:gd name="T23" fmla="*/ 1 h 287"/>
                <a:gd name="T24" fmla="*/ 1 w 85"/>
                <a:gd name="T25" fmla="*/ 1 h 287"/>
                <a:gd name="T26" fmla="*/ 1 w 85"/>
                <a:gd name="T27" fmla="*/ 1 h 287"/>
                <a:gd name="T28" fmla="*/ 1 w 85"/>
                <a:gd name="T29" fmla="*/ 1 h 287"/>
                <a:gd name="T30" fmla="*/ 1 w 85"/>
                <a:gd name="T31" fmla="*/ 1 h 287"/>
                <a:gd name="T32" fmla="*/ 1 w 85"/>
                <a:gd name="T33" fmla="*/ 1 h 287"/>
                <a:gd name="T34" fmla="*/ 1 w 85"/>
                <a:gd name="T35" fmla="*/ 1 h 287"/>
                <a:gd name="T36" fmla="*/ 1 w 85"/>
                <a:gd name="T37" fmla="*/ 1 h 287"/>
                <a:gd name="T38" fmla="*/ 1 w 85"/>
                <a:gd name="T39" fmla="*/ 1 h 287"/>
                <a:gd name="T40" fmla="*/ 1 w 85"/>
                <a:gd name="T41" fmla="*/ 1 h 287"/>
                <a:gd name="T42" fmla="*/ 1 w 85"/>
                <a:gd name="T43" fmla="*/ 1 h 287"/>
                <a:gd name="T44" fmla="*/ 1 w 85"/>
                <a:gd name="T45" fmla="*/ 1 h 287"/>
                <a:gd name="T46" fmla="*/ 1 w 85"/>
                <a:gd name="T47" fmla="*/ 1 h 287"/>
                <a:gd name="T48" fmla="*/ 1 w 85"/>
                <a:gd name="T49" fmla="*/ 1 h 287"/>
                <a:gd name="T50" fmla="*/ 1 w 85"/>
                <a:gd name="T51" fmla="*/ 1 h 287"/>
                <a:gd name="T52" fmla="*/ 1 w 85"/>
                <a:gd name="T53" fmla="*/ 1 h 287"/>
                <a:gd name="T54" fmla="*/ 1 w 85"/>
                <a:gd name="T55" fmla="*/ 1 h 287"/>
                <a:gd name="T56" fmla="*/ 1 w 85"/>
                <a:gd name="T57" fmla="*/ 1 h 287"/>
                <a:gd name="T58" fmla="*/ 1 w 85"/>
                <a:gd name="T59" fmla="*/ 1 h 287"/>
                <a:gd name="T60" fmla="*/ 1 w 85"/>
                <a:gd name="T61" fmla="*/ 1 h 287"/>
                <a:gd name="T62" fmla="*/ 1 w 85"/>
                <a:gd name="T63" fmla="*/ 1 h 287"/>
                <a:gd name="T64" fmla="*/ 1 w 85"/>
                <a:gd name="T65" fmla="*/ 1 h 287"/>
                <a:gd name="T66" fmla="*/ 1 w 85"/>
                <a:gd name="T67" fmla="*/ 1 h 287"/>
                <a:gd name="T68" fmla="*/ 1 w 85"/>
                <a:gd name="T69" fmla="*/ 1 h 287"/>
                <a:gd name="T70" fmla="*/ 1 w 85"/>
                <a:gd name="T71" fmla="*/ 1 h 287"/>
                <a:gd name="T72" fmla="*/ 1 w 85"/>
                <a:gd name="T73" fmla="*/ 1 h 287"/>
                <a:gd name="T74" fmla="*/ 1 w 85"/>
                <a:gd name="T75" fmla="*/ 1 h 287"/>
                <a:gd name="T76" fmla="*/ 1 w 85"/>
                <a:gd name="T77" fmla="*/ 1 h 287"/>
                <a:gd name="T78" fmla="*/ 1 w 85"/>
                <a:gd name="T79" fmla="*/ 1 h 287"/>
                <a:gd name="T80" fmla="*/ 1 w 85"/>
                <a:gd name="T81" fmla="*/ 1 h 287"/>
                <a:gd name="T82" fmla="*/ 1 w 85"/>
                <a:gd name="T83" fmla="*/ 1 h 287"/>
                <a:gd name="T84" fmla="*/ 1 w 85"/>
                <a:gd name="T85" fmla="*/ 1 h 287"/>
                <a:gd name="T86" fmla="*/ 1 w 85"/>
                <a:gd name="T87" fmla="*/ 1 h 287"/>
                <a:gd name="T88" fmla="*/ 1 w 85"/>
                <a:gd name="T89" fmla="*/ 1 h 287"/>
                <a:gd name="T90" fmla="*/ 1 w 85"/>
                <a:gd name="T91" fmla="*/ 1 h 287"/>
                <a:gd name="T92" fmla="*/ 1 w 85"/>
                <a:gd name="T93" fmla="*/ 1 h 287"/>
                <a:gd name="T94" fmla="*/ 1 w 85"/>
                <a:gd name="T95" fmla="*/ 1 h 287"/>
                <a:gd name="T96" fmla="*/ 1 w 85"/>
                <a:gd name="T97" fmla="*/ 1 h 287"/>
                <a:gd name="T98" fmla="*/ 1 w 85"/>
                <a:gd name="T99" fmla="*/ 1 h 287"/>
                <a:gd name="T100" fmla="*/ 1 w 85"/>
                <a:gd name="T101" fmla="*/ 1 h 287"/>
                <a:gd name="T102" fmla="*/ 1 w 85"/>
                <a:gd name="T103" fmla="*/ 1 h 287"/>
                <a:gd name="T104" fmla="*/ 1 w 85"/>
                <a:gd name="T105" fmla="*/ 1 h 287"/>
                <a:gd name="T106" fmla="*/ 1 w 85"/>
                <a:gd name="T107" fmla="*/ 1 h 287"/>
                <a:gd name="T108" fmla="*/ 1 w 85"/>
                <a:gd name="T109" fmla="*/ 1 h 287"/>
                <a:gd name="T110" fmla="*/ 1 w 85"/>
                <a:gd name="T111" fmla="*/ 1 h 287"/>
                <a:gd name="T112" fmla="*/ 1 w 85"/>
                <a:gd name="T113" fmla="*/ 1 h 2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" h="287">
                  <a:moveTo>
                    <a:pt x="0" y="287"/>
                  </a:moveTo>
                  <a:lnTo>
                    <a:pt x="2" y="283"/>
                  </a:lnTo>
                  <a:lnTo>
                    <a:pt x="3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8" y="273"/>
                  </a:lnTo>
                  <a:lnTo>
                    <a:pt x="9" y="270"/>
                  </a:lnTo>
                  <a:lnTo>
                    <a:pt x="10" y="268"/>
                  </a:lnTo>
                  <a:lnTo>
                    <a:pt x="12" y="267"/>
                  </a:lnTo>
                  <a:lnTo>
                    <a:pt x="12" y="264"/>
                  </a:lnTo>
                  <a:lnTo>
                    <a:pt x="13" y="263"/>
                  </a:lnTo>
                  <a:lnTo>
                    <a:pt x="14" y="261"/>
                  </a:lnTo>
                  <a:lnTo>
                    <a:pt x="15" y="259"/>
                  </a:lnTo>
                  <a:lnTo>
                    <a:pt x="15" y="258"/>
                  </a:lnTo>
                  <a:lnTo>
                    <a:pt x="16" y="257"/>
                  </a:lnTo>
                  <a:lnTo>
                    <a:pt x="18" y="256"/>
                  </a:lnTo>
                  <a:lnTo>
                    <a:pt x="18" y="255"/>
                  </a:lnTo>
                  <a:lnTo>
                    <a:pt x="19" y="253"/>
                  </a:lnTo>
                  <a:lnTo>
                    <a:pt x="19" y="252"/>
                  </a:lnTo>
                  <a:lnTo>
                    <a:pt x="20" y="251"/>
                  </a:lnTo>
                  <a:lnTo>
                    <a:pt x="20" y="250"/>
                  </a:lnTo>
                  <a:lnTo>
                    <a:pt x="20" y="249"/>
                  </a:lnTo>
                  <a:lnTo>
                    <a:pt x="21" y="247"/>
                  </a:lnTo>
                  <a:lnTo>
                    <a:pt x="21" y="246"/>
                  </a:lnTo>
                  <a:lnTo>
                    <a:pt x="22" y="245"/>
                  </a:lnTo>
                  <a:lnTo>
                    <a:pt x="22" y="244"/>
                  </a:lnTo>
                  <a:lnTo>
                    <a:pt x="24" y="243"/>
                  </a:lnTo>
                  <a:lnTo>
                    <a:pt x="24" y="241"/>
                  </a:lnTo>
                  <a:lnTo>
                    <a:pt x="25" y="240"/>
                  </a:lnTo>
                  <a:lnTo>
                    <a:pt x="25" y="239"/>
                  </a:lnTo>
                  <a:lnTo>
                    <a:pt x="26" y="238"/>
                  </a:lnTo>
                  <a:lnTo>
                    <a:pt x="26" y="235"/>
                  </a:lnTo>
                  <a:lnTo>
                    <a:pt x="27" y="234"/>
                  </a:lnTo>
                  <a:lnTo>
                    <a:pt x="27" y="233"/>
                  </a:lnTo>
                  <a:lnTo>
                    <a:pt x="28" y="231"/>
                  </a:lnTo>
                  <a:lnTo>
                    <a:pt x="28" y="229"/>
                  </a:lnTo>
                  <a:lnTo>
                    <a:pt x="30" y="228"/>
                  </a:lnTo>
                  <a:lnTo>
                    <a:pt x="30" y="227"/>
                  </a:lnTo>
                  <a:lnTo>
                    <a:pt x="31" y="226"/>
                  </a:lnTo>
                  <a:lnTo>
                    <a:pt x="31" y="225"/>
                  </a:lnTo>
                  <a:lnTo>
                    <a:pt x="31" y="223"/>
                  </a:lnTo>
                  <a:lnTo>
                    <a:pt x="32" y="222"/>
                  </a:lnTo>
                  <a:lnTo>
                    <a:pt x="32" y="221"/>
                  </a:lnTo>
                  <a:lnTo>
                    <a:pt x="32" y="220"/>
                  </a:lnTo>
                  <a:lnTo>
                    <a:pt x="33" y="220"/>
                  </a:lnTo>
                  <a:lnTo>
                    <a:pt x="33" y="219"/>
                  </a:lnTo>
                  <a:lnTo>
                    <a:pt x="33" y="217"/>
                  </a:lnTo>
                  <a:lnTo>
                    <a:pt x="34" y="216"/>
                  </a:lnTo>
                  <a:lnTo>
                    <a:pt x="34" y="215"/>
                  </a:lnTo>
                  <a:lnTo>
                    <a:pt x="36" y="214"/>
                  </a:lnTo>
                  <a:lnTo>
                    <a:pt x="36" y="213"/>
                  </a:lnTo>
                  <a:lnTo>
                    <a:pt x="36" y="211"/>
                  </a:lnTo>
                  <a:lnTo>
                    <a:pt x="37" y="210"/>
                  </a:lnTo>
                  <a:lnTo>
                    <a:pt x="37" y="209"/>
                  </a:lnTo>
                  <a:lnTo>
                    <a:pt x="38" y="208"/>
                  </a:lnTo>
                  <a:lnTo>
                    <a:pt x="38" y="205"/>
                  </a:lnTo>
                  <a:lnTo>
                    <a:pt x="38" y="204"/>
                  </a:lnTo>
                  <a:lnTo>
                    <a:pt x="39" y="203"/>
                  </a:lnTo>
                  <a:lnTo>
                    <a:pt x="39" y="202"/>
                  </a:lnTo>
                  <a:lnTo>
                    <a:pt x="40" y="201"/>
                  </a:lnTo>
                  <a:lnTo>
                    <a:pt x="40" y="198"/>
                  </a:lnTo>
                  <a:lnTo>
                    <a:pt x="42" y="197"/>
                  </a:lnTo>
                  <a:lnTo>
                    <a:pt x="43" y="195"/>
                  </a:lnTo>
                  <a:lnTo>
                    <a:pt x="43" y="192"/>
                  </a:lnTo>
                  <a:lnTo>
                    <a:pt x="44" y="191"/>
                  </a:lnTo>
                  <a:lnTo>
                    <a:pt x="44" y="189"/>
                  </a:lnTo>
                  <a:lnTo>
                    <a:pt x="45" y="187"/>
                  </a:lnTo>
                  <a:lnTo>
                    <a:pt x="46" y="186"/>
                  </a:lnTo>
                  <a:lnTo>
                    <a:pt x="46" y="184"/>
                  </a:lnTo>
                  <a:lnTo>
                    <a:pt x="46" y="183"/>
                  </a:lnTo>
                  <a:lnTo>
                    <a:pt x="48" y="181"/>
                  </a:lnTo>
                  <a:lnTo>
                    <a:pt x="48" y="180"/>
                  </a:lnTo>
                  <a:lnTo>
                    <a:pt x="49" y="179"/>
                  </a:lnTo>
                  <a:lnTo>
                    <a:pt x="49" y="178"/>
                  </a:lnTo>
                  <a:lnTo>
                    <a:pt x="49" y="177"/>
                  </a:lnTo>
                  <a:lnTo>
                    <a:pt x="50" y="175"/>
                  </a:lnTo>
                  <a:lnTo>
                    <a:pt x="50" y="174"/>
                  </a:lnTo>
                  <a:lnTo>
                    <a:pt x="51" y="173"/>
                  </a:lnTo>
                  <a:lnTo>
                    <a:pt x="51" y="172"/>
                  </a:lnTo>
                  <a:lnTo>
                    <a:pt x="51" y="171"/>
                  </a:lnTo>
                  <a:lnTo>
                    <a:pt x="51" y="169"/>
                  </a:lnTo>
                  <a:lnTo>
                    <a:pt x="52" y="168"/>
                  </a:lnTo>
                  <a:lnTo>
                    <a:pt x="52" y="167"/>
                  </a:lnTo>
                  <a:lnTo>
                    <a:pt x="52" y="166"/>
                  </a:lnTo>
                  <a:lnTo>
                    <a:pt x="54" y="165"/>
                  </a:lnTo>
                  <a:lnTo>
                    <a:pt x="54" y="163"/>
                  </a:lnTo>
                  <a:lnTo>
                    <a:pt x="54" y="162"/>
                  </a:lnTo>
                  <a:lnTo>
                    <a:pt x="55" y="161"/>
                  </a:lnTo>
                  <a:lnTo>
                    <a:pt x="55" y="160"/>
                  </a:lnTo>
                  <a:lnTo>
                    <a:pt x="55" y="159"/>
                  </a:lnTo>
                  <a:lnTo>
                    <a:pt x="56" y="156"/>
                  </a:lnTo>
                  <a:lnTo>
                    <a:pt x="56" y="155"/>
                  </a:lnTo>
                  <a:lnTo>
                    <a:pt x="57" y="153"/>
                  </a:lnTo>
                  <a:lnTo>
                    <a:pt x="57" y="150"/>
                  </a:lnTo>
                  <a:lnTo>
                    <a:pt x="58" y="149"/>
                  </a:lnTo>
                  <a:lnTo>
                    <a:pt x="58" y="147"/>
                  </a:lnTo>
                  <a:lnTo>
                    <a:pt x="60" y="145"/>
                  </a:lnTo>
                  <a:lnTo>
                    <a:pt x="60" y="144"/>
                  </a:lnTo>
                  <a:lnTo>
                    <a:pt x="61" y="142"/>
                  </a:lnTo>
                  <a:lnTo>
                    <a:pt x="61" y="141"/>
                  </a:lnTo>
                  <a:lnTo>
                    <a:pt x="61" y="139"/>
                  </a:lnTo>
                  <a:lnTo>
                    <a:pt x="62" y="138"/>
                  </a:lnTo>
                  <a:lnTo>
                    <a:pt x="62" y="137"/>
                  </a:lnTo>
                  <a:lnTo>
                    <a:pt x="62" y="136"/>
                  </a:lnTo>
                  <a:lnTo>
                    <a:pt x="63" y="135"/>
                  </a:lnTo>
                  <a:lnTo>
                    <a:pt x="63" y="133"/>
                  </a:lnTo>
                  <a:lnTo>
                    <a:pt x="63" y="132"/>
                  </a:lnTo>
                  <a:lnTo>
                    <a:pt x="63" y="131"/>
                  </a:lnTo>
                  <a:lnTo>
                    <a:pt x="64" y="130"/>
                  </a:lnTo>
                  <a:lnTo>
                    <a:pt x="64" y="129"/>
                  </a:lnTo>
                  <a:lnTo>
                    <a:pt x="64" y="127"/>
                  </a:lnTo>
                  <a:lnTo>
                    <a:pt x="66" y="126"/>
                  </a:lnTo>
                  <a:lnTo>
                    <a:pt x="66" y="125"/>
                  </a:lnTo>
                  <a:lnTo>
                    <a:pt x="66" y="124"/>
                  </a:lnTo>
                  <a:lnTo>
                    <a:pt x="67" y="123"/>
                  </a:lnTo>
                  <a:lnTo>
                    <a:pt x="67" y="121"/>
                  </a:lnTo>
                  <a:lnTo>
                    <a:pt x="67" y="120"/>
                  </a:lnTo>
                  <a:lnTo>
                    <a:pt x="67" y="119"/>
                  </a:lnTo>
                  <a:lnTo>
                    <a:pt x="68" y="118"/>
                  </a:lnTo>
                  <a:lnTo>
                    <a:pt x="68" y="117"/>
                  </a:lnTo>
                  <a:lnTo>
                    <a:pt x="69" y="114"/>
                  </a:lnTo>
                  <a:lnTo>
                    <a:pt x="69" y="113"/>
                  </a:lnTo>
                  <a:lnTo>
                    <a:pt x="69" y="112"/>
                  </a:lnTo>
                  <a:lnTo>
                    <a:pt x="70" y="109"/>
                  </a:lnTo>
                  <a:lnTo>
                    <a:pt x="70" y="107"/>
                  </a:lnTo>
                  <a:lnTo>
                    <a:pt x="72" y="106"/>
                  </a:lnTo>
                  <a:lnTo>
                    <a:pt x="72" y="103"/>
                  </a:lnTo>
                  <a:lnTo>
                    <a:pt x="73" y="102"/>
                  </a:lnTo>
                  <a:lnTo>
                    <a:pt x="73" y="100"/>
                  </a:lnTo>
                  <a:lnTo>
                    <a:pt x="74" y="99"/>
                  </a:lnTo>
                  <a:lnTo>
                    <a:pt x="74" y="97"/>
                  </a:lnTo>
                  <a:lnTo>
                    <a:pt x="74" y="96"/>
                  </a:lnTo>
                  <a:lnTo>
                    <a:pt x="75" y="95"/>
                  </a:lnTo>
                  <a:lnTo>
                    <a:pt x="75" y="94"/>
                  </a:lnTo>
                  <a:lnTo>
                    <a:pt x="75" y="93"/>
                  </a:lnTo>
                  <a:lnTo>
                    <a:pt x="76" y="91"/>
                  </a:lnTo>
                  <a:lnTo>
                    <a:pt x="76" y="90"/>
                  </a:lnTo>
                  <a:lnTo>
                    <a:pt x="76" y="89"/>
                  </a:lnTo>
                  <a:lnTo>
                    <a:pt x="76" y="88"/>
                  </a:lnTo>
                  <a:lnTo>
                    <a:pt x="76" y="87"/>
                  </a:lnTo>
                  <a:lnTo>
                    <a:pt x="78" y="87"/>
                  </a:lnTo>
                  <a:lnTo>
                    <a:pt x="78" y="85"/>
                  </a:lnTo>
                  <a:lnTo>
                    <a:pt x="78" y="84"/>
                  </a:lnTo>
                  <a:lnTo>
                    <a:pt x="78" y="83"/>
                  </a:lnTo>
                  <a:lnTo>
                    <a:pt x="78" y="82"/>
                  </a:lnTo>
                  <a:lnTo>
                    <a:pt x="78" y="81"/>
                  </a:lnTo>
                  <a:lnTo>
                    <a:pt x="78" y="79"/>
                  </a:lnTo>
                  <a:lnTo>
                    <a:pt x="79" y="78"/>
                  </a:lnTo>
                  <a:lnTo>
                    <a:pt x="79" y="77"/>
                  </a:lnTo>
                  <a:lnTo>
                    <a:pt x="79" y="76"/>
                  </a:lnTo>
                  <a:lnTo>
                    <a:pt x="79" y="75"/>
                  </a:lnTo>
                  <a:lnTo>
                    <a:pt x="79" y="73"/>
                  </a:lnTo>
                  <a:lnTo>
                    <a:pt x="79" y="72"/>
                  </a:lnTo>
                  <a:lnTo>
                    <a:pt x="79" y="70"/>
                  </a:lnTo>
                  <a:lnTo>
                    <a:pt x="79" y="69"/>
                  </a:lnTo>
                  <a:lnTo>
                    <a:pt x="79" y="66"/>
                  </a:lnTo>
                  <a:lnTo>
                    <a:pt x="79" y="65"/>
                  </a:lnTo>
                  <a:lnTo>
                    <a:pt x="80" y="64"/>
                  </a:lnTo>
                  <a:lnTo>
                    <a:pt x="80" y="61"/>
                  </a:lnTo>
                  <a:lnTo>
                    <a:pt x="80" y="60"/>
                  </a:lnTo>
                  <a:lnTo>
                    <a:pt x="80" y="59"/>
                  </a:lnTo>
                  <a:lnTo>
                    <a:pt x="80" y="58"/>
                  </a:lnTo>
                  <a:lnTo>
                    <a:pt x="80" y="57"/>
                  </a:lnTo>
                  <a:lnTo>
                    <a:pt x="80" y="55"/>
                  </a:lnTo>
                  <a:lnTo>
                    <a:pt x="80" y="54"/>
                  </a:lnTo>
                  <a:lnTo>
                    <a:pt x="80" y="53"/>
                  </a:lnTo>
                  <a:lnTo>
                    <a:pt x="80" y="52"/>
                  </a:lnTo>
                  <a:lnTo>
                    <a:pt x="81" y="52"/>
                  </a:lnTo>
                  <a:lnTo>
                    <a:pt x="81" y="51"/>
                  </a:lnTo>
                  <a:lnTo>
                    <a:pt x="81" y="49"/>
                  </a:lnTo>
                  <a:lnTo>
                    <a:pt x="81" y="48"/>
                  </a:lnTo>
                  <a:lnTo>
                    <a:pt x="81" y="47"/>
                  </a:lnTo>
                  <a:lnTo>
                    <a:pt x="81" y="46"/>
                  </a:lnTo>
                  <a:lnTo>
                    <a:pt x="81" y="45"/>
                  </a:lnTo>
                  <a:lnTo>
                    <a:pt x="81" y="43"/>
                  </a:lnTo>
                  <a:lnTo>
                    <a:pt x="82" y="43"/>
                  </a:lnTo>
                  <a:lnTo>
                    <a:pt x="82" y="42"/>
                  </a:lnTo>
                  <a:lnTo>
                    <a:pt x="82" y="41"/>
                  </a:lnTo>
                  <a:lnTo>
                    <a:pt x="82" y="40"/>
                  </a:lnTo>
                  <a:lnTo>
                    <a:pt x="82" y="39"/>
                  </a:lnTo>
                  <a:lnTo>
                    <a:pt x="82" y="37"/>
                  </a:lnTo>
                  <a:lnTo>
                    <a:pt x="82" y="36"/>
                  </a:lnTo>
                  <a:lnTo>
                    <a:pt x="84" y="36"/>
                  </a:lnTo>
                  <a:lnTo>
                    <a:pt x="84" y="35"/>
                  </a:lnTo>
                  <a:lnTo>
                    <a:pt x="84" y="34"/>
                  </a:lnTo>
                  <a:lnTo>
                    <a:pt x="84" y="33"/>
                  </a:lnTo>
                  <a:lnTo>
                    <a:pt x="84" y="31"/>
                  </a:lnTo>
                  <a:lnTo>
                    <a:pt x="84" y="30"/>
                  </a:lnTo>
                  <a:lnTo>
                    <a:pt x="85" y="30"/>
                  </a:lnTo>
                  <a:lnTo>
                    <a:pt x="85" y="29"/>
                  </a:lnTo>
                  <a:lnTo>
                    <a:pt x="85" y="28"/>
                  </a:lnTo>
                  <a:lnTo>
                    <a:pt x="85" y="27"/>
                  </a:lnTo>
                  <a:lnTo>
                    <a:pt x="85" y="25"/>
                  </a:lnTo>
                  <a:lnTo>
                    <a:pt x="85" y="24"/>
                  </a:lnTo>
                  <a:lnTo>
                    <a:pt x="85" y="23"/>
                  </a:lnTo>
                  <a:lnTo>
                    <a:pt x="85" y="22"/>
                  </a:lnTo>
                  <a:lnTo>
                    <a:pt x="85" y="21"/>
                  </a:lnTo>
                  <a:lnTo>
                    <a:pt x="85" y="19"/>
                  </a:lnTo>
                  <a:lnTo>
                    <a:pt x="85" y="18"/>
                  </a:lnTo>
                  <a:lnTo>
                    <a:pt x="85" y="17"/>
                  </a:lnTo>
                  <a:lnTo>
                    <a:pt x="85" y="15"/>
                  </a:lnTo>
                  <a:lnTo>
                    <a:pt x="85" y="13"/>
                  </a:lnTo>
                  <a:lnTo>
                    <a:pt x="85" y="12"/>
                  </a:lnTo>
                  <a:lnTo>
                    <a:pt x="85" y="10"/>
                  </a:lnTo>
                  <a:lnTo>
                    <a:pt x="84" y="9"/>
                  </a:lnTo>
                  <a:lnTo>
                    <a:pt x="84" y="6"/>
                  </a:lnTo>
                  <a:lnTo>
                    <a:pt x="84" y="5"/>
                  </a:lnTo>
                  <a:lnTo>
                    <a:pt x="84" y="3"/>
                  </a:lnTo>
                  <a:lnTo>
                    <a:pt x="84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97" name="TextBox 2">
            <a:extLst>
              <a:ext uri="{FF2B5EF4-FFF2-40B4-BE49-F238E27FC236}">
                <a16:creationId xmlns:a16="http://schemas.microsoft.com/office/drawing/2014/main" id="{99009D8F-FAD4-1940-8473-8047949E5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9550" y="327660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24598" name="TextBox 72">
            <a:extLst>
              <a:ext uri="{FF2B5EF4-FFF2-40B4-BE49-F238E27FC236}">
                <a16:creationId xmlns:a16="http://schemas.microsoft.com/office/drawing/2014/main" id="{1B97A57D-92C6-A642-80EF-B580AC53A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8089" y="2836864"/>
            <a:ext cx="338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24599" name="TextBox 73">
            <a:extLst>
              <a:ext uri="{FF2B5EF4-FFF2-40B4-BE49-F238E27FC236}">
                <a16:creationId xmlns:a16="http://schemas.microsoft.com/office/drawing/2014/main" id="{AA88CC00-F1C2-A643-93CC-5B1A555CA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3273426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24600" name="TextBox 74">
            <a:extLst>
              <a:ext uri="{FF2B5EF4-FFF2-40B4-BE49-F238E27FC236}">
                <a16:creationId xmlns:a16="http://schemas.microsoft.com/office/drawing/2014/main" id="{E9B257A6-7172-C04A-9864-C03D51805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1" y="3751264"/>
            <a:ext cx="441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24601" name="TextBox 75">
            <a:extLst>
              <a:ext uri="{FF2B5EF4-FFF2-40B4-BE49-F238E27FC236}">
                <a16:creationId xmlns:a16="http://schemas.microsoft.com/office/drawing/2014/main" id="{C1B7268C-6E43-BF4E-BCCA-8AA24C7A6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9775" y="22685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24602" name="TextBox 76">
            <a:extLst>
              <a:ext uri="{FF2B5EF4-FFF2-40B4-BE49-F238E27FC236}">
                <a16:creationId xmlns:a16="http://schemas.microsoft.com/office/drawing/2014/main" id="{D5966B1E-4B09-024D-B6E6-0751C481E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739" y="278765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24603" name="TextBox 77">
            <a:extLst>
              <a:ext uri="{FF2B5EF4-FFF2-40B4-BE49-F238E27FC236}">
                <a16:creationId xmlns:a16="http://schemas.microsoft.com/office/drawing/2014/main" id="{658B4CC7-8E77-784C-9A3F-FE8125E85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1" y="2336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2" charset="0"/>
              </a:rPr>
              <a:t>x</a:t>
            </a:r>
            <a:r>
              <a:rPr lang="en-US" altLang="en-US" baseline="-25000">
                <a:latin typeface="Times" pitchFamily="2" charset="0"/>
              </a:rPr>
              <a:t>1</a:t>
            </a:r>
          </a:p>
        </p:txBody>
      </p:sp>
      <p:sp>
        <p:nvSpPr>
          <p:cNvPr id="24604" name="TextBox 78">
            <a:extLst>
              <a:ext uri="{FF2B5EF4-FFF2-40B4-BE49-F238E27FC236}">
                <a16:creationId xmlns:a16="http://schemas.microsoft.com/office/drawing/2014/main" id="{09381235-84D9-394C-BB1E-6EFA31A5E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3150" y="3730626"/>
            <a:ext cx="439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2" charset="0"/>
              </a:rPr>
              <a:t>x</a:t>
            </a:r>
            <a:r>
              <a:rPr lang="en-US" altLang="en-US" baseline="-25000">
                <a:latin typeface="Times" pitchFamily="2" charset="0"/>
              </a:rPr>
              <a:t>2</a:t>
            </a:r>
          </a:p>
        </p:txBody>
      </p:sp>
      <p:sp>
        <p:nvSpPr>
          <p:cNvPr id="24605" name="TextBox 79">
            <a:extLst>
              <a:ext uri="{FF2B5EF4-FFF2-40B4-BE49-F238E27FC236}">
                <a16:creationId xmlns:a16="http://schemas.microsoft.com/office/drawing/2014/main" id="{8290503D-2700-3E41-8612-343F6DC8D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425" y="3308351"/>
            <a:ext cx="304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2" charset="0"/>
              </a:rPr>
              <a:t>s</a:t>
            </a:r>
            <a:endParaRPr lang="en-US" altLang="en-US" baseline="-25000">
              <a:latin typeface="Times" pitchFamily="2" charset="0"/>
            </a:endParaRPr>
          </a:p>
        </p:txBody>
      </p:sp>
      <p:sp>
        <p:nvSpPr>
          <p:cNvPr id="24606" name="Line 270">
            <a:extLst>
              <a:ext uri="{FF2B5EF4-FFF2-40B4-BE49-F238E27FC236}">
                <a16:creationId xmlns:a16="http://schemas.microsoft.com/office/drawing/2014/main" id="{E7922AF5-BE4C-1D4C-BE2D-17D23D40A8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1776" y="3968750"/>
            <a:ext cx="1285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7" name="Line 270">
            <a:extLst>
              <a:ext uri="{FF2B5EF4-FFF2-40B4-BE49-F238E27FC236}">
                <a16:creationId xmlns:a16="http://schemas.microsoft.com/office/drawing/2014/main" id="{002E80F0-392D-4B40-91B4-8018E041715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7176" y="2654300"/>
            <a:ext cx="1285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8" name="TextBox 82">
            <a:extLst>
              <a:ext uri="{FF2B5EF4-FFF2-40B4-BE49-F238E27FC236}">
                <a16:creationId xmlns:a16="http://schemas.microsoft.com/office/drawing/2014/main" id="{646C64F1-CF7F-524A-A499-4622C0FDF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0825" y="3065464"/>
            <a:ext cx="2872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2" charset="0"/>
              </a:rPr>
              <a:t>f</a:t>
            </a:r>
            <a:endParaRPr lang="en-US" altLang="en-US" baseline="-25000">
              <a:latin typeface="Times" pitchFamily="2" charset="0"/>
            </a:endParaRPr>
          </a:p>
        </p:txBody>
      </p:sp>
      <p:sp>
        <p:nvSpPr>
          <p:cNvPr id="24609" name="Line 270">
            <a:extLst>
              <a:ext uri="{FF2B5EF4-FFF2-40B4-BE49-F238E27FC236}">
                <a16:creationId xmlns:a16="http://schemas.microsoft.com/office/drawing/2014/main" id="{59B5DF62-E3CE-2648-B550-8E6F081F0C0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9914" y="3314700"/>
            <a:ext cx="879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13690</TotalTime>
  <Words>4442</Words>
  <Application>Microsoft Macintosh PowerPoint</Application>
  <PresentationFormat>Custom</PresentationFormat>
  <Paragraphs>1899</Paragraphs>
  <Slides>137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137</vt:i4>
      </vt:variant>
    </vt:vector>
  </HeadingPairs>
  <TitlesOfParts>
    <vt:vector size="146" baseType="lpstr">
      <vt:lpstr>Arial</vt:lpstr>
      <vt:lpstr>Courier</vt:lpstr>
      <vt:lpstr>Helvetica</vt:lpstr>
      <vt:lpstr>Symbol</vt:lpstr>
      <vt:lpstr>Times</vt:lpstr>
      <vt:lpstr>Times New Roman</vt:lpstr>
      <vt:lpstr>Times-Roman</vt:lpstr>
      <vt:lpstr>Wingdings</vt:lpstr>
      <vt:lpstr>Blank</vt:lpstr>
      <vt:lpstr>PowerPoint Presentation</vt:lpstr>
      <vt:lpstr>PowerPoint Presentation</vt:lpstr>
      <vt:lpstr>Administrative Stuff</vt:lpstr>
      <vt:lpstr>Quick Review</vt:lpstr>
      <vt:lpstr>Axioms of Boolean Algebra</vt:lpstr>
      <vt:lpstr>PowerPoint Presentation</vt:lpstr>
      <vt:lpstr>Single-Variable Theorems</vt:lpstr>
      <vt:lpstr>Two- and Three-Variable Properties</vt:lpstr>
      <vt:lpstr>Two- and Three-Variable Properties</vt:lpstr>
      <vt:lpstr>NAND Gate</vt:lpstr>
      <vt:lpstr>NOR Gate</vt:lpstr>
      <vt:lpstr>Why do we need two more gates?</vt:lpstr>
      <vt:lpstr>Implications</vt:lpstr>
      <vt:lpstr>Implications</vt:lpstr>
      <vt:lpstr>minterms (for two variables)</vt:lpstr>
      <vt:lpstr>The Four minterms</vt:lpstr>
      <vt:lpstr>The Four minterms</vt:lpstr>
      <vt:lpstr>The Four minterms</vt:lpstr>
      <vt:lpstr>The Four minterms</vt:lpstr>
      <vt:lpstr>Circuits for the four minterms</vt:lpstr>
      <vt:lpstr>Maxterms (for two variables)</vt:lpstr>
      <vt:lpstr>The Four Maxterms</vt:lpstr>
      <vt:lpstr>The Four Maxterms</vt:lpstr>
      <vt:lpstr>The Four Maxterms</vt:lpstr>
      <vt:lpstr>The Four Maxterms</vt:lpstr>
      <vt:lpstr>minterms and Maxterms (for two variables)</vt:lpstr>
      <vt:lpstr>minterms and Maxterms</vt:lpstr>
      <vt:lpstr>minterms and Maxterms</vt:lpstr>
      <vt:lpstr>minterms (for three variables)</vt:lpstr>
      <vt:lpstr>The Eight minterms</vt:lpstr>
      <vt:lpstr>The Eight minterms</vt:lpstr>
      <vt:lpstr>Expressions for the minterms</vt:lpstr>
      <vt:lpstr>Expressions for the minterms</vt:lpstr>
      <vt:lpstr>Maxterms (for three variables)</vt:lpstr>
      <vt:lpstr>The Eight Maxterms</vt:lpstr>
      <vt:lpstr>The Eight Maxterms</vt:lpstr>
      <vt:lpstr>Expressions for the Maxterms</vt:lpstr>
      <vt:lpstr>Expressions for the Maxterms</vt:lpstr>
      <vt:lpstr>minterms and Maxterms (for three variables)</vt:lpstr>
      <vt:lpstr>minterms  and  Maxterms</vt:lpstr>
      <vt:lpstr>Synthesis Example</vt:lpstr>
      <vt:lpstr>Truth table for a three-way light control</vt:lpstr>
      <vt:lpstr>Let’s Derive the SOP form</vt:lpstr>
      <vt:lpstr>minterms and Maxterms (with three variables)</vt:lpstr>
      <vt:lpstr>Let’s Derive the SOP form</vt:lpstr>
      <vt:lpstr>Let’s Derive the SOP form</vt:lpstr>
      <vt:lpstr>Let’s Derive the SOP form</vt:lpstr>
      <vt:lpstr>Let’s Derive the SOP form</vt:lpstr>
      <vt:lpstr>Sum-of-products realization </vt:lpstr>
      <vt:lpstr>Let’s Derive the POS form</vt:lpstr>
      <vt:lpstr>Let’s Derive the POS form</vt:lpstr>
      <vt:lpstr>minterms and Maxterms (with three variables)</vt:lpstr>
      <vt:lpstr>Let’s Derive the POS form</vt:lpstr>
      <vt:lpstr>Let’s Derive the POS form</vt:lpstr>
      <vt:lpstr>Let’s Derive the POS form</vt:lpstr>
      <vt:lpstr>Let’s Derive the POS form</vt:lpstr>
      <vt:lpstr>Product-of-sums realization </vt:lpstr>
      <vt:lpstr>Function Synthesis</vt:lpstr>
      <vt:lpstr>Example 2.10</vt:lpstr>
      <vt:lpstr>Minterms and Maxterms (with three variables)</vt:lpstr>
      <vt:lpstr>minterms and Maxterms (with three variables)</vt:lpstr>
      <vt:lpstr>PowerPoint Presentation</vt:lpstr>
      <vt:lpstr>Recall Property 14a</vt:lpstr>
      <vt:lpstr>SOP realization of the function </vt:lpstr>
      <vt:lpstr>Example 2.12</vt:lpstr>
      <vt:lpstr>minterms and Maxterms (with three variables)</vt:lpstr>
      <vt:lpstr>PowerPoint Presentation</vt:lpstr>
      <vt:lpstr>Recall Property 14b</vt:lpstr>
      <vt:lpstr>POS realization of the function </vt:lpstr>
      <vt:lpstr>More Examples</vt:lpstr>
      <vt:lpstr>Example 2.14</vt:lpstr>
      <vt:lpstr>Example 2.14</vt:lpstr>
      <vt:lpstr>NAND-gate realization of the function </vt:lpstr>
      <vt:lpstr>Example 2.13</vt:lpstr>
      <vt:lpstr>Example 2.13</vt:lpstr>
      <vt:lpstr>NOR-gate realization of the function </vt:lpstr>
      <vt:lpstr>Implementation with Chips</vt:lpstr>
      <vt:lpstr>PowerPoint Presentation</vt:lpstr>
      <vt:lpstr>PowerPoint Presentation</vt:lpstr>
      <vt:lpstr>Multiplexers</vt:lpstr>
      <vt:lpstr>2-to-1 Multiplexer (Definition)</vt:lpstr>
      <vt:lpstr>Graphical Symbol for a 2-to-1 Multiplexer</vt:lpstr>
      <vt:lpstr>Analysis of the 2-to-1 Multiplexer  (when the input s=0)</vt:lpstr>
      <vt:lpstr>Analysis of the 2-to-1 Multiplexer  (when the input s=1)</vt:lpstr>
      <vt:lpstr>Analogy: Railroad Switch</vt:lpstr>
      <vt:lpstr>Analogy: Railroad Switch</vt:lpstr>
      <vt:lpstr>Analogy: Railroad Switch</vt:lpstr>
      <vt:lpstr>Truth Table for a 2-to-1 Multiplexer</vt:lpstr>
      <vt:lpstr>Let’s Derive the SOP form</vt:lpstr>
      <vt:lpstr>Let’s Derive the SOP form</vt:lpstr>
      <vt:lpstr>Let’s Derive the SOP form</vt:lpstr>
      <vt:lpstr>Let’s Derive the SOP form</vt:lpstr>
      <vt:lpstr>Let’s Derive the SOP form</vt:lpstr>
      <vt:lpstr>Let’s simplify this expression</vt:lpstr>
      <vt:lpstr>Let’s simplify this expression</vt:lpstr>
      <vt:lpstr>Let’s simplify this expression</vt:lpstr>
      <vt:lpstr>Circuit for 2-to-1 Multiplexer</vt:lpstr>
      <vt:lpstr>Analysis of the 2-to-1 Multiplexer  (when the input s=0)</vt:lpstr>
      <vt:lpstr>Analysis of the 2-to-1 Multiplexer  (when the input s=1)</vt:lpstr>
      <vt:lpstr>Analysis of the 2-to-1 Multiplexer  (when the input s=0)</vt:lpstr>
      <vt:lpstr>Analysis of the 2-to-1 Multiplexer  (when the input s=1)</vt:lpstr>
      <vt:lpstr>More Compact Truth-Table Representation</vt:lpstr>
      <vt:lpstr>4-to-1 Multiplexer</vt:lpstr>
      <vt:lpstr>4-to-1 Multiplexer (Definition)</vt:lpstr>
      <vt:lpstr>4-to-1 Multiplexer (Definition)</vt:lpstr>
      <vt:lpstr>Graphical Symbol and Truth Table</vt:lpstr>
      <vt:lpstr>PowerPoint Presentation</vt:lpstr>
      <vt:lpstr>PowerPoint Presentation</vt:lpstr>
      <vt:lpstr>PowerPoint Presentation</vt:lpstr>
      <vt:lpstr>PowerPoint Presentation</vt:lpstr>
      <vt:lpstr>The long-form truth table</vt:lpstr>
      <vt:lpstr>The long-form truth table</vt:lpstr>
      <vt:lpstr>The long-form truth table</vt:lpstr>
      <vt:lpstr>The long-form truth table</vt:lpstr>
      <vt:lpstr>The long-form truth 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4-to-1 Multiplexer (alternative implementation)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Analogy: Railroad Switches</vt:lpstr>
      <vt:lpstr>Analogy: Railroad Switches</vt:lpstr>
      <vt:lpstr>Analogy: Railroad Switches</vt:lpstr>
      <vt:lpstr>16-to-1 Multiplexer</vt:lpstr>
      <vt:lpstr>PowerPoint Presentation</vt:lpstr>
      <vt:lpstr>PowerPoint Presentation</vt:lpstr>
      <vt:lpstr>Questions?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Copyright 2004 Pearson Addison-Wesley</dc:creator>
  <cp:lastModifiedBy>Stoytchev, Alexander T [E CPE]</cp:lastModifiedBy>
  <cp:revision>420</cp:revision>
  <cp:lastPrinted>2024-09-11T20:08:49Z</cp:lastPrinted>
  <dcterms:created xsi:type="dcterms:W3CDTF">2003-05-23T15:49:24Z</dcterms:created>
  <dcterms:modified xsi:type="dcterms:W3CDTF">2024-09-11T20:29:47Z</dcterms:modified>
</cp:coreProperties>
</file>